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p:sldMasterIdLst>
    <p:sldMasterId id="2147483648" r:id="rId1"/>
    <p:sldMasterId id="2147483660" r:id="rId2"/>
  </p:sldMasterIdLst>
  <p:notesMasterIdLst>
    <p:notesMasterId r:id="rId3"/>
  </p:notesMasterIdLst>
  <p:sldIdLst>
    <p:sldId id="783" r:id="rId4"/>
    <p:sldId id="649" r:id="rId5"/>
    <p:sldId id="744" r:id="rId6"/>
    <p:sldId id="745" r:id="rId7"/>
    <p:sldId id="747" r:id="rId8"/>
    <p:sldId id="748" r:id="rId9"/>
    <p:sldId id="749" r:id="rId10"/>
    <p:sldId id="746" r:id="rId11"/>
    <p:sldId id="751" r:id="rId12"/>
    <p:sldId id="752" r:id="rId13"/>
    <p:sldId id="753" r:id="rId14"/>
    <p:sldId id="754" r:id="rId15"/>
    <p:sldId id="755" r:id="rId16"/>
    <p:sldId id="750" r:id="rId17"/>
    <p:sldId id="756" r:id="rId18"/>
    <p:sldId id="757" r:id="rId19"/>
    <p:sldId id="758" r:id="rId20"/>
    <p:sldId id="759" r:id="rId21"/>
    <p:sldId id="741" r:id="rId22"/>
    <p:sldId id="761" r:id="rId23"/>
    <p:sldId id="763" r:id="rId24"/>
    <p:sldId id="762" r:id="rId25"/>
    <p:sldId id="764" r:id="rId26"/>
    <p:sldId id="766" r:id="rId27"/>
    <p:sldId id="768" r:id="rId28"/>
    <p:sldId id="767" r:id="rId29"/>
    <p:sldId id="765" r:id="rId30"/>
    <p:sldId id="769" r:id="rId31"/>
    <p:sldId id="771" r:id="rId32"/>
    <p:sldId id="772" r:id="rId33"/>
    <p:sldId id="770" r:id="rId34"/>
    <p:sldId id="774" r:id="rId35"/>
    <p:sldId id="773" r:id="rId36"/>
    <p:sldId id="775" r:id="rId37"/>
    <p:sldId id="777" r:id="rId38"/>
    <p:sldId id="778" r:id="rId39"/>
    <p:sldId id="682" r:id="rId40"/>
    <p:sldId id="709" r:id="rId41"/>
    <p:sldId id="712" r:id="rId42"/>
    <p:sldId id="726" r:id="rId43"/>
    <p:sldId id="739" r:id="rId44"/>
    <p:sldId id="512" r:id="rId45"/>
  </p:sldIdLst>
  <p:sldSz cx="9144000" cy="5143500" type="screen16x9"/>
  <p:notesSz cx="6858000" cy="9144000"/>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5317" autoAdjust="0"/>
  </p:normalViewPr>
  <p:slideViewPr>
    <p:cSldViewPr>
      <p:cViewPr varScale="1">
        <p:scale>
          <a:sx n="111" d="100"/>
          <a:sy n="111" d="100"/>
        </p:scale>
        <p:origin x="516" y="108"/>
      </p:cViewPr>
      <p:guideLst>
        <p:guide orient="horz" pos="1620"/>
        <p:guide pos="2880"/>
      </p:guideLst>
    </p:cSldViewPr>
  </p:slideViewPr>
  <p:outlineViewPr>
    <p:cViewPr>
      <p:scale>
        <a:sx n="33" d="100"/>
        <a:sy n="33" d="100"/>
      </p:scale>
      <p:origin x="0" y="0"/>
    </p:cViewPr>
  </p:outlineViewPr>
  <p:notesTextViewPr>
    <p:cViewPr>
      <p:scale>
        <a:sx n="25" d="100"/>
        <a:sy n="25" d="100"/>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slides/slide42.xml" Type="http://schemas.openxmlformats.org/officeDocument/2006/relationships/slide"/><Relationship Id="rId46" Target="tags/tag1.xml" Type="http://schemas.openxmlformats.org/officeDocument/2006/relationships/tags"/><Relationship Id="rId47" Target="presProps.xml" Type="http://schemas.openxmlformats.org/officeDocument/2006/relationships/presProps"/><Relationship Id="rId48" Target="viewProps.xml" Type="http://schemas.openxmlformats.org/officeDocument/2006/relationships/viewProps"/><Relationship Id="rId49" Target="theme/theme1.xml" Type="http://schemas.openxmlformats.org/officeDocument/2006/relationships/theme"/><Relationship Id="rId5" Target="slides/slide2.xml" Type="http://schemas.openxmlformats.org/officeDocument/2006/relationships/slide"/><Relationship Id="rId50" Target="tableStyles.xml" Type="http://schemas.openxmlformats.org/officeDocument/2006/relationships/tableStyles"/><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2018/5/23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val="1573979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37.xml.rels><?xml version="1.0" encoding="UTF-8" standalone="yes"?><Relationships xmlns="http://schemas.openxmlformats.org/package/2006/relationships"><Relationship Id="rId1" Target="../slides/slide37.xml" Type="http://schemas.openxmlformats.org/officeDocument/2006/relationships/slide"/><Relationship Id="rId2" Target="../notesMasters/notesMaster1.xml" Type="http://schemas.openxmlformats.org/officeDocument/2006/relationships/notesMaster"/></Relationships>
</file>

<file path=ppt/notesSlides/_rels/notesSlide38.xml.rels><?xml version="1.0" encoding="UTF-8" standalone="yes"?><Relationships xmlns="http://schemas.openxmlformats.org/package/2006/relationships"><Relationship Id="rId1" Target="../slides/slide38.xml" Type="http://schemas.openxmlformats.org/officeDocument/2006/relationships/slide"/><Relationship Id="rId2" Target="../notesMasters/notesMaster1.xml" Type="http://schemas.openxmlformats.org/officeDocument/2006/relationships/notesMaster"/></Relationships>
</file>

<file path=ppt/notesSlides/_rels/notesSlide39.xml.rels><?xml version="1.0" encoding="UTF-8" standalone="yes"?><Relationships xmlns="http://schemas.openxmlformats.org/package/2006/relationships"><Relationship Id="rId1" Target="../slides/slide3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40.xml.rels><?xml version="1.0" encoding="UTF-8" standalone="yes"?><Relationships xmlns="http://schemas.openxmlformats.org/package/2006/relationships"><Relationship Id="rId1" Target="../slides/slide40.xml" Type="http://schemas.openxmlformats.org/officeDocument/2006/relationships/slide"/><Relationship Id="rId2" Target="../notesMasters/notesMaster1.xml" Type="http://schemas.openxmlformats.org/officeDocument/2006/relationships/notesMaster"/></Relationships>
</file>

<file path=ppt/notesSlides/_rels/notesSlide41.xml.rels><?xml version="1.0" encoding="UTF-8" standalone="yes"?><Relationships xmlns="http://schemas.openxmlformats.org/package/2006/relationships"><Relationship Id="rId1" Target="../slides/slide41.xml" Type="http://schemas.openxmlformats.org/officeDocument/2006/relationships/slide"/><Relationship Id="rId2" Target="../notesMasters/notesMaster1.xml" Type="http://schemas.openxmlformats.org/officeDocument/2006/relationships/notesMaster"/></Relationships>
</file>

<file path=ppt/notesSlides/_rels/notesSlide42.xml.rels><?xml version="1.0" encoding="UTF-8" standalone="yes"?><Relationships xmlns="http://schemas.openxmlformats.org/package/2006/relationships"><Relationship Id="rId1" Target="../slides/slide42.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95120000"/>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949187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793513"/>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7321698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0420447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1161907"/>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8680847"/>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9009720"/>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208311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3087468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592099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15987423"/>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76959013"/>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772184"/>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5648380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3151751"/>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79017753"/>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2592358"/>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0645246"/>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0051284"/>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058077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5339043"/>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9160893"/>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62864116"/>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20843462"/>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8398935"/>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63528194"/>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72619379"/>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17406289"/>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4653926"/>
      </p:ext>
    </p:extLst>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02117498"/>
      </p:ext>
    </p:extLst>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43054661"/>
      </p:ext>
    </p:extLst>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1355022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96350223"/>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1575715"/>
      </p:ext>
    </p:extLst>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32634364"/>
      </p:ext>
    </p:extLst>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435331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40956508"/>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0232648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6637601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49848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3523254"/>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4CCEC7-3A54-47D1-BB25-17A0FDA63797}" type="datetimeFigureOut">
              <a:rPr lang="zh-CN" altLang="en-US" smtClean="0"/>
              <a:t>2018/5/23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95661-81B6-46E9-A91E-889569155CC2}" type="slidenum">
              <a:rPr lang="zh-CN" altLang="en-US" smtClean="0"/>
              <a:t>‹#›</a:t>
            </a:fld>
            <a:endParaRPr lang="zh-CN" altLang="en-US"/>
          </a:p>
        </p:txBody>
      </p:sp>
    </p:spTree>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4CCEC7-3A54-47D1-BB25-17A0FDA63797}" type="datetimeFigureOut">
              <a:rPr lang="zh-CN" altLang="en-US" smtClean="0"/>
              <a:t>2018/5/23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95661-81B6-46E9-A91E-889569155CC2}" type="slidenum">
              <a:rPr lang="zh-CN" altLang="en-US" smtClean="0"/>
              <a:t>‹#›</a:t>
            </a:fld>
            <a:endParaRPr lang="zh-CN" altLang="en-US"/>
          </a:p>
        </p:txBody>
      </p:sp>
    </p:spTree>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72129002"/>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18406375"/>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34254591"/>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60356906"/>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64286655"/>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50449552"/>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589766"/>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84631953"/>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44CCEC7-3A54-47D1-BB25-17A0FDA63797}" type="datetimeFigureOut">
              <a:rPr lang="zh-CN" altLang="en-US" smtClean="0"/>
              <a:t>2018/5/23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95661-81B6-46E9-A91E-889569155CC2}" type="slidenum">
              <a:rPr lang="zh-CN" altLang="en-US" smtClean="0"/>
              <a:t>‹#›</a:t>
            </a:fld>
            <a:endParaRPr lang="zh-CN" altLang="en-US"/>
          </a:p>
        </p:txBody>
      </p:sp>
    </p:spTree>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130865"/>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6728166"/>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58916313"/>
      </p:ext>
    </p:extLst>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B44CCEC7-3A54-47D1-BB25-17A0FDA63797}" type="datetimeFigureOut">
              <a:rPr lang="zh-CN" altLang="en-US" smtClean="0"/>
              <a:t>2018/5/23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5495661-81B6-46E9-A91E-889569155CC2}" type="slidenum">
              <a:rPr lang="zh-CN" altLang="en-US" smtClean="0"/>
              <a:t>‹#›</a:t>
            </a:fld>
            <a:endParaRPr lang="zh-CN" altLang="en-US"/>
          </a:p>
        </p:txBody>
      </p:sp>
    </p:spTree>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44CCEC7-3A54-47D1-BB25-17A0FDA63797}" type="datetimeFigureOut">
              <a:rPr lang="zh-CN" altLang="en-US" smtClean="0"/>
              <a:t>2018/5/23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495661-81B6-46E9-A91E-889569155CC2}" type="slidenum">
              <a:rPr lang="zh-CN" altLang="en-US" smtClean="0"/>
              <a:t>‹#›</a:t>
            </a:fld>
            <a:endParaRPr lang="zh-CN" altLang="en-US"/>
          </a:p>
        </p:txBody>
      </p:sp>
    </p:spTree>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457200" y="205978"/>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44CCEC7-3A54-47D1-BB25-17A0FDA63797}" type="datetimeFigureOut">
              <a:rPr lang="zh-CN" altLang="en-US" smtClean="0"/>
              <a:t>2018/5/23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5495661-81B6-46E9-A91E-889569155CC2}" type="slidenum">
              <a:rPr lang="zh-CN" altLang="en-US" smtClean="0"/>
              <a:t>‹#›</a:t>
            </a:fld>
            <a:endParaRPr lang="zh-CN" altLang="en-US"/>
          </a:p>
        </p:txBody>
      </p:sp>
    </p:spTree>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44CCEC7-3A54-47D1-BB25-17A0FDA63797}" type="datetimeFigureOut">
              <a:rPr lang="zh-CN" altLang="en-US" smtClean="0"/>
              <a:t>2018/5/23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5495661-81B6-46E9-A91E-889569155CC2}" type="slidenum">
              <a:rPr lang="zh-CN" altLang="en-US" smtClean="0"/>
              <a:t>‹#›</a:t>
            </a:fld>
            <a:endParaRPr lang="zh-CN" altLang="en-US"/>
          </a:p>
        </p:txBody>
      </p:sp>
    </p:spTree>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B44CCEC7-3A54-47D1-BB25-17A0FDA63797}" type="datetimeFigureOut">
              <a:rPr lang="zh-CN" altLang="en-US" smtClean="0"/>
              <a:t>2018/5/23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5495661-81B6-46E9-A91E-889569155CC2}" type="slidenum">
              <a:rPr lang="zh-CN" altLang="en-US" smtClean="0"/>
              <a:t>‹#›</a:t>
            </a:fld>
            <a:endParaRPr lang="zh-CN" altLang="en-US"/>
          </a:p>
        </p:txBody>
      </p:sp>
    </p:spTree>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44CCEC7-3A54-47D1-BB25-17A0FDA63797}" type="datetimeFigureOut">
              <a:rPr lang="zh-CN" altLang="en-US" smtClean="0"/>
              <a:t>2018/5/23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495661-81B6-46E9-A91E-889569155CC2}" type="slidenum">
              <a:rPr lang="zh-CN" altLang="en-US" smtClean="0"/>
              <a:t>‹#›</a:t>
            </a:fld>
            <a:endParaRPr lang="zh-CN" altLang="en-US"/>
          </a:p>
        </p:txBody>
      </p:sp>
    </p:spTree>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B44CCEC7-3A54-47D1-BB25-17A0FDA63797}" type="datetimeFigureOut">
              <a:rPr lang="zh-CN" altLang="en-US" smtClean="0"/>
              <a:t>2018/5/23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5495661-81B6-46E9-A91E-889569155CC2}" type="slidenum">
              <a:rPr lang="zh-CN" altLang="en-US" smtClean="0"/>
              <a:t>‹#›</a:t>
            </a:fld>
            <a:endParaRPr lang="zh-CN" altLang="en-US"/>
          </a:p>
        </p:txBody>
      </p:sp>
    </p:spTree>
  </p:cSld>
  <p:clrMapOvr>
    <a:masterClrMapping/>
  </p:clrMapOvr>
  <mc:AlternateContent>
    <mc:Choice Requires="p14">
      <p:transition spd="med" advTm="5000" p14:dur="700">
        <p:fade/>
      </p:transition>
    </mc:Choice>
    <mc:Fallback>
      <p:transition spd="med" advTm="5000">
        <p:fade/>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t="-17000" b="-17000"/>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44CCEC7-3A54-47D1-BB25-17A0FDA63797}" type="datetimeFigureOut">
              <a:rPr lang="zh-CN" altLang="en-US" smtClean="0"/>
              <a:t>2018/5/23</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5495661-81B6-46E9-A91E-889569155CC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mc:Choice Requires="p14">
      <p:transition spd="med" advTm="5000" p14:dur="700">
        <p:fade/>
      </p:transition>
    </mc:Choice>
    <mc:Fallback>
      <p:transition spd="med" advTm="5000">
        <p:fade/>
      </p:transition>
    </mc:Fallback>
  </mc:AlternateConten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2018/5/23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97453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mc:Choice Requires="p14">
      <p:transition spd="med" advTm="5000" p14:dur="700">
        <p:fade/>
      </p:transition>
    </mc:Choice>
    <mc:Fallback>
      <p:transition spd="med" advTm="5000">
        <p:fade/>
      </p:transition>
    </mc:Fallback>
  </mc:AlternateConten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1.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2.xml" Type="http://schemas.openxmlformats.org/officeDocument/2006/relationships/notesSlide"/><Relationship Id="rId3" Target="../media/image10.png" Type="http://schemas.openxmlformats.org/officeDocument/2006/relationships/image"/><Relationship Id="rId4" Target="../media/image1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 Id="rId3" Target="../media/image12.pn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 Id="rId8" Target="../media/image17.png" Type="http://schemas.openxmlformats.org/officeDocument/2006/relationships/image"/><Relationship Id="rId9" Target="../media/image1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 Id="rId3" Target="../media/image19.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 Id="rId3" Target="../media/image20.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s>
</file>

<file path=ppt/slides/_rels/slide3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6.xml" Type="http://schemas.openxmlformats.org/officeDocument/2006/relationships/notesSlide"/></Relationships>
</file>

<file path=ppt/slides/_rels/slide3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7.xml" Type="http://schemas.openxmlformats.org/officeDocument/2006/relationships/notesSlide"/></Relationships>
</file>

<file path=ppt/slides/_rels/slide3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7.png" Type="http://schemas.openxmlformats.org/officeDocument/2006/relationships/image"/><Relationship Id="rId4" Target="../media/image8.png" Type="http://schemas.openxmlformats.org/officeDocument/2006/relationships/image"/><Relationship Id="rId5" Target="../media/image9.pn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0.xml" Type="http://schemas.openxmlformats.org/officeDocument/2006/relationships/notesSlide"/></Relationships>
</file>

<file path=ppt/slides/_rels/slide4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1.xml" Type="http://schemas.openxmlformats.org/officeDocument/2006/relationships/notesSlide"/></Relationships>
</file>

<file path=ppt/slides/_rels/slide4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2.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a:stretch>
        </a:blipFill>
        <a:effectLst/>
      </p:bgPr>
    </p:bg>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val="0"/>
              </a:ext>
            </a:extLst>
          </a:blip>
          <a:stretch>
            <a:fillRect/>
          </a:stretch>
        </p:blipFill>
        <p:spPr>
          <a:xfrm>
            <a:off x="3977629" y="1453815"/>
            <a:ext cx="5166371" cy="3721616"/>
          </a:xfrm>
          <a:prstGeom prst="rect">
            <a:avLst/>
          </a:prstGeom>
        </p:spPr>
      </p:pic>
      <p:pic>
        <p:nvPicPr>
          <p:cNvPr id="4" name="图片 3"/>
          <p:cNvPicPr>
            <a:picLocks noChangeAspect="1"/>
          </p:cNvPicPr>
          <p:nvPr/>
        </p:nvPicPr>
        <p:blipFill>
          <a:blip r:embed="rId4">
            <a:extLst>
              <a:ext uri="{28A0092B-C50C-407E-A947-70E740481C1C}">
                <a14:useLocalDpi val="0"/>
              </a:ext>
            </a:extLst>
          </a:blip>
          <a:stretch>
            <a:fillRect/>
          </a:stretch>
        </p:blipFill>
        <p:spPr>
          <a:xfrm>
            <a:off x="4788024" y="1851670"/>
            <a:ext cx="2843790" cy="1952248"/>
          </a:xfrm>
          <a:prstGeom prst="rect">
            <a:avLst/>
          </a:prstGeom>
        </p:spPr>
      </p:pic>
      <p:pic>
        <p:nvPicPr>
          <p:cNvPr id="7" name="图片 6"/>
          <p:cNvPicPr>
            <a:picLocks noChangeAspect="1"/>
          </p:cNvPicPr>
          <p:nvPr/>
        </p:nvPicPr>
        <p:blipFill>
          <a:blip r:embed="rId5">
            <a:extLst>
              <a:ext uri="{28A0092B-C50C-407E-A947-70E740481C1C}">
                <a14:useLocalDpi val="0"/>
              </a:ext>
            </a:extLst>
          </a:blip>
          <a:stretch>
            <a:fillRect/>
          </a:stretch>
        </p:blipFill>
        <p:spPr>
          <a:xfrm>
            <a:off x="5289214" y="123478"/>
            <a:ext cx="3602743" cy="2560325"/>
          </a:xfrm>
          <a:prstGeom prst="rect">
            <a:avLst/>
          </a:prstGeom>
        </p:spPr>
      </p:pic>
      <p:pic>
        <p:nvPicPr>
          <p:cNvPr id="8" name="图片 7"/>
          <p:cNvPicPr>
            <a:picLocks noChangeAspect="1"/>
          </p:cNvPicPr>
          <p:nvPr/>
        </p:nvPicPr>
        <p:blipFill>
          <a:blip r:embed="rId6">
            <a:extLst>
              <a:ext uri="{28A0092B-C50C-407E-A947-70E740481C1C}">
                <a14:useLocalDpi val="0"/>
              </a:ext>
            </a:extLst>
          </a:blip>
          <a:stretch>
            <a:fillRect/>
          </a:stretch>
        </p:blipFill>
        <p:spPr>
          <a:xfrm>
            <a:off x="-15326" y="0"/>
            <a:ext cx="5907036" cy="3328423"/>
          </a:xfrm>
          <a:prstGeom prst="rect">
            <a:avLst/>
          </a:prstGeom>
        </p:spPr>
      </p:pic>
      <p:sp>
        <p:nvSpPr>
          <p:cNvPr id="9" name="文本框 21"/>
          <p:cNvSpPr txBox="1"/>
          <p:nvPr/>
        </p:nvSpPr>
        <p:spPr>
          <a:xfrm>
            <a:off x="746127" y="651784"/>
            <a:ext cx="2396135" cy="1158240"/>
          </a:xfrm>
          <a:prstGeom prst="rect">
            <a:avLst/>
          </a:prstGeom>
          <a:noFill/>
        </p:spPr>
        <p:txBody>
          <a:bodyPr rtlCol="0" wrap="square">
            <a:spAutoFit/>
          </a:bodyPr>
          <a:lstStyle/>
          <a:p>
            <a:r>
              <a:rPr altLang="zh-CN" b="1" lang="en-US" smtClean="0" spc="75" sz="700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r="100000" t="100000"/>
                  </a:path>
                  <a:tileRect b="-100000" l="-100000"/>
                </a:gradFill>
                <a:effectLst>
                  <a:outerShdw algn="tl" blurRad="38100" dir="2700000" dist="38100">
                    <a:srgbClr val="000000">
                      <a:alpha val="43137"/>
                    </a:srgbClr>
                  </a:outerShdw>
                </a:effectLst>
                <a:latin charset="0" panose="020b0806030902050204" pitchFamily="34" typeface="Impact"/>
                <a:ea charset="-122" panose="020b0503020204020204" pitchFamily="34" typeface="微软雅黑"/>
              </a:rPr>
              <a:t>2015</a:t>
            </a:r>
          </a:p>
        </p:txBody>
      </p:sp>
      <p:sp>
        <p:nvSpPr>
          <p:cNvPr id="10" name="文本框 21"/>
          <p:cNvSpPr txBox="1"/>
          <p:nvPr/>
        </p:nvSpPr>
        <p:spPr>
          <a:xfrm>
            <a:off x="735514" y="1639615"/>
            <a:ext cx="4124518" cy="1158240"/>
          </a:xfrm>
          <a:prstGeom prst="rect">
            <a:avLst/>
          </a:prstGeom>
          <a:noFill/>
        </p:spPr>
        <p:txBody>
          <a:bodyPr rtlCol="0" wrap="square">
            <a:spAutoFit/>
          </a:bodyPr>
          <a:lstStyle/>
          <a:p>
            <a:r>
              <a:rPr altLang="en-US" b="1" lang="zh-CN" smtClean="0" spc="75" sz="7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放飞梦想</a:t>
            </a:r>
          </a:p>
        </p:txBody>
      </p:sp>
      <p:sp>
        <p:nvSpPr>
          <p:cNvPr id="11" name="矩形 17"/>
          <p:cNvSpPr>
            <a:spLocks noChangeArrowheads="1"/>
          </p:cNvSpPr>
          <p:nvPr/>
        </p:nvSpPr>
        <p:spPr bwMode="auto">
          <a:xfrm>
            <a:off x="798082" y="2740016"/>
            <a:ext cx="3962662"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1500">
                <a:solidFill>
                  <a:schemeClr val="accent1"/>
                </a:solidFill>
                <a:latin charset="-122" panose="020b0503020204020204" pitchFamily="34" typeface="微软雅黑"/>
                <a:ea charset="-122" panose="020b0503020204020204" pitchFamily="34" typeface="微软雅黑"/>
              </a:rPr>
              <a:t>Business report template poweroint</a:t>
            </a:r>
          </a:p>
        </p:txBody>
      </p:sp>
      <p:grpSp>
        <p:nvGrpSpPr>
          <p:cNvPr id="12" name="组合 11"/>
          <p:cNvGrpSpPr/>
          <p:nvPr/>
        </p:nvGrpSpPr>
        <p:grpSpPr>
          <a:xfrm>
            <a:off x="893836" y="3140076"/>
            <a:ext cx="2886076" cy="367778"/>
            <a:chOff x="5734049" y="3918472"/>
            <a:chExt cx="2886076" cy="367778"/>
          </a:xfrm>
        </p:grpSpPr>
        <p:sp>
          <p:nvSpPr>
            <p:cNvPr id="13" name="矩形 12"/>
            <p:cNvSpPr/>
            <p:nvPr/>
          </p:nvSpPr>
          <p:spPr>
            <a:xfrm>
              <a:off x="5734049" y="3918472"/>
              <a:ext cx="2795943" cy="3677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accent1"/>
                </a:solidFill>
                <a:latin charset="-122" panose="020b0503020204020204" pitchFamily="34" typeface="微软雅黑"/>
                <a:ea charset="-122" panose="020b0503020204020204" pitchFamily="34" typeface="微软雅黑"/>
              </a:endParaRPr>
            </a:p>
          </p:txBody>
        </p:sp>
        <p:sp>
          <p:nvSpPr>
            <p:cNvPr id="14" name="TextBox 6"/>
            <p:cNvSpPr txBox="1">
              <a:spLocks noChangeArrowheads="1"/>
            </p:cNvSpPr>
            <p:nvPr/>
          </p:nvSpPr>
          <p:spPr bwMode="auto">
            <a:xfrm>
              <a:off x="5810649" y="3967379"/>
              <a:ext cx="2809476"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1350">
                  <a:solidFill>
                    <a:schemeClr val="accent2"/>
                  </a:solidFill>
                  <a:latin charset="-122" panose="020b0503020204020204" pitchFamily="34" typeface="微软雅黑"/>
                  <a:ea charset="-122" panose="020b0503020204020204" pitchFamily="34" typeface="微软雅黑"/>
                  <a:cs charset="0" panose="020b0604030504040204" pitchFamily="34" typeface="Tahoma"/>
                </a:rPr>
                <a:t>工作总结/年终总结/新年计划演讲</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4"/>
                                        </p:tgtEl>
                                        <p:attrNameLst>
                                          <p:attrName>style.visibility</p:attrName>
                                        </p:attrNameLst>
                                      </p:cBhvr>
                                      <p:to>
                                        <p:strVal val="visible"/>
                                      </p:to>
                                    </p:set>
                                    <p:anim calcmode="lin" valueType="num">
                                      <p:cBhvr>
                                        <p:cTn dur="500" fill="hold" id="13"/>
                                        <p:tgtEl>
                                          <p:spTgt spid="4"/>
                                        </p:tgtEl>
                                        <p:attrNameLst>
                                          <p:attrName>ppt_w</p:attrName>
                                        </p:attrNameLst>
                                      </p:cBhvr>
                                      <p:tavLst>
                                        <p:tav tm="0">
                                          <p:val>
                                            <p:fltVal val="0"/>
                                          </p:val>
                                        </p:tav>
                                        <p:tav tm="100000">
                                          <p:val>
                                            <p:strVal val="#ppt_w"/>
                                          </p:val>
                                        </p:tav>
                                      </p:tavLst>
                                    </p:anim>
                                    <p:anim calcmode="lin" valueType="num">
                                      <p:cBhvr>
                                        <p:cTn dur="500" fill="hold" id="14"/>
                                        <p:tgtEl>
                                          <p:spTgt spid="4"/>
                                        </p:tgtEl>
                                        <p:attrNameLst>
                                          <p:attrName>ppt_h</p:attrName>
                                        </p:attrNameLst>
                                      </p:cBhvr>
                                      <p:tavLst>
                                        <p:tav tm="0">
                                          <p:val>
                                            <p:fltVal val="0"/>
                                          </p:val>
                                        </p:tav>
                                        <p:tav tm="100000">
                                          <p:val>
                                            <p:strVal val="#ppt_h"/>
                                          </p:val>
                                        </p:tav>
                                      </p:tavLst>
                                    </p:anim>
                                    <p:animEffect filter="fade" transition="in">
                                      <p:cBhvr>
                                        <p:cTn dur="500" id="15"/>
                                        <p:tgtEl>
                                          <p:spTgt spid="4"/>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42" presetSubtype="0">
                                  <p:stCondLst>
                                    <p:cond delay="0"/>
                                  </p:stCondLst>
                                  <p:childTnLst>
                                    <p:set>
                                      <p:cBhvr>
                                        <p:cTn dur="1" fill="hold" id="19">
                                          <p:stCondLst>
                                            <p:cond delay="0"/>
                                          </p:stCondLst>
                                        </p:cTn>
                                        <p:tgtEl>
                                          <p:spTgt spid="7"/>
                                        </p:tgtEl>
                                        <p:attrNameLst>
                                          <p:attrName>style.visibility</p:attrName>
                                        </p:attrNameLst>
                                      </p:cBhvr>
                                      <p:to>
                                        <p:strVal val="visible"/>
                                      </p:to>
                                    </p:set>
                                    <p:animEffect filter="fade" transition="in">
                                      <p:cBhvr>
                                        <p:cTn dur="1000" id="20"/>
                                        <p:tgtEl>
                                          <p:spTgt spid="7"/>
                                        </p:tgtEl>
                                      </p:cBhvr>
                                    </p:animEffect>
                                    <p:anim calcmode="lin" valueType="num">
                                      <p:cBhvr>
                                        <p:cTn dur="1000" fill="hold" id="21"/>
                                        <p:tgtEl>
                                          <p:spTgt spid="7"/>
                                        </p:tgtEl>
                                        <p:attrNameLst>
                                          <p:attrName>ppt_x</p:attrName>
                                        </p:attrNameLst>
                                      </p:cBhvr>
                                      <p:tavLst>
                                        <p:tav tm="0">
                                          <p:val>
                                            <p:strVal val="#ppt_x"/>
                                          </p:val>
                                        </p:tav>
                                        <p:tav tm="100000">
                                          <p:val>
                                            <p:strVal val="#ppt_x"/>
                                          </p:val>
                                        </p:tav>
                                      </p:tavLst>
                                    </p:anim>
                                    <p:anim calcmode="lin" valueType="num">
                                      <p:cBhvr>
                                        <p:cTn dur="1000" fill="hold" id="22"/>
                                        <p:tgtEl>
                                          <p:spTgt spid="7"/>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000"/>
                            </p:stCondLst>
                            <p:childTnLst>
                              <p:par>
                                <p:cTn fill="hold" id="24" nodeType="afterEffect" presetClass="entr" presetID="10" presetSubtype="0">
                                  <p:stCondLst>
                                    <p:cond delay="0"/>
                                  </p:stCondLst>
                                  <p:childTnLst>
                                    <p:set>
                                      <p:cBhvr>
                                        <p:cTn dur="1" fill="hold" id="25">
                                          <p:stCondLst>
                                            <p:cond delay="0"/>
                                          </p:stCondLst>
                                        </p:cTn>
                                        <p:tgtEl>
                                          <p:spTgt spid="8"/>
                                        </p:tgtEl>
                                        <p:attrNameLst>
                                          <p:attrName>style.visibility</p:attrName>
                                        </p:attrNameLst>
                                      </p:cBhvr>
                                      <p:to>
                                        <p:strVal val="visible"/>
                                      </p:to>
                                    </p:set>
                                    <p:animEffect filter="fade" transition="in">
                                      <p:cBhvr>
                                        <p:cTn dur="500" id="26"/>
                                        <p:tgtEl>
                                          <p:spTgt spid="8"/>
                                        </p:tgtEl>
                                      </p:cBhvr>
                                    </p:animEffect>
                                  </p:childTnLst>
                                </p:cTn>
                              </p:par>
                            </p:childTnLst>
                          </p:cTn>
                        </p:par>
                        <p:par>
                          <p:cTn fill="hold" id="27" nodeType="afterGroup">
                            <p:stCondLst>
                              <p:cond delay="1500"/>
                            </p:stCondLst>
                            <p:childTnLst>
                              <p:par>
                                <p:cTn fill="hold" grpId="0" id="28" nodeType="afterEffect" presetClass="entr" presetID="2" presetSubtype="8">
                                  <p:stCondLst>
                                    <p:cond delay="0"/>
                                  </p:stCondLst>
                                  <p:childTnLst>
                                    <p:set>
                                      <p:cBhvr>
                                        <p:cTn dur="1" fill="hold" id="29">
                                          <p:stCondLst>
                                            <p:cond delay="0"/>
                                          </p:stCondLst>
                                        </p:cTn>
                                        <p:tgtEl>
                                          <p:spTgt spid="9"/>
                                        </p:tgtEl>
                                        <p:attrNameLst>
                                          <p:attrName>style.visibility</p:attrName>
                                        </p:attrNameLst>
                                      </p:cBhvr>
                                      <p:to>
                                        <p:strVal val="visible"/>
                                      </p:to>
                                    </p:set>
                                    <p:anim calcmode="lin" valueType="num">
                                      <p:cBhvr additive="base">
                                        <p:cTn dur="500" fill="hold" id="30"/>
                                        <p:tgtEl>
                                          <p:spTgt spid="9"/>
                                        </p:tgtEl>
                                        <p:attrNameLst>
                                          <p:attrName>ppt_x</p:attrName>
                                        </p:attrNameLst>
                                      </p:cBhvr>
                                      <p:tavLst>
                                        <p:tav tm="0">
                                          <p:val>
                                            <p:strVal val="0-#ppt_w/2"/>
                                          </p:val>
                                        </p:tav>
                                        <p:tav tm="100000">
                                          <p:val>
                                            <p:strVal val="#ppt_x"/>
                                          </p:val>
                                        </p:tav>
                                      </p:tavLst>
                                    </p:anim>
                                    <p:anim calcmode="lin" valueType="num">
                                      <p:cBhvr additive="base">
                                        <p:cTn dur="500" fill="hold" id="31"/>
                                        <p:tgtEl>
                                          <p:spTgt spid="9"/>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2" presetSubtype="8">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additive="base">
                                        <p:cTn dur="500" fill="hold" id="35"/>
                                        <p:tgtEl>
                                          <p:spTgt spid="10"/>
                                        </p:tgtEl>
                                        <p:attrNameLst>
                                          <p:attrName>ppt_x</p:attrName>
                                        </p:attrNameLst>
                                      </p:cBhvr>
                                      <p:tavLst>
                                        <p:tav tm="0">
                                          <p:val>
                                            <p:strVal val="0-#ppt_w/2"/>
                                          </p:val>
                                        </p:tav>
                                        <p:tav tm="100000">
                                          <p:val>
                                            <p:strVal val="#ppt_x"/>
                                          </p:val>
                                        </p:tav>
                                      </p:tavLst>
                                    </p:anim>
                                    <p:anim calcmode="lin" valueType="num">
                                      <p:cBhvr additive="base">
                                        <p:cTn dur="500" fill="hold" id="36"/>
                                        <p:tgtEl>
                                          <p:spTgt spid="10"/>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 presetSubtype="8">
                                  <p:stCondLst>
                                    <p:cond delay="0"/>
                                  </p:stCondLst>
                                  <p:childTnLst>
                                    <p:set>
                                      <p:cBhvr>
                                        <p:cTn dur="1" fill="hold" id="39">
                                          <p:stCondLst>
                                            <p:cond delay="0"/>
                                          </p:stCondLst>
                                        </p:cTn>
                                        <p:tgtEl>
                                          <p:spTgt spid="11"/>
                                        </p:tgtEl>
                                        <p:attrNameLst>
                                          <p:attrName>style.visibility</p:attrName>
                                        </p:attrNameLst>
                                      </p:cBhvr>
                                      <p:to>
                                        <p:strVal val="visible"/>
                                      </p:to>
                                    </p:set>
                                    <p:anim calcmode="lin" valueType="num">
                                      <p:cBhvr additive="base">
                                        <p:cTn dur="500" fill="hold" id="40"/>
                                        <p:tgtEl>
                                          <p:spTgt spid="11"/>
                                        </p:tgtEl>
                                        <p:attrNameLst>
                                          <p:attrName>ppt_x</p:attrName>
                                        </p:attrNameLst>
                                      </p:cBhvr>
                                      <p:tavLst>
                                        <p:tav tm="0">
                                          <p:val>
                                            <p:strVal val="0-#ppt_w/2"/>
                                          </p:val>
                                        </p:tav>
                                        <p:tav tm="100000">
                                          <p:val>
                                            <p:strVal val="#ppt_x"/>
                                          </p:val>
                                        </p:tav>
                                      </p:tavLst>
                                    </p:anim>
                                    <p:anim calcmode="lin" valueType="num">
                                      <p:cBhvr additive="base">
                                        <p:cTn dur="500" fill="hold" id="41"/>
                                        <p:tgtEl>
                                          <p:spTgt spid="11"/>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000"/>
                            </p:stCondLst>
                            <p:childTnLst>
                              <p:par>
                                <p:cTn fill="hold" id="43" nodeType="afterEffect" presetClass="entr" presetID="2" presetSubtype="8">
                                  <p:stCondLst>
                                    <p:cond delay="0"/>
                                  </p:stCondLst>
                                  <p:childTnLst>
                                    <p:set>
                                      <p:cBhvr>
                                        <p:cTn dur="1" fill="hold" id="44">
                                          <p:stCondLst>
                                            <p:cond delay="0"/>
                                          </p:stCondLst>
                                        </p:cTn>
                                        <p:tgtEl>
                                          <p:spTgt spid="12"/>
                                        </p:tgtEl>
                                        <p:attrNameLst>
                                          <p:attrName>style.visibility</p:attrName>
                                        </p:attrNameLst>
                                      </p:cBhvr>
                                      <p:to>
                                        <p:strVal val="visible"/>
                                      </p:to>
                                    </p:set>
                                    <p:anim calcmode="lin" valueType="num">
                                      <p:cBhvr additive="base">
                                        <p:cTn dur="500" fill="hold" id="45"/>
                                        <p:tgtEl>
                                          <p:spTgt spid="12"/>
                                        </p:tgtEl>
                                        <p:attrNameLst>
                                          <p:attrName>ppt_x</p:attrName>
                                        </p:attrNameLst>
                                      </p:cBhvr>
                                      <p:tavLst>
                                        <p:tav tm="0">
                                          <p:val>
                                            <p:strVal val="0-#ppt_w/2"/>
                                          </p:val>
                                        </p:tav>
                                        <p:tav tm="100000">
                                          <p:val>
                                            <p:strVal val="#ppt_x"/>
                                          </p:val>
                                        </p:tav>
                                      </p:tavLst>
                                    </p:anim>
                                    <p:anim calcmode="lin" valueType="num">
                                      <p:cBhvr additive="base">
                                        <p:cTn dur="500" fill="hold" id="46"/>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11188" y="803187"/>
            <a:ext cx="7535050" cy="3952176"/>
            <a:chOff x="611188" y="803187"/>
            <a:chExt cx="7535050" cy="3952176"/>
          </a:xfrm>
        </p:grpSpPr>
        <p:sp>
          <p:nvSpPr>
            <p:cNvPr id="3" name="Freeform 138"/>
            <p:cNvSpPr/>
            <p:nvPr/>
          </p:nvSpPr>
          <p:spPr bwMode="auto">
            <a:xfrm>
              <a:off x="4419041" y="803187"/>
              <a:ext cx="229490" cy="883605"/>
            </a:xfrm>
            <a:custGeom>
              <a:gdLst>
                <a:gd fmla="*/ 161 w 161" name="T0"/>
                <a:gd fmla="*/ 438 h 619" name="T1"/>
                <a:gd fmla="*/ 161 w 161" name="T2"/>
                <a:gd fmla="*/ 51 h 619" name="T3"/>
                <a:gd fmla="*/ 110 w 161" name="T4"/>
                <a:gd fmla="*/ 0 h 619" name="T5"/>
                <a:gd fmla="*/ 51 w 161" name="T6"/>
                <a:gd fmla="*/ 0 h 619" name="T7"/>
                <a:gd fmla="*/ 0 w 161" name="T8"/>
                <a:gd fmla="*/ 51 h 619" name="T9"/>
                <a:gd fmla="*/ 0 w 161" name="T10"/>
                <a:gd fmla="*/ 619 h 619" name="T11"/>
                <a:gd fmla="*/ 161 w 161" name="T12"/>
                <a:gd fmla="*/ 438 h 619" name="T13"/>
              </a:gdLst>
              <a:cxnLst>
                <a:cxn ang="0">
                  <a:pos x="T0" y="T1"/>
                </a:cxn>
                <a:cxn ang="0">
                  <a:pos x="T2" y="T3"/>
                </a:cxn>
                <a:cxn ang="0">
                  <a:pos x="T4" y="T5"/>
                </a:cxn>
                <a:cxn ang="0">
                  <a:pos x="T6" y="T7"/>
                </a:cxn>
                <a:cxn ang="0">
                  <a:pos x="T8" y="T9"/>
                </a:cxn>
                <a:cxn ang="0">
                  <a:pos x="T10" y="T11"/>
                </a:cxn>
                <a:cxn ang="0">
                  <a:pos x="T12" y="T13"/>
                </a:cxn>
              </a:cxnLst>
              <a:rect b="b" l="0" r="r" t="0"/>
              <a:pathLst>
                <a:path h="619" w="161">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chemeClr val="bg1"/>
            </a:solidFill>
            <a:ln>
              <a:noFill/>
            </a:ln>
          </p:spPr>
          <p:txBody>
            <a:bodyPr/>
            <a:lstStyle/>
            <a:p>
              <a:endParaRPr altLang="en-US" lang="zh-CN" sz="1600">
                <a:solidFill>
                  <a:srgbClr val="080808"/>
                </a:solidFill>
              </a:endParaRPr>
            </a:p>
          </p:txBody>
        </p:sp>
        <p:sp>
          <p:nvSpPr>
            <p:cNvPr id="4" name="Freeform 140"/>
            <p:cNvSpPr/>
            <p:nvPr/>
          </p:nvSpPr>
          <p:spPr bwMode="auto">
            <a:xfrm>
              <a:off x="4419041" y="3514468"/>
              <a:ext cx="1500618" cy="1240895"/>
            </a:xfrm>
            <a:custGeom>
              <a:gdLst>
                <a:gd fmla="*/ 1004 w 1051" name="T0"/>
                <a:gd fmla="*/ 0 h 869" name="T1"/>
                <a:gd fmla="*/ 218 w 1051" name="T2"/>
                <a:gd fmla="*/ 0 h 869" name="T3"/>
                <a:gd fmla="*/ 161 w 1051" name="T4"/>
                <a:gd fmla="*/ 5 h 869" name="T5"/>
                <a:gd fmla="*/ 0 w 1051" name="T6"/>
                <a:gd fmla="*/ 186 h 869" name="T7"/>
                <a:gd fmla="*/ 0 w 1051" name="T8"/>
                <a:gd fmla="*/ 201 h 869" name="T9"/>
                <a:gd fmla="*/ 0 w 1051" name="T10"/>
                <a:gd fmla="*/ 818 h 869" name="T11"/>
                <a:gd fmla="*/ 51 w 1051" name="T12"/>
                <a:gd fmla="*/ 869 h 869" name="T13"/>
                <a:gd fmla="*/ 110 w 1051" name="T14"/>
                <a:gd fmla="*/ 869 h 869" name="T15"/>
                <a:gd fmla="*/ 161 w 1051" name="T16"/>
                <a:gd fmla="*/ 818 h 869" name="T17"/>
                <a:gd fmla="*/ 161 w 1051" name="T18"/>
                <a:gd fmla="*/ 101 h 869" name="T19"/>
                <a:gd fmla="*/ 214 w 1051" name="T20"/>
                <a:gd fmla="*/ 92 h 869" name="T21"/>
                <a:gd fmla="*/ 1005 w 1051" name="T22"/>
                <a:gd fmla="*/ 92 h 869" name="T23"/>
                <a:gd fmla="*/ 1051 w 1051" name="T24"/>
                <a:gd fmla="*/ 46 h 869" name="T25"/>
                <a:gd fmla="*/ 1004 w 1051" name="T26"/>
                <a:gd fmla="*/ 0 h 869"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69" w="1051">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chemeClr val="tx2"/>
            </a:solidFill>
            <a:ln>
              <a:noFill/>
            </a:ln>
          </p:spPr>
          <p:txBody>
            <a:bodyPr/>
            <a:lstStyle/>
            <a:p>
              <a:endParaRPr altLang="en-US" lang="zh-CN" sz="1600">
                <a:solidFill>
                  <a:srgbClr val="080808"/>
                </a:solidFill>
              </a:endParaRPr>
            </a:p>
          </p:txBody>
        </p:sp>
        <p:sp>
          <p:nvSpPr>
            <p:cNvPr id="5" name="Freeform 141"/>
            <p:cNvSpPr/>
            <p:nvPr/>
          </p:nvSpPr>
          <p:spPr bwMode="auto">
            <a:xfrm>
              <a:off x="4502867" y="2839739"/>
              <a:ext cx="1374" cy="20613"/>
            </a:xfrm>
            <a:custGeom>
              <a:gdLst>
                <a:gd fmla="*/ 1 w 1" name="T0"/>
                <a:gd fmla="*/ 2 h 15" name="T1"/>
                <a:gd fmla="*/ 0 w 1" name="T2"/>
                <a:gd fmla="*/ 0 h 15" name="T3"/>
                <a:gd fmla="*/ 0 w 1" name="T4"/>
                <a:gd fmla="*/ 15 h 15" name="T5"/>
                <a:gd fmla="*/ 1 w 1" name="T6"/>
                <a:gd fmla="*/ 2 h 15" name="T7"/>
              </a:gdLst>
              <a:cxnLst>
                <a:cxn ang="0">
                  <a:pos x="T0" y="T1"/>
                </a:cxn>
                <a:cxn ang="0">
                  <a:pos x="T2" y="T3"/>
                </a:cxn>
                <a:cxn ang="0">
                  <a:pos x="T4" y="T5"/>
                </a:cxn>
                <a:cxn ang="0">
                  <a:pos x="T6" y="T7"/>
                </a:cxn>
              </a:cxnLst>
              <a:rect b="b" l="0" r="r" t="0"/>
              <a:pathLst>
                <a:path h="15" w="1">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6" name="Freeform 142"/>
            <p:cNvSpPr/>
            <p:nvPr/>
          </p:nvSpPr>
          <p:spPr bwMode="auto">
            <a:xfrm>
              <a:off x="3149288" y="2529172"/>
              <a:ext cx="1499243" cy="1250515"/>
            </a:xfrm>
            <a:custGeom>
              <a:gdLst>
                <a:gd fmla="*/ 889 w 1050" name="T0"/>
                <a:gd fmla="*/ 6 h 876" name="T1"/>
                <a:gd fmla="*/ 833 w 1050" name="T2"/>
                <a:gd fmla="*/ 1 h 876" name="T3"/>
                <a:gd fmla="*/ 46 w 1050" name="T4"/>
                <a:gd fmla="*/ 1 h 876" name="T5"/>
                <a:gd fmla="*/ 0 w 1050" name="T6"/>
                <a:gd fmla="*/ 47 h 876" name="T7"/>
                <a:gd fmla="*/ 46 w 1050" name="T8"/>
                <a:gd fmla="*/ 93 h 876" name="T9"/>
                <a:gd fmla="*/ 836 w 1050" name="T10"/>
                <a:gd fmla="*/ 93 h 876" name="T11"/>
                <a:gd fmla="*/ 889 w 1050" name="T12"/>
                <a:gd fmla="*/ 102 h 876" name="T13"/>
                <a:gd fmla="*/ 889 w 1050" name="T14"/>
                <a:gd fmla="*/ 876 h 876" name="T15"/>
                <a:gd fmla="*/ 1050 w 1050" name="T16"/>
                <a:gd fmla="*/ 695 h 876" name="T17"/>
                <a:gd fmla="*/ 1050 w 1050" name="T18"/>
                <a:gd fmla="*/ 202 h 876" name="T19"/>
                <a:gd fmla="*/ 1050 w 1050" name="T20"/>
                <a:gd fmla="*/ 186 h 876" name="T21"/>
                <a:gd fmla="*/ 889 w 1050" name="T22"/>
                <a:gd fmla="*/ 6 h 87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876" w="1050">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chemeClr val="bg2"/>
            </a:solidFill>
            <a:ln>
              <a:noFill/>
            </a:ln>
          </p:spPr>
          <p:txBody>
            <a:bodyPr/>
            <a:lstStyle/>
            <a:p>
              <a:endParaRPr altLang="en-US" lang="zh-CN" sz="1600">
                <a:solidFill>
                  <a:srgbClr val="080808"/>
                </a:solidFill>
              </a:endParaRPr>
            </a:p>
          </p:txBody>
        </p:sp>
        <p:sp>
          <p:nvSpPr>
            <p:cNvPr id="7" name="Freeform 143"/>
            <p:cNvSpPr/>
            <p:nvPr/>
          </p:nvSpPr>
          <p:spPr bwMode="auto">
            <a:xfrm>
              <a:off x="4419041" y="1420199"/>
              <a:ext cx="1500618" cy="1374192"/>
            </a:xfrm>
            <a:custGeom>
              <a:gdLst>
                <a:gd fmla="*/ 1004 w 1051" name="T0"/>
                <a:gd fmla="*/ 1 h 963" name="T1"/>
                <a:gd fmla="*/ 218 w 1051" name="T2"/>
                <a:gd fmla="*/ 1 h 963" name="T3"/>
                <a:gd fmla="*/ 161 w 1051" name="T4"/>
                <a:gd fmla="*/ 6 h 963" name="T5"/>
                <a:gd fmla="*/ 0 w 1051" name="T6"/>
                <a:gd fmla="*/ 187 h 963" name="T7"/>
                <a:gd fmla="*/ 0 w 1051" name="T8"/>
                <a:gd fmla="*/ 201 h 963" name="T9"/>
                <a:gd fmla="*/ 0 w 1051" name="T10"/>
                <a:gd fmla="*/ 783 h 963" name="T11"/>
                <a:gd fmla="*/ 161 w 1051" name="T12"/>
                <a:gd fmla="*/ 963 h 963" name="T13"/>
                <a:gd fmla="*/ 161 w 1051" name="T14"/>
                <a:gd fmla="*/ 102 h 963" name="T15"/>
                <a:gd fmla="*/ 214 w 1051" name="T16"/>
                <a:gd fmla="*/ 93 h 963" name="T17"/>
                <a:gd fmla="*/ 1005 w 1051" name="T18"/>
                <a:gd fmla="*/ 93 h 963" name="T19"/>
                <a:gd fmla="*/ 1051 w 1051" name="T20"/>
                <a:gd fmla="*/ 46 h 963" name="T21"/>
                <a:gd fmla="*/ 1004 w 1051" name="T22"/>
                <a:gd fmla="*/ 1 h 96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963" w="1051">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chemeClr val="tx1"/>
            </a:solidFill>
            <a:ln>
              <a:noFill/>
            </a:ln>
          </p:spPr>
          <p:txBody>
            <a:bodyPr/>
            <a:lstStyle/>
            <a:p>
              <a:endParaRPr altLang="en-US" lang="zh-CN" sz="1600">
                <a:solidFill>
                  <a:srgbClr val="080808"/>
                </a:solidFill>
              </a:endParaRPr>
            </a:p>
          </p:txBody>
        </p:sp>
        <p:sp>
          <p:nvSpPr>
            <p:cNvPr id="8" name="TextBox 7"/>
            <p:cNvSpPr txBox="1"/>
            <p:nvPr/>
          </p:nvSpPr>
          <p:spPr bwMode="auto">
            <a:xfrm>
              <a:off x="6156177" y="1131590"/>
              <a:ext cx="11480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8BC925"/>
                  </a:solidFill>
                  <a:latin charset="-122" panose="020b0503020204020204" pitchFamily="34" typeface="微软雅黑"/>
                  <a:ea charset="-122" panose="020b0503020204020204" pitchFamily="34" typeface="微软雅黑"/>
                  <a:cs charset="0" panose="020b0604020202020204" pitchFamily="34" typeface="Arial"/>
                </a:defRPr>
              </a:lvl1pPr>
            </a:lstStyle>
            <a:p>
              <a:pPr algn="l"/>
              <a:r>
                <a:rPr altLang="en-US" lang="zh-CN">
                  <a:solidFill>
                    <a:schemeClr val="tx1"/>
                  </a:solidFill>
                </a:rPr>
                <a:t>添加标题</a:t>
              </a:r>
            </a:p>
          </p:txBody>
        </p:sp>
        <p:sp>
          <p:nvSpPr>
            <p:cNvPr id="9" name="矩形 1"/>
            <p:cNvSpPr>
              <a:spLocks noChangeArrowheads="1"/>
            </p:cNvSpPr>
            <p:nvPr/>
          </p:nvSpPr>
          <p:spPr bwMode="auto">
            <a:xfrm>
              <a:off x="6164187" y="1431659"/>
              <a:ext cx="197396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0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单击添加文本单击添加文本单击添加文本单击添加文本单击</a:t>
              </a:r>
            </a:p>
          </p:txBody>
        </p:sp>
        <p:sp>
          <p:nvSpPr>
            <p:cNvPr id="10" name="TextBox 9"/>
            <p:cNvSpPr txBox="1"/>
            <p:nvPr/>
          </p:nvSpPr>
          <p:spPr bwMode="auto">
            <a:xfrm>
              <a:off x="1690122" y="2249809"/>
              <a:ext cx="11480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EBAC07"/>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a:solidFill>
                    <a:schemeClr val="bg2"/>
                  </a:solidFill>
                </a:rPr>
                <a:t>添加标题</a:t>
              </a:r>
            </a:p>
          </p:txBody>
        </p:sp>
        <p:sp>
          <p:nvSpPr>
            <p:cNvPr id="11" name="矩形 1"/>
            <p:cNvSpPr>
              <a:spLocks noChangeArrowheads="1"/>
            </p:cNvSpPr>
            <p:nvPr/>
          </p:nvSpPr>
          <p:spPr bwMode="auto">
            <a:xfrm>
              <a:off x="611188" y="2568189"/>
              <a:ext cx="2222950"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lnSpc>
                  <a:spcPct val="150000"/>
                </a:lnSpc>
              </a:pPr>
              <a:r>
                <a:rPr altLang="en-US" lang="zh-CN" sz="10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单击添加文本单击添加文本单击添加文本单击添加文本单击</a:t>
              </a:r>
            </a:p>
          </p:txBody>
        </p:sp>
        <p:sp>
          <p:nvSpPr>
            <p:cNvPr id="12" name="TextBox 11"/>
            <p:cNvSpPr txBox="1"/>
            <p:nvPr/>
          </p:nvSpPr>
          <p:spPr bwMode="auto">
            <a:xfrm>
              <a:off x="6169871" y="3229500"/>
              <a:ext cx="11480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F83003"/>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a:solidFill>
                    <a:schemeClr val="tx2"/>
                  </a:solidFill>
                </a:rPr>
                <a:t>添加标题</a:t>
              </a:r>
            </a:p>
          </p:txBody>
        </p:sp>
        <p:sp>
          <p:nvSpPr>
            <p:cNvPr id="13" name="矩形 1"/>
            <p:cNvSpPr>
              <a:spLocks noChangeArrowheads="1"/>
            </p:cNvSpPr>
            <p:nvPr/>
          </p:nvSpPr>
          <p:spPr bwMode="auto">
            <a:xfrm>
              <a:off x="6172276" y="3529569"/>
              <a:ext cx="1973962"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0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单击添加文本单击添加文本单击添加文本单击添加文本单击</a:t>
              </a:r>
            </a:p>
          </p:txBody>
        </p:sp>
        <p:sp>
          <p:nvSpPr>
            <p:cNvPr id="14" name="椭圆 13"/>
            <p:cNvSpPr/>
            <p:nvPr/>
          </p:nvSpPr>
          <p:spPr>
            <a:xfrm>
              <a:off x="5590452" y="3300820"/>
              <a:ext cx="536130" cy="536130"/>
            </a:xfrm>
            <a:prstGeom prst="ellipse">
              <a:avLst/>
            </a:prstGeom>
            <a:solidFill>
              <a:schemeClr val="tx2"/>
            </a:solidFill>
            <a:ln>
              <a:solidFill>
                <a:schemeClr val="tx2"/>
              </a:solidFill>
            </a:ln>
          </p:spPr>
          <p:txBody>
            <a:bodyPr/>
            <a:lstStyle/>
            <a:p>
              <a:endParaRPr altLang="en-US" lang="zh-CN" sz="1600">
                <a:solidFill>
                  <a:srgbClr val="080808"/>
                </a:solidFill>
              </a:endParaRPr>
            </a:p>
          </p:txBody>
        </p:sp>
        <p:sp>
          <p:nvSpPr>
            <p:cNvPr id="15" name="椭圆 14"/>
            <p:cNvSpPr/>
            <p:nvPr/>
          </p:nvSpPr>
          <p:spPr>
            <a:xfrm>
              <a:off x="5590452" y="1230720"/>
              <a:ext cx="536130" cy="536130"/>
            </a:xfrm>
            <a:prstGeom prst="ellipse">
              <a:avLst/>
            </a:prstGeom>
            <a:solidFill>
              <a:schemeClr val="tx1"/>
            </a:solidFill>
            <a:ln>
              <a:noFill/>
            </a:ln>
          </p:spPr>
          <p:txBody>
            <a:bodyPr/>
            <a:lstStyle/>
            <a:p>
              <a:endParaRPr altLang="en-US" lang="zh-CN" sz="1600">
                <a:solidFill>
                  <a:srgbClr val="080808"/>
                </a:solidFill>
              </a:endParaRPr>
            </a:p>
          </p:txBody>
        </p:sp>
        <p:sp>
          <p:nvSpPr>
            <p:cNvPr id="16" name="椭圆 15"/>
            <p:cNvSpPr/>
            <p:nvPr/>
          </p:nvSpPr>
          <p:spPr>
            <a:xfrm>
              <a:off x="2881223" y="2324222"/>
              <a:ext cx="536130" cy="536130"/>
            </a:xfrm>
            <a:prstGeom prst="ellipse">
              <a:avLst/>
            </a:prstGeom>
            <a:solidFill>
              <a:schemeClr val="bg2"/>
            </a:solidFill>
            <a:ln>
              <a:noFill/>
            </a:ln>
          </p:spPr>
          <p:txBody>
            <a:bodyPr/>
            <a:lstStyle/>
            <a:p>
              <a:endParaRPr altLang="en-US" lang="zh-CN" sz="1600">
                <a:solidFill>
                  <a:srgbClr val="080808"/>
                </a:solidFill>
              </a:endParaRPr>
            </a:p>
          </p:txBody>
        </p:sp>
        <p:sp>
          <p:nvSpPr>
            <p:cNvPr id="17" name="TextBox 682"/>
            <p:cNvSpPr txBox="1"/>
            <p:nvPr/>
          </p:nvSpPr>
          <p:spPr>
            <a:xfrm>
              <a:off x="5671806" y="1301196"/>
              <a:ext cx="352743" cy="396240"/>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pPr algn="ctr"/>
              <a:r>
                <a:rPr altLang="zh-CN" lang="en-US" smtClean="0" sz="2000">
                  <a:solidFill>
                    <a:schemeClr val="accent2"/>
                  </a:solidFill>
                </a:rPr>
                <a:t>C</a:t>
              </a:r>
            </a:p>
          </p:txBody>
        </p:sp>
        <p:sp>
          <p:nvSpPr>
            <p:cNvPr id="18" name="TextBox 682"/>
            <p:cNvSpPr txBox="1"/>
            <p:nvPr/>
          </p:nvSpPr>
          <p:spPr>
            <a:xfrm>
              <a:off x="5667043" y="3379577"/>
              <a:ext cx="362268" cy="396240"/>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pPr algn="ctr"/>
              <a:r>
                <a:rPr altLang="zh-CN" lang="en-US" smtClean="0" sz="2000">
                  <a:solidFill>
                    <a:schemeClr val="accent2"/>
                  </a:solidFill>
                </a:rPr>
                <a:t>A</a:t>
              </a:r>
            </a:p>
          </p:txBody>
        </p:sp>
        <p:sp>
          <p:nvSpPr>
            <p:cNvPr id="19" name="TextBox 682"/>
            <p:cNvSpPr txBox="1"/>
            <p:nvPr/>
          </p:nvSpPr>
          <p:spPr>
            <a:xfrm>
              <a:off x="2982787" y="2397162"/>
              <a:ext cx="341630" cy="396240"/>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pPr algn="ctr"/>
              <a:r>
                <a:rPr altLang="zh-CN" lang="en-US" smtClean="0" sz="2000">
                  <a:solidFill>
                    <a:schemeClr val="accent2"/>
                  </a:solidFill>
                </a:rPr>
                <a:t>B</a:t>
              </a:r>
            </a:p>
          </p:txBody>
        </p:sp>
        <p:sp>
          <p:nvSpPr>
            <p:cNvPr id="20" name="TextBox 19"/>
            <p:cNvSpPr txBox="1"/>
            <p:nvPr/>
          </p:nvSpPr>
          <p:spPr bwMode="auto">
            <a:xfrm>
              <a:off x="3311575" y="892281"/>
              <a:ext cx="11480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284848"/>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a:solidFill>
                    <a:schemeClr val="bg1"/>
                  </a:solidFill>
                </a:rPr>
                <a:t>添加标题</a:t>
              </a:r>
            </a:p>
          </p:txBody>
        </p:sp>
      </p:grpSp>
      <p:grpSp>
        <p:nvGrpSpPr>
          <p:cNvPr id="21" name="组合 20"/>
          <p:cNvGrpSpPr/>
          <p:nvPr/>
        </p:nvGrpSpPr>
        <p:grpSpPr>
          <a:xfrm>
            <a:off x="280052" y="242680"/>
            <a:ext cx="2904891" cy="338554"/>
            <a:chOff x="568442" y="319364"/>
            <a:chExt cx="3873190" cy="451406"/>
          </a:xfrm>
        </p:grpSpPr>
        <p:sp>
          <p:nvSpPr>
            <p:cNvPr id="22"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23" name="等腰三角形 22"/>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24"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mph" presetID="26" presetSubtype="0">
                                  <p:stCondLst>
                                    <p:cond delay="0"/>
                                  </p:stCondLst>
                                  <p:childTnLst>
                                    <p:animEffect filter="fade" transition="out">
                                      <p:cBhvr>
                                        <p:cTn dur="500" id="13" tmFilter="0, 0; .2, .5; .8, .5; 1, 0"/>
                                        <p:tgtEl>
                                          <p:spTgt spid="2"/>
                                        </p:tgtEl>
                                      </p:cBhvr>
                                    </p:animEffect>
                                    <p:animScale>
                                      <p:cBhvr>
                                        <p:cTn autoRev="1" dur="250" fill="hold" id="14"/>
                                        <p:tgtEl>
                                          <p:spTgt spid="2"/>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607064" y="1058649"/>
            <a:ext cx="1954450" cy="1954450"/>
            <a:chOff x="5807955" y="4605844"/>
            <a:chExt cx="1402144" cy="1402144"/>
          </a:xfrm>
        </p:grpSpPr>
        <p:sp>
          <p:nvSpPr>
            <p:cNvPr id="3" name="文本框 5"/>
            <p:cNvSpPr txBox="1"/>
            <p:nvPr/>
          </p:nvSpPr>
          <p:spPr>
            <a:xfrm>
              <a:off x="6324549" y="4916469"/>
              <a:ext cx="677867" cy="721601"/>
            </a:xfrm>
            <a:prstGeom prst="rect">
              <a:avLst/>
            </a:prstGeom>
            <a:noFill/>
          </p:spPr>
          <p:txBody>
            <a:bodyPr rtlCol="0" wrap="none">
              <a:spAutoFit/>
            </a:bodyPr>
            <a:lstStyle/>
            <a:p>
              <a:r>
                <a:rPr altLang="zh-CN" lang="en-US" smtClean="0" sz="6000">
                  <a:latin charset="-122" panose="02010600030101010101" pitchFamily="2" typeface="站酷高端黑"/>
                  <a:ea charset="-122" panose="02010600030101010101" pitchFamily="2" typeface="站酷高端黑"/>
                </a:rPr>
                <a:t>02</a:t>
              </a:r>
            </a:p>
          </p:txBody>
        </p:sp>
        <p:sp>
          <p:nvSpPr>
            <p:cNvPr id="4" name="弧形 3"/>
            <p:cNvSpPr/>
            <p:nvPr/>
          </p:nvSpPr>
          <p:spPr>
            <a:xfrm rot="2700000">
              <a:off x="5884495" y="4686150"/>
              <a:ext cx="1249065" cy="1249065"/>
            </a:xfrm>
            <a:prstGeom prst="arc">
              <a:avLst>
                <a:gd fmla="val 20887794" name="adj1"/>
                <a:gd fmla="val 16988131" name="adj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rgbClr val="F8C864"/>
                </a:solidFill>
              </a:endParaRPr>
            </a:p>
          </p:txBody>
        </p:sp>
        <p:sp>
          <p:nvSpPr>
            <p:cNvPr id="5" name="弦形 4"/>
            <p:cNvSpPr/>
            <p:nvPr/>
          </p:nvSpPr>
          <p:spPr>
            <a:xfrm>
              <a:off x="5807955" y="4605844"/>
              <a:ext cx="1402144" cy="1402144"/>
            </a:xfrm>
            <a:prstGeom prst="chord">
              <a:avLst>
                <a:gd fmla="val 4720851" name="adj1"/>
                <a:gd fmla="val 11040325"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C864"/>
                </a:solidFill>
              </a:endParaRPr>
            </a:p>
          </p:txBody>
        </p:sp>
      </p:grpSp>
      <p:sp>
        <p:nvSpPr>
          <p:cNvPr id="6" name="矩形 69"/>
          <p:cNvSpPr>
            <a:spLocks noChangeArrowheads="1"/>
          </p:cNvSpPr>
          <p:nvPr/>
        </p:nvSpPr>
        <p:spPr bwMode="auto">
          <a:xfrm>
            <a:off x="3419872" y="3124294"/>
            <a:ext cx="2483809"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buFont charset="0" panose="020b0604020202020204" pitchFamily="34" typeface="Arial"/>
              <a:buNone/>
            </a:pPr>
            <a:r>
              <a:rPr altLang="en-US" b="1" lang="zh-CN" smtClean="0" sz="3000">
                <a:latin charset="-122" panose="020b0503020204020204" pitchFamily="34" typeface="微软雅黑"/>
                <a:ea charset="-122" panose="020b0503020204020204" pitchFamily="34" typeface="微软雅黑"/>
                <a:sym charset="-122" panose="020b0503020204020204" pitchFamily="34" typeface="微软雅黑"/>
              </a:rPr>
              <a:t>工作完成情况</a:t>
            </a:r>
          </a:p>
        </p:txBody>
      </p:sp>
      <p:sp>
        <p:nvSpPr>
          <p:cNvPr id="7" name="矩形 70"/>
          <p:cNvSpPr>
            <a:spLocks noChangeArrowheads="1"/>
          </p:cNvSpPr>
          <p:nvPr/>
        </p:nvSpPr>
        <p:spPr bwMode="auto">
          <a:xfrm>
            <a:off x="2454936" y="3678291"/>
            <a:ext cx="4627363"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1100">
                <a:solidFill>
                  <a:schemeClr val="accent1"/>
                </a:solidFill>
                <a:latin charset="-122" panose="020b0503020204020204" pitchFamily="34" typeface="微软雅黑"/>
                <a:ea charset="-122" panose="020b0503020204020204" pitchFamily="34" typeface="微软雅黑"/>
              </a:rPr>
              <a:t>在此处添加文字，在此处添加文字，在此处添加文字在此处添加文字</a:t>
            </a:r>
          </a:p>
        </p:txBody>
      </p:sp>
      <p:cxnSp>
        <p:nvCxnSpPr>
          <p:cNvPr id="8" name="直接连接符 7"/>
          <p:cNvCxnSpPr/>
          <p:nvPr/>
        </p:nvCxnSpPr>
        <p:spPr>
          <a:xfrm>
            <a:off x="1907704" y="3401293"/>
            <a:ext cx="13681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84168" y="3401293"/>
            <a:ext cx="1296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id="5" nodeType="afterEffect" presetClass="entr" presetID="39"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8"/>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9"/>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10"/>
                                        <p:tgtEl>
                                          <p:spTgt spid="2"/>
                                        </p:tgtEl>
                                        <p:attrNameLst>
                                          <p:attrName>ppt_y</p:attrName>
                                        </p:attrNameLst>
                                      </p:cBhvr>
                                      <p:tavLst>
                                        <p:tav tm="0">
                                          <p:val>
                                            <p:strVal val="#ppt_y"/>
                                          </p:val>
                                        </p:tav>
                                        <p:tav tm="100000">
                                          <p:val>
                                            <p:strVal val="#ppt_y"/>
                                          </p:val>
                                        </p:tav>
                                      </p:tavLst>
                                    </p:anim>
                                  </p:childTnLst>
                                </p:cTn>
                              </p:par>
                              <p:par>
                                <p:cTn fill="hold" id="11" nodeType="withEffect" presetClass="entr" presetID="22" presetSubtype="8">
                                  <p:stCondLst>
                                    <p:cond delay="50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par>
                                <p:cTn fill="hold" id="14" nodeType="withEffect" presetClass="entr" presetID="22" presetSubtype="2">
                                  <p:stCondLst>
                                    <p:cond delay="500"/>
                                  </p:stCondLst>
                                  <p:childTnLst>
                                    <p:set>
                                      <p:cBhvr>
                                        <p:cTn dur="1" fill="hold" id="15">
                                          <p:stCondLst>
                                            <p:cond delay="0"/>
                                          </p:stCondLst>
                                        </p:cTn>
                                        <p:tgtEl>
                                          <p:spTgt spid="9"/>
                                        </p:tgtEl>
                                        <p:attrNameLst>
                                          <p:attrName>style.visibility</p:attrName>
                                        </p:attrNameLst>
                                      </p:cBhvr>
                                      <p:to>
                                        <p:strVal val="visible"/>
                                      </p:to>
                                    </p:set>
                                    <p:animEffect filter="wipe(right)" transition="in">
                                      <p:cBhvr>
                                        <p:cTn dur="500" id="16"/>
                                        <p:tgtEl>
                                          <p:spTgt spid="9"/>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500" fill="hold" id="21"/>
                                        <p:tgtEl>
                                          <p:spTgt spid="6"/>
                                        </p:tgtEl>
                                        <p:attrNameLst>
                                          <p:attrName>ppt_w</p:attrName>
                                        </p:attrNameLst>
                                      </p:cBhvr>
                                      <p:tavLst>
                                        <p:tav tm="0">
                                          <p:val>
                                            <p:fltVal val="0"/>
                                          </p:val>
                                        </p:tav>
                                        <p:tav tm="100000">
                                          <p:val>
                                            <p:strVal val="#ppt_w"/>
                                          </p:val>
                                        </p:tav>
                                      </p:tavLst>
                                    </p:anim>
                                    <p:anim calcmode="lin" valueType="num">
                                      <p:cBhvr>
                                        <p:cTn dur="500" fill="hold" id="22"/>
                                        <p:tgtEl>
                                          <p:spTgt spid="6"/>
                                        </p:tgtEl>
                                        <p:attrNameLst>
                                          <p:attrName>ppt_h</p:attrName>
                                        </p:attrNameLst>
                                      </p:cBhvr>
                                      <p:tavLst>
                                        <p:tav tm="0">
                                          <p:val>
                                            <p:fltVal val="0"/>
                                          </p:val>
                                        </p:tav>
                                        <p:tav tm="100000">
                                          <p:val>
                                            <p:strVal val="#ppt_h"/>
                                          </p:val>
                                        </p:tav>
                                      </p:tavLst>
                                    </p:anim>
                                    <p:animEffect filter="fade" transition="in">
                                      <p:cBhvr>
                                        <p:cTn dur="500" id="23"/>
                                        <p:tgtEl>
                                          <p:spTgt spid="6"/>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31" presetSubtype="0">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1000" fill="hold" id="28"/>
                                        <p:tgtEl>
                                          <p:spTgt spid="7"/>
                                        </p:tgtEl>
                                        <p:attrNameLst>
                                          <p:attrName>ppt_w</p:attrName>
                                        </p:attrNameLst>
                                      </p:cBhvr>
                                      <p:tavLst>
                                        <p:tav tm="0">
                                          <p:val>
                                            <p:fltVal val="0"/>
                                          </p:val>
                                        </p:tav>
                                        <p:tav tm="100000">
                                          <p:val>
                                            <p:strVal val="#ppt_w"/>
                                          </p:val>
                                        </p:tav>
                                      </p:tavLst>
                                    </p:anim>
                                    <p:anim calcmode="lin" valueType="num">
                                      <p:cBhvr>
                                        <p:cTn dur="1000" fill="hold" id="29"/>
                                        <p:tgtEl>
                                          <p:spTgt spid="7"/>
                                        </p:tgtEl>
                                        <p:attrNameLst>
                                          <p:attrName>ppt_h</p:attrName>
                                        </p:attrNameLst>
                                      </p:cBhvr>
                                      <p:tavLst>
                                        <p:tav tm="0">
                                          <p:val>
                                            <p:fltVal val="0"/>
                                          </p:val>
                                        </p:tav>
                                        <p:tav tm="100000">
                                          <p:val>
                                            <p:strVal val="#ppt_h"/>
                                          </p:val>
                                        </p:tav>
                                      </p:tavLst>
                                    </p:anim>
                                    <p:anim calcmode="lin" valueType="num">
                                      <p:cBhvr>
                                        <p:cTn dur="1000" fill="hold" id="30"/>
                                        <p:tgtEl>
                                          <p:spTgt spid="7"/>
                                        </p:tgtEl>
                                        <p:attrNameLst>
                                          <p:attrName>style.rotation</p:attrName>
                                        </p:attrNameLst>
                                      </p:cBhvr>
                                      <p:tavLst>
                                        <p:tav tm="0">
                                          <p:val>
                                            <p:fltVal val="90"/>
                                          </p:val>
                                        </p:tav>
                                        <p:tav tm="100000">
                                          <p:val>
                                            <p:fltVal val="0"/>
                                          </p:val>
                                        </p:tav>
                                      </p:tavLst>
                                    </p:anim>
                                    <p:animEffect filter="fade" transition="in">
                                      <p:cBhvr>
                                        <p:cTn dur="1000" id="3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6084114" y="1567754"/>
            <a:ext cx="476808" cy="346566"/>
            <a:chOff x="5918711" y="1567754"/>
            <a:chExt cx="476808" cy="346566"/>
          </a:xfrm>
          <a:solidFill>
            <a:schemeClr val="accent2"/>
          </a:solidFill>
        </p:grpSpPr>
        <p:sp>
          <p:nvSpPr>
            <p:cNvPr id="3" name="Pentagon 9"/>
            <p:cNvSpPr/>
            <p:nvPr/>
          </p:nvSpPr>
          <p:spPr>
            <a:xfrm flipH="1" rot="10800000">
              <a:off x="5918711" y="1567754"/>
              <a:ext cx="476808" cy="346566"/>
            </a:xfrm>
            <a:prstGeom prst="homePlate">
              <a:avLst>
                <a:gd fmla="val 23830" name="adj"/>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lang="en-GB" sz="1800">
                <a:solidFill>
                  <a:schemeClr val="accent1"/>
                </a:solidFill>
                <a:latin charset="-122" panose="020b0503020204020204" pitchFamily="34" typeface="微软雅黑"/>
                <a:ea charset="-122" panose="020b0503020204020204" pitchFamily="34" typeface="微软雅黑"/>
              </a:endParaRPr>
            </a:p>
          </p:txBody>
        </p:sp>
        <p:grpSp>
          <p:nvGrpSpPr>
            <p:cNvPr id="4" name="Group 29"/>
            <p:cNvGrpSpPr/>
            <p:nvPr/>
          </p:nvGrpSpPr>
          <p:grpSpPr>
            <a:xfrm>
              <a:off x="6018683" y="1608936"/>
              <a:ext cx="264199" cy="264199"/>
              <a:chOff x="8216107" y="2577307"/>
              <a:chExt cx="464344" cy="464344"/>
            </a:xfrm>
            <a:grpFill/>
          </p:grpSpPr>
          <p:sp>
            <p:nvSpPr>
              <p:cNvPr id="5" name="AutoShape 52"/>
              <p:cNvSpPr/>
              <p:nvPr/>
            </p:nvSpPr>
            <p:spPr bwMode="auto">
              <a:xfrm>
                <a:off x="8216107" y="2577307"/>
                <a:ext cx="464344" cy="464344"/>
              </a:xfrm>
              <a:custGeom>
                <a:gdLst>
                  <a:gd fmla="+- 0 10800 87" name="T0"/>
                  <a:gd fmla="*/ T0 w 21426" name="T1"/>
                  <a:gd fmla="+- 0 10799 73" name="T2"/>
                  <a:gd fmla="*/ 10799 h 21453" name="T3"/>
                  <a:gd fmla="+- 0 10800 87" name="T4"/>
                  <a:gd fmla="*/ T4 w 21426" name="T5"/>
                  <a:gd fmla="+- 0 10799 73" name="T6"/>
                  <a:gd fmla="*/ 10799 h 21453" name="T7"/>
                  <a:gd fmla="+- 0 10800 87" name="T8"/>
                  <a:gd fmla="*/ T8 w 21426" name="T9"/>
                  <a:gd fmla="+- 0 10799 73" name="T10"/>
                  <a:gd fmla="*/ 10799 h 21453" name="T11"/>
                  <a:gd fmla="+- 0 10800 87" name="T12"/>
                  <a:gd fmla="*/ T12 w 21426" name="T13"/>
                  <a:gd fmla="+- 0 10799 73" name="T14"/>
                  <a:gd fmla="*/ 10799 h 21453" name="T15"/>
                </a:gdLst>
                <a:cxnLst>
                  <a:cxn ang="0">
                    <a:pos x="T1" y="T3"/>
                  </a:cxn>
                  <a:cxn ang="0">
                    <a:pos x="T5" y="T7"/>
                  </a:cxn>
                  <a:cxn ang="0">
                    <a:pos x="T9" y="T11"/>
                  </a:cxn>
                  <a:cxn ang="0">
                    <a:pos x="T13" y="T15"/>
                  </a:cxn>
                </a:cxnLst>
                <a:rect b="b" l="0" r="r" t="0"/>
                <a:pathLst>
                  <a:path h="21453" w="21426">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chemeClr val="accent1"/>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0" typeface="Gill Sans"/>
                </a:endParaRPr>
              </a:p>
            </p:txBody>
          </p:sp>
          <p:sp>
            <p:nvSpPr>
              <p:cNvPr id="6" name="AutoShape 53"/>
              <p:cNvSpPr/>
              <p:nvPr/>
            </p:nvSpPr>
            <p:spPr bwMode="auto">
              <a:xfrm>
                <a:off x="8390732" y="2736850"/>
                <a:ext cx="125413" cy="130175"/>
              </a:xfrm>
              <a:custGeom>
                <a:gdLst>
                  <a:gd fmla="+- 0 10801 59" name="T0"/>
                  <a:gd fmla="*/ T0 w 21484" name="T1"/>
                  <a:gd fmla="+- 0 10799 41" name="T2"/>
                  <a:gd fmla="*/ 10799 h 21516" name="T3"/>
                  <a:gd fmla="+- 0 10801 59" name="T4"/>
                  <a:gd fmla="*/ T4 w 21484" name="T5"/>
                  <a:gd fmla="+- 0 10799 41" name="T6"/>
                  <a:gd fmla="*/ 10799 h 21516" name="T7"/>
                  <a:gd fmla="+- 0 10801 59" name="T8"/>
                  <a:gd fmla="*/ T8 w 21484" name="T9"/>
                  <a:gd fmla="+- 0 10799 41" name="T10"/>
                  <a:gd fmla="*/ 10799 h 21516" name="T11"/>
                  <a:gd fmla="+- 0 10801 59" name="T12"/>
                  <a:gd fmla="*/ T12 w 21484" name="T13"/>
                  <a:gd fmla="+- 0 10799 41" name="T14"/>
                  <a:gd fmla="*/ 10799 h 21516" name="T15"/>
                </a:gdLst>
                <a:cxnLst>
                  <a:cxn ang="0">
                    <a:pos x="T1" y="T3"/>
                  </a:cxn>
                  <a:cxn ang="0">
                    <a:pos x="T5" y="T7"/>
                  </a:cxn>
                  <a:cxn ang="0">
                    <a:pos x="T9" y="T11"/>
                  </a:cxn>
                  <a:cxn ang="0">
                    <a:pos x="T13" y="T15"/>
                  </a:cxn>
                </a:cxnLst>
                <a:rect b="b" l="0" r="r" t="0"/>
                <a:pathLst>
                  <a:path h="21516" w="21484">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chemeClr val="accent1"/>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0" typeface="Gill Sans"/>
                </a:endParaRPr>
              </a:p>
            </p:txBody>
          </p:sp>
          <p:sp>
            <p:nvSpPr>
              <p:cNvPr id="7" name="AutoShape 54"/>
              <p:cNvSpPr/>
              <p:nvPr/>
            </p:nvSpPr>
            <p:spPr bwMode="auto">
              <a:xfrm>
                <a:off x="8375650" y="2896394"/>
                <a:ext cx="70644" cy="73819"/>
              </a:xfrm>
              <a:custGeom>
                <a:gdLst>
                  <a:gd fmla="+- 0 10791 197" name="T0"/>
                  <a:gd fmla="*/ T0 w 21188" name="T1"/>
                  <a:gd fmla="+- 0 10794 193" name="T2"/>
                  <a:gd fmla="*/ 10794 h 21203" name="T3"/>
                  <a:gd fmla="+- 0 10791 197" name="T4"/>
                  <a:gd fmla="*/ T4 w 21188" name="T5"/>
                  <a:gd fmla="+- 0 10794 193" name="T6"/>
                  <a:gd fmla="*/ 10794 h 21203" name="T7"/>
                  <a:gd fmla="+- 0 10791 197" name="T8"/>
                  <a:gd fmla="*/ T8 w 21188" name="T9"/>
                  <a:gd fmla="+- 0 10794 193" name="T10"/>
                  <a:gd fmla="*/ 10794 h 21203" name="T11"/>
                  <a:gd fmla="+- 0 10791 197" name="T12"/>
                  <a:gd fmla="*/ T12 w 21188" name="T13"/>
                  <a:gd fmla="+- 0 10794 193" name="T14"/>
                  <a:gd fmla="*/ 10794 h 21203" name="T15"/>
                </a:gdLst>
                <a:cxnLst>
                  <a:cxn ang="0">
                    <a:pos x="T1" y="T3"/>
                  </a:cxn>
                  <a:cxn ang="0">
                    <a:pos x="T5" y="T7"/>
                  </a:cxn>
                  <a:cxn ang="0">
                    <a:pos x="T9" y="T11"/>
                  </a:cxn>
                  <a:cxn ang="0">
                    <a:pos x="T13" y="T15"/>
                  </a:cxn>
                </a:cxnLst>
                <a:rect b="b" l="0" r="r" t="0"/>
                <a:pathLst>
                  <a:path h="21203" w="21188">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chemeClr val="accent1"/>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0" typeface="Gill Sans"/>
                </a:endParaRPr>
              </a:p>
            </p:txBody>
          </p:sp>
          <p:sp>
            <p:nvSpPr>
              <p:cNvPr id="8" name="AutoShape 55"/>
              <p:cNvSpPr/>
              <p:nvPr/>
            </p:nvSpPr>
            <p:spPr bwMode="auto">
              <a:xfrm>
                <a:off x="8448675" y="2649538"/>
                <a:ext cx="71438" cy="74613"/>
              </a:xfrm>
              <a:custGeom>
                <a:gdLst>
                  <a:gd fmla="+- 0 10803 213" name="T0"/>
                  <a:gd fmla="*/ T0 w 21180" name="T1"/>
                  <a:gd fmla="+- 0 10801 203" name="T2"/>
                  <a:gd fmla="*/ 10801 h 21196" name="T3"/>
                  <a:gd fmla="+- 0 10803 213" name="T4"/>
                  <a:gd fmla="*/ T4 w 21180" name="T5"/>
                  <a:gd fmla="+- 0 10801 203" name="T6"/>
                  <a:gd fmla="*/ 10801 h 21196" name="T7"/>
                  <a:gd fmla="+- 0 10803 213" name="T8"/>
                  <a:gd fmla="*/ T8 w 21180" name="T9"/>
                  <a:gd fmla="+- 0 10801 203" name="T10"/>
                  <a:gd fmla="*/ 10801 h 21196" name="T11"/>
                  <a:gd fmla="+- 0 10803 213" name="T12"/>
                  <a:gd fmla="*/ T12 w 21180" name="T13"/>
                  <a:gd fmla="+- 0 10801 203" name="T14"/>
                  <a:gd fmla="*/ 10801 h 21196" name="T15"/>
                </a:gdLst>
                <a:cxnLst>
                  <a:cxn ang="0">
                    <a:pos x="T1" y="T3"/>
                  </a:cxn>
                  <a:cxn ang="0">
                    <a:pos x="T5" y="T7"/>
                  </a:cxn>
                  <a:cxn ang="0">
                    <a:pos x="T9" y="T11"/>
                  </a:cxn>
                  <a:cxn ang="0">
                    <a:pos x="T13" y="T15"/>
                  </a:cxn>
                </a:cxnLst>
                <a:rect b="b" l="0" r="r" t="0"/>
                <a:pathLst>
                  <a:path h="21196" w="21180">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sz="1500">
                  <a:solidFill>
                    <a:schemeClr val="accent1"/>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0" typeface="Gill Sans"/>
                </a:endParaRPr>
              </a:p>
            </p:txBody>
          </p:sp>
        </p:grpSp>
      </p:grpSp>
      <p:grpSp>
        <p:nvGrpSpPr>
          <p:cNvPr id="9" name="组合 8"/>
          <p:cNvGrpSpPr/>
          <p:nvPr/>
        </p:nvGrpSpPr>
        <p:grpSpPr>
          <a:xfrm>
            <a:off x="3345250" y="1167263"/>
            <a:ext cx="2556930" cy="3232311"/>
            <a:chOff x="3179847" y="1197818"/>
            <a:chExt cx="2556930" cy="3232311"/>
          </a:xfrm>
        </p:grpSpPr>
        <p:pic>
          <p:nvPicPr>
            <p:cNvPr id="10" name="图片 3"/>
            <p:cNvPicPr>
              <a:picLocks noChangeAspect="1"/>
            </p:cNvPicPr>
            <p:nvPr/>
          </p:nvPicPr>
          <p:blipFill>
            <a:blip r:embed="rId3">
              <a:extLst>
                <a:ext uri="{28A0092B-C50C-407E-A947-70E740481C1C}">
                  <a14:useLocalDpi val="0"/>
                </a:ext>
              </a:extLst>
            </a:blip>
            <a:srcRect b="17484" l="53909" r="5430" t="10520"/>
            <a:stretch>
              <a:fillRect/>
            </a:stretch>
          </p:blipFill>
          <p:spPr>
            <a:xfrm>
              <a:off x="3179847" y="1197818"/>
              <a:ext cx="2556930" cy="3232311"/>
            </a:xfrm>
            <a:prstGeom prst="rect">
              <a:avLst/>
            </a:prstGeom>
            <a:effectLst>
              <a:outerShdw algn="tl" blurRad="50800" dir="2700000" dist="38100" rotWithShape="0">
                <a:prstClr val="black">
                  <a:alpha val="40000"/>
                </a:prstClr>
              </a:outerShdw>
            </a:effectLst>
          </p:spPr>
        </p:pic>
        <p:sp>
          <p:nvSpPr>
            <p:cNvPr id="11" name="Rectangle 5"/>
            <p:cNvSpPr/>
            <p:nvPr/>
          </p:nvSpPr>
          <p:spPr>
            <a:xfrm>
              <a:off x="3539006" y="1570718"/>
              <a:ext cx="1868588" cy="252431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chemeClr val="accent1"/>
                </a:solidFill>
                <a:latin charset="-122" panose="020b0503020204020204" pitchFamily="34" typeface="微软雅黑"/>
                <a:ea charset="-122" panose="020b0503020204020204" pitchFamily="34" typeface="微软雅黑"/>
              </a:endParaRPr>
            </a:p>
          </p:txBody>
        </p:sp>
      </p:grpSp>
      <p:grpSp>
        <p:nvGrpSpPr>
          <p:cNvPr id="12" name="组合 11"/>
          <p:cNvGrpSpPr/>
          <p:nvPr/>
        </p:nvGrpSpPr>
        <p:grpSpPr>
          <a:xfrm>
            <a:off x="2719173" y="1600721"/>
            <a:ext cx="476808" cy="346566"/>
            <a:chOff x="2553770" y="1555001"/>
            <a:chExt cx="476808" cy="346566"/>
          </a:xfrm>
        </p:grpSpPr>
        <p:sp>
          <p:nvSpPr>
            <p:cNvPr id="13" name="Pentagon 9"/>
            <p:cNvSpPr/>
            <p:nvPr/>
          </p:nvSpPr>
          <p:spPr>
            <a:xfrm flipH="1">
              <a:off x="2553770" y="1555001"/>
              <a:ext cx="476808" cy="346566"/>
            </a:xfrm>
            <a:prstGeom prst="homePlate">
              <a:avLst>
                <a:gd fmla="val 23830" name="adj"/>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lang="en-GB" sz="1800">
                <a:solidFill>
                  <a:schemeClr val="accent1"/>
                </a:solidFill>
                <a:latin charset="-122" panose="020b0503020204020204" pitchFamily="34" typeface="微软雅黑"/>
                <a:ea charset="-122" panose="020b0503020204020204" pitchFamily="34" typeface="微软雅黑"/>
              </a:endParaRPr>
            </a:p>
          </p:txBody>
        </p:sp>
        <p:grpSp>
          <p:nvGrpSpPr>
            <p:cNvPr id="14" name="Group 36"/>
            <p:cNvGrpSpPr/>
            <p:nvPr/>
          </p:nvGrpSpPr>
          <p:grpSpPr>
            <a:xfrm>
              <a:off x="2715031" y="1600024"/>
              <a:ext cx="181552" cy="264651"/>
              <a:chOff x="3582988" y="3510757"/>
              <a:chExt cx="319088" cy="465138"/>
            </a:xfrm>
            <a:solidFill>
              <a:srgbClr val="FFFFFF"/>
            </a:solidFill>
          </p:grpSpPr>
          <p:sp>
            <p:nvSpPr>
              <p:cNvPr id="15"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accent2"/>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sp>
            <p:nvSpPr>
              <p:cNvPr id="16"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grpSp>
      </p:grpSp>
      <p:grpSp>
        <p:nvGrpSpPr>
          <p:cNvPr id="17" name="组合 16"/>
          <p:cNvGrpSpPr/>
          <p:nvPr/>
        </p:nvGrpSpPr>
        <p:grpSpPr>
          <a:xfrm>
            <a:off x="2727151" y="2654751"/>
            <a:ext cx="476808" cy="346566"/>
            <a:chOff x="2561748" y="2421743"/>
            <a:chExt cx="476808" cy="346566"/>
          </a:xfrm>
        </p:grpSpPr>
        <p:sp>
          <p:nvSpPr>
            <p:cNvPr id="18" name="Pentagon 9"/>
            <p:cNvSpPr/>
            <p:nvPr/>
          </p:nvSpPr>
          <p:spPr>
            <a:xfrm flipH="1">
              <a:off x="2561748" y="2421743"/>
              <a:ext cx="476808" cy="346566"/>
            </a:xfrm>
            <a:prstGeom prst="homePlate">
              <a:avLst>
                <a:gd fmla="val 23830" name="adj"/>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lang="en-GB" sz="1800">
                <a:solidFill>
                  <a:schemeClr val="accent1"/>
                </a:solidFill>
                <a:latin charset="-122" panose="020b0503020204020204" pitchFamily="34" typeface="微软雅黑"/>
                <a:ea charset="-122" panose="020b0503020204020204" pitchFamily="34" typeface="微软雅黑"/>
              </a:endParaRPr>
            </a:p>
          </p:txBody>
        </p:sp>
        <p:sp>
          <p:nvSpPr>
            <p:cNvPr id="19" name="AutoShape 83"/>
            <p:cNvSpPr/>
            <p:nvPr/>
          </p:nvSpPr>
          <p:spPr bwMode="auto">
            <a:xfrm>
              <a:off x="2715031" y="2508314"/>
              <a:ext cx="264199" cy="173423"/>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accent2"/>
            </a:solidFill>
            <a:ln>
              <a:noFill/>
            </a:ln>
            <a:effectLst/>
          </p:spPr>
          <p:txBody>
            <a:bodyPr anchor="ctr" bIns="19050" lIns="19050" rIns="19050" tIns="19050"/>
            <a:lstStyle/>
            <a:p>
              <a:pPr algn="ctr" defTabSz="228600" fontAlgn="base" hangingPunct="0">
                <a:spcBef>
                  <a:spcPct val="0"/>
                </a:spcBef>
                <a:spcAft>
                  <a:spcPct val="0"/>
                </a:spcAft>
              </a:pPr>
              <a:endParaRPr lang="en-US" sz="1500">
                <a:solidFill>
                  <a:schemeClr val="accent1"/>
                </a:solidFill>
                <a:effectLst>
                  <a:outerShdw algn="tl" blurRad="38100" dir="2700000" dist="38100">
                    <a:srgbClr val="000000"/>
                  </a:outerShdw>
                </a:effectLst>
                <a:latin charset="-122" panose="020b0503020204020204" pitchFamily="34" typeface="微软雅黑"/>
                <a:ea charset="-122" panose="020b0503020204020204" pitchFamily="34" typeface="微软雅黑"/>
                <a:sym charset="0" typeface="Gill Sans"/>
              </a:endParaRPr>
            </a:p>
          </p:txBody>
        </p:sp>
      </p:grpSp>
      <p:grpSp>
        <p:nvGrpSpPr>
          <p:cNvPr id="20" name="组合 19"/>
          <p:cNvGrpSpPr/>
          <p:nvPr/>
        </p:nvGrpSpPr>
        <p:grpSpPr>
          <a:xfrm>
            <a:off x="2727151" y="3708780"/>
            <a:ext cx="476808" cy="346566"/>
            <a:chOff x="2561748" y="3061080"/>
            <a:chExt cx="476808" cy="346566"/>
          </a:xfrm>
        </p:grpSpPr>
        <p:sp>
          <p:nvSpPr>
            <p:cNvPr id="21" name="Pentagon 9"/>
            <p:cNvSpPr/>
            <p:nvPr/>
          </p:nvSpPr>
          <p:spPr>
            <a:xfrm flipH="1">
              <a:off x="2561748" y="3061080"/>
              <a:ext cx="476808" cy="346566"/>
            </a:xfrm>
            <a:prstGeom prst="homePlate">
              <a:avLst>
                <a:gd fmla="val 23830" name="adj"/>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lang="en-GB" sz="1800">
                <a:solidFill>
                  <a:schemeClr val="accent1"/>
                </a:solidFill>
                <a:latin charset="-122" panose="020b0503020204020204" pitchFamily="34" typeface="微软雅黑"/>
                <a:ea charset="-122" panose="020b0503020204020204" pitchFamily="34" typeface="微软雅黑"/>
              </a:endParaRPr>
            </a:p>
          </p:txBody>
        </p:sp>
        <p:sp>
          <p:nvSpPr>
            <p:cNvPr id="22" name="AutoShape 59"/>
            <p:cNvSpPr/>
            <p:nvPr/>
          </p:nvSpPr>
          <p:spPr bwMode="auto">
            <a:xfrm>
              <a:off x="2670706" y="3102263"/>
              <a:ext cx="264651" cy="264199"/>
            </a:xfrm>
            <a:custGeom>
              <a:gdLst>
                <a:gd fmla="+- 0 10794 23" name="T0"/>
                <a:gd fmla="*/ T0 w 21543" name="T1"/>
                <a:gd fmla="*/ 10800 h 21600" name="T2"/>
                <a:gd fmla="+- 0 10794 23" name="T3"/>
                <a:gd fmla="*/ T3 w 21543" name="T4"/>
                <a:gd fmla="*/ 10800 h 21600" name="T5"/>
                <a:gd fmla="+- 0 10794 23" name="T6"/>
                <a:gd fmla="*/ T6 w 21543" name="T7"/>
                <a:gd fmla="*/ 10800 h 21600" name="T8"/>
                <a:gd fmla="+- 0 10794 23" name="T9"/>
                <a:gd fmla="*/ T9 w 21543" name="T10"/>
                <a:gd fmla="*/ 10800 h 21600" name="T11"/>
              </a:gdLst>
              <a:cxnLst>
                <a:cxn ang="0">
                  <a:pos x="T1" y="T2"/>
                </a:cxn>
                <a:cxn ang="0">
                  <a:pos x="T4" y="T5"/>
                </a:cxn>
                <a:cxn ang="0">
                  <a:pos x="T7" y="T8"/>
                </a:cxn>
                <a:cxn ang="0">
                  <a:pos x="T10" y="T11"/>
                </a:cxn>
              </a:cxnLst>
              <a:rect b="b" l="0" r="r" t="0"/>
              <a:pathLst>
                <a:path h="21600" w="21543">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accent2"/>
            </a:solidFill>
            <a:ln>
              <a:noFill/>
            </a:ln>
            <a:effec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grpSp>
      <p:grpSp>
        <p:nvGrpSpPr>
          <p:cNvPr id="23" name="组合 22"/>
          <p:cNvGrpSpPr/>
          <p:nvPr/>
        </p:nvGrpSpPr>
        <p:grpSpPr>
          <a:xfrm>
            <a:off x="683568" y="1545824"/>
            <a:ext cx="1923767" cy="750738"/>
            <a:chOff x="1078513" y="1669167"/>
            <a:chExt cx="1923767" cy="750738"/>
          </a:xfrm>
        </p:grpSpPr>
        <p:sp>
          <p:nvSpPr>
            <p:cNvPr id="24" name="TextBox 23"/>
            <p:cNvSpPr txBox="1"/>
            <p:nvPr/>
          </p:nvSpPr>
          <p:spPr>
            <a:xfrm>
              <a:off x="1078513" y="1958240"/>
              <a:ext cx="1923767" cy="457200"/>
            </a:xfrm>
            <a:prstGeom prst="rect">
              <a:avLst/>
            </a:prstGeom>
            <a:noFill/>
          </p:spPr>
          <p:txBody>
            <a:bodyPr anchor="t" lIns="0" rtlCol="0" tIns="0" wrap="square">
              <a:spAutoFit/>
            </a:bodyPr>
            <a:lstStyle/>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p:txBody>
        </p:sp>
        <p:sp>
          <p:nvSpPr>
            <p:cNvPr id="25" name="TextBox 24"/>
            <p:cNvSpPr txBox="1"/>
            <p:nvPr/>
          </p:nvSpPr>
          <p:spPr>
            <a:xfrm>
              <a:off x="2126897" y="1669167"/>
              <a:ext cx="812800" cy="243840"/>
            </a:xfrm>
            <a:prstGeom prst="rect">
              <a:avLst/>
            </a:prstGeom>
            <a:noFill/>
          </p:spPr>
          <p:txBody>
            <a:bodyPr anchor="t" bIns="0" lIns="0" rIns="0" rtlCol="0" tIns="0" wrap="none">
              <a:spAutoFit/>
            </a:bodyPr>
            <a:lstStyle/>
            <a:p>
              <a:pPr algn="ctr"/>
              <a:r>
                <a:rPr altLang="en-US" lang="zh-CN" smtClean="0" sz="1600">
                  <a:solidFill>
                    <a:schemeClr val="bg1"/>
                  </a:solidFill>
                  <a:latin charset="-122" panose="020b0503020204020204" pitchFamily="34" typeface="微软雅黑"/>
                  <a:ea charset="-122" panose="020b0503020204020204" pitchFamily="34" typeface="微软雅黑"/>
                </a:rPr>
                <a:t>标题文字</a:t>
              </a:r>
            </a:p>
          </p:txBody>
        </p:sp>
      </p:grpSp>
      <p:grpSp>
        <p:nvGrpSpPr>
          <p:cNvPr id="26" name="组合 25"/>
          <p:cNvGrpSpPr/>
          <p:nvPr/>
        </p:nvGrpSpPr>
        <p:grpSpPr>
          <a:xfrm>
            <a:off x="683568" y="2620132"/>
            <a:ext cx="1923767" cy="750738"/>
            <a:chOff x="1078513" y="1669167"/>
            <a:chExt cx="1923767" cy="750738"/>
          </a:xfrm>
        </p:grpSpPr>
        <p:sp>
          <p:nvSpPr>
            <p:cNvPr id="27" name="TextBox 26"/>
            <p:cNvSpPr txBox="1"/>
            <p:nvPr/>
          </p:nvSpPr>
          <p:spPr>
            <a:xfrm>
              <a:off x="1078513" y="1958240"/>
              <a:ext cx="1923767" cy="457200"/>
            </a:xfrm>
            <a:prstGeom prst="rect">
              <a:avLst/>
            </a:prstGeom>
            <a:noFill/>
          </p:spPr>
          <p:txBody>
            <a:bodyPr anchor="t" lIns="0" rtlCol="0" tIns="0" wrap="square">
              <a:spAutoFit/>
            </a:bodyPr>
            <a:lstStyle/>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p:txBody>
        </p:sp>
        <p:sp>
          <p:nvSpPr>
            <p:cNvPr id="28" name="TextBox 27"/>
            <p:cNvSpPr txBox="1"/>
            <p:nvPr/>
          </p:nvSpPr>
          <p:spPr>
            <a:xfrm>
              <a:off x="2126897" y="1669167"/>
              <a:ext cx="812800" cy="243840"/>
            </a:xfrm>
            <a:prstGeom prst="rect">
              <a:avLst/>
            </a:prstGeom>
            <a:noFill/>
          </p:spPr>
          <p:txBody>
            <a:bodyPr anchor="t" bIns="0" lIns="0" rIns="0" rtlCol="0" tIns="0" wrap="none">
              <a:spAutoFit/>
            </a:bodyPr>
            <a:lstStyle/>
            <a:p>
              <a:pPr algn="ctr"/>
              <a:r>
                <a:rPr altLang="en-US" lang="zh-CN" smtClean="0" sz="1600">
                  <a:latin charset="-122" panose="020b0503020204020204" pitchFamily="34" typeface="微软雅黑"/>
                  <a:ea charset="-122" panose="020b0503020204020204" pitchFamily="34" typeface="微软雅黑"/>
                </a:rPr>
                <a:t>标题文字</a:t>
              </a:r>
            </a:p>
          </p:txBody>
        </p:sp>
      </p:grpSp>
      <p:grpSp>
        <p:nvGrpSpPr>
          <p:cNvPr id="29" name="组合 28"/>
          <p:cNvGrpSpPr/>
          <p:nvPr/>
        </p:nvGrpSpPr>
        <p:grpSpPr>
          <a:xfrm>
            <a:off x="683568" y="3648836"/>
            <a:ext cx="1923767" cy="750738"/>
            <a:chOff x="1078513" y="1669167"/>
            <a:chExt cx="1923767" cy="750738"/>
          </a:xfrm>
        </p:grpSpPr>
        <p:sp>
          <p:nvSpPr>
            <p:cNvPr id="30" name="TextBox 29"/>
            <p:cNvSpPr txBox="1"/>
            <p:nvPr/>
          </p:nvSpPr>
          <p:spPr>
            <a:xfrm>
              <a:off x="1078513" y="1958240"/>
              <a:ext cx="1923767" cy="457200"/>
            </a:xfrm>
            <a:prstGeom prst="rect">
              <a:avLst/>
            </a:prstGeom>
            <a:noFill/>
          </p:spPr>
          <p:txBody>
            <a:bodyPr anchor="t" lIns="0" rtlCol="0" tIns="0" wrap="square">
              <a:spAutoFit/>
            </a:bodyPr>
            <a:lstStyle/>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p:txBody>
        </p:sp>
        <p:sp>
          <p:nvSpPr>
            <p:cNvPr id="31" name="TextBox 30"/>
            <p:cNvSpPr txBox="1"/>
            <p:nvPr/>
          </p:nvSpPr>
          <p:spPr>
            <a:xfrm>
              <a:off x="2126897" y="1669167"/>
              <a:ext cx="812800" cy="243840"/>
            </a:xfrm>
            <a:prstGeom prst="rect">
              <a:avLst/>
            </a:prstGeom>
            <a:noFill/>
          </p:spPr>
          <p:txBody>
            <a:bodyPr anchor="t" bIns="0" lIns="0" rIns="0" rtlCol="0" tIns="0" wrap="none">
              <a:spAutoFit/>
            </a:bodyPr>
            <a:lstStyle/>
            <a:p>
              <a:pPr algn="ctr"/>
              <a:r>
                <a:rPr altLang="en-US" lang="zh-CN" smtClean="0" sz="1600">
                  <a:solidFill>
                    <a:schemeClr val="bg2"/>
                  </a:solidFill>
                  <a:latin charset="-122" panose="020b0503020204020204" pitchFamily="34" typeface="微软雅黑"/>
                  <a:ea charset="-122" panose="020b0503020204020204" pitchFamily="34" typeface="微软雅黑"/>
                </a:rPr>
                <a:t>标题文字</a:t>
              </a:r>
            </a:p>
          </p:txBody>
        </p:sp>
      </p:grpSp>
      <p:grpSp>
        <p:nvGrpSpPr>
          <p:cNvPr id="32" name="组合 31"/>
          <p:cNvGrpSpPr/>
          <p:nvPr/>
        </p:nvGrpSpPr>
        <p:grpSpPr>
          <a:xfrm>
            <a:off x="6084114" y="2637511"/>
            <a:ext cx="476808" cy="346566"/>
            <a:chOff x="5918711" y="2224885"/>
            <a:chExt cx="476808" cy="346566"/>
          </a:xfrm>
          <a:solidFill>
            <a:schemeClr val="accent2"/>
          </a:solidFill>
        </p:grpSpPr>
        <p:sp>
          <p:nvSpPr>
            <p:cNvPr id="33" name="Pentagon 9"/>
            <p:cNvSpPr/>
            <p:nvPr/>
          </p:nvSpPr>
          <p:spPr>
            <a:xfrm flipH="1" rot="10800000">
              <a:off x="5918711" y="2224885"/>
              <a:ext cx="476808" cy="346566"/>
            </a:xfrm>
            <a:prstGeom prst="homePlate">
              <a:avLst>
                <a:gd fmla="val 23830" name="adj"/>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lang="en-GB" sz="1800">
                <a:solidFill>
                  <a:schemeClr val="accent1"/>
                </a:solidFill>
                <a:latin charset="-122" panose="020b0503020204020204" pitchFamily="34" typeface="微软雅黑"/>
                <a:ea charset="-122" panose="020b0503020204020204" pitchFamily="34" typeface="微软雅黑"/>
              </a:endParaRPr>
            </a:p>
          </p:txBody>
        </p:sp>
        <p:grpSp>
          <p:nvGrpSpPr>
            <p:cNvPr id="34" name="Group 22"/>
            <p:cNvGrpSpPr/>
            <p:nvPr/>
          </p:nvGrpSpPr>
          <p:grpSpPr>
            <a:xfrm>
              <a:off x="5997568" y="2282755"/>
              <a:ext cx="264199" cy="264651"/>
              <a:chOff x="7287419" y="3505994"/>
              <a:chExt cx="464344" cy="465138"/>
            </a:xfrm>
            <a:grpFill/>
          </p:grpSpPr>
          <p:sp>
            <p:nvSpPr>
              <p:cNvPr id="35" name="AutoShape 37"/>
              <p:cNvSpPr/>
              <p:nvPr/>
            </p:nvSpPr>
            <p:spPr bwMode="auto">
              <a:xfrm>
                <a:off x="7287419" y="354965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sp>
            <p:nvSpPr>
              <p:cNvPr id="36" name="AutoShape 38"/>
              <p:cNvSpPr/>
              <p:nvPr/>
            </p:nvSpPr>
            <p:spPr bwMode="auto">
              <a:xfrm>
                <a:off x="7490619" y="373856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sp>
            <p:nvSpPr>
              <p:cNvPr id="37" name="AutoShape 39"/>
              <p:cNvSpPr/>
              <p:nvPr/>
            </p:nvSpPr>
            <p:spPr bwMode="auto">
              <a:xfrm>
                <a:off x="7679532" y="350599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sp>
            <p:nvSpPr>
              <p:cNvPr id="38" name="AutoShape 40"/>
              <p:cNvSpPr/>
              <p:nvPr/>
            </p:nvSpPr>
            <p:spPr bwMode="auto">
              <a:xfrm>
                <a:off x="7403307" y="372427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sp>
            <p:nvSpPr>
              <p:cNvPr id="39" name="AutoShape 41"/>
              <p:cNvSpPr/>
              <p:nvPr/>
            </p:nvSpPr>
            <p:spPr bwMode="auto">
              <a:xfrm>
                <a:off x="7461250" y="382587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sp>
            <p:nvSpPr>
              <p:cNvPr id="40" name="AutoShape 42"/>
              <p:cNvSpPr/>
              <p:nvPr/>
            </p:nvSpPr>
            <p:spPr bwMode="auto">
              <a:xfrm>
                <a:off x="7693819" y="360759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grpSp>
      </p:grpSp>
      <p:grpSp>
        <p:nvGrpSpPr>
          <p:cNvPr id="41" name="组合 40"/>
          <p:cNvGrpSpPr/>
          <p:nvPr/>
        </p:nvGrpSpPr>
        <p:grpSpPr>
          <a:xfrm>
            <a:off x="6084114" y="3707268"/>
            <a:ext cx="476808" cy="346566"/>
            <a:chOff x="5912378" y="3043536"/>
            <a:chExt cx="476808" cy="346566"/>
          </a:xfrm>
          <a:solidFill>
            <a:schemeClr val="accent2"/>
          </a:solidFill>
        </p:grpSpPr>
        <p:sp>
          <p:nvSpPr>
            <p:cNvPr id="42" name="Pentagon 9"/>
            <p:cNvSpPr/>
            <p:nvPr/>
          </p:nvSpPr>
          <p:spPr>
            <a:xfrm flipH="1" rot="10800000">
              <a:off x="5912378" y="3043536"/>
              <a:ext cx="476808" cy="346566"/>
            </a:xfrm>
            <a:prstGeom prst="homePlate">
              <a:avLst>
                <a:gd fmla="val 23830" name="adj"/>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lang="en-GB" sz="1800">
                <a:solidFill>
                  <a:schemeClr val="accent1"/>
                </a:solidFill>
                <a:latin charset="-122" panose="020b0503020204020204" pitchFamily="34" typeface="微软雅黑"/>
                <a:ea charset="-122" panose="020b0503020204020204" pitchFamily="34" typeface="微软雅黑"/>
              </a:endParaRPr>
            </a:p>
          </p:txBody>
        </p:sp>
        <p:grpSp>
          <p:nvGrpSpPr>
            <p:cNvPr id="43" name="Group 12"/>
            <p:cNvGrpSpPr/>
            <p:nvPr/>
          </p:nvGrpSpPr>
          <p:grpSpPr>
            <a:xfrm>
              <a:off x="5985331" y="3091890"/>
              <a:ext cx="264199" cy="264651"/>
              <a:chOff x="9145588" y="4435475"/>
              <a:chExt cx="464344" cy="465138"/>
            </a:xfrm>
            <a:grpFill/>
          </p:grpSpPr>
          <p:sp>
            <p:nvSpPr>
              <p:cNvPr id="44"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sp>
            <p:nvSpPr>
              <p:cNvPr id="45"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sp>
            <p:nvSpPr>
              <p:cNvPr id="46"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sp>
            <p:nvSpPr>
              <p:cNvPr id="47"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sp>
            <p:nvSpPr>
              <p:cNvPr id="48"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sp>
            <p:nvSpPr>
              <p:cNvPr id="49"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sp>
            <p:nvSpPr>
              <p:cNvPr id="50"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sp>
            <p:nvSpPr>
              <p:cNvPr id="51"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sp>
            <p:nvSpPr>
              <p:cNvPr id="52"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50" lIns="19050" rIns="19050" tIns="19050"/>
              <a:lstStyle/>
              <a:p>
                <a:pPr algn="ctr" defTabSz="228600" fontAlgn="base" hangingPunct="0">
                  <a:spcBef>
                    <a:spcPct val="0"/>
                  </a:spcBef>
                  <a:spcAft>
                    <a:spcPct val="0"/>
                  </a:spcAft>
                </a:pPr>
                <a:endParaRPr lang="en-US">
                  <a:solidFill>
                    <a:schemeClr val="accent1"/>
                  </a:solidFill>
                  <a:latin charset="-122" panose="020b0503020204020204" pitchFamily="34" typeface="微软雅黑"/>
                  <a:ea charset="-122" panose="020b0503020204020204" pitchFamily="34" typeface="微软雅黑"/>
                  <a:sym charset="0" typeface="Gill Sans"/>
                </a:endParaRPr>
              </a:p>
            </p:txBody>
          </p:sp>
        </p:grpSp>
      </p:grpSp>
      <p:grpSp>
        <p:nvGrpSpPr>
          <p:cNvPr id="53" name="组合 52"/>
          <p:cNvGrpSpPr/>
          <p:nvPr/>
        </p:nvGrpSpPr>
        <p:grpSpPr>
          <a:xfrm>
            <a:off x="6691309" y="1545824"/>
            <a:ext cx="1955677" cy="750738"/>
            <a:chOff x="1046603" y="1669167"/>
            <a:chExt cx="1955677" cy="750738"/>
          </a:xfrm>
        </p:grpSpPr>
        <p:sp>
          <p:nvSpPr>
            <p:cNvPr id="54" name="TextBox 53"/>
            <p:cNvSpPr txBox="1"/>
            <p:nvPr/>
          </p:nvSpPr>
          <p:spPr>
            <a:xfrm>
              <a:off x="1078513" y="1958240"/>
              <a:ext cx="1923767" cy="457200"/>
            </a:xfrm>
            <a:prstGeom prst="rect">
              <a:avLst/>
            </a:prstGeom>
            <a:noFill/>
          </p:spPr>
          <p:txBody>
            <a:bodyPr anchor="t" lIns="0" rtlCol="0" tIns="0" wrap="square">
              <a:spAutoFit/>
            </a:bodyPr>
            <a:lstStyle/>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p:txBody>
        </p:sp>
        <p:sp>
          <p:nvSpPr>
            <p:cNvPr id="55" name="TextBox 54"/>
            <p:cNvSpPr txBox="1"/>
            <p:nvPr/>
          </p:nvSpPr>
          <p:spPr>
            <a:xfrm>
              <a:off x="1050572" y="1669167"/>
              <a:ext cx="812800" cy="243840"/>
            </a:xfrm>
            <a:prstGeom prst="rect">
              <a:avLst/>
            </a:prstGeom>
            <a:noFill/>
          </p:spPr>
          <p:txBody>
            <a:bodyPr anchor="t" bIns="0" lIns="0" rIns="0" rtlCol="0" tIns="0" wrap="none">
              <a:spAutoFit/>
            </a:bodyPr>
            <a:lstStyle/>
            <a:p>
              <a:pPr algn="ctr"/>
              <a:r>
                <a:rPr altLang="en-US" lang="zh-CN" smtClean="0" sz="1600">
                  <a:latin charset="-122" panose="020b0503020204020204" pitchFamily="34" typeface="微软雅黑"/>
                  <a:ea charset="-122" panose="020b0503020204020204" pitchFamily="34" typeface="微软雅黑"/>
                </a:rPr>
                <a:t>标题文字</a:t>
              </a:r>
            </a:p>
          </p:txBody>
        </p:sp>
      </p:grpSp>
      <p:grpSp>
        <p:nvGrpSpPr>
          <p:cNvPr id="56" name="组合 55"/>
          <p:cNvGrpSpPr/>
          <p:nvPr/>
        </p:nvGrpSpPr>
        <p:grpSpPr>
          <a:xfrm>
            <a:off x="6700834" y="2620132"/>
            <a:ext cx="1946152" cy="750738"/>
            <a:chOff x="1056128" y="1669167"/>
            <a:chExt cx="1946152" cy="750738"/>
          </a:xfrm>
        </p:grpSpPr>
        <p:sp>
          <p:nvSpPr>
            <p:cNvPr id="57" name="TextBox 56"/>
            <p:cNvSpPr txBox="1"/>
            <p:nvPr/>
          </p:nvSpPr>
          <p:spPr>
            <a:xfrm>
              <a:off x="1078513" y="1958240"/>
              <a:ext cx="1923767" cy="457200"/>
            </a:xfrm>
            <a:prstGeom prst="rect">
              <a:avLst/>
            </a:prstGeom>
            <a:noFill/>
          </p:spPr>
          <p:txBody>
            <a:bodyPr anchor="t" lIns="0" rtlCol="0" tIns="0" wrap="square">
              <a:spAutoFit/>
            </a:bodyPr>
            <a:lstStyle/>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p:txBody>
        </p:sp>
        <p:sp>
          <p:nvSpPr>
            <p:cNvPr id="58" name="TextBox 57"/>
            <p:cNvSpPr txBox="1"/>
            <p:nvPr/>
          </p:nvSpPr>
          <p:spPr>
            <a:xfrm>
              <a:off x="1060097" y="1669167"/>
              <a:ext cx="812800" cy="243840"/>
            </a:xfrm>
            <a:prstGeom prst="rect">
              <a:avLst/>
            </a:prstGeom>
            <a:noFill/>
          </p:spPr>
          <p:txBody>
            <a:bodyPr anchor="t" bIns="0" lIns="0" rIns="0" rtlCol="0" tIns="0" wrap="none">
              <a:spAutoFit/>
            </a:bodyPr>
            <a:lstStyle/>
            <a:p>
              <a:pPr algn="ctr"/>
              <a:r>
                <a:rPr altLang="en-US" lang="zh-CN" smtClean="0" sz="1600">
                  <a:solidFill>
                    <a:schemeClr val="bg2"/>
                  </a:solidFill>
                  <a:latin charset="-122" panose="020b0503020204020204" pitchFamily="34" typeface="微软雅黑"/>
                  <a:ea charset="-122" panose="020b0503020204020204" pitchFamily="34" typeface="微软雅黑"/>
                </a:rPr>
                <a:t>标题文字</a:t>
              </a:r>
            </a:p>
          </p:txBody>
        </p:sp>
      </p:grpSp>
      <p:grpSp>
        <p:nvGrpSpPr>
          <p:cNvPr id="59" name="组合 58"/>
          <p:cNvGrpSpPr/>
          <p:nvPr/>
        </p:nvGrpSpPr>
        <p:grpSpPr>
          <a:xfrm>
            <a:off x="6700834" y="3648836"/>
            <a:ext cx="1946152" cy="750738"/>
            <a:chOff x="1056128" y="1669167"/>
            <a:chExt cx="1946152" cy="750738"/>
          </a:xfrm>
        </p:grpSpPr>
        <p:sp>
          <p:nvSpPr>
            <p:cNvPr id="60" name="TextBox 59"/>
            <p:cNvSpPr txBox="1"/>
            <p:nvPr/>
          </p:nvSpPr>
          <p:spPr>
            <a:xfrm>
              <a:off x="1078513" y="1958240"/>
              <a:ext cx="1923767" cy="457200"/>
            </a:xfrm>
            <a:prstGeom prst="rect">
              <a:avLst/>
            </a:prstGeom>
            <a:noFill/>
          </p:spPr>
          <p:txBody>
            <a:bodyPr anchor="t" lIns="0" rtlCol="0" tIns="0" wrap="square">
              <a:spAutoFit/>
            </a:bodyPr>
            <a:lstStyle/>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单击此处添加文本单击此处添加文本</a:t>
              </a:r>
            </a:p>
          </p:txBody>
        </p:sp>
        <p:sp>
          <p:nvSpPr>
            <p:cNvPr id="61" name="TextBox 60"/>
            <p:cNvSpPr txBox="1"/>
            <p:nvPr/>
          </p:nvSpPr>
          <p:spPr>
            <a:xfrm>
              <a:off x="1060097" y="1669167"/>
              <a:ext cx="812800" cy="243840"/>
            </a:xfrm>
            <a:prstGeom prst="rect">
              <a:avLst/>
            </a:prstGeom>
            <a:noFill/>
          </p:spPr>
          <p:txBody>
            <a:bodyPr anchor="t" bIns="0" lIns="0" rIns="0" rtlCol="0" tIns="0" wrap="none">
              <a:spAutoFit/>
            </a:bodyPr>
            <a:lstStyle/>
            <a:p>
              <a:pPr algn="ctr"/>
              <a:r>
                <a:rPr altLang="en-US" lang="zh-CN" smtClean="0" sz="1600">
                  <a:solidFill>
                    <a:schemeClr val="tx2"/>
                  </a:solidFill>
                  <a:latin charset="-122" panose="020b0503020204020204" pitchFamily="34" typeface="微软雅黑"/>
                  <a:ea charset="-122" panose="020b0503020204020204" pitchFamily="34" typeface="微软雅黑"/>
                </a:rPr>
                <a:t>标题文字</a:t>
              </a:r>
            </a:p>
          </p:txBody>
        </p:sp>
      </p:grpSp>
      <p:grpSp>
        <p:nvGrpSpPr>
          <p:cNvPr id="62" name="组合 61"/>
          <p:cNvGrpSpPr/>
          <p:nvPr/>
        </p:nvGrpSpPr>
        <p:grpSpPr>
          <a:xfrm>
            <a:off x="280052" y="242680"/>
            <a:ext cx="2904891" cy="338554"/>
            <a:chOff x="568442" y="319364"/>
            <a:chExt cx="3873190" cy="451406"/>
          </a:xfrm>
        </p:grpSpPr>
        <p:sp>
          <p:nvSpPr>
            <p:cNvPr id="63"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64" name="等腰三角形 63"/>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65"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ppt_x"/>
                                          </p:val>
                                        </p:tav>
                                        <p:tav tm="100000">
                                          <p:val>
                                            <p:strVal val="#ppt_x"/>
                                          </p:val>
                                        </p:tav>
                                      </p:tavLst>
                                    </p:anim>
                                    <p:anim calcmode="lin" valueType="num">
                                      <p:cBhvr additive="base">
                                        <p:cTn dur="500" fill="hold" id="8"/>
                                        <p:tgtEl>
                                          <p:spTgt spid="9"/>
                                        </p:tgtEl>
                                        <p:attrNameLst>
                                          <p:attrName>ppt_y</p:attrName>
                                        </p:attrNameLst>
                                      </p:cBhvr>
                                      <p:tavLst>
                                        <p:tav tm="0">
                                          <p:val>
                                            <p:strVal val="1+#ppt_h/2"/>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2" presetSubtype="8">
                                  <p:stCondLst>
                                    <p:cond delay="0"/>
                                  </p:stCondLst>
                                  <p:childTnLst>
                                    <p:set>
                                      <p:cBhvr>
                                        <p:cTn dur="1" fill="hold" id="12">
                                          <p:stCondLst>
                                            <p:cond delay="0"/>
                                          </p:stCondLst>
                                        </p:cTn>
                                        <p:tgtEl>
                                          <p:spTgt spid="12"/>
                                        </p:tgtEl>
                                        <p:attrNameLst>
                                          <p:attrName>style.visibility</p:attrName>
                                        </p:attrNameLst>
                                      </p:cBhvr>
                                      <p:to>
                                        <p:strVal val="visible"/>
                                      </p:to>
                                    </p:set>
                                    <p:anim calcmode="lin" valueType="num">
                                      <p:cBhvr additive="base">
                                        <p:cTn dur="500" fill="hold" id="13"/>
                                        <p:tgtEl>
                                          <p:spTgt spid="12"/>
                                        </p:tgtEl>
                                        <p:attrNameLst>
                                          <p:attrName>ppt_x</p:attrName>
                                        </p:attrNameLst>
                                      </p:cBhvr>
                                      <p:tavLst>
                                        <p:tav tm="0">
                                          <p:val>
                                            <p:strVal val="0-#ppt_w/2"/>
                                          </p:val>
                                        </p:tav>
                                        <p:tav tm="100000">
                                          <p:val>
                                            <p:strVal val="#ppt_x"/>
                                          </p:val>
                                        </p:tav>
                                      </p:tavLst>
                                    </p:anim>
                                    <p:anim calcmode="lin" valueType="num">
                                      <p:cBhvr additive="base">
                                        <p:cTn dur="500" fill="hold" id="14"/>
                                        <p:tgtEl>
                                          <p:spTgt spid="12"/>
                                        </p:tgtEl>
                                        <p:attrNameLst>
                                          <p:attrName>ppt_y</p:attrName>
                                        </p:attrNameLst>
                                      </p:cBhvr>
                                      <p:tavLst>
                                        <p:tav tm="0">
                                          <p:val>
                                            <p:strVal val="#ppt_y"/>
                                          </p:val>
                                        </p:tav>
                                        <p:tav tm="100000">
                                          <p:val>
                                            <p:strVal val="#ppt_y"/>
                                          </p:val>
                                        </p:tav>
                                      </p:tavLst>
                                    </p:anim>
                                  </p:childTnLst>
                                </p:cTn>
                              </p:par>
                              <p:par>
                                <p:cTn fill="hold" id="15" nodeType="withEffect" presetClass="entr" presetID="2" presetSubtype="8">
                                  <p:stCondLst>
                                    <p:cond delay="0"/>
                                  </p:stCondLst>
                                  <p:childTnLst>
                                    <p:set>
                                      <p:cBhvr>
                                        <p:cTn dur="1" fill="hold" id="16">
                                          <p:stCondLst>
                                            <p:cond delay="0"/>
                                          </p:stCondLst>
                                        </p:cTn>
                                        <p:tgtEl>
                                          <p:spTgt spid="17"/>
                                        </p:tgtEl>
                                        <p:attrNameLst>
                                          <p:attrName>style.visibility</p:attrName>
                                        </p:attrNameLst>
                                      </p:cBhvr>
                                      <p:to>
                                        <p:strVal val="visible"/>
                                      </p:to>
                                    </p:set>
                                    <p:anim calcmode="lin" valueType="num">
                                      <p:cBhvr additive="base">
                                        <p:cTn dur="500" fill="hold" id="17"/>
                                        <p:tgtEl>
                                          <p:spTgt spid="17"/>
                                        </p:tgtEl>
                                        <p:attrNameLst>
                                          <p:attrName>ppt_x</p:attrName>
                                        </p:attrNameLst>
                                      </p:cBhvr>
                                      <p:tavLst>
                                        <p:tav tm="0">
                                          <p:val>
                                            <p:strVal val="0-#ppt_w/2"/>
                                          </p:val>
                                        </p:tav>
                                        <p:tav tm="100000">
                                          <p:val>
                                            <p:strVal val="#ppt_x"/>
                                          </p:val>
                                        </p:tav>
                                      </p:tavLst>
                                    </p:anim>
                                    <p:anim calcmode="lin" valueType="num">
                                      <p:cBhvr additive="base">
                                        <p:cTn dur="500" fill="hold" id="18"/>
                                        <p:tgtEl>
                                          <p:spTgt spid="17"/>
                                        </p:tgtEl>
                                        <p:attrNameLst>
                                          <p:attrName>ppt_y</p:attrName>
                                        </p:attrNameLst>
                                      </p:cBhvr>
                                      <p:tavLst>
                                        <p:tav tm="0">
                                          <p:val>
                                            <p:strVal val="#ppt_y"/>
                                          </p:val>
                                        </p:tav>
                                        <p:tav tm="100000">
                                          <p:val>
                                            <p:strVal val="#ppt_y"/>
                                          </p:val>
                                        </p:tav>
                                      </p:tavLst>
                                    </p:anim>
                                  </p:childTnLst>
                                </p:cTn>
                              </p:par>
                              <p:par>
                                <p:cTn fill="hold" id="19" nodeType="withEffect" presetClass="entr" presetID="2" presetSubtype="8">
                                  <p:stCondLst>
                                    <p:cond delay="0"/>
                                  </p:stCondLst>
                                  <p:childTnLst>
                                    <p:set>
                                      <p:cBhvr>
                                        <p:cTn dur="1" fill="hold" id="20">
                                          <p:stCondLst>
                                            <p:cond delay="0"/>
                                          </p:stCondLst>
                                        </p:cTn>
                                        <p:tgtEl>
                                          <p:spTgt spid="20"/>
                                        </p:tgtEl>
                                        <p:attrNameLst>
                                          <p:attrName>style.visibility</p:attrName>
                                        </p:attrNameLst>
                                      </p:cBhvr>
                                      <p:to>
                                        <p:strVal val="visible"/>
                                      </p:to>
                                    </p:set>
                                    <p:anim calcmode="lin" valueType="num">
                                      <p:cBhvr additive="base">
                                        <p:cTn dur="500" fill="hold" id="21"/>
                                        <p:tgtEl>
                                          <p:spTgt spid="20"/>
                                        </p:tgtEl>
                                        <p:attrNameLst>
                                          <p:attrName>ppt_x</p:attrName>
                                        </p:attrNameLst>
                                      </p:cBhvr>
                                      <p:tavLst>
                                        <p:tav tm="0">
                                          <p:val>
                                            <p:strVal val="0-#ppt_w/2"/>
                                          </p:val>
                                        </p:tav>
                                        <p:tav tm="100000">
                                          <p:val>
                                            <p:strVal val="#ppt_x"/>
                                          </p:val>
                                        </p:tav>
                                      </p:tavLst>
                                    </p:anim>
                                    <p:anim calcmode="lin" valueType="num">
                                      <p:cBhvr additive="base">
                                        <p:cTn dur="500" fill="hold" id="22"/>
                                        <p:tgtEl>
                                          <p:spTgt spid="20"/>
                                        </p:tgtEl>
                                        <p:attrNameLst>
                                          <p:attrName>ppt_y</p:attrName>
                                        </p:attrNameLst>
                                      </p:cBhvr>
                                      <p:tavLst>
                                        <p:tav tm="0">
                                          <p:val>
                                            <p:strVal val="#ppt_y"/>
                                          </p:val>
                                        </p:tav>
                                        <p:tav tm="100000">
                                          <p:val>
                                            <p:strVal val="#ppt_y"/>
                                          </p:val>
                                        </p:tav>
                                      </p:tavLst>
                                    </p:anim>
                                  </p:childTnLst>
                                </p:cTn>
                              </p:par>
                              <p:par>
                                <p:cTn fill="hold" id="23" nodeType="withEffect" presetClass="entr" presetID="2" presetSubtype="8">
                                  <p:stCondLst>
                                    <p:cond delay="0"/>
                                  </p:stCondLst>
                                  <p:childTnLst>
                                    <p:set>
                                      <p:cBhvr>
                                        <p:cTn dur="1" fill="hold" id="24">
                                          <p:stCondLst>
                                            <p:cond delay="0"/>
                                          </p:stCondLst>
                                        </p:cTn>
                                        <p:tgtEl>
                                          <p:spTgt spid="23"/>
                                        </p:tgtEl>
                                        <p:attrNameLst>
                                          <p:attrName>style.visibility</p:attrName>
                                        </p:attrNameLst>
                                      </p:cBhvr>
                                      <p:to>
                                        <p:strVal val="visible"/>
                                      </p:to>
                                    </p:set>
                                    <p:anim calcmode="lin" valueType="num">
                                      <p:cBhvr additive="base">
                                        <p:cTn dur="500" fill="hold" id="25"/>
                                        <p:tgtEl>
                                          <p:spTgt spid="23"/>
                                        </p:tgtEl>
                                        <p:attrNameLst>
                                          <p:attrName>ppt_x</p:attrName>
                                        </p:attrNameLst>
                                      </p:cBhvr>
                                      <p:tavLst>
                                        <p:tav tm="0">
                                          <p:val>
                                            <p:strVal val="0-#ppt_w/2"/>
                                          </p:val>
                                        </p:tav>
                                        <p:tav tm="100000">
                                          <p:val>
                                            <p:strVal val="#ppt_x"/>
                                          </p:val>
                                        </p:tav>
                                      </p:tavLst>
                                    </p:anim>
                                    <p:anim calcmode="lin" valueType="num">
                                      <p:cBhvr additive="base">
                                        <p:cTn dur="500" fill="hold" id="26"/>
                                        <p:tgtEl>
                                          <p:spTgt spid="23"/>
                                        </p:tgtEl>
                                        <p:attrNameLst>
                                          <p:attrName>ppt_y</p:attrName>
                                        </p:attrNameLst>
                                      </p:cBhvr>
                                      <p:tavLst>
                                        <p:tav tm="0">
                                          <p:val>
                                            <p:strVal val="#ppt_y"/>
                                          </p:val>
                                        </p:tav>
                                        <p:tav tm="100000">
                                          <p:val>
                                            <p:strVal val="#ppt_y"/>
                                          </p:val>
                                        </p:tav>
                                      </p:tavLst>
                                    </p:anim>
                                  </p:childTnLst>
                                </p:cTn>
                              </p:par>
                              <p:par>
                                <p:cTn fill="hold" id="27" nodeType="withEffect" presetClass="entr" presetID="2" presetSubtype="8">
                                  <p:stCondLst>
                                    <p:cond delay="0"/>
                                  </p:stCondLst>
                                  <p:childTnLst>
                                    <p:set>
                                      <p:cBhvr>
                                        <p:cTn dur="1" fill="hold" id="28">
                                          <p:stCondLst>
                                            <p:cond delay="0"/>
                                          </p:stCondLst>
                                        </p:cTn>
                                        <p:tgtEl>
                                          <p:spTgt spid="26"/>
                                        </p:tgtEl>
                                        <p:attrNameLst>
                                          <p:attrName>style.visibility</p:attrName>
                                        </p:attrNameLst>
                                      </p:cBhvr>
                                      <p:to>
                                        <p:strVal val="visible"/>
                                      </p:to>
                                    </p:set>
                                    <p:anim calcmode="lin" valueType="num">
                                      <p:cBhvr additive="base">
                                        <p:cTn dur="500" fill="hold" id="29"/>
                                        <p:tgtEl>
                                          <p:spTgt spid="26"/>
                                        </p:tgtEl>
                                        <p:attrNameLst>
                                          <p:attrName>ppt_x</p:attrName>
                                        </p:attrNameLst>
                                      </p:cBhvr>
                                      <p:tavLst>
                                        <p:tav tm="0">
                                          <p:val>
                                            <p:strVal val="0-#ppt_w/2"/>
                                          </p:val>
                                        </p:tav>
                                        <p:tav tm="100000">
                                          <p:val>
                                            <p:strVal val="#ppt_x"/>
                                          </p:val>
                                        </p:tav>
                                      </p:tavLst>
                                    </p:anim>
                                    <p:anim calcmode="lin" valueType="num">
                                      <p:cBhvr additive="base">
                                        <p:cTn dur="500" fill="hold" id="30"/>
                                        <p:tgtEl>
                                          <p:spTgt spid="26"/>
                                        </p:tgtEl>
                                        <p:attrNameLst>
                                          <p:attrName>ppt_y</p:attrName>
                                        </p:attrNameLst>
                                      </p:cBhvr>
                                      <p:tavLst>
                                        <p:tav tm="0">
                                          <p:val>
                                            <p:strVal val="#ppt_y"/>
                                          </p:val>
                                        </p:tav>
                                        <p:tav tm="100000">
                                          <p:val>
                                            <p:strVal val="#ppt_y"/>
                                          </p:val>
                                        </p:tav>
                                      </p:tavLst>
                                    </p:anim>
                                  </p:childTnLst>
                                </p:cTn>
                              </p:par>
                              <p:par>
                                <p:cTn fill="hold" id="31" nodeType="withEffect" presetClass="entr" presetID="2" presetSubtype="8">
                                  <p:stCondLst>
                                    <p:cond delay="0"/>
                                  </p:stCondLst>
                                  <p:childTnLst>
                                    <p:set>
                                      <p:cBhvr>
                                        <p:cTn dur="1" fill="hold" id="32">
                                          <p:stCondLst>
                                            <p:cond delay="0"/>
                                          </p:stCondLst>
                                        </p:cTn>
                                        <p:tgtEl>
                                          <p:spTgt spid="29"/>
                                        </p:tgtEl>
                                        <p:attrNameLst>
                                          <p:attrName>style.visibility</p:attrName>
                                        </p:attrNameLst>
                                      </p:cBhvr>
                                      <p:to>
                                        <p:strVal val="visible"/>
                                      </p:to>
                                    </p:set>
                                    <p:anim calcmode="lin" valueType="num">
                                      <p:cBhvr additive="base">
                                        <p:cTn dur="500" fill="hold" id="33"/>
                                        <p:tgtEl>
                                          <p:spTgt spid="29"/>
                                        </p:tgtEl>
                                        <p:attrNameLst>
                                          <p:attrName>ppt_x</p:attrName>
                                        </p:attrNameLst>
                                      </p:cBhvr>
                                      <p:tavLst>
                                        <p:tav tm="0">
                                          <p:val>
                                            <p:strVal val="0-#ppt_w/2"/>
                                          </p:val>
                                        </p:tav>
                                        <p:tav tm="100000">
                                          <p:val>
                                            <p:strVal val="#ppt_x"/>
                                          </p:val>
                                        </p:tav>
                                      </p:tavLst>
                                    </p:anim>
                                    <p:anim calcmode="lin" valueType="num">
                                      <p:cBhvr additive="base">
                                        <p:cTn dur="500" fill="hold" id="34"/>
                                        <p:tgtEl>
                                          <p:spTgt spid="29"/>
                                        </p:tgtEl>
                                        <p:attrNameLst>
                                          <p:attrName>ppt_y</p:attrName>
                                        </p:attrNameLst>
                                      </p:cBhvr>
                                      <p:tavLst>
                                        <p:tav tm="0">
                                          <p:val>
                                            <p:strVal val="#ppt_y"/>
                                          </p:val>
                                        </p:tav>
                                        <p:tav tm="100000">
                                          <p:val>
                                            <p:strVal val="#ppt_y"/>
                                          </p:val>
                                        </p:tav>
                                      </p:tavLst>
                                    </p:anim>
                                  </p:childTnLst>
                                </p:cTn>
                              </p:par>
                            </p:childTnLst>
                          </p:cTn>
                        </p:par>
                      </p:childTnLst>
                    </p:cTn>
                  </p:par>
                  <p:par>
                    <p:cTn fill="hold" id="35" nodeType="clickPar">
                      <p:stCondLst>
                        <p:cond delay="indefinite"/>
                      </p:stCondLst>
                      <p:childTnLst>
                        <p:par>
                          <p:cTn fill="hold" id="36" nodeType="afterGroup">
                            <p:stCondLst>
                              <p:cond delay="0"/>
                            </p:stCondLst>
                            <p:childTnLst>
                              <p:par>
                                <p:cTn fill="hold" id="37" nodeType="clickEffect" presetClass="entr" presetID="2" presetSubtype="2">
                                  <p:stCondLst>
                                    <p:cond delay="0"/>
                                  </p:stCondLst>
                                  <p:childTnLst>
                                    <p:set>
                                      <p:cBhvr>
                                        <p:cTn dur="1" fill="hold" id="38">
                                          <p:stCondLst>
                                            <p:cond delay="0"/>
                                          </p:stCondLst>
                                        </p:cTn>
                                        <p:tgtEl>
                                          <p:spTgt spid="2"/>
                                        </p:tgtEl>
                                        <p:attrNameLst>
                                          <p:attrName>style.visibility</p:attrName>
                                        </p:attrNameLst>
                                      </p:cBhvr>
                                      <p:to>
                                        <p:strVal val="visible"/>
                                      </p:to>
                                    </p:set>
                                    <p:anim calcmode="lin" valueType="num">
                                      <p:cBhvr additive="base">
                                        <p:cTn dur="500" fill="hold" id="39"/>
                                        <p:tgtEl>
                                          <p:spTgt spid="2"/>
                                        </p:tgtEl>
                                        <p:attrNameLst>
                                          <p:attrName>ppt_x</p:attrName>
                                        </p:attrNameLst>
                                      </p:cBhvr>
                                      <p:tavLst>
                                        <p:tav tm="0">
                                          <p:val>
                                            <p:strVal val="1+#ppt_w/2"/>
                                          </p:val>
                                        </p:tav>
                                        <p:tav tm="100000">
                                          <p:val>
                                            <p:strVal val="#ppt_x"/>
                                          </p:val>
                                        </p:tav>
                                      </p:tavLst>
                                    </p:anim>
                                    <p:anim calcmode="lin" valueType="num">
                                      <p:cBhvr additive="base">
                                        <p:cTn dur="500" fill="hold" id="40"/>
                                        <p:tgtEl>
                                          <p:spTgt spid="2"/>
                                        </p:tgtEl>
                                        <p:attrNameLst>
                                          <p:attrName>ppt_y</p:attrName>
                                        </p:attrNameLst>
                                      </p:cBhvr>
                                      <p:tavLst>
                                        <p:tav tm="0">
                                          <p:val>
                                            <p:strVal val="#ppt_y"/>
                                          </p:val>
                                        </p:tav>
                                        <p:tav tm="100000">
                                          <p:val>
                                            <p:strVal val="#ppt_y"/>
                                          </p:val>
                                        </p:tav>
                                      </p:tavLst>
                                    </p:anim>
                                  </p:childTnLst>
                                </p:cTn>
                              </p:par>
                              <p:par>
                                <p:cTn fill="hold" id="41" nodeType="withEffect" presetClass="entr" presetID="2" presetSubtype="2">
                                  <p:stCondLst>
                                    <p:cond delay="0"/>
                                  </p:stCondLst>
                                  <p:childTnLst>
                                    <p:set>
                                      <p:cBhvr>
                                        <p:cTn dur="1" fill="hold" id="42">
                                          <p:stCondLst>
                                            <p:cond delay="0"/>
                                          </p:stCondLst>
                                        </p:cTn>
                                        <p:tgtEl>
                                          <p:spTgt spid="32"/>
                                        </p:tgtEl>
                                        <p:attrNameLst>
                                          <p:attrName>style.visibility</p:attrName>
                                        </p:attrNameLst>
                                      </p:cBhvr>
                                      <p:to>
                                        <p:strVal val="visible"/>
                                      </p:to>
                                    </p:set>
                                    <p:anim calcmode="lin" valueType="num">
                                      <p:cBhvr additive="base">
                                        <p:cTn dur="500" fill="hold" id="43"/>
                                        <p:tgtEl>
                                          <p:spTgt spid="32"/>
                                        </p:tgtEl>
                                        <p:attrNameLst>
                                          <p:attrName>ppt_x</p:attrName>
                                        </p:attrNameLst>
                                      </p:cBhvr>
                                      <p:tavLst>
                                        <p:tav tm="0">
                                          <p:val>
                                            <p:strVal val="1+#ppt_w/2"/>
                                          </p:val>
                                        </p:tav>
                                        <p:tav tm="100000">
                                          <p:val>
                                            <p:strVal val="#ppt_x"/>
                                          </p:val>
                                        </p:tav>
                                      </p:tavLst>
                                    </p:anim>
                                    <p:anim calcmode="lin" valueType="num">
                                      <p:cBhvr additive="base">
                                        <p:cTn dur="500" fill="hold" id="44"/>
                                        <p:tgtEl>
                                          <p:spTgt spid="32"/>
                                        </p:tgtEl>
                                        <p:attrNameLst>
                                          <p:attrName>ppt_y</p:attrName>
                                        </p:attrNameLst>
                                      </p:cBhvr>
                                      <p:tavLst>
                                        <p:tav tm="0">
                                          <p:val>
                                            <p:strVal val="#ppt_y"/>
                                          </p:val>
                                        </p:tav>
                                        <p:tav tm="100000">
                                          <p:val>
                                            <p:strVal val="#ppt_y"/>
                                          </p:val>
                                        </p:tav>
                                      </p:tavLst>
                                    </p:anim>
                                  </p:childTnLst>
                                </p:cTn>
                              </p:par>
                              <p:par>
                                <p:cTn fill="hold" id="45" nodeType="withEffect" presetClass="entr" presetID="2" presetSubtype="2">
                                  <p:stCondLst>
                                    <p:cond delay="0"/>
                                  </p:stCondLst>
                                  <p:childTnLst>
                                    <p:set>
                                      <p:cBhvr>
                                        <p:cTn dur="1" fill="hold" id="46">
                                          <p:stCondLst>
                                            <p:cond delay="0"/>
                                          </p:stCondLst>
                                        </p:cTn>
                                        <p:tgtEl>
                                          <p:spTgt spid="41"/>
                                        </p:tgtEl>
                                        <p:attrNameLst>
                                          <p:attrName>style.visibility</p:attrName>
                                        </p:attrNameLst>
                                      </p:cBhvr>
                                      <p:to>
                                        <p:strVal val="visible"/>
                                      </p:to>
                                    </p:set>
                                    <p:anim calcmode="lin" valueType="num">
                                      <p:cBhvr additive="base">
                                        <p:cTn dur="500" fill="hold" id="47"/>
                                        <p:tgtEl>
                                          <p:spTgt spid="41"/>
                                        </p:tgtEl>
                                        <p:attrNameLst>
                                          <p:attrName>ppt_x</p:attrName>
                                        </p:attrNameLst>
                                      </p:cBhvr>
                                      <p:tavLst>
                                        <p:tav tm="0">
                                          <p:val>
                                            <p:strVal val="1+#ppt_w/2"/>
                                          </p:val>
                                        </p:tav>
                                        <p:tav tm="100000">
                                          <p:val>
                                            <p:strVal val="#ppt_x"/>
                                          </p:val>
                                        </p:tav>
                                      </p:tavLst>
                                    </p:anim>
                                    <p:anim calcmode="lin" valueType="num">
                                      <p:cBhvr additive="base">
                                        <p:cTn dur="500" fill="hold" id="48"/>
                                        <p:tgtEl>
                                          <p:spTgt spid="41"/>
                                        </p:tgtEl>
                                        <p:attrNameLst>
                                          <p:attrName>ppt_y</p:attrName>
                                        </p:attrNameLst>
                                      </p:cBhvr>
                                      <p:tavLst>
                                        <p:tav tm="0">
                                          <p:val>
                                            <p:strVal val="#ppt_y"/>
                                          </p:val>
                                        </p:tav>
                                        <p:tav tm="100000">
                                          <p:val>
                                            <p:strVal val="#ppt_y"/>
                                          </p:val>
                                        </p:tav>
                                      </p:tavLst>
                                    </p:anim>
                                  </p:childTnLst>
                                </p:cTn>
                              </p:par>
                              <p:par>
                                <p:cTn fill="hold" id="49" nodeType="withEffect" presetClass="entr" presetID="2" presetSubtype="2">
                                  <p:stCondLst>
                                    <p:cond delay="0"/>
                                  </p:stCondLst>
                                  <p:childTnLst>
                                    <p:set>
                                      <p:cBhvr>
                                        <p:cTn dur="1" fill="hold" id="50">
                                          <p:stCondLst>
                                            <p:cond delay="0"/>
                                          </p:stCondLst>
                                        </p:cTn>
                                        <p:tgtEl>
                                          <p:spTgt spid="53"/>
                                        </p:tgtEl>
                                        <p:attrNameLst>
                                          <p:attrName>style.visibility</p:attrName>
                                        </p:attrNameLst>
                                      </p:cBhvr>
                                      <p:to>
                                        <p:strVal val="visible"/>
                                      </p:to>
                                    </p:set>
                                    <p:anim calcmode="lin" valueType="num">
                                      <p:cBhvr additive="base">
                                        <p:cTn dur="500" fill="hold" id="51"/>
                                        <p:tgtEl>
                                          <p:spTgt spid="53"/>
                                        </p:tgtEl>
                                        <p:attrNameLst>
                                          <p:attrName>ppt_x</p:attrName>
                                        </p:attrNameLst>
                                      </p:cBhvr>
                                      <p:tavLst>
                                        <p:tav tm="0">
                                          <p:val>
                                            <p:strVal val="1+#ppt_w/2"/>
                                          </p:val>
                                        </p:tav>
                                        <p:tav tm="100000">
                                          <p:val>
                                            <p:strVal val="#ppt_x"/>
                                          </p:val>
                                        </p:tav>
                                      </p:tavLst>
                                    </p:anim>
                                    <p:anim calcmode="lin" valueType="num">
                                      <p:cBhvr additive="base">
                                        <p:cTn dur="500" fill="hold" id="52"/>
                                        <p:tgtEl>
                                          <p:spTgt spid="53"/>
                                        </p:tgtEl>
                                        <p:attrNameLst>
                                          <p:attrName>ppt_y</p:attrName>
                                        </p:attrNameLst>
                                      </p:cBhvr>
                                      <p:tavLst>
                                        <p:tav tm="0">
                                          <p:val>
                                            <p:strVal val="#ppt_y"/>
                                          </p:val>
                                        </p:tav>
                                        <p:tav tm="100000">
                                          <p:val>
                                            <p:strVal val="#ppt_y"/>
                                          </p:val>
                                        </p:tav>
                                      </p:tavLst>
                                    </p:anim>
                                  </p:childTnLst>
                                </p:cTn>
                              </p:par>
                              <p:par>
                                <p:cTn fill="hold" id="53" nodeType="withEffect" presetClass="entr" presetID="2" presetSubtype="2">
                                  <p:stCondLst>
                                    <p:cond delay="0"/>
                                  </p:stCondLst>
                                  <p:childTnLst>
                                    <p:set>
                                      <p:cBhvr>
                                        <p:cTn dur="1" fill="hold" id="54">
                                          <p:stCondLst>
                                            <p:cond delay="0"/>
                                          </p:stCondLst>
                                        </p:cTn>
                                        <p:tgtEl>
                                          <p:spTgt spid="56"/>
                                        </p:tgtEl>
                                        <p:attrNameLst>
                                          <p:attrName>style.visibility</p:attrName>
                                        </p:attrNameLst>
                                      </p:cBhvr>
                                      <p:to>
                                        <p:strVal val="visible"/>
                                      </p:to>
                                    </p:set>
                                    <p:anim calcmode="lin" valueType="num">
                                      <p:cBhvr additive="base">
                                        <p:cTn dur="500" fill="hold" id="55"/>
                                        <p:tgtEl>
                                          <p:spTgt spid="56"/>
                                        </p:tgtEl>
                                        <p:attrNameLst>
                                          <p:attrName>ppt_x</p:attrName>
                                        </p:attrNameLst>
                                      </p:cBhvr>
                                      <p:tavLst>
                                        <p:tav tm="0">
                                          <p:val>
                                            <p:strVal val="1+#ppt_w/2"/>
                                          </p:val>
                                        </p:tav>
                                        <p:tav tm="100000">
                                          <p:val>
                                            <p:strVal val="#ppt_x"/>
                                          </p:val>
                                        </p:tav>
                                      </p:tavLst>
                                    </p:anim>
                                    <p:anim calcmode="lin" valueType="num">
                                      <p:cBhvr additive="base">
                                        <p:cTn dur="500" fill="hold" id="56"/>
                                        <p:tgtEl>
                                          <p:spTgt spid="56"/>
                                        </p:tgtEl>
                                        <p:attrNameLst>
                                          <p:attrName>ppt_y</p:attrName>
                                        </p:attrNameLst>
                                      </p:cBhvr>
                                      <p:tavLst>
                                        <p:tav tm="0">
                                          <p:val>
                                            <p:strVal val="#ppt_y"/>
                                          </p:val>
                                        </p:tav>
                                        <p:tav tm="100000">
                                          <p:val>
                                            <p:strVal val="#ppt_y"/>
                                          </p:val>
                                        </p:tav>
                                      </p:tavLst>
                                    </p:anim>
                                  </p:childTnLst>
                                </p:cTn>
                              </p:par>
                              <p:par>
                                <p:cTn fill="hold" id="57" nodeType="withEffect" presetClass="entr" presetID="2" presetSubtype="2">
                                  <p:stCondLst>
                                    <p:cond delay="0"/>
                                  </p:stCondLst>
                                  <p:childTnLst>
                                    <p:set>
                                      <p:cBhvr>
                                        <p:cTn dur="1" fill="hold" id="58">
                                          <p:stCondLst>
                                            <p:cond delay="0"/>
                                          </p:stCondLst>
                                        </p:cTn>
                                        <p:tgtEl>
                                          <p:spTgt spid="59"/>
                                        </p:tgtEl>
                                        <p:attrNameLst>
                                          <p:attrName>style.visibility</p:attrName>
                                        </p:attrNameLst>
                                      </p:cBhvr>
                                      <p:to>
                                        <p:strVal val="visible"/>
                                      </p:to>
                                    </p:set>
                                    <p:anim calcmode="lin" valueType="num">
                                      <p:cBhvr additive="base">
                                        <p:cTn dur="500" fill="hold" id="59"/>
                                        <p:tgtEl>
                                          <p:spTgt spid="59"/>
                                        </p:tgtEl>
                                        <p:attrNameLst>
                                          <p:attrName>ppt_x</p:attrName>
                                        </p:attrNameLst>
                                      </p:cBhvr>
                                      <p:tavLst>
                                        <p:tav tm="0">
                                          <p:val>
                                            <p:strVal val="1+#ppt_w/2"/>
                                          </p:val>
                                        </p:tav>
                                        <p:tav tm="100000">
                                          <p:val>
                                            <p:strVal val="#ppt_x"/>
                                          </p:val>
                                        </p:tav>
                                      </p:tavLst>
                                    </p:anim>
                                    <p:anim calcmode="lin" valueType="num">
                                      <p:cBhvr additive="base">
                                        <p:cTn dur="500" fill="hold" id="60"/>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2138990" y="1373459"/>
            <a:ext cx="1449862" cy="336310"/>
          </a:xfrm>
          <a:prstGeom prst="rect">
            <a:avLst/>
          </a:prstGeom>
          <a:noFill/>
        </p:spPr>
        <p:txBody>
          <a:bodyPr bIns="38615" lIns="77231" rIns="77231" rtlCol="0" tIns="38615" wrap="none">
            <a:spAutoFit/>
          </a:bodyPr>
          <a:lstStyle/>
          <a:p>
            <a:r>
              <a:rPr altLang="en-US" lang="zh-CN" sz="1700">
                <a:solidFill>
                  <a:schemeClr val="accent1"/>
                </a:solidFill>
                <a:latin charset="-122" panose="020b0503020204020204" pitchFamily="34" typeface="微软雅黑"/>
                <a:ea charset="-122" panose="020b0503020204020204" pitchFamily="34" typeface="微软雅黑"/>
              </a:rPr>
              <a:t>点击添加标题</a:t>
            </a:r>
          </a:p>
        </p:txBody>
      </p:sp>
      <p:grpSp>
        <p:nvGrpSpPr>
          <p:cNvPr id="3" name="组合 2"/>
          <p:cNvGrpSpPr/>
          <p:nvPr/>
        </p:nvGrpSpPr>
        <p:grpSpPr>
          <a:xfrm>
            <a:off x="1429106" y="1896923"/>
            <a:ext cx="6434551" cy="397128"/>
            <a:chOff x="885641" y="1768388"/>
            <a:chExt cx="7617902" cy="469766"/>
          </a:xfrm>
        </p:grpSpPr>
        <p:grpSp>
          <p:nvGrpSpPr>
            <p:cNvPr id="4" name="组合 3"/>
            <p:cNvGrpSpPr/>
            <p:nvPr/>
          </p:nvGrpSpPr>
          <p:grpSpPr>
            <a:xfrm>
              <a:off x="885641" y="1768388"/>
              <a:ext cx="6782703" cy="469766"/>
              <a:chOff x="827584" y="1666788"/>
              <a:chExt cx="6782703" cy="469766"/>
            </a:xfrm>
          </p:grpSpPr>
          <p:sp>
            <p:nvSpPr>
              <p:cNvPr id="6" name="TextBox 5"/>
              <p:cNvSpPr txBox="1"/>
              <p:nvPr/>
            </p:nvSpPr>
            <p:spPr>
              <a:xfrm>
                <a:off x="827584" y="1741944"/>
                <a:ext cx="878079" cy="306468"/>
              </a:xfrm>
              <a:prstGeom prst="rect">
                <a:avLst/>
              </a:prstGeom>
              <a:noFill/>
            </p:spPr>
            <p:txBody>
              <a:bodyPr rtlCol="0" wrap="none">
                <a:spAutoFit/>
              </a:bodyPr>
              <a:lstStyle/>
              <a:p>
                <a:r>
                  <a:rPr altLang="en-US" lang="zh-CN" sz="1100">
                    <a:solidFill>
                      <a:schemeClr val="accent1"/>
                    </a:solidFill>
                    <a:latin charset="-122" panose="020b0503020204020204" pitchFamily="34" typeface="微软雅黑"/>
                    <a:ea charset="-122" panose="020b0503020204020204" pitchFamily="34" typeface="微软雅黑"/>
                  </a:rPr>
                  <a:t>添加标题</a:t>
                </a:r>
              </a:p>
            </p:txBody>
          </p:sp>
          <p:sp>
            <p:nvSpPr>
              <p:cNvPr id="7" name="右箭头 6"/>
              <p:cNvSpPr/>
              <p:nvPr/>
            </p:nvSpPr>
            <p:spPr>
              <a:xfrm>
                <a:off x="1735488" y="1666788"/>
                <a:ext cx="5874799" cy="469766"/>
              </a:xfrm>
              <a:prstGeom prst="rightArrow">
                <a:avLst/>
              </a:prstGeom>
              <a:solidFill>
                <a:schemeClr val="bg1"/>
              </a:solidFill>
              <a:ln>
                <a:noFill/>
              </a:ln>
            </p:spPr>
            <p:txBody>
              <a:bodyPr anchor="t" anchorCtr="0" bIns="45720" compatLnSpc="1" lIns="91440" numCol="1" rIns="91440" tIns="45720" vert="horz" wrap="square"/>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8" name="TextBox 7"/>
              <p:cNvSpPr txBox="1"/>
              <p:nvPr/>
            </p:nvSpPr>
            <p:spPr>
              <a:xfrm>
                <a:off x="1872613" y="1770973"/>
                <a:ext cx="1028435" cy="270413"/>
              </a:xfrm>
              <a:prstGeom prst="rect">
                <a:avLst/>
              </a:prstGeom>
              <a:noFill/>
            </p:spPr>
            <p:txBody>
              <a:bodyPr rtlCol="0" wrap="none">
                <a:spAutoFit/>
              </a:bodyPr>
              <a:lstStyle/>
              <a:p>
                <a:r>
                  <a:rPr altLang="en-US" lang="zh-CN" sz="900">
                    <a:solidFill>
                      <a:schemeClr val="accent2"/>
                    </a:solidFill>
                    <a:latin charset="-122" panose="020b0503020204020204" pitchFamily="34" typeface="微软雅黑"/>
                    <a:ea charset="-122" panose="020b0503020204020204" pitchFamily="34" typeface="微软雅黑"/>
                  </a:rPr>
                  <a:t>点击添加文字</a:t>
                </a:r>
              </a:p>
            </p:txBody>
          </p:sp>
        </p:grpSp>
        <p:sp>
          <p:nvSpPr>
            <p:cNvPr id="5" name="TextBox 4"/>
            <p:cNvSpPr txBox="1"/>
            <p:nvPr/>
          </p:nvSpPr>
          <p:spPr>
            <a:xfrm>
              <a:off x="7783895" y="1811931"/>
              <a:ext cx="712688" cy="396605"/>
            </a:xfrm>
            <a:prstGeom prst="rect">
              <a:avLst/>
            </a:prstGeom>
            <a:noFill/>
          </p:spPr>
          <p:txBody>
            <a:bodyPr rtlCol="0" wrap="none">
              <a:spAutoFit/>
            </a:bodyPr>
            <a:lstStyle/>
            <a:p>
              <a:r>
                <a:rPr altLang="zh-CN" lang="en-US" sz="1600">
                  <a:solidFill>
                    <a:schemeClr val="accent1"/>
                  </a:solidFill>
                  <a:latin charset="-122" panose="020b0503020204020204" pitchFamily="34" typeface="微软雅黑"/>
                  <a:ea charset="-122" panose="020b0503020204020204" pitchFamily="34" typeface="微软雅黑"/>
                </a:rPr>
                <a:t>95%</a:t>
              </a:r>
            </a:p>
          </p:txBody>
        </p:sp>
      </p:grpSp>
      <p:grpSp>
        <p:nvGrpSpPr>
          <p:cNvPr id="9" name="组合 8"/>
          <p:cNvGrpSpPr/>
          <p:nvPr/>
        </p:nvGrpSpPr>
        <p:grpSpPr>
          <a:xfrm>
            <a:off x="1429106" y="2338013"/>
            <a:ext cx="4902094" cy="397128"/>
            <a:chOff x="885641" y="2301788"/>
            <a:chExt cx="5803617" cy="469766"/>
          </a:xfrm>
        </p:grpSpPr>
        <p:grpSp>
          <p:nvGrpSpPr>
            <p:cNvPr id="10" name="组合 9"/>
            <p:cNvGrpSpPr/>
            <p:nvPr/>
          </p:nvGrpSpPr>
          <p:grpSpPr>
            <a:xfrm>
              <a:off x="885641" y="2301788"/>
              <a:ext cx="5040560" cy="469766"/>
              <a:chOff x="827584" y="2189302"/>
              <a:chExt cx="5040560" cy="469766"/>
            </a:xfrm>
          </p:grpSpPr>
          <p:sp>
            <p:nvSpPr>
              <p:cNvPr id="12" name="TextBox 11"/>
              <p:cNvSpPr txBox="1"/>
              <p:nvPr/>
            </p:nvSpPr>
            <p:spPr>
              <a:xfrm>
                <a:off x="827584" y="2289857"/>
                <a:ext cx="878079" cy="306468"/>
              </a:xfrm>
              <a:prstGeom prst="rect">
                <a:avLst/>
              </a:prstGeom>
              <a:noFill/>
            </p:spPr>
            <p:txBody>
              <a:bodyPr rtlCol="0" wrap="none">
                <a:spAutoFit/>
              </a:bodyPr>
              <a:lstStyle/>
              <a:p>
                <a:r>
                  <a:rPr altLang="en-US" lang="zh-CN" sz="1100">
                    <a:solidFill>
                      <a:schemeClr val="accent1"/>
                    </a:solidFill>
                    <a:latin charset="-122" panose="020b0503020204020204" pitchFamily="34" typeface="微软雅黑"/>
                    <a:ea charset="-122" panose="020b0503020204020204" pitchFamily="34" typeface="微软雅黑"/>
                  </a:rPr>
                  <a:t>添加标题</a:t>
                </a:r>
              </a:p>
            </p:txBody>
          </p:sp>
          <p:sp>
            <p:nvSpPr>
              <p:cNvPr id="13" name="右箭头 12"/>
              <p:cNvSpPr/>
              <p:nvPr/>
            </p:nvSpPr>
            <p:spPr>
              <a:xfrm>
                <a:off x="1735488" y="2189302"/>
                <a:ext cx="4132656" cy="46976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14" name="TextBox 13"/>
              <p:cNvSpPr txBox="1"/>
              <p:nvPr/>
            </p:nvSpPr>
            <p:spPr>
              <a:xfrm>
                <a:off x="1872613" y="2278974"/>
                <a:ext cx="1028435" cy="270413"/>
              </a:xfrm>
              <a:prstGeom prst="rect">
                <a:avLst/>
              </a:prstGeom>
              <a:noFill/>
            </p:spPr>
            <p:txBody>
              <a:bodyPr rtlCol="0" wrap="none">
                <a:spAutoFit/>
              </a:bodyPr>
              <a:lstStyle/>
              <a:p>
                <a:r>
                  <a:rPr altLang="en-US" lang="zh-CN" sz="900">
                    <a:solidFill>
                      <a:schemeClr val="accent2"/>
                    </a:solidFill>
                    <a:latin charset="-122" panose="020b0503020204020204" pitchFamily="34" typeface="微软雅黑"/>
                    <a:ea charset="-122" panose="020b0503020204020204" pitchFamily="34" typeface="微软雅黑"/>
                  </a:rPr>
                  <a:t>点击添加文字</a:t>
                </a:r>
              </a:p>
            </p:txBody>
          </p:sp>
        </p:grpSp>
        <p:sp>
          <p:nvSpPr>
            <p:cNvPr id="11" name="TextBox 10"/>
            <p:cNvSpPr txBox="1"/>
            <p:nvPr/>
          </p:nvSpPr>
          <p:spPr>
            <a:xfrm>
              <a:off x="5969610" y="2363474"/>
              <a:ext cx="712688" cy="396605"/>
            </a:xfrm>
            <a:prstGeom prst="rect">
              <a:avLst/>
            </a:prstGeom>
            <a:noFill/>
          </p:spPr>
          <p:txBody>
            <a:bodyPr rtlCol="0" wrap="none">
              <a:spAutoFit/>
            </a:bodyPr>
            <a:lstStyle/>
            <a:p>
              <a:r>
                <a:rPr altLang="zh-CN" lang="en-US" sz="1600">
                  <a:solidFill>
                    <a:schemeClr val="accent1"/>
                  </a:solidFill>
                  <a:latin charset="-122" panose="020b0503020204020204" pitchFamily="34" typeface="微软雅黑"/>
                  <a:ea charset="-122" panose="020b0503020204020204" pitchFamily="34" typeface="微软雅黑"/>
                </a:rPr>
                <a:t>75%</a:t>
              </a:r>
            </a:p>
          </p:txBody>
        </p:sp>
      </p:grpSp>
      <p:grpSp>
        <p:nvGrpSpPr>
          <p:cNvPr id="15" name="组合 14"/>
          <p:cNvGrpSpPr/>
          <p:nvPr/>
        </p:nvGrpSpPr>
        <p:grpSpPr>
          <a:xfrm>
            <a:off x="1429107" y="2779103"/>
            <a:ext cx="5502815" cy="397128"/>
            <a:chOff x="885641" y="2835188"/>
            <a:chExt cx="6514815" cy="469766"/>
          </a:xfrm>
        </p:grpSpPr>
        <p:grpSp>
          <p:nvGrpSpPr>
            <p:cNvPr id="16" name="组合 15"/>
            <p:cNvGrpSpPr/>
            <p:nvPr/>
          </p:nvGrpSpPr>
          <p:grpSpPr>
            <a:xfrm>
              <a:off x="885641" y="2835188"/>
              <a:ext cx="5688632" cy="469766"/>
              <a:chOff x="827584" y="2682788"/>
              <a:chExt cx="5688632" cy="469766"/>
            </a:xfrm>
          </p:grpSpPr>
          <p:sp>
            <p:nvSpPr>
              <p:cNvPr id="18" name="TextBox 17"/>
              <p:cNvSpPr txBox="1"/>
              <p:nvPr/>
            </p:nvSpPr>
            <p:spPr>
              <a:xfrm>
                <a:off x="827584" y="2779716"/>
                <a:ext cx="878079" cy="306468"/>
              </a:xfrm>
              <a:prstGeom prst="rect">
                <a:avLst/>
              </a:prstGeom>
              <a:noFill/>
            </p:spPr>
            <p:txBody>
              <a:bodyPr rtlCol="0" wrap="none">
                <a:spAutoFit/>
              </a:bodyPr>
              <a:lstStyle/>
              <a:p>
                <a:r>
                  <a:rPr altLang="en-US" lang="zh-CN" sz="1100">
                    <a:solidFill>
                      <a:schemeClr val="accent1"/>
                    </a:solidFill>
                    <a:latin charset="-122" panose="020b0503020204020204" pitchFamily="34" typeface="微软雅黑"/>
                    <a:ea charset="-122" panose="020b0503020204020204" pitchFamily="34" typeface="微软雅黑"/>
                  </a:rPr>
                  <a:t>添加标题</a:t>
                </a:r>
              </a:p>
            </p:txBody>
          </p:sp>
          <p:sp>
            <p:nvSpPr>
              <p:cNvPr id="19" name="右箭头 18"/>
              <p:cNvSpPr/>
              <p:nvPr/>
            </p:nvSpPr>
            <p:spPr>
              <a:xfrm>
                <a:off x="1735488" y="2682788"/>
                <a:ext cx="4780728" cy="469766"/>
              </a:xfrm>
              <a:prstGeom prst="rightArrow">
                <a:avLst/>
              </a:prstGeom>
              <a:solidFill>
                <a:schemeClr val="bg2"/>
              </a:solidFill>
              <a:ln>
                <a:noFill/>
              </a:ln>
            </p:spPr>
            <p:txBody>
              <a:bodyPr anchor="t" anchorCtr="0" bIns="45720" compatLnSpc="1" lIns="91440" numCol="1" rIns="91440" tIns="45720" vert="horz" wrap="square"/>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20" name="TextBox 19"/>
              <p:cNvSpPr txBox="1"/>
              <p:nvPr/>
            </p:nvSpPr>
            <p:spPr>
              <a:xfrm>
                <a:off x="1872613" y="2772460"/>
                <a:ext cx="1028435" cy="270413"/>
              </a:xfrm>
              <a:prstGeom prst="rect">
                <a:avLst/>
              </a:prstGeom>
              <a:noFill/>
            </p:spPr>
            <p:txBody>
              <a:bodyPr rtlCol="0" wrap="none">
                <a:spAutoFit/>
              </a:bodyPr>
              <a:lstStyle/>
              <a:p>
                <a:r>
                  <a:rPr altLang="en-US" lang="zh-CN" sz="900">
                    <a:solidFill>
                      <a:schemeClr val="accent2"/>
                    </a:solidFill>
                    <a:latin charset="-122" panose="020b0503020204020204" pitchFamily="34" typeface="微软雅黑"/>
                    <a:ea charset="-122" panose="020b0503020204020204" pitchFamily="34" typeface="微软雅黑"/>
                  </a:rPr>
                  <a:t>点击添加文字</a:t>
                </a:r>
              </a:p>
            </p:txBody>
          </p:sp>
        </p:grpSp>
        <p:sp>
          <p:nvSpPr>
            <p:cNvPr id="17" name="TextBox 16"/>
            <p:cNvSpPr txBox="1"/>
            <p:nvPr/>
          </p:nvSpPr>
          <p:spPr>
            <a:xfrm>
              <a:off x="6680808" y="2900502"/>
              <a:ext cx="712688" cy="396605"/>
            </a:xfrm>
            <a:prstGeom prst="rect">
              <a:avLst/>
            </a:prstGeom>
            <a:noFill/>
          </p:spPr>
          <p:txBody>
            <a:bodyPr rtlCol="0" wrap="none">
              <a:spAutoFit/>
            </a:bodyPr>
            <a:lstStyle/>
            <a:p>
              <a:r>
                <a:rPr altLang="zh-CN" lang="en-US" sz="1600">
                  <a:solidFill>
                    <a:schemeClr val="accent1"/>
                  </a:solidFill>
                  <a:latin charset="-122" panose="020b0503020204020204" pitchFamily="34" typeface="微软雅黑"/>
                  <a:ea charset="-122" panose="020b0503020204020204" pitchFamily="34" typeface="微软雅黑"/>
                </a:rPr>
                <a:t>85%</a:t>
              </a:r>
            </a:p>
          </p:txBody>
        </p:sp>
      </p:grpSp>
      <p:grpSp>
        <p:nvGrpSpPr>
          <p:cNvPr id="21" name="组合 20"/>
          <p:cNvGrpSpPr/>
          <p:nvPr/>
        </p:nvGrpSpPr>
        <p:grpSpPr>
          <a:xfrm>
            <a:off x="1429106" y="3220194"/>
            <a:ext cx="4215553" cy="397128"/>
            <a:chOff x="885641" y="3368588"/>
            <a:chExt cx="4990817" cy="469766"/>
          </a:xfrm>
        </p:grpSpPr>
        <p:grpSp>
          <p:nvGrpSpPr>
            <p:cNvPr id="22" name="组合 21"/>
            <p:cNvGrpSpPr/>
            <p:nvPr/>
          </p:nvGrpSpPr>
          <p:grpSpPr>
            <a:xfrm>
              <a:off x="885641" y="3368588"/>
              <a:ext cx="4176464" cy="469766"/>
              <a:chOff x="827584" y="3190788"/>
              <a:chExt cx="4176464" cy="469766"/>
            </a:xfrm>
          </p:grpSpPr>
          <p:sp>
            <p:nvSpPr>
              <p:cNvPr id="24" name="TextBox 23"/>
              <p:cNvSpPr txBox="1"/>
              <p:nvPr/>
            </p:nvSpPr>
            <p:spPr>
              <a:xfrm>
                <a:off x="827584" y="3288560"/>
                <a:ext cx="878079" cy="306468"/>
              </a:xfrm>
              <a:prstGeom prst="rect">
                <a:avLst/>
              </a:prstGeom>
              <a:noFill/>
            </p:spPr>
            <p:txBody>
              <a:bodyPr rtlCol="0" wrap="none">
                <a:spAutoFit/>
              </a:bodyPr>
              <a:lstStyle/>
              <a:p>
                <a:r>
                  <a:rPr altLang="en-US" lang="zh-CN" sz="1100">
                    <a:solidFill>
                      <a:schemeClr val="accent1"/>
                    </a:solidFill>
                    <a:latin charset="-122" panose="020b0503020204020204" pitchFamily="34" typeface="微软雅黑"/>
                    <a:ea charset="-122" panose="020b0503020204020204" pitchFamily="34" typeface="微软雅黑"/>
                  </a:rPr>
                  <a:t>添加标题</a:t>
                </a:r>
              </a:p>
            </p:txBody>
          </p:sp>
          <p:sp>
            <p:nvSpPr>
              <p:cNvPr id="25" name="右箭头 24"/>
              <p:cNvSpPr/>
              <p:nvPr/>
            </p:nvSpPr>
            <p:spPr>
              <a:xfrm>
                <a:off x="1735488" y="3190788"/>
                <a:ext cx="3268560" cy="46976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26" name="TextBox 25"/>
              <p:cNvSpPr txBox="1"/>
              <p:nvPr/>
            </p:nvSpPr>
            <p:spPr>
              <a:xfrm>
                <a:off x="1872613" y="3280460"/>
                <a:ext cx="1028435" cy="270413"/>
              </a:xfrm>
              <a:prstGeom prst="rect">
                <a:avLst/>
              </a:prstGeom>
              <a:noFill/>
            </p:spPr>
            <p:txBody>
              <a:bodyPr rtlCol="0" wrap="none">
                <a:spAutoFit/>
              </a:bodyPr>
              <a:lstStyle/>
              <a:p>
                <a:r>
                  <a:rPr altLang="en-US" lang="zh-CN" sz="900">
                    <a:solidFill>
                      <a:schemeClr val="accent2"/>
                    </a:solidFill>
                    <a:latin charset="-122" panose="020b0503020204020204" pitchFamily="34" typeface="微软雅黑"/>
                    <a:ea charset="-122" panose="020b0503020204020204" pitchFamily="34" typeface="微软雅黑"/>
                  </a:rPr>
                  <a:t>点击添加文字</a:t>
                </a:r>
              </a:p>
            </p:txBody>
          </p:sp>
        </p:grpSp>
        <p:sp>
          <p:nvSpPr>
            <p:cNvPr id="23" name="TextBox 22"/>
            <p:cNvSpPr txBox="1"/>
            <p:nvPr/>
          </p:nvSpPr>
          <p:spPr>
            <a:xfrm>
              <a:off x="5156811" y="3437529"/>
              <a:ext cx="712688" cy="396605"/>
            </a:xfrm>
            <a:prstGeom prst="rect">
              <a:avLst/>
            </a:prstGeom>
            <a:noFill/>
          </p:spPr>
          <p:txBody>
            <a:bodyPr rtlCol="0" wrap="none">
              <a:spAutoFit/>
            </a:bodyPr>
            <a:lstStyle/>
            <a:p>
              <a:r>
                <a:rPr altLang="zh-CN" lang="en-US" sz="1600">
                  <a:solidFill>
                    <a:schemeClr val="accent1"/>
                  </a:solidFill>
                  <a:latin charset="-122" panose="020b0503020204020204" pitchFamily="34" typeface="微软雅黑"/>
                  <a:ea charset="-122" panose="020b0503020204020204" pitchFamily="34" typeface="微软雅黑"/>
                </a:rPr>
                <a:t>52%</a:t>
              </a:r>
            </a:p>
          </p:txBody>
        </p:sp>
      </p:grpSp>
      <p:grpSp>
        <p:nvGrpSpPr>
          <p:cNvPr id="27" name="组合 26"/>
          <p:cNvGrpSpPr/>
          <p:nvPr/>
        </p:nvGrpSpPr>
        <p:grpSpPr>
          <a:xfrm>
            <a:off x="1429106" y="3661274"/>
            <a:ext cx="6130621" cy="397126"/>
            <a:chOff x="885641" y="3901988"/>
            <a:chExt cx="7258080" cy="469766"/>
          </a:xfrm>
        </p:grpSpPr>
        <p:grpSp>
          <p:nvGrpSpPr>
            <p:cNvPr id="28" name="组合 27"/>
            <p:cNvGrpSpPr/>
            <p:nvPr/>
          </p:nvGrpSpPr>
          <p:grpSpPr>
            <a:xfrm>
              <a:off x="885641" y="3901988"/>
              <a:ext cx="6336704" cy="469766"/>
              <a:chOff x="827584" y="3800388"/>
              <a:chExt cx="6336704" cy="469766"/>
            </a:xfrm>
          </p:grpSpPr>
          <p:sp>
            <p:nvSpPr>
              <p:cNvPr id="30" name="TextBox 29"/>
              <p:cNvSpPr txBox="1"/>
              <p:nvPr/>
            </p:nvSpPr>
            <p:spPr>
              <a:xfrm>
                <a:off x="827584" y="3933602"/>
                <a:ext cx="878080" cy="306469"/>
              </a:xfrm>
              <a:prstGeom prst="rect">
                <a:avLst/>
              </a:prstGeom>
              <a:noFill/>
            </p:spPr>
            <p:txBody>
              <a:bodyPr rtlCol="0" wrap="none">
                <a:spAutoFit/>
              </a:bodyPr>
              <a:lstStyle/>
              <a:p>
                <a:r>
                  <a:rPr altLang="en-US" lang="zh-CN" sz="1100">
                    <a:solidFill>
                      <a:schemeClr val="accent1"/>
                    </a:solidFill>
                    <a:latin charset="-122" panose="020b0503020204020204" pitchFamily="34" typeface="微软雅黑"/>
                    <a:ea charset="-122" panose="020b0503020204020204" pitchFamily="34" typeface="微软雅黑"/>
                  </a:rPr>
                  <a:t>添加标题</a:t>
                </a:r>
              </a:p>
            </p:txBody>
          </p:sp>
          <p:sp>
            <p:nvSpPr>
              <p:cNvPr id="31" name="右箭头 30"/>
              <p:cNvSpPr/>
              <p:nvPr/>
            </p:nvSpPr>
            <p:spPr>
              <a:xfrm>
                <a:off x="1735488" y="3800388"/>
                <a:ext cx="5428800" cy="469766"/>
              </a:xfrm>
              <a:prstGeom prst="rightArrow">
                <a:avLst/>
              </a:prstGeom>
              <a:solidFill>
                <a:schemeClr val="bg1"/>
              </a:solidFill>
              <a:ln>
                <a:noFill/>
              </a:ln>
            </p:spPr>
            <p:txBody>
              <a:bodyPr anchor="t" anchorCtr="0" bIns="45720" compatLnSpc="1" lIns="91440" numCol="1" rIns="91440" tIns="45720" vert="horz" wrap="square"/>
              <a:lstStyle/>
              <a:p>
                <a:endParaRPr altLang="en-US" lang="zh-CN">
                  <a:solidFill>
                    <a:schemeClr val="accent1"/>
                  </a:solidFill>
                  <a:latin charset="-122" panose="020b0503020204020204" pitchFamily="34" typeface="微软雅黑"/>
                  <a:ea charset="-122" panose="020b0503020204020204" pitchFamily="34" typeface="微软雅黑"/>
                </a:endParaRPr>
              </a:p>
            </p:txBody>
          </p:sp>
          <p:sp>
            <p:nvSpPr>
              <p:cNvPr id="32" name="TextBox 31"/>
              <p:cNvSpPr txBox="1"/>
              <p:nvPr/>
            </p:nvSpPr>
            <p:spPr>
              <a:xfrm>
                <a:off x="1872613" y="3904573"/>
                <a:ext cx="1028436" cy="270414"/>
              </a:xfrm>
              <a:prstGeom prst="rect">
                <a:avLst/>
              </a:prstGeom>
              <a:noFill/>
            </p:spPr>
            <p:txBody>
              <a:bodyPr rtlCol="0" wrap="none">
                <a:spAutoFit/>
              </a:bodyPr>
              <a:lstStyle/>
              <a:p>
                <a:r>
                  <a:rPr altLang="en-US" lang="zh-CN" sz="900">
                    <a:solidFill>
                      <a:schemeClr val="accent2"/>
                    </a:solidFill>
                    <a:latin charset="-122" panose="020b0503020204020204" pitchFamily="34" typeface="微软雅黑"/>
                    <a:ea charset="-122" panose="020b0503020204020204" pitchFamily="34" typeface="微软雅黑"/>
                  </a:rPr>
                  <a:t>点击添加文字</a:t>
                </a:r>
              </a:p>
            </p:txBody>
          </p:sp>
        </p:grpSp>
        <p:sp>
          <p:nvSpPr>
            <p:cNvPr id="29" name="TextBox 28"/>
            <p:cNvSpPr txBox="1"/>
            <p:nvPr/>
          </p:nvSpPr>
          <p:spPr>
            <a:xfrm>
              <a:off x="7304923" y="3945531"/>
              <a:ext cx="838798" cy="396607"/>
            </a:xfrm>
            <a:prstGeom prst="rect">
              <a:avLst/>
            </a:prstGeom>
            <a:noFill/>
          </p:spPr>
          <p:txBody>
            <a:bodyPr rtlCol="0" wrap="square">
              <a:spAutoFit/>
            </a:bodyPr>
            <a:lstStyle/>
            <a:p>
              <a:r>
                <a:rPr altLang="zh-CN" lang="en-US" sz="1600">
                  <a:solidFill>
                    <a:schemeClr val="accent1"/>
                  </a:solidFill>
                  <a:latin charset="-122" panose="020b0503020204020204" pitchFamily="34" typeface="微软雅黑"/>
                  <a:ea charset="-122" panose="020b0503020204020204" pitchFamily="34" typeface="微软雅黑"/>
                </a:rPr>
                <a:t>87%</a:t>
              </a:r>
            </a:p>
          </p:txBody>
        </p:sp>
      </p:grpSp>
      <p:grpSp>
        <p:nvGrpSpPr>
          <p:cNvPr id="33" name="组合 32"/>
          <p:cNvGrpSpPr/>
          <p:nvPr/>
        </p:nvGrpSpPr>
        <p:grpSpPr>
          <a:xfrm>
            <a:off x="280052" y="242680"/>
            <a:ext cx="2904891" cy="338554"/>
            <a:chOff x="568442" y="319364"/>
            <a:chExt cx="3873190" cy="451406"/>
          </a:xfrm>
        </p:grpSpPr>
        <p:sp>
          <p:nvSpPr>
            <p:cNvPr id="34"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35" name="等腰三角形 34"/>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36"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50000" fill="hold" grpId="0" id="5" nodeType="withEffect" presetClass="entr" presetID="38" presetSubtype="0">
                                  <p:stCondLst>
                                    <p:cond delay="0"/>
                                  </p:stCondLst>
                                  <p:iterate type="lt">
                                    <p:tmPct val="3000"/>
                                  </p:iterate>
                                  <p:childTnLst>
                                    <p:set>
                                      <p:cBhvr>
                                        <p:cTn dur="1" fill="hold" id="6">
                                          <p:stCondLst>
                                            <p:cond delay="0"/>
                                          </p:stCondLst>
                                        </p:cTn>
                                        <p:tgtEl>
                                          <p:spTgt spid="2"/>
                                        </p:tgtEl>
                                        <p:attrNameLst>
                                          <p:attrName>style.visibility</p:attrName>
                                        </p:attrNameLst>
                                      </p:cBhvr>
                                      <p:to>
                                        <p:strVal val="visible"/>
                                      </p:to>
                                    </p:set>
                                    <p:set>
                                      <p:cBhvr>
                                        <p:cTn dur="683" fill="hold" id="7">
                                          <p:stCondLst>
                                            <p:cond delay="0"/>
                                          </p:stCondLst>
                                        </p:cTn>
                                        <p:tgtEl>
                                          <p:spTgt spid="2"/>
                                        </p:tgtEl>
                                        <p:attrNameLst>
                                          <p:attrName>style.rotation</p:attrName>
                                        </p:attrNameLst>
                                      </p:cBhvr>
                                      <p:to>
                                        <p:strVal val="-45.0"/>
                                      </p:to>
                                    </p:set>
                                    <p:anim calcmode="lin" valueType="num">
                                      <p:cBhvr>
                                        <p:cTn dur="683" fill="hold" id="8">
                                          <p:stCondLst>
                                            <p:cond delay="683"/>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dur="683" fill="hold" id="9">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autoRev="1" decel="50000" dur="234" fill="hold" id="10">
                                          <p:stCondLst>
                                            <p:cond delay="683"/>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dur="204" fill="hold" id="11">
                                          <p:stCondLst>
                                            <p:cond delay="1296"/>
                                          </p:stCondLst>
                                        </p:cTn>
                                        <p:tgtEl>
                                          <p:spTgt spid="2"/>
                                        </p:tgtEl>
                                        <p:attrNameLst>
                                          <p:attrName>ppt_y</p:attrName>
                                        </p:attrNameLst>
                                      </p:cBhvr>
                                      <p:tavLst>
                                        <p:tav tm="0">
                                          <p:val>
                                            <p:strVal val="#ppt_y-(0.354*#ppt_w-0.172*#ppt_h)"/>
                                          </p:val>
                                        </p:tav>
                                        <p:tav tm="100000">
                                          <p:val>
                                            <p:strVal val="#ppt_y"/>
                                          </p:val>
                                        </p:tav>
                                      </p:tavLst>
                                    </p:anim>
                                  </p:childTnLst>
                                </p:cTn>
                              </p:par>
                              <p:par>
                                <p:cTn fill="hold" id="12" nodeType="withEffect" presetClass="entr" presetID="12" presetSubtype="8">
                                  <p:stCondLst>
                                    <p:cond delay="1250"/>
                                  </p:stCondLst>
                                  <p:childTnLst>
                                    <p:set>
                                      <p:cBhvr>
                                        <p:cTn dur="1" fill="hold" id="13">
                                          <p:stCondLst>
                                            <p:cond delay="0"/>
                                          </p:stCondLst>
                                        </p:cTn>
                                        <p:tgtEl>
                                          <p:spTgt spid="3"/>
                                        </p:tgtEl>
                                        <p:attrNameLst>
                                          <p:attrName>style.visibility</p:attrName>
                                        </p:attrNameLst>
                                      </p:cBhvr>
                                      <p:to>
                                        <p:strVal val="visible"/>
                                      </p:to>
                                    </p:set>
                                    <p:anim calcmode="lin" valueType="num">
                                      <p:cBhvr additive="base">
                                        <p:cTn dur="1000" id="14"/>
                                        <p:tgtEl>
                                          <p:spTgt spid="3"/>
                                        </p:tgtEl>
                                        <p:attrNameLst>
                                          <p:attrName>ppt_x</p:attrName>
                                        </p:attrNameLst>
                                      </p:cBhvr>
                                      <p:tavLst>
                                        <p:tav tm="0">
                                          <p:val>
                                            <p:strVal val="#ppt_x-#ppt_w*1.125000"/>
                                          </p:val>
                                        </p:tav>
                                        <p:tav tm="100000">
                                          <p:val>
                                            <p:strVal val="#ppt_x"/>
                                          </p:val>
                                        </p:tav>
                                      </p:tavLst>
                                    </p:anim>
                                    <p:animEffect filter="wipe(right)" transition="in">
                                      <p:cBhvr>
                                        <p:cTn dur="1000" id="15"/>
                                        <p:tgtEl>
                                          <p:spTgt spid="3"/>
                                        </p:tgtEl>
                                      </p:cBhvr>
                                    </p:animEffect>
                                  </p:childTnLst>
                                </p:cTn>
                              </p:par>
                              <p:par>
                                <p:cTn fill="hold" id="16" nodeType="withEffect" presetClass="entr" presetID="12" presetSubtype="8">
                                  <p:stCondLst>
                                    <p:cond delay="1500"/>
                                  </p:stCondLst>
                                  <p:childTnLst>
                                    <p:set>
                                      <p:cBhvr>
                                        <p:cTn dur="1" fill="hold" id="17">
                                          <p:stCondLst>
                                            <p:cond delay="0"/>
                                          </p:stCondLst>
                                        </p:cTn>
                                        <p:tgtEl>
                                          <p:spTgt spid="9"/>
                                        </p:tgtEl>
                                        <p:attrNameLst>
                                          <p:attrName>style.visibility</p:attrName>
                                        </p:attrNameLst>
                                      </p:cBhvr>
                                      <p:to>
                                        <p:strVal val="visible"/>
                                      </p:to>
                                    </p:set>
                                    <p:anim calcmode="lin" valueType="num">
                                      <p:cBhvr additive="base">
                                        <p:cTn dur="1000" id="18"/>
                                        <p:tgtEl>
                                          <p:spTgt spid="9"/>
                                        </p:tgtEl>
                                        <p:attrNameLst>
                                          <p:attrName>ppt_x</p:attrName>
                                        </p:attrNameLst>
                                      </p:cBhvr>
                                      <p:tavLst>
                                        <p:tav tm="0">
                                          <p:val>
                                            <p:strVal val="#ppt_x-#ppt_w*1.125000"/>
                                          </p:val>
                                        </p:tav>
                                        <p:tav tm="100000">
                                          <p:val>
                                            <p:strVal val="#ppt_x"/>
                                          </p:val>
                                        </p:tav>
                                      </p:tavLst>
                                    </p:anim>
                                    <p:animEffect filter="wipe(right)" transition="in">
                                      <p:cBhvr>
                                        <p:cTn dur="1000" id="19"/>
                                        <p:tgtEl>
                                          <p:spTgt spid="9"/>
                                        </p:tgtEl>
                                      </p:cBhvr>
                                    </p:animEffect>
                                  </p:childTnLst>
                                </p:cTn>
                              </p:par>
                              <p:par>
                                <p:cTn fill="hold" id="20" nodeType="withEffect" presetClass="entr" presetID="12" presetSubtype="8">
                                  <p:stCondLst>
                                    <p:cond delay="1700"/>
                                  </p:stCondLst>
                                  <p:childTnLst>
                                    <p:set>
                                      <p:cBhvr>
                                        <p:cTn dur="1" fill="hold" id="21">
                                          <p:stCondLst>
                                            <p:cond delay="0"/>
                                          </p:stCondLst>
                                        </p:cTn>
                                        <p:tgtEl>
                                          <p:spTgt spid="15"/>
                                        </p:tgtEl>
                                        <p:attrNameLst>
                                          <p:attrName>style.visibility</p:attrName>
                                        </p:attrNameLst>
                                      </p:cBhvr>
                                      <p:to>
                                        <p:strVal val="visible"/>
                                      </p:to>
                                    </p:set>
                                    <p:anim calcmode="lin" valueType="num">
                                      <p:cBhvr additive="base">
                                        <p:cTn dur="1000" id="22"/>
                                        <p:tgtEl>
                                          <p:spTgt spid="15"/>
                                        </p:tgtEl>
                                        <p:attrNameLst>
                                          <p:attrName>ppt_x</p:attrName>
                                        </p:attrNameLst>
                                      </p:cBhvr>
                                      <p:tavLst>
                                        <p:tav tm="0">
                                          <p:val>
                                            <p:strVal val="#ppt_x-#ppt_w*1.125000"/>
                                          </p:val>
                                        </p:tav>
                                        <p:tav tm="100000">
                                          <p:val>
                                            <p:strVal val="#ppt_x"/>
                                          </p:val>
                                        </p:tav>
                                      </p:tavLst>
                                    </p:anim>
                                    <p:animEffect filter="wipe(right)" transition="in">
                                      <p:cBhvr>
                                        <p:cTn dur="1000" id="23"/>
                                        <p:tgtEl>
                                          <p:spTgt spid="15"/>
                                        </p:tgtEl>
                                      </p:cBhvr>
                                    </p:animEffect>
                                  </p:childTnLst>
                                </p:cTn>
                              </p:par>
                              <p:par>
                                <p:cTn fill="hold" id="24" nodeType="withEffect" presetClass="entr" presetID="12" presetSubtype="8">
                                  <p:stCondLst>
                                    <p:cond delay="2000"/>
                                  </p:stCondLst>
                                  <p:childTnLst>
                                    <p:set>
                                      <p:cBhvr>
                                        <p:cTn dur="1" fill="hold" id="25">
                                          <p:stCondLst>
                                            <p:cond delay="0"/>
                                          </p:stCondLst>
                                        </p:cTn>
                                        <p:tgtEl>
                                          <p:spTgt spid="21"/>
                                        </p:tgtEl>
                                        <p:attrNameLst>
                                          <p:attrName>style.visibility</p:attrName>
                                        </p:attrNameLst>
                                      </p:cBhvr>
                                      <p:to>
                                        <p:strVal val="visible"/>
                                      </p:to>
                                    </p:set>
                                    <p:anim calcmode="lin" valueType="num">
                                      <p:cBhvr additive="base">
                                        <p:cTn dur="1000" id="26"/>
                                        <p:tgtEl>
                                          <p:spTgt spid="21"/>
                                        </p:tgtEl>
                                        <p:attrNameLst>
                                          <p:attrName>ppt_x</p:attrName>
                                        </p:attrNameLst>
                                      </p:cBhvr>
                                      <p:tavLst>
                                        <p:tav tm="0">
                                          <p:val>
                                            <p:strVal val="#ppt_x-#ppt_w*1.125000"/>
                                          </p:val>
                                        </p:tav>
                                        <p:tav tm="100000">
                                          <p:val>
                                            <p:strVal val="#ppt_x"/>
                                          </p:val>
                                        </p:tav>
                                      </p:tavLst>
                                    </p:anim>
                                    <p:animEffect filter="wipe(right)" transition="in">
                                      <p:cBhvr>
                                        <p:cTn dur="1000" id="27"/>
                                        <p:tgtEl>
                                          <p:spTgt spid="21"/>
                                        </p:tgtEl>
                                      </p:cBhvr>
                                    </p:animEffect>
                                  </p:childTnLst>
                                </p:cTn>
                              </p:par>
                              <p:par>
                                <p:cTn fill="hold" id="28" nodeType="withEffect" presetClass="entr" presetID="12" presetSubtype="8">
                                  <p:stCondLst>
                                    <p:cond delay="2300"/>
                                  </p:stCondLst>
                                  <p:childTnLst>
                                    <p:set>
                                      <p:cBhvr>
                                        <p:cTn dur="1" fill="hold" id="29">
                                          <p:stCondLst>
                                            <p:cond delay="0"/>
                                          </p:stCondLst>
                                        </p:cTn>
                                        <p:tgtEl>
                                          <p:spTgt spid="27"/>
                                        </p:tgtEl>
                                        <p:attrNameLst>
                                          <p:attrName>style.visibility</p:attrName>
                                        </p:attrNameLst>
                                      </p:cBhvr>
                                      <p:to>
                                        <p:strVal val="visible"/>
                                      </p:to>
                                    </p:set>
                                    <p:anim calcmode="lin" valueType="num">
                                      <p:cBhvr additive="base">
                                        <p:cTn dur="1000" id="30"/>
                                        <p:tgtEl>
                                          <p:spTgt spid="27"/>
                                        </p:tgtEl>
                                        <p:attrNameLst>
                                          <p:attrName>ppt_x</p:attrName>
                                        </p:attrNameLst>
                                      </p:cBhvr>
                                      <p:tavLst>
                                        <p:tav tm="0">
                                          <p:val>
                                            <p:strVal val="#ppt_x-#ppt_w*1.125000"/>
                                          </p:val>
                                        </p:tav>
                                        <p:tav tm="100000">
                                          <p:val>
                                            <p:strVal val="#ppt_x"/>
                                          </p:val>
                                        </p:tav>
                                      </p:tavLst>
                                    </p:anim>
                                    <p:animEffect filter="wipe(right)" transition="in">
                                      <p:cBhvr>
                                        <p:cTn dur="1000" id="31"/>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bwMode="auto">
          <a:xfrm>
            <a:off x="2605217" y="1491630"/>
            <a:ext cx="2535654" cy="2527605"/>
          </a:xfrm>
          <a:prstGeom prst="ellipse">
            <a:avLst/>
          </a:prstGeom>
          <a:noFill/>
          <a:ln algn="ctr" cap="flat" cmpd="sng" w="12700">
            <a:solidFill>
              <a:schemeClr val="tx2"/>
            </a:solidFill>
            <a:prstDash val="solid"/>
          </a:ln>
          <a:effectLst/>
        </p:spPr>
        <p:txBody>
          <a:bodyPr anchor="ctr" bIns="37760" lIns="75520" rIns="75520" tIns="37760"/>
          <a:lstStyle/>
          <a:p>
            <a:pPr algn="ctr">
              <a:defRPr/>
            </a:pPr>
            <a:endParaRPr altLang="en-US" kern="0" lang="zh-CN">
              <a:solidFill>
                <a:sysClr lastClr="FFFFFF" val="window"/>
              </a:solidFill>
              <a:latin charset="-122" panose="020b0503020204020204" pitchFamily="34" typeface="微软雅黑"/>
              <a:ea charset="-122" panose="020b0503020204020204" pitchFamily="34" typeface="微软雅黑"/>
            </a:endParaRPr>
          </a:p>
        </p:txBody>
      </p:sp>
      <p:sp>
        <p:nvSpPr>
          <p:cNvPr id="3" name="椭圆 2"/>
          <p:cNvSpPr/>
          <p:nvPr/>
        </p:nvSpPr>
        <p:spPr bwMode="auto">
          <a:xfrm>
            <a:off x="4003314" y="1491630"/>
            <a:ext cx="2536758" cy="2527605"/>
          </a:xfrm>
          <a:prstGeom prst="ellipse">
            <a:avLst/>
          </a:prstGeom>
          <a:noFill/>
          <a:ln algn="ctr" cap="flat" cmpd="sng" w="12700">
            <a:solidFill>
              <a:schemeClr val="tx2"/>
            </a:solidFill>
            <a:prstDash val="solid"/>
          </a:ln>
          <a:effectLst/>
        </p:spPr>
        <p:txBody>
          <a:bodyPr anchor="ctr" bIns="37760" lIns="75520" rIns="75520" tIns="37760"/>
          <a:lstStyle/>
          <a:p>
            <a:pPr algn="ctr">
              <a:defRPr/>
            </a:pPr>
            <a:endParaRPr altLang="en-US" kern="0" lang="zh-CN">
              <a:solidFill>
                <a:sysClr lastClr="FFFFFF" val="window"/>
              </a:solidFill>
              <a:latin charset="-122" panose="020b0503020204020204" pitchFamily="34" typeface="微软雅黑"/>
              <a:ea charset="-122" panose="020b0503020204020204" pitchFamily="34" typeface="微软雅黑"/>
            </a:endParaRPr>
          </a:p>
        </p:txBody>
      </p:sp>
      <p:cxnSp>
        <p:nvCxnSpPr>
          <p:cNvPr id="4" name="直接连接符 3"/>
          <p:cNvCxnSpPr>
            <a:cxnSpLocks noChangeShapeType="1"/>
          </p:cNvCxnSpPr>
          <p:nvPr/>
        </p:nvCxnSpPr>
        <p:spPr bwMode="auto">
          <a:xfrm>
            <a:off x="3301473" y="2108683"/>
            <a:ext cx="397231" cy="185885"/>
          </a:xfrm>
          <a:prstGeom prst="line">
            <a:avLst/>
          </a:prstGeom>
          <a:noFill/>
          <a:ln algn="ctr" w="12700">
            <a:solidFill>
              <a:schemeClr val="bg1"/>
            </a:solidFill>
            <a:round/>
            <a:headEnd len="med" type="none" w="med"/>
            <a:tailEnd len="med" type="arrow" w="med"/>
          </a:ln>
        </p:spPr>
      </p:cxnSp>
      <p:cxnSp>
        <p:nvCxnSpPr>
          <p:cNvPr id="5" name="直接连接符 4"/>
          <p:cNvCxnSpPr>
            <a:cxnSpLocks noChangeShapeType="1"/>
          </p:cNvCxnSpPr>
          <p:nvPr/>
        </p:nvCxnSpPr>
        <p:spPr bwMode="auto">
          <a:xfrm>
            <a:off x="3089616" y="2679538"/>
            <a:ext cx="410472" cy="0"/>
          </a:xfrm>
          <a:prstGeom prst="line">
            <a:avLst/>
          </a:prstGeom>
          <a:noFill/>
          <a:ln algn="ctr" w="12700">
            <a:solidFill>
              <a:schemeClr val="tx1"/>
            </a:solidFill>
            <a:round/>
            <a:headEnd len="med" type="none" w="med"/>
            <a:tailEnd len="med" type="arrow" w="med"/>
          </a:ln>
        </p:spPr>
      </p:cxnSp>
      <p:cxnSp>
        <p:nvCxnSpPr>
          <p:cNvPr id="6" name="直接连接符 5"/>
          <p:cNvCxnSpPr>
            <a:cxnSpLocks noChangeShapeType="1"/>
          </p:cNvCxnSpPr>
          <p:nvPr/>
        </p:nvCxnSpPr>
        <p:spPr bwMode="auto">
          <a:xfrm flipV="1">
            <a:off x="3301473" y="3049109"/>
            <a:ext cx="410472" cy="216684"/>
          </a:xfrm>
          <a:prstGeom prst="line">
            <a:avLst/>
          </a:prstGeom>
          <a:noFill/>
          <a:ln algn="ctr" w="12700">
            <a:solidFill>
              <a:schemeClr val="bg2"/>
            </a:solidFill>
            <a:round/>
            <a:headEnd len="med" type="none" w="med"/>
            <a:tailEnd len="med" type="arrow" w="med"/>
          </a:ln>
        </p:spPr>
      </p:cxnSp>
      <p:cxnSp>
        <p:nvCxnSpPr>
          <p:cNvPr id="7" name="直接连接符 6"/>
          <p:cNvCxnSpPr>
            <a:cxnSpLocks noChangeShapeType="1"/>
          </p:cNvCxnSpPr>
          <p:nvPr/>
        </p:nvCxnSpPr>
        <p:spPr bwMode="auto">
          <a:xfrm flipH="1" flipV="1">
            <a:off x="5498444" y="3040310"/>
            <a:ext cx="410472" cy="216684"/>
          </a:xfrm>
          <a:prstGeom prst="line">
            <a:avLst/>
          </a:prstGeom>
          <a:noFill/>
          <a:ln algn="ctr" w="12700">
            <a:solidFill>
              <a:schemeClr val="tx2"/>
            </a:solidFill>
            <a:round/>
            <a:headEnd len="med" type="none" w="med"/>
            <a:tailEnd len="med" type="arrow" w="med"/>
          </a:ln>
        </p:spPr>
      </p:cxnSp>
      <p:cxnSp>
        <p:nvCxnSpPr>
          <p:cNvPr id="8" name="直接连接符 7"/>
          <p:cNvCxnSpPr>
            <a:cxnSpLocks noChangeShapeType="1"/>
          </p:cNvCxnSpPr>
          <p:nvPr/>
        </p:nvCxnSpPr>
        <p:spPr bwMode="auto">
          <a:xfrm flipH="1">
            <a:off x="5703680" y="2677339"/>
            <a:ext cx="410472" cy="0"/>
          </a:xfrm>
          <a:prstGeom prst="line">
            <a:avLst/>
          </a:prstGeom>
          <a:noFill/>
          <a:ln algn="ctr" w="12700">
            <a:solidFill>
              <a:schemeClr val="bg2"/>
            </a:solidFill>
            <a:round/>
            <a:headEnd len="med" type="none" w="med"/>
            <a:tailEnd len="med" type="arrow" w="med"/>
          </a:ln>
        </p:spPr>
      </p:cxnSp>
      <p:cxnSp>
        <p:nvCxnSpPr>
          <p:cNvPr id="9" name="直接连接符 8"/>
          <p:cNvCxnSpPr>
            <a:cxnSpLocks noChangeShapeType="1"/>
          </p:cNvCxnSpPr>
          <p:nvPr/>
        </p:nvCxnSpPr>
        <p:spPr bwMode="auto">
          <a:xfrm flipH="1">
            <a:off x="5511685" y="2108683"/>
            <a:ext cx="397231" cy="185885"/>
          </a:xfrm>
          <a:prstGeom prst="line">
            <a:avLst/>
          </a:prstGeom>
          <a:noFill/>
          <a:ln algn="ctr" w="12700">
            <a:solidFill>
              <a:schemeClr val="tx1"/>
            </a:solidFill>
            <a:round/>
            <a:headEnd len="med" type="none" w="med"/>
            <a:tailEnd len="med" type="arrow" w="med"/>
          </a:ln>
        </p:spPr>
      </p:cxnSp>
      <p:sp>
        <p:nvSpPr>
          <p:cNvPr id="10" name="Oval 19"/>
          <p:cNvSpPr>
            <a:spLocks noChangeArrowheads="1"/>
          </p:cNvSpPr>
          <p:nvPr/>
        </p:nvSpPr>
        <p:spPr bwMode="auto">
          <a:xfrm>
            <a:off x="2617353" y="1551026"/>
            <a:ext cx="689637" cy="687446"/>
          </a:xfrm>
          <a:prstGeom prst="ellipse">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1" name="Oval 19"/>
          <p:cNvSpPr>
            <a:spLocks noChangeArrowheads="1"/>
          </p:cNvSpPr>
          <p:nvPr/>
        </p:nvSpPr>
        <p:spPr bwMode="auto">
          <a:xfrm>
            <a:off x="5873607" y="1562025"/>
            <a:ext cx="689636" cy="688547"/>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2" name="Oval 19"/>
          <p:cNvSpPr>
            <a:spLocks noChangeArrowheads="1"/>
          </p:cNvSpPr>
          <p:nvPr/>
        </p:nvSpPr>
        <p:spPr bwMode="auto">
          <a:xfrm>
            <a:off x="6186978" y="2360563"/>
            <a:ext cx="690740" cy="688547"/>
          </a:xfrm>
          <a:prstGeom prst="ellipse">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3" name="Oval 19"/>
          <p:cNvSpPr>
            <a:spLocks noChangeArrowheads="1"/>
          </p:cNvSpPr>
          <p:nvPr/>
        </p:nvSpPr>
        <p:spPr bwMode="auto">
          <a:xfrm>
            <a:off x="5907812" y="3150302"/>
            <a:ext cx="690740" cy="688547"/>
          </a:xfrm>
          <a:prstGeom prst="ellipse">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4" name="Oval 19"/>
          <p:cNvSpPr>
            <a:spLocks noChangeArrowheads="1"/>
          </p:cNvSpPr>
          <p:nvPr/>
        </p:nvSpPr>
        <p:spPr bwMode="auto">
          <a:xfrm>
            <a:off x="2308397" y="2334166"/>
            <a:ext cx="690740" cy="688547"/>
          </a:xfrm>
          <a:prstGeom prst="ellipse">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5" name="Oval 19"/>
          <p:cNvSpPr>
            <a:spLocks noChangeArrowheads="1"/>
          </p:cNvSpPr>
          <p:nvPr/>
        </p:nvSpPr>
        <p:spPr bwMode="auto">
          <a:xfrm>
            <a:off x="2590872" y="3145902"/>
            <a:ext cx="690740" cy="688547"/>
          </a:xfrm>
          <a:prstGeom prst="ellipse">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latin charset="-122" panose="020b0503020204020204" pitchFamily="34" typeface="微软雅黑"/>
              <a:ea charset="-122" panose="020b0503020204020204" pitchFamily="34" typeface="微软雅黑"/>
            </a:endParaRPr>
          </a:p>
        </p:txBody>
      </p:sp>
      <p:sp>
        <p:nvSpPr>
          <p:cNvPr id="16" name="Oval 19"/>
          <p:cNvSpPr>
            <a:spLocks noChangeArrowheads="1"/>
          </p:cNvSpPr>
          <p:nvPr/>
        </p:nvSpPr>
        <p:spPr bwMode="auto">
          <a:xfrm>
            <a:off x="3902414" y="1984719"/>
            <a:ext cx="1393066" cy="138864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altLang="en-US" lang="zh-CN" sz="1800">
              <a:solidFill>
                <a:srgbClr val="7F7F7F"/>
              </a:solidFill>
              <a:latin charset="-122" panose="020b0503020204020204" pitchFamily="34" typeface="微软雅黑"/>
              <a:ea charset="-122" panose="020b0503020204020204" pitchFamily="34" typeface="微软雅黑"/>
            </a:endParaRPr>
          </a:p>
        </p:txBody>
      </p:sp>
      <p:grpSp>
        <p:nvGrpSpPr>
          <p:cNvPr id="17" name="组合 16"/>
          <p:cNvGrpSpPr/>
          <p:nvPr/>
        </p:nvGrpSpPr>
        <p:grpSpPr>
          <a:xfrm>
            <a:off x="675510" y="1635340"/>
            <a:ext cx="1768225" cy="781585"/>
            <a:chOff x="1256119" y="1638320"/>
            <a:chExt cx="1923767" cy="781585"/>
          </a:xfrm>
        </p:grpSpPr>
        <p:sp>
          <p:nvSpPr>
            <p:cNvPr id="18" name="TextBox 17"/>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a:t>
              </a:r>
            </a:p>
          </p:txBody>
        </p:sp>
        <p:sp>
          <p:nvSpPr>
            <p:cNvPr id="19" name="TextBox 18"/>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mtClean="0" sz="1600">
                  <a:solidFill>
                    <a:schemeClr val="bg1"/>
                  </a:solidFill>
                  <a:latin charset="-122" panose="020b0503020204020204" pitchFamily="34" typeface="微软雅黑"/>
                  <a:ea charset="-122" panose="020b0503020204020204" pitchFamily="34" typeface="微软雅黑"/>
                </a:rPr>
                <a:t>标题文字</a:t>
              </a:r>
            </a:p>
          </p:txBody>
        </p:sp>
      </p:grpSp>
      <p:grpSp>
        <p:nvGrpSpPr>
          <p:cNvPr id="20" name="组合 19"/>
          <p:cNvGrpSpPr/>
          <p:nvPr/>
        </p:nvGrpSpPr>
        <p:grpSpPr>
          <a:xfrm>
            <a:off x="675510" y="3022388"/>
            <a:ext cx="1768225" cy="781585"/>
            <a:chOff x="1256119" y="1638320"/>
            <a:chExt cx="1923767" cy="781585"/>
          </a:xfrm>
        </p:grpSpPr>
        <p:sp>
          <p:nvSpPr>
            <p:cNvPr id="21" name="TextBox 20"/>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a:t>
              </a:r>
            </a:p>
          </p:txBody>
        </p:sp>
        <p:sp>
          <p:nvSpPr>
            <p:cNvPr id="22" name="TextBox 21"/>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mtClean="0" sz="1600">
                  <a:latin charset="-122" panose="020b0503020204020204" pitchFamily="34" typeface="微软雅黑"/>
                  <a:ea charset="-122" panose="020b0503020204020204" pitchFamily="34" typeface="微软雅黑"/>
                </a:rPr>
                <a:t>标题文字</a:t>
              </a:r>
            </a:p>
          </p:txBody>
        </p:sp>
      </p:grpSp>
      <p:grpSp>
        <p:nvGrpSpPr>
          <p:cNvPr id="23" name="组合 22"/>
          <p:cNvGrpSpPr/>
          <p:nvPr/>
        </p:nvGrpSpPr>
        <p:grpSpPr>
          <a:xfrm>
            <a:off x="6908231" y="1635340"/>
            <a:ext cx="1768225" cy="781585"/>
            <a:chOff x="1256119" y="1638320"/>
            <a:chExt cx="1923767" cy="781585"/>
          </a:xfrm>
        </p:grpSpPr>
        <p:sp>
          <p:nvSpPr>
            <p:cNvPr id="24" name="TextBox 23"/>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a:t>
              </a:r>
            </a:p>
          </p:txBody>
        </p:sp>
        <p:sp>
          <p:nvSpPr>
            <p:cNvPr id="25" name="TextBox 24"/>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mtClean="0" sz="1600">
                  <a:solidFill>
                    <a:schemeClr val="bg2"/>
                  </a:solidFill>
                  <a:latin charset="-122" panose="020b0503020204020204" pitchFamily="34" typeface="微软雅黑"/>
                  <a:ea charset="-122" panose="020b0503020204020204" pitchFamily="34" typeface="微软雅黑"/>
                </a:rPr>
                <a:t>标题文字</a:t>
              </a:r>
            </a:p>
          </p:txBody>
        </p:sp>
      </p:grpSp>
      <p:grpSp>
        <p:nvGrpSpPr>
          <p:cNvPr id="26" name="组合 25"/>
          <p:cNvGrpSpPr/>
          <p:nvPr/>
        </p:nvGrpSpPr>
        <p:grpSpPr>
          <a:xfrm>
            <a:off x="6908231" y="3022388"/>
            <a:ext cx="1768225" cy="781585"/>
            <a:chOff x="1256119" y="1638320"/>
            <a:chExt cx="1923767" cy="781585"/>
          </a:xfrm>
        </p:grpSpPr>
        <p:sp>
          <p:nvSpPr>
            <p:cNvPr id="27" name="TextBox 26"/>
            <p:cNvSpPr txBox="1"/>
            <p:nvPr/>
          </p:nvSpPr>
          <p:spPr>
            <a:xfrm>
              <a:off x="1256119" y="1958240"/>
              <a:ext cx="1923767" cy="457200"/>
            </a:xfrm>
            <a:prstGeom prst="rect">
              <a:avLst/>
            </a:prstGeom>
            <a:noFill/>
          </p:spPr>
          <p:txBody>
            <a:bodyPr anchor="t" lIns="0" rtlCol="0" tIns="0" wrap="square">
              <a:spAutoFit/>
            </a:bodyPr>
            <a:lstStyle/>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a:t>
              </a:r>
            </a:p>
            <a:p>
              <a:r>
                <a:rPr altLang="en-US" lang="zh-CN" sz="900">
                  <a:solidFill>
                    <a:schemeClr val="accent1"/>
                  </a:solidFill>
                  <a:latin charset="-122" panose="020b0503020204020204" pitchFamily="34" typeface="微软雅黑"/>
                  <a:ea charset="-122" panose="020b0503020204020204" pitchFamily="34" typeface="微软雅黑"/>
                </a:rPr>
                <a:t>单击此处添加文本单击此处添加</a:t>
              </a:r>
            </a:p>
          </p:txBody>
        </p:sp>
        <p:sp>
          <p:nvSpPr>
            <p:cNvPr id="28" name="TextBox 27"/>
            <p:cNvSpPr txBox="1"/>
            <p:nvPr/>
          </p:nvSpPr>
          <p:spPr>
            <a:xfrm>
              <a:off x="1576866" y="1638320"/>
              <a:ext cx="884298" cy="243840"/>
            </a:xfrm>
            <a:prstGeom prst="rect">
              <a:avLst/>
            </a:prstGeom>
            <a:noFill/>
          </p:spPr>
          <p:txBody>
            <a:bodyPr anchor="t" bIns="0" lIns="0" rIns="0" rtlCol="0" tIns="0" wrap="none">
              <a:spAutoFit/>
            </a:bodyPr>
            <a:lstStyle/>
            <a:p>
              <a:pPr algn="ctr"/>
              <a:r>
                <a:rPr altLang="en-US" lang="zh-CN" smtClean="0" sz="1600">
                  <a:solidFill>
                    <a:schemeClr val="tx2"/>
                  </a:solidFill>
                  <a:latin charset="-122" panose="020b0503020204020204" pitchFamily="34" typeface="微软雅黑"/>
                  <a:ea charset="-122" panose="020b0503020204020204" pitchFamily="34" typeface="微软雅黑"/>
                </a:rPr>
                <a:t>标题文字</a:t>
              </a:r>
            </a:p>
          </p:txBody>
        </p:sp>
      </p:grpSp>
      <p:sp>
        <p:nvSpPr>
          <p:cNvPr id="29" name="TextBox 28"/>
          <p:cNvSpPr txBox="1"/>
          <p:nvPr/>
        </p:nvSpPr>
        <p:spPr>
          <a:xfrm>
            <a:off x="4273735" y="2365251"/>
            <a:ext cx="663164" cy="651622"/>
          </a:xfrm>
          <a:prstGeom prst="rect">
            <a:avLst/>
          </a:prstGeom>
          <a:noFill/>
        </p:spPr>
        <p:txBody>
          <a:bodyPr bIns="51491" lIns="102982" rIns="102982" rtlCol="0" tIns="51491" wrap="none">
            <a:spAutoFit/>
          </a:bodyPr>
          <a:lstStyle/>
          <a:p>
            <a:r>
              <a:rPr altLang="en-US" lang="zh-CN" smtClean="0" sz="1800">
                <a:solidFill>
                  <a:schemeClr val="accent2"/>
                </a:solidFill>
                <a:latin charset="-122" panose="020b0503020204020204" pitchFamily="34" typeface="微软雅黑"/>
                <a:ea charset="-122" panose="020b0503020204020204" pitchFamily="34" typeface="微软雅黑"/>
              </a:rPr>
              <a:t>标题</a:t>
            </a:r>
          </a:p>
          <a:p>
            <a:r>
              <a:rPr altLang="en-US" lang="zh-CN" smtClean="0" sz="1800">
                <a:solidFill>
                  <a:schemeClr val="accent2"/>
                </a:solidFill>
                <a:latin charset="-122" panose="020b0503020204020204" pitchFamily="34" typeface="微软雅黑"/>
                <a:ea charset="-122" panose="020b0503020204020204" pitchFamily="34" typeface="微软雅黑"/>
              </a:rPr>
              <a:t>文字</a:t>
            </a:r>
          </a:p>
        </p:txBody>
      </p:sp>
      <p:sp>
        <p:nvSpPr>
          <p:cNvPr id="30" name="TextBox 29"/>
          <p:cNvSpPr txBox="1"/>
          <p:nvPr/>
        </p:nvSpPr>
        <p:spPr>
          <a:xfrm>
            <a:off x="2710873" y="1667707"/>
            <a:ext cx="510764" cy="468742"/>
          </a:xfrm>
          <a:prstGeom prst="rect">
            <a:avLst/>
          </a:prstGeom>
          <a:noFill/>
        </p:spPr>
        <p:txBody>
          <a:bodyPr bIns="51491" lIns="102982" rIns="102982" rtlCol="0" tIns="51491" wrap="none">
            <a:spAutoFit/>
          </a:bodyPr>
          <a:lstStyle/>
          <a:p>
            <a:r>
              <a:rPr altLang="en-US" lang="zh-CN" smtClean="0" sz="1200">
                <a:solidFill>
                  <a:schemeClr val="accent2"/>
                </a:solidFill>
                <a:latin charset="-122" panose="020b0503020204020204" pitchFamily="34" typeface="微软雅黑"/>
                <a:ea charset="-122" panose="020b0503020204020204" pitchFamily="34" typeface="微软雅黑"/>
              </a:rPr>
              <a:t>标题</a:t>
            </a:r>
          </a:p>
          <a:p>
            <a:r>
              <a:rPr altLang="en-US" lang="zh-CN" smtClean="0" sz="1200">
                <a:solidFill>
                  <a:schemeClr val="accent2"/>
                </a:solidFill>
                <a:latin charset="-122" panose="020b0503020204020204" pitchFamily="34" typeface="微软雅黑"/>
                <a:ea charset="-122" panose="020b0503020204020204" pitchFamily="34" typeface="微软雅黑"/>
              </a:rPr>
              <a:t>文字</a:t>
            </a:r>
          </a:p>
        </p:txBody>
      </p:sp>
      <p:sp>
        <p:nvSpPr>
          <p:cNvPr id="31" name="TextBox 30"/>
          <p:cNvSpPr txBox="1"/>
          <p:nvPr/>
        </p:nvSpPr>
        <p:spPr>
          <a:xfrm>
            <a:off x="2376157" y="2447277"/>
            <a:ext cx="510764" cy="468742"/>
          </a:xfrm>
          <a:prstGeom prst="rect">
            <a:avLst/>
          </a:prstGeom>
          <a:noFill/>
        </p:spPr>
        <p:txBody>
          <a:bodyPr bIns="51491" lIns="102982" rIns="102982" rtlCol="0" tIns="51491" wrap="none">
            <a:spAutoFit/>
          </a:bodyPr>
          <a:lstStyle/>
          <a:p>
            <a:r>
              <a:rPr altLang="en-US" lang="zh-CN" smtClean="0" sz="1200">
                <a:solidFill>
                  <a:schemeClr val="accent2"/>
                </a:solidFill>
                <a:latin charset="-122" panose="020b0503020204020204" pitchFamily="34" typeface="微软雅黑"/>
                <a:ea charset="-122" panose="020b0503020204020204" pitchFamily="34" typeface="微软雅黑"/>
              </a:rPr>
              <a:t>标题</a:t>
            </a:r>
          </a:p>
          <a:p>
            <a:r>
              <a:rPr altLang="en-US" lang="zh-CN" smtClean="0" sz="1200">
                <a:solidFill>
                  <a:schemeClr val="accent2"/>
                </a:solidFill>
                <a:latin charset="-122" panose="020b0503020204020204" pitchFamily="34" typeface="微软雅黑"/>
                <a:ea charset="-122" panose="020b0503020204020204" pitchFamily="34" typeface="微软雅黑"/>
              </a:rPr>
              <a:t>文字</a:t>
            </a:r>
          </a:p>
        </p:txBody>
      </p:sp>
      <p:sp>
        <p:nvSpPr>
          <p:cNvPr id="32" name="TextBox 31"/>
          <p:cNvSpPr txBox="1"/>
          <p:nvPr/>
        </p:nvSpPr>
        <p:spPr>
          <a:xfrm>
            <a:off x="2658249" y="3265793"/>
            <a:ext cx="510764" cy="468742"/>
          </a:xfrm>
          <a:prstGeom prst="rect">
            <a:avLst/>
          </a:prstGeom>
          <a:noFill/>
        </p:spPr>
        <p:txBody>
          <a:bodyPr bIns="51491" lIns="102982" rIns="102982" rtlCol="0" tIns="51491" wrap="none">
            <a:spAutoFit/>
          </a:bodyPr>
          <a:lstStyle/>
          <a:p>
            <a:r>
              <a:rPr altLang="en-US" lang="zh-CN" smtClean="0" sz="1200">
                <a:solidFill>
                  <a:schemeClr val="accent2"/>
                </a:solidFill>
                <a:latin charset="-122" panose="020b0503020204020204" pitchFamily="34" typeface="微软雅黑"/>
                <a:ea charset="-122" panose="020b0503020204020204" pitchFamily="34" typeface="微软雅黑"/>
              </a:rPr>
              <a:t>标题</a:t>
            </a:r>
          </a:p>
          <a:p>
            <a:r>
              <a:rPr altLang="en-US" lang="zh-CN" smtClean="0" sz="1200">
                <a:solidFill>
                  <a:schemeClr val="accent2"/>
                </a:solidFill>
                <a:latin charset="-122" panose="020b0503020204020204" pitchFamily="34" typeface="微软雅黑"/>
                <a:ea charset="-122" panose="020b0503020204020204" pitchFamily="34" typeface="微软雅黑"/>
              </a:rPr>
              <a:t>文字</a:t>
            </a:r>
          </a:p>
        </p:txBody>
      </p:sp>
      <p:sp>
        <p:nvSpPr>
          <p:cNvPr id="33" name="TextBox 32"/>
          <p:cNvSpPr txBox="1"/>
          <p:nvPr/>
        </p:nvSpPr>
        <p:spPr>
          <a:xfrm>
            <a:off x="5960549" y="1667707"/>
            <a:ext cx="510764" cy="468742"/>
          </a:xfrm>
          <a:prstGeom prst="rect">
            <a:avLst/>
          </a:prstGeom>
          <a:noFill/>
        </p:spPr>
        <p:txBody>
          <a:bodyPr bIns="51491" lIns="102982" rIns="102982" rtlCol="0" tIns="51491" wrap="none">
            <a:spAutoFit/>
          </a:bodyPr>
          <a:lstStyle/>
          <a:p>
            <a:r>
              <a:rPr altLang="en-US" lang="zh-CN" smtClean="0" sz="1200">
                <a:solidFill>
                  <a:schemeClr val="accent2"/>
                </a:solidFill>
                <a:latin charset="-122" panose="020b0503020204020204" pitchFamily="34" typeface="微软雅黑"/>
                <a:ea charset="-122" panose="020b0503020204020204" pitchFamily="34" typeface="微软雅黑"/>
              </a:rPr>
              <a:t>标题</a:t>
            </a:r>
          </a:p>
          <a:p>
            <a:r>
              <a:rPr altLang="en-US" lang="zh-CN" smtClean="0" sz="1200">
                <a:solidFill>
                  <a:schemeClr val="accent2"/>
                </a:solidFill>
                <a:latin charset="-122" panose="020b0503020204020204" pitchFamily="34" typeface="微软雅黑"/>
                <a:ea charset="-122" panose="020b0503020204020204" pitchFamily="34" typeface="微软雅黑"/>
              </a:rPr>
              <a:t>文字</a:t>
            </a:r>
          </a:p>
        </p:txBody>
      </p:sp>
      <p:sp>
        <p:nvSpPr>
          <p:cNvPr id="34" name="TextBox 33"/>
          <p:cNvSpPr txBox="1"/>
          <p:nvPr/>
        </p:nvSpPr>
        <p:spPr>
          <a:xfrm>
            <a:off x="6285633" y="2447277"/>
            <a:ext cx="510764" cy="468742"/>
          </a:xfrm>
          <a:prstGeom prst="rect">
            <a:avLst/>
          </a:prstGeom>
          <a:noFill/>
        </p:spPr>
        <p:txBody>
          <a:bodyPr bIns="51491" lIns="102982" rIns="102982" rtlCol="0" tIns="51491" wrap="none">
            <a:spAutoFit/>
          </a:bodyPr>
          <a:lstStyle/>
          <a:p>
            <a:r>
              <a:rPr altLang="en-US" lang="zh-CN" smtClean="0" sz="1200">
                <a:solidFill>
                  <a:schemeClr val="accent2"/>
                </a:solidFill>
                <a:latin charset="-122" panose="020b0503020204020204" pitchFamily="34" typeface="微软雅黑"/>
                <a:ea charset="-122" panose="020b0503020204020204" pitchFamily="34" typeface="微软雅黑"/>
              </a:rPr>
              <a:t>标题</a:t>
            </a:r>
          </a:p>
          <a:p>
            <a:r>
              <a:rPr altLang="en-US" lang="zh-CN" smtClean="0" sz="1200">
                <a:solidFill>
                  <a:schemeClr val="accent2"/>
                </a:solidFill>
                <a:latin charset="-122" panose="020b0503020204020204" pitchFamily="34" typeface="微软雅黑"/>
                <a:ea charset="-122" panose="020b0503020204020204" pitchFamily="34" typeface="微软雅黑"/>
              </a:rPr>
              <a:t>文字</a:t>
            </a:r>
          </a:p>
        </p:txBody>
      </p:sp>
      <p:sp>
        <p:nvSpPr>
          <p:cNvPr id="35" name="TextBox 34"/>
          <p:cNvSpPr txBox="1"/>
          <p:nvPr/>
        </p:nvSpPr>
        <p:spPr>
          <a:xfrm>
            <a:off x="6004586" y="3265793"/>
            <a:ext cx="510764" cy="468742"/>
          </a:xfrm>
          <a:prstGeom prst="rect">
            <a:avLst/>
          </a:prstGeom>
          <a:noFill/>
        </p:spPr>
        <p:txBody>
          <a:bodyPr bIns="51491" lIns="102982" rIns="102982" rtlCol="0" tIns="51491" wrap="none">
            <a:spAutoFit/>
          </a:bodyPr>
          <a:lstStyle/>
          <a:p>
            <a:r>
              <a:rPr altLang="en-US" lang="zh-CN" smtClean="0" sz="1200">
                <a:solidFill>
                  <a:schemeClr val="accent2"/>
                </a:solidFill>
                <a:latin charset="-122" panose="020b0503020204020204" pitchFamily="34" typeface="微软雅黑"/>
                <a:ea charset="-122" panose="020b0503020204020204" pitchFamily="34" typeface="微软雅黑"/>
              </a:rPr>
              <a:t>标题</a:t>
            </a:r>
          </a:p>
          <a:p>
            <a:r>
              <a:rPr altLang="en-US" lang="zh-CN" smtClean="0" sz="1200">
                <a:solidFill>
                  <a:schemeClr val="accent2"/>
                </a:solidFill>
                <a:latin charset="-122" panose="020b0503020204020204" pitchFamily="34" typeface="微软雅黑"/>
                <a:ea charset="-122" panose="020b0503020204020204" pitchFamily="34" typeface="微软雅黑"/>
              </a:rPr>
              <a:t>文字</a:t>
            </a:r>
          </a:p>
        </p:txBody>
      </p:sp>
      <p:grpSp>
        <p:nvGrpSpPr>
          <p:cNvPr id="36" name="组合 35"/>
          <p:cNvGrpSpPr/>
          <p:nvPr/>
        </p:nvGrpSpPr>
        <p:grpSpPr>
          <a:xfrm>
            <a:off x="280052" y="242680"/>
            <a:ext cx="2904891" cy="338554"/>
            <a:chOff x="568442" y="319364"/>
            <a:chExt cx="3873190" cy="451406"/>
          </a:xfrm>
        </p:grpSpPr>
        <p:sp>
          <p:nvSpPr>
            <p:cNvPr id="37"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38" name="等腰三角形 37"/>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39"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p:cTn dur="500" fill="hold" id="7"/>
                                        <p:tgtEl>
                                          <p:spTgt spid="29"/>
                                        </p:tgtEl>
                                        <p:attrNameLst>
                                          <p:attrName>ppt_w</p:attrName>
                                        </p:attrNameLst>
                                      </p:cBhvr>
                                      <p:tavLst>
                                        <p:tav tm="0">
                                          <p:val>
                                            <p:fltVal val="0"/>
                                          </p:val>
                                        </p:tav>
                                        <p:tav tm="100000">
                                          <p:val>
                                            <p:strVal val="#ppt_w"/>
                                          </p:val>
                                        </p:tav>
                                      </p:tavLst>
                                    </p:anim>
                                    <p:anim calcmode="lin" valueType="num">
                                      <p:cBhvr>
                                        <p:cTn dur="500" fill="hold" id="8"/>
                                        <p:tgtEl>
                                          <p:spTgt spid="29"/>
                                        </p:tgtEl>
                                        <p:attrNameLst>
                                          <p:attrName>ppt_h</p:attrName>
                                        </p:attrNameLst>
                                      </p:cBhvr>
                                      <p:tavLst>
                                        <p:tav tm="0">
                                          <p:val>
                                            <p:fltVal val="0"/>
                                          </p:val>
                                        </p:tav>
                                        <p:tav tm="100000">
                                          <p:val>
                                            <p:strVal val="#ppt_h"/>
                                          </p:val>
                                        </p:tav>
                                      </p:tavLst>
                                    </p:anim>
                                    <p:animEffect filter="fade" transition="in">
                                      <p:cBhvr>
                                        <p:cTn dur="500" id="9"/>
                                        <p:tgtEl>
                                          <p:spTgt spid="29"/>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16"/>
                                        </p:tgtEl>
                                        <p:attrNameLst>
                                          <p:attrName>style.visibility</p:attrName>
                                        </p:attrNameLst>
                                      </p:cBhvr>
                                      <p:to>
                                        <p:strVal val="visible"/>
                                      </p:to>
                                    </p:set>
                                    <p:anim calcmode="lin" valueType="num">
                                      <p:cBhvr>
                                        <p:cTn dur="500" fill="hold" id="12"/>
                                        <p:tgtEl>
                                          <p:spTgt spid="16"/>
                                        </p:tgtEl>
                                        <p:attrNameLst>
                                          <p:attrName>ppt_w</p:attrName>
                                        </p:attrNameLst>
                                      </p:cBhvr>
                                      <p:tavLst>
                                        <p:tav tm="0">
                                          <p:val>
                                            <p:fltVal val="0"/>
                                          </p:val>
                                        </p:tav>
                                        <p:tav tm="100000">
                                          <p:val>
                                            <p:strVal val="#ppt_w"/>
                                          </p:val>
                                        </p:tav>
                                      </p:tavLst>
                                    </p:anim>
                                    <p:anim calcmode="lin" valueType="num">
                                      <p:cBhvr>
                                        <p:cTn dur="500" fill="hold" id="13"/>
                                        <p:tgtEl>
                                          <p:spTgt spid="16"/>
                                        </p:tgtEl>
                                        <p:attrNameLst>
                                          <p:attrName>ppt_h</p:attrName>
                                        </p:attrNameLst>
                                      </p:cBhvr>
                                      <p:tavLst>
                                        <p:tav tm="0">
                                          <p:val>
                                            <p:fltVal val="0"/>
                                          </p:val>
                                        </p:tav>
                                        <p:tav tm="100000">
                                          <p:val>
                                            <p:strVal val="#ppt_h"/>
                                          </p:val>
                                        </p:tav>
                                      </p:tavLst>
                                    </p:anim>
                                    <p:animEffect filter="fade" transition="in">
                                      <p:cBhvr>
                                        <p:cTn dur="500" id="14"/>
                                        <p:tgtEl>
                                          <p:spTgt spid="16"/>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30"/>
                                        </p:tgtEl>
                                        <p:attrNameLst>
                                          <p:attrName>style.visibility</p:attrName>
                                        </p:attrNameLst>
                                      </p:cBhvr>
                                      <p:to>
                                        <p:strVal val="visible"/>
                                      </p:to>
                                    </p:set>
                                    <p:anim calcmode="lin" valueType="num">
                                      <p:cBhvr>
                                        <p:cTn dur="500" fill="hold" id="17"/>
                                        <p:tgtEl>
                                          <p:spTgt spid="30"/>
                                        </p:tgtEl>
                                        <p:attrNameLst>
                                          <p:attrName>ppt_w</p:attrName>
                                        </p:attrNameLst>
                                      </p:cBhvr>
                                      <p:tavLst>
                                        <p:tav tm="0">
                                          <p:val>
                                            <p:fltVal val="0"/>
                                          </p:val>
                                        </p:tav>
                                        <p:tav tm="100000">
                                          <p:val>
                                            <p:strVal val="#ppt_w"/>
                                          </p:val>
                                        </p:tav>
                                      </p:tavLst>
                                    </p:anim>
                                    <p:anim calcmode="lin" valueType="num">
                                      <p:cBhvr>
                                        <p:cTn dur="500" fill="hold" id="18"/>
                                        <p:tgtEl>
                                          <p:spTgt spid="30"/>
                                        </p:tgtEl>
                                        <p:attrNameLst>
                                          <p:attrName>ppt_h</p:attrName>
                                        </p:attrNameLst>
                                      </p:cBhvr>
                                      <p:tavLst>
                                        <p:tav tm="0">
                                          <p:val>
                                            <p:fltVal val="0"/>
                                          </p:val>
                                        </p:tav>
                                        <p:tav tm="100000">
                                          <p:val>
                                            <p:strVal val="#ppt_h"/>
                                          </p:val>
                                        </p:tav>
                                      </p:tavLst>
                                    </p:anim>
                                    <p:animEffect filter="fade" transition="in">
                                      <p:cBhvr>
                                        <p:cTn dur="500" id="19"/>
                                        <p:tgtEl>
                                          <p:spTgt spid="30"/>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31"/>
                                        </p:tgtEl>
                                        <p:attrNameLst>
                                          <p:attrName>style.visibility</p:attrName>
                                        </p:attrNameLst>
                                      </p:cBhvr>
                                      <p:to>
                                        <p:strVal val="visible"/>
                                      </p:to>
                                    </p:set>
                                    <p:anim calcmode="lin" valueType="num">
                                      <p:cBhvr>
                                        <p:cTn dur="500" fill="hold" id="22"/>
                                        <p:tgtEl>
                                          <p:spTgt spid="31"/>
                                        </p:tgtEl>
                                        <p:attrNameLst>
                                          <p:attrName>ppt_w</p:attrName>
                                        </p:attrNameLst>
                                      </p:cBhvr>
                                      <p:tavLst>
                                        <p:tav tm="0">
                                          <p:val>
                                            <p:fltVal val="0"/>
                                          </p:val>
                                        </p:tav>
                                        <p:tav tm="100000">
                                          <p:val>
                                            <p:strVal val="#ppt_w"/>
                                          </p:val>
                                        </p:tav>
                                      </p:tavLst>
                                    </p:anim>
                                    <p:anim calcmode="lin" valueType="num">
                                      <p:cBhvr>
                                        <p:cTn dur="500" fill="hold" id="23"/>
                                        <p:tgtEl>
                                          <p:spTgt spid="31"/>
                                        </p:tgtEl>
                                        <p:attrNameLst>
                                          <p:attrName>ppt_h</p:attrName>
                                        </p:attrNameLst>
                                      </p:cBhvr>
                                      <p:tavLst>
                                        <p:tav tm="0">
                                          <p:val>
                                            <p:fltVal val="0"/>
                                          </p:val>
                                        </p:tav>
                                        <p:tav tm="100000">
                                          <p:val>
                                            <p:strVal val="#ppt_h"/>
                                          </p:val>
                                        </p:tav>
                                      </p:tavLst>
                                    </p:anim>
                                    <p:animEffect filter="fade" transition="in">
                                      <p:cBhvr>
                                        <p:cTn dur="500" id="24"/>
                                        <p:tgtEl>
                                          <p:spTgt spid="31"/>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32"/>
                                        </p:tgtEl>
                                        <p:attrNameLst>
                                          <p:attrName>style.visibility</p:attrName>
                                        </p:attrNameLst>
                                      </p:cBhvr>
                                      <p:to>
                                        <p:strVal val="visible"/>
                                      </p:to>
                                    </p:set>
                                    <p:anim calcmode="lin" valueType="num">
                                      <p:cBhvr>
                                        <p:cTn dur="500" fill="hold" id="27"/>
                                        <p:tgtEl>
                                          <p:spTgt spid="32"/>
                                        </p:tgtEl>
                                        <p:attrNameLst>
                                          <p:attrName>ppt_w</p:attrName>
                                        </p:attrNameLst>
                                      </p:cBhvr>
                                      <p:tavLst>
                                        <p:tav tm="0">
                                          <p:val>
                                            <p:fltVal val="0"/>
                                          </p:val>
                                        </p:tav>
                                        <p:tav tm="100000">
                                          <p:val>
                                            <p:strVal val="#ppt_w"/>
                                          </p:val>
                                        </p:tav>
                                      </p:tavLst>
                                    </p:anim>
                                    <p:anim calcmode="lin" valueType="num">
                                      <p:cBhvr>
                                        <p:cTn dur="500" fill="hold" id="28"/>
                                        <p:tgtEl>
                                          <p:spTgt spid="32"/>
                                        </p:tgtEl>
                                        <p:attrNameLst>
                                          <p:attrName>ppt_h</p:attrName>
                                        </p:attrNameLst>
                                      </p:cBhvr>
                                      <p:tavLst>
                                        <p:tav tm="0">
                                          <p:val>
                                            <p:fltVal val="0"/>
                                          </p:val>
                                        </p:tav>
                                        <p:tav tm="100000">
                                          <p:val>
                                            <p:strVal val="#ppt_h"/>
                                          </p:val>
                                        </p:tav>
                                      </p:tavLst>
                                    </p:anim>
                                    <p:animEffect filter="fade" transition="in">
                                      <p:cBhvr>
                                        <p:cTn dur="500" id="29"/>
                                        <p:tgtEl>
                                          <p:spTgt spid="32"/>
                                        </p:tgtEl>
                                      </p:cBhvr>
                                    </p:animEffect>
                                  </p:childTnLst>
                                </p:cTn>
                              </p:par>
                              <p:par>
                                <p:cTn fill="hold" grpId="0" id="30" nodeType="withEffect" presetClass="entr" presetID="53" presetSubtype="0">
                                  <p:stCondLst>
                                    <p:cond delay="0"/>
                                  </p:stCondLst>
                                  <p:childTnLst>
                                    <p:set>
                                      <p:cBhvr>
                                        <p:cTn dur="1" fill="hold" id="31">
                                          <p:stCondLst>
                                            <p:cond delay="0"/>
                                          </p:stCondLst>
                                        </p:cTn>
                                        <p:tgtEl>
                                          <p:spTgt spid="33"/>
                                        </p:tgtEl>
                                        <p:attrNameLst>
                                          <p:attrName>style.visibility</p:attrName>
                                        </p:attrNameLst>
                                      </p:cBhvr>
                                      <p:to>
                                        <p:strVal val="visible"/>
                                      </p:to>
                                    </p:set>
                                    <p:anim calcmode="lin" valueType="num">
                                      <p:cBhvr>
                                        <p:cTn dur="500" fill="hold" id="32"/>
                                        <p:tgtEl>
                                          <p:spTgt spid="33"/>
                                        </p:tgtEl>
                                        <p:attrNameLst>
                                          <p:attrName>ppt_w</p:attrName>
                                        </p:attrNameLst>
                                      </p:cBhvr>
                                      <p:tavLst>
                                        <p:tav tm="0">
                                          <p:val>
                                            <p:fltVal val="0"/>
                                          </p:val>
                                        </p:tav>
                                        <p:tav tm="100000">
                                          <p:val>
                                            <p:strVal val="#ppt_w"/>
                                          </p:val>
                                        </p:tav>
                                      </p:tavLst>
                                    </p:anim>
                                    <p:anim calcmode="lin" valueType="num">
                                      <p:cBhvr>
                                        <p:cTn dur="500" fill="hold" id="33"/>
                                        <p:tgtEl>
                                          <p:spTgt spid="33"/>
                                        </p:tgtEl>
                                        <p:attrNameLst>
                                          <p:attrName>ppt_h</p:attrName>
                                        </p:attrNameLst>
                                      </p:cBhvr>
                                      <p:tavLst>
                                        <p:tav tm="0">
                                          <p:val>
                                            <p:fltVal val="0"/>
                                          </p:val>
                                        </p:tav>
                                        <p:tav tm="100000">
                                          <p:val>
                                            <p:strVal val="#ppt_h"/>
                                          </p:val>
                                        </p:tav>
                                      </p:tavLst>
                                    </p:anim>
                                    <p:animEffect filter="fade" transition="in">
                                      <p:cBhvr>
                                        <p:cTn dur="500" id="34"/>
                                        <p:tgtEl>
                                          <p:spTgt spid="33"/>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34"/>
                                        </p:tgtEl>
                                        <p:attrNameLst>
                                          <p:attrName>style.visibility</p:attrName>
                                        </p:attrNameLst>
                                      </p:cBhvr>
                                      <p:to>
                                        <p:strVal val="visible"/>
                                      </p:to>
                                    </p:set>
                                    <p:anim calcmode="lin" valueType="num">
                                      <p:cBhvr>
                                        <p:cTn dur="500" fill="hold" id="37"/>
                                        <p:tgtEl>
                                          <p:spTgt spid="34"/>
                                        </p:tgtEl>
                                        <p:attrNameLst>
                                          <p:attrName>ppt_w</p:attrName>
                                        </p:attrNameLst>
                                      </p:cBhvr>
                                      <p:tavLst>
                                        <p:tav tm="0">
                                          <p:val>
                                            <p:fltVal val="0"/>
                                          </p:val>
                                        </p:tav>
                                        <p:tav tm="100000">
                                          <p:val>
                                            <p:strVal val="#ppt_w"/>
                                          </p:val>
                                        </p:tav>
                                      </p:tavLst>
                                    </p:anim>
                                    <p:anim calcmode="lin" valueType="num">
                                      <p:cBhvr>
                                        <p:cTn dur="500" fill="hold" id="38"/>
                                        <p:tgtEl>
                                          <p:spTgt spid="34"/>
                                        </p:tgtEl>
                                        <p:attrNameLst>
                                          <p:attrName>ppt_h</p:attrName>
                                        </p:attrNameLst>
                                      </p:cBhvr>
                                      <p:tavLst>
                                        <p:tav tm="0">
                                          <p:val>
                                            <p:fltVal val="0"/>
                                          </p:val>
                                        </p:tav>
                                        <p:tav tm="100000">
                                          <p:val>
                                            <p:strVal val="#ppt_h"/>
                                          </p:val>
                                        </p:tav>
                                      </p:tavLst>
                                    </p:anim>
                                    <p:animEffect filter="fade" transition="in">
                                      <p:cBhvr>
                                        <p:cTn dur="500" id="39"/>
                                        <p:tgtEl>
                                          <p:spTgt spid="34"/>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35"/>
                                        </p:tgtEl>
                                        <p:attrNameLst>
                                          <p:attrName>style.visibility</p:attrName>
                                        </p:attrNameLst>
                                      </p:cBhvr>
                                      <p:to>
                                        <p:strVal val="visible"/>
                                      </p:to>
                                    </p:set>
                                    <p:anim calcmode="lin" valueType="num">
                                      <p:cBhvr>
                                        <p:cTn dur="500" fill="hold" id="42"/>
                                        <p:tgtEl>
                                          <p:spTgt spid="35"/>
                                        </p:tgtEl>
                                        <p:attrNameLst>
                                          <p:attrName>ppt_w</p:attrName>
                                        </p:attrNameLst>
                                      </p:cBhvr>
                                      <p:tavLst>
                                        <p:tav tm="0">
                                          <p:val>
                                            <p:fltVal val="0"/>
                                          </p:val>
                                        </p:tav>
                                        <p:tav tm="100000">
                                          <p:val>
                                            <p:strVal val="#ppt_w"/>
                                          </p:val>
                                        </p:tav>
                                      </p:tavLst>
                                    </p:anim>
                                    <p:anim calcmode="lin" valueType="num">
                                      <p:cBhvr>
                                        <p:cTn dur="500" fill="hold" id="43"/>
                                        <p:tgtEl>
                                          <p:spTgt spid="35"/>
                                        </p:tgtEl>
                                        <p:attrNameLst>
                                          <p:attrName>ppt_h</p:attrName>
                                        </p:attrNameLst>
                                      </p:cBhvr>
                                      <p:tavLst>
                                        <p:tav tm="0">
                                          <p:val>
                                            <p:fltVal val="0"/>
                                          </p:val>
                                        </p:tav>
                                        <p:tav tm="100000">
                                          <p:val>
                                            <p:strVal val="#ppt_h"/>
                                          </p:val>
                                        </p:tav>
                                      </p:tavLst>
                                    </p:anim>
                                    <p:animEffect filter="fade" transition="in">
                                      <p:cBhvr>
                                        <p:cTn dur="500" id="44"/>
                                        <p:tgtEl>
                                          <p:spTgt spid="35"/>
                                        </p:tgtEl>
                                      </p:cBhvr>
                                    </p:animEffect>
                                  </p:childTnLst>
                                </p:cTn>
                              </p:par>
                              <p:par>
                                <p:cTn fill="hold" grpId="0" id="45" nodeType="withEffect" presetClass="entr" presetID="53" presetSubtype="0">
                                  <p:stCondLst>
                                    <p:cond delay="0"/>
                                  </p:stCondLst>
                                  <p:childTnLst>
                                    <p:set>
                                      <p:cBhvr>
                                        <p:cTn dur="1" fill="hold" id="46">
                                          <p:stCondLst>
                                            <p:cond delay="0"/>
                                          </p:stCondLst>
                                        </p:cTn>
                                        <p:tgtEl>
                                          <p:spTgt spid="2"/>
                                        </p:tgtEl>
                                        <p:attrNameLst>
                                          <p:attrName>style.visibility</p:attrName>
                                        </p:attrNameLst>
                                      </p:cBhvr>
                                      <p:to>
                                        <p:strVal val="visible"/>
                                      </p:to>
                                    </p:set>
                                    <p:anim calcmode="lin" valueType="num">
                                      <p:cBhvr>
                                        <p:cTn dur="500" fill="hold" id="47"/>
                                        <p:tgtEl>
                                          <p:spTgt spid="2"/>
                                        </p:tgtEl>
                                        <p:attrNameLst>
                                          <p:attrName>ppt_w</p:attrName>
                                        </p:attrNameLst>
                                      </p:cBhvr>
                                      <p:tavLst>
                                        <p:tav tm="0">
                                          <p:val>
                                            <p:fltVal val="0"/>
                                          </p:val>
                                        </p:tav>
                                        <p:tav tm="100000">
                                          <p:val>
                                            <p:strVal val="#ppt_w"/>
                                          </p:val>
                                        </p:tav>
                                      </p:tavLst>
                                    </p:anim>
                                    <p:anim calcmode="lin" valueType="num">
                                      <p:cBhvr>
                                        <p:cTn dur="500" fill="hold" id="48"/>
                                        <p:tgtEl>
                                          <p:spTgt spid="2"/>
                                        </p:tgtEl>
                                        <p:attrNameLst>
                                          <p:attrName>ppt_h</p:attrName>
                                        </p:attrNameLst>
                                      </p:cBhvr>
                                      <p:tavLst>
                                        <p:tav tm="0">
                                          <p:val>
                                            <p:fltVal val="0"/>
                                          </p:val>
                                        </p:tav>
                                        <p:tav tm="100000">
                                          <p:val>
                                            <p:strVal val="#ppt_h"/>
                                          </p:val>
                                        </p:tav>
                                      </p:tavLst>
                                    </p:anim>
                                    <p:animEffect filter="fade" transition="in">
                                      <p:cBhvr>
                                        <p:cTn dur="500" id="49"/>
                                        <p:tgtEl>
                                          <p:spTgt spid="2"/>
                                        </p:tgtEl>
                                      </p:cBhvr>
                                    </p:animEffect>
                                  </p:childTnLst>
                                </p:cTn>
                              </p:par>
                              <p:par>
                                <p:cTn fill="hold" grpId="0" id="50" nodeType="withEffect" presetClass="entr" presetID="53" presetSubtype="0">
                                  <p:stCondLst>
                                    <p:cond delay="0"/>
                                  </p:stCondLst>
                                  <p:childTnLst>
                                    <p:set>
                                      <p:cBhvr>
                                        <p:cTn dur="1" fill="hold" id="51">
                                          <p:stCondLst>
                                            <p:cond delay="0"/>
                                          </p:stCondLst>
                                        </p:cTn>
                                        <p:tgtEl>
                                          <p:spTgt spid="3"/>
                                        </p:tgtEl>
                                        <p:attrNameLst>
                                          <p:attrName>style.visibility</p:attrName>
                                        </p:attrNameLst>
                                      </p:cBhvr>
                                      <p:to>
                                        <p:strVal val="visible"/>
                                      </p:to>
                                    </p:set>
                                    <p:anim calcmode="lin" valueType="num">
                                      <p:cBhvr>
                                        <p:cTn dur="500" fill="hold" id="52"/>
                                        <p:tgtEl>
                                          <p:spTgt spid="3"/>
                                        </p:tgtEl>
                                        <p:attrNameLst>
                                          <p:attrName>ppt_w</p:attrName>
                                        </p:attrNameLst>
                                      </p:cBhvr>
                                      <p:tavLst>
                                        <p:tav tm="0">
                                          <p:val>
                                            <p:fltVal val="0"/>
                                          </p:val>
                                        </p:tav>
                                        <p:tav tm="100000">
                                          <p:val>
                                            <p:strVal val="#ppt_w"/>
                                          </p:val>
                                        </p:tav>
                                      </p:tavLst>
                                    </p:anim>
                                    <p:anim calcmode="lin" valueType="num">
                                      <p:cBhvr>
                                        <p:cTn dur="500" fill="hold" id="53"/>
                                        <p:tgtEl>
                                          <p:spTgt spid="3"/>
                                        </p:tgtEl>
                                        <p:attrNameLst>
                                          <p:attrName>ppt_h</p:attrName>
                                        </p:attrNameLst>
                                      </p:cBhvr>
                                      <p:tavLst>
                                        <p:tav tm="0">
                                          <p:val>
                                            <p:fltVal val="0"/>
                                          </p:val>
                                        </p:tav>
                                        <p:tav tm="100000">
                                          <p:val>
                                            <p:strVal val="#ppt_h"/>
                                          </p:val>
                                        </p:tav>
                                      </p:tavLst>
                                    </p:anim>
                                    <p:animEffect filter="fade" transition="in">
                                      <p:cBhvr>
                                        <p:cTn dur="500" id="54"/>
                                        <p:tgtEl>
                                          <p:spTgt spid="3"/>
                                        </p:tgtEl>
                                      </p:cBhvr>
                                    </p:animEffect>
                                  </p:childTnLst>
                                </p:cTn>
                              </p:par>
                              <p:par>
                                <p:cTn fill="hold" id="55" nodeType="withEffect" presetClass="entr" presetID="53" presetSubtype="0">
                                  <p:stCondLst>
                                    <p:cond delay="0"/>
                                  </p:stCondLst>
                                  <p:childTnLst>
                                    <p:set>
                                      <p:cBhvr>
                                        <p:cTn dur="1" fill="hold" id="56">
                                          <p:stCondLst>
                                            <p:cond delay="0"/>
                                          </p:stCondLst>
                                        </p:cTn>
                                        <p:tgtEl>
                                          <p:spTgt spid="4"/>
                                        </p:tgtEl>
                                        <p:attrNameLst>
                                          <p:attrName>style.visibility</p:attrName>
                                        </p:attrNameLst>
                                      </p:cBhvr>
                                      <p:to>
                                        <p:strVal val="visible"/>
                                      </p:to>
                                    </p:set>
                                    <p:anim calcmode="lin" valueType="num">
                                      <p:cBhvr>
                                        <p:cTn dur="500" fill="hold" id="57"/>
                                        <p:tgtEl>
                                          <p:spTgt spid="4"/>
                                        </p:tgtEl>
                                        <p:attrNameLst>
                                          <p:attrName>ppt_w</p:attrName>
                                        </p:attrNameLst>
                                      </p:cBhvr>
                                      <p:tavLst>
                                        <p:tav tm="0">
                                          <p:val>
                                            <p:fltVal val="0"/>
                                          </p:val>
                                        </p:tav>
                                        <p:tav tm="100000">
                                          <p:val>
                                            <p:strVal val="#ppt_w"/>
                                          </p:val>
                                        </p:tav>
                                      </p:tavLst>
                                    </p:anim>
                                    <p:anim calcmode="lin" valueType="num">
                                      <p:cBhvr>
                                        <p:cTn dur="500" fill="hold" id="58"/>
                                        <p:tgtEl>
                                          <p:spTgt spid="4"/>
                                        </p:tgtEl>
                                        <p:attrNameLst>
                                          <p:attrName>ppt_h</p:attrName>
                                        </p:attrNameLst>
                                      </p:cBhvr>
                                      <p:tavLst>
                                        <p:tav tm="0">
                                          <p:val>
                                            <p:fltVal val="0"/>
                                          </p:val>
                                        </p:tav>
                                        <p:tav tm="100000">
                                          <p:val>
                                            <p:strVal val="#ppt_h"/>
                                          </p:val>
                                        </p:tav>
                                      </p:tavLst>
                                    </p:anim>
                                    <p:animEffect filter="fade" transition="in">
                                      <p:cBhvr>
                                        <p:cTn dur="500" id="59"/>
                                        <p:tgtEl>
                                          <p:spTgt spid="4"/>
                                        </p:tgtEl>
                                      </p:cBhvr>
                                    </p:animEffect>
                                  </p:childTnLst>
                                </p:cTn>
                              </p:par>
                              <p:par>
                                <p:cTn fill="hold" id="60" nodeType="withEffect" presetClass="entr" presetID="53" presetSubtype="0">
                                  <p:stCondLst>
                                    <p:cond delay="0"/>
                                  </p:stCondLst>
                                  <p:childTnLst>
                                    <p:set>
                                      <p:cBhvr>
                                        <p:cTn dur="1" fill="hold" id="61">
                                          <p:stCondLst>
                                            <p:cond delay="0"/>
                                          </p:stCondLst>
                                        </p:cTn>
                                        <p:tgtEl>
                                          <p:spTgt spid="5"/>
                                        </p:tgtEl>
                                        <p:attrNameLst>
                                          <p:attrName>style.visibility</p:attrName>
                                        </p:attrNameLst>
                                      </p:cBhvr>
                                      <p:to>
                                        <p:strVal val="visible"/>
                                      </p:to>
                                    </p:set>
                                    <p:anim calcmode="lin" valueType="num">
                                      <p:cBhvr>
                                        <p:cTn dur="500" fill="hold" id="62"/>
                                        <p:tgtEl>
                                          <p:spTgt spid="5"/>
                                        </p:tgtEl>
                                        <p:attrNameLst>
                                          <p:attrName>ppt_w</p:attrName>
                                        </p:attrNameLst>
                                      </p:cBhvr>
                                      <p:tavLst>
                                        <p:tav tm="0">
                                          <p:val>
                                            <p:fltVal val="0"/>
                                          </p:val>
                                        </p:tav>
                                        <p:tav tm="100000">
                                          <p:val>
                                            <p:strVal val="#ppt_w"/>
                                          </p:val>
                                        </p:tav>
                                      </p:tavLst>
                                    </p:anim>
                                    <p:anim calcmode="lin" valueType="num">
                                      <p:cBhvr>
                                        <p:cTn dur="500" fill="hold" id="63"/>
                                        <p:tgtEl>
                                          <p:spTgt spid="5"/>
                                        </p:tgtEl>
                                        <p:attrNameLst>
                                          <p:attrName>ppt_h</p:attrName>
                                        </p:attrNameLst>
                                      </p:cBhvr>
                                      <p:tavLst>
                                        <p:tav tm="0">
                                          <p:val>
                                            <p:fltVal val="0"/>
                                          </p:val>
                                        </p:tav>
                                        <p:tav tm="100000">
                                          <p:val>
                                            <p:strVal val="#ppt_h"/>
                                          </p:val>
                                        </p:tav>
                                      </p:tavLst>
                                    </p:anim>
                                    <p:animEffect filter="fade" transition="in">
                                      <p:cBhvr>
                                        <p:cTn dur="500" id="64"/>
                                        <p:tgtEl>
                                          <p:spTgt spid="5"/>
                                        </p:tgtEl>
                                      </p:cBhvr>
                                    </p:animEffect>
                                  </p:childTnLst>
                                </p:cTn>
                              </p:par>
                              <p:par>
                                <p:cTn fill="hold" id="65" nodeType="withEffect" presetClass="entr" presetID="53" presetSubtype="0">
                                  <p:stCondLst>
                                    <p:cond delay="0"/>
                                  </p:stCondLst>
                                  <p:childTnLst>
                                    <p:set>
                                      <p:cBhvr>
                                        <p:cTn dur="1" fill="hold" id="66">
                                          <p:stCondLst>
                                            <p:cond delay="0"/>
                                          </p:stCondLst>
                                        </p:cTn>
                                        <p:tgtEl>
                                          <p:spTgt spid="6"/>
                                        </p:tgtEl>
                                        <p:attrNameLst>
                                          <p:attrName>style.visibility</p:attrName>
                                        </p:attrNameLst>
                                      </p:cBhvr>
                                      <p:to>
                                        <p:strVal val="visible"/>
                                      </p:to>
                                    </p:set>
                                    <p:anim calcmode="lin" valueType="num">
                                      <p:cBhvr>
                                        <p:cTn dur="500" fill="hold" id="67"/>
                                        <p:tgtEl>
                                          <p:spTgt spid="6"/>
                                        </p:tgtEl>
                                        <p:attrNameLst>
                                          <p:attrName>ppt_w</p:attrName>
                                        </p:attrNameLst>
                                      </p:cBhvr>
                                      <p:tavLst>
                                        <p:tav tm="0">
                                          <p:val>
                                            <p:fltVal val="0"/>
                                          </p:val>
                                        </p:tav>
                                        <p:tav tm="100000">
                                          <p:val>
                                            <p:strVal val="#ppt_w"/>
                                          </p:val>
                                        </p:tav>
                                      </p:tavLst>
                                    </p:anim>
                                    <p:anim calcmode="lin" valueType="num">
                                      <p:cBhvr>
                                        <p:cTn dur="500" fill="hold" id="68"/>
                                        <p:tgtEl>
                                          <p:spTgt spid="6"/>
                                        </p:tgtEl>
                                        <p:attrNameLst>
                                          <p:attrName>ppt_h</p:attrName>
                                        </p:attrNameLst>
                                      </p:cBhvr>
                                      <p:tavLst>
                                        <p:tav tm="0">
                                          <p:val>
                                            <p:fltVal val="0"/>
                                          </p:val>
                                        </p:tav>
                                        <p:tav tm="100000">
                                          <p:val>
                                            <p:strVal val="#ppt_h"/>
                                          </p:val>
                                        </p:tav>
                                      </p:tavLst>
                                    </p:anim>
                                    <p:animEffect filter="fade" transition="in">
                                      <p:cBhvr>
                                        <p:cTn dur="500" id="69"/>
                                        <p:tgtEl>
                                          <p:spTgt spid="6"/>
                                        </p:tgtEl>
                                      </p:cBhvr>
                                    </p:animEffect>
                                  </p:childTnLst>
                                </p:cTn>
                              </p:par>
                              <p:par>
                                <p:cTn fill="hold" id="70" nodeType="withEffect" presetClass="entr" presetID="53" presetSubtype="0">
                                  <p:stCondLst>
                                    <p:cond delay="0"/>
                                  </p:stCondLst>
                                  <p:childTnLst>
                                    <p:set>
                                      <p:cBhvr>
                                        <p:cTn dur="1" fill="hold" id="71">
                                          <p:stCondLst>
                                            <p:cond delay="0"/>
                                          </p:stCondLst>
                                        </p:cTn>
                                        <p:tgtEl>
                                          <p:spTgt spid="7"/>
                                        </p:tgtEl>
                                        <p:attrNameLst>
                                          <p:attrName>style.visibility</p:attrName>
                                        </p:attrNameLst>
                                      </p:cBhvr>
                                      <p:to>
                                        <p:strVal val="visible"/>
                                      </p:to>
                                    </p:set>
                                    <p:anim calcmode="lin" valueType="num">
                                      <p:cBhvr>
                                        <p:cTn dur="500" fill="hold" id="72"/>
                                        <p:tgtEl>
                                          <p:spTgt spid="7"/>
                                        </p:tgtEl>
                                        <p:attrNameLst>
                                          <p:attrName>ppt_w</p:attrName>
                                        </p:attrNameLst>
                                      </p:cBhvr>
                                      <p:tavLst>
                                        <p:tav tm="0">
                                          <p:val>
                                            <p:fltVal val="0"/>
                                          </p:val>
                                        </p:tav>
                                        <p:tav tm="100000">
                                          <p:val>
                                            <p:strVal val="#ppt_w"/>
                                          </p:val>
                                        </p:tav>
                                      </p:tavLst>
                                    </p:anim>
                                    <p:anim calcmode="lin" valueType="num">
                                      <p:cBhvr>
                                        <p:cTn dur="500" fill="hold" id="73"/>
                                        <p:tgtEl>
                                          <p:spTgt spid="7"/>
                                        </p:tgtEl>
                                        <p:attrNameLst>
                                          <p:attrName>ppt_h</p:attrName>
                                        </p:attrNameLst>
                                      </p:cBhvr>
                                      <p:tavLst>
                                        <p:tav tm="0">
                                          <p:val>
                                            <p:fltVal val="0"/>
                                          </p:val>
                                        </p:tav>
                                        <p:tav tm="100000">
                                          <p:val>
                                            <p:strVal val="#ppt_h"/>
                                          </p:val>
                                        </p:tav>
                                      </p:tavLst>
                                    </p:anim>
                                    <p:animEffect filter="fade" transition="in">
                                      <p:cBhvr>
                                        <p:cTn dur="500" id="74"/>
                                        <p:tgtEl>
                                          <p:spTgt spid="7"/>
                                        </p:tgtEl>
                                      </p:cBhvr>
                                    </p:animEffect>
                                  </p:childTnLst>
                                </p:cTn>
                              </p:par>
                              <p:par>
                                <p:cTn fill="hold" id="75" nodeType="withEffect" presetClass="entr" presetID="53" presetSubtype="0">
                                  <p:stCondLst>
                                    <p:cond delay="0"/>
                                  </p:stCondLst>
                                  <p:childTnLst>
                                    <p:set>
                                      <p:cBhvr>
                                        <p:cTn dur="1" fill="hold" id="76">
                                          <p:stCondLst>
                                            <p:cond delay="0"/>
                                          </p:stCondLst>
                                        </p:cTn>
                                        <p:tgtEl>
                                          <p:spTgt spid="8"/>
                                        </p:tgtEl>
                                        <p:attrNameLst>
                                          <p:attrName>style.visibility</p:attrName>
                                        </p:attrNameLst>
                                      </p:cBhvr>
                                      <p:to>
                                        <p:strVal val="visible"/>
                                      </p:to>
                                    </p:set>
                                    <p:anim calcmode="lin" valueType="num">
                                      <p:cBhvr>
                                        <p:cTn dur="500" fill="hold" id="77"/>
                                        <p:tgtEl>
                                          <p:spTgt spid="8"/>
                                        </p:tgtEl>
                                        <p:attrNameLst>
                                          <p:attrName>ppt_w</p:attrName>
                                        </p:attrNameLst>
                                      </p:cBhvr>
                                      <p:tavLst>
                                        <p:tav tm="0">
                                          <p:val>
                                            <p:fltVal val="0"/>
                                          </p:val>
                                        </p:tav>
                                        <p:tav tm="100000">
                                          <p:val>
                                            <p:strVal val="#ppt_w"/>
                                          </p:val>
                                        </p:tav>
                                      </p:tavLst>
                                    </p:anim>
                                    <p:anim calcmode="lin" valueType="num">
                                      <p:cBhvr>
                                        <p:cTn dur="500" fill="hold" id="78"/>
                                        <p:tgtEl>
                                          <p:spTgt spid="8"/>
                                        </p:tgtEl>
                                        <p:attrNameLst>
                                          <p:attrName>ppt_h</p:attrName>
                                        </p:attrNameLst>
                                      </p:cBhvr>
                                      <p:tavLst>
                                        <p:tav tm="0">
                                          <p:val>
                                            <p:fltVal val="0"/>
                                          </p:val>
                                        </p:tav>
                                        <p:tav tm="100000">
                                          <p:val>
                                            <p:strVal val="#ppt_h"/>
                                          </p:val>
                                        </p:tav>
                                      </p:tavLst>
                                    </p:anim>
                                    <p:animEffect filter="fade" transition="in">
                                      <p:cBhvr>
                                        <p:cTn dur="500" id="79"/>
                                        <p:tgtEl>
                                          <p:spTgt spid="8"/>
                                        </p:tgtEl>
                                      </p:cBhvr>
                                    </p:animEffect>
                                  </p:childTnLst>
                                </p:cTn>
                              </p:par>
                              <p:par>
                                <p:cTn fill="hold" id="80" nodeType="withEffect" presetClass="entr" presetID="53" presetSubtype="0">
                                  <p:stCondLst>
                                    <p:cond delay="0"/>
                                  </p:stCondLst>
                                  <p:childTnLst>
                                    <p:set>
                                      <p:cBhvr>
                                        <p:cTn dur="1" fill="hold" id="81">
                                          <p:stCondLst>
                                            <p:cond delay="0"/>
                                          </p:stCondLst>
                                        </p:cTn>
                                        <p:tgtEl>
                                          <p:spTgt spid="9"/>
                                        </p:tgtEl>
                                        <p:attrNameLst>
                                          <p:attrName>style.visibility</p:attrName>
                                        </p:attrNameLst>
                                      </p:cBhvr>
                                      <p:to>
                                        <p:strVal val="visible"/>
                                      </p:to>
                                    </p:set>
                                    <p:anim calcmode="lin" valueType="num">
                                      <p:cBhvr>
                                        <p:cTn dur="500" fill="hold" id="82"/>
                                        <p:tgtEl>
                                          <p:spTgt spid="9"/>
                                        </p:tgtEl>
                                        <p:attrNameLst>
                                          <p:attrName>ppt_w</p:attrName>
                                        </p:attrNameLst>
                                      </p:cBhvr>
                                      <p:tavLst>
                                        <p:tav tm="0">
                                          <p:val>
                                            <p:fltVal val="0"/>
                                          </p:val>
                                        </p:tav>
                                        <p:tav tm="100000">
                                          <p:val>
                                            <p:strVal val="#ppt_w"/>
                                          </p:val>
                                        </p:tav>
                                      </p:tavLst>
                                    </p:anim>
                                    <p:anim calcmode="lin" valueType="num">
                                      <p:cBhvr>
                                        <p:cTn dur="500" fill="hold" id="83"/>
                                        <p:tgtEl>
                                          <p:spTgt spid="9"/>
                                        </p:tgtEl>
                                        <p:attrNameLst>
                                          <p:attrName>ppt_h</p:attrName>
                                        </p:attrNameLst>
                                      </p:cBhvr>
                                      <p:tavLst>
                                        <p:tav tm="0">
                                          <p:val>
                                            <p:fltVal val="0"/>
                                          </p:val>
                                        </p:tav>
                                        <p:tav tm="100000">
                                          <p:val>
                                            <p:strVal val="#ppt_h"/>
                                          </p:val>
                                        </p:tav>
                                      </p:tavLst>
                                    </p:anim>
                                    <p:animEffect filter="fade" transition="in">
                                      <p:cBhvr>
                                        <p:cTn dur="500" id="84"/>
                                        <p:tgtEl>
                                          <p:spTgt spid="9"/>
                                        </p:tgtEl>
                                      </p:cBhvr>
                                    </p:animEffect>
                                  </p:childTnLst>
                                </p:cTn>
                              </p:par>
                              <p:par>
                                <p:cTn fill="hold" grpId="0" id="85" nodeType="withEffect" presetClass="entr" presetID="53" presetSubtype="0">
                                  <p:stCondLst>
                                    <p:cond delay="0"/>
                                  </p:stCondLst>
                                  <p:childTnLst>
                                    <p:set>
                                      <p:cBhvr>
                                        <p:cTn dur="1" fill="hold" id="86">
                                          <p:stCondLst>
                                            <p:cond delay="0"/>
                                          </p:stCondLst>
                                        </p:cTn>
                                        <p:tgtEl>
                                          <p:spTgt spid="10"/>
                                        </p:tgtEl>
                                        <p:attrNameLst>
                                          <p:attrName>style.visibility</p:attrName>
                                        </p:attrNameLst>
                                      </p:cBhvr>
                                      <p:to>
                                        <p:strVal val="visible"/>
                                      </p:to>
                                    </p:set>
                                    <p:anim calcmode="lin" valueType="num">
                                      <p:cBhvr>
                                        <p:cTn dur="500" fill="hold" id="87"/>
                                        <p:tgtEl>
                                          <p:spTgt spid="10"/>
                                        </p:tgtEl>
                                        <p:attrNameLst>
                                          <p:attrName>ppt_w</p:attrName>
                                        </p:attrNameLst>
                                      </p:cBhvr>
                                      <p:tavLst>
                                        <p:tav tm="0">
                                          <p:val>
                                            <p:fltVal val="0"/>
                                          </p:val>
                                        </p:tav>
                                        <p:tav tm="100000">
                                          <p:val>
                                            <p:strVal val="#ppt_w"/>
                                          </p:val>
                                        </p:tav>
                                      </p:tavLst>
                                    </p:anim>
                                    <p:anim calcmode="lin" valueType="num">
                                      <p:cBhvr>
                                        <p:cTn dur="500" fill="hold" id="88"/>
                                        <p:tgtEl>
                                          <p:spTgt spid="10"/>
                                        </p:tgtEl>
                                        <p:attrNameLst>
                                          <p:attrName>ppt_h</p:attrName>
                                        </p:attrNameLst>
                                      </p:cBhvr>
                                      <p:tavLst>
                                        <p:tav tm="0">
                                          <p:val>
                                            <p:fltVal val="0"/>
                                          </p:val>
                                        </p:tav>
                                        <p:tav tm="100000">
                                          <p:val>
                                            <p:strVal val="#ppt_h"/>
                                          </p:val>
                                        </p:tav>
                                      </p:tavLst>
                                    </p:anim>
                                    <p:animEffect filter="fade" transition="in">
                                      <p:cBhvr>
                                        <p:cTn dur="500" id="89"/>
                                        <p:tgtEl>
                                          <p:spTgt spid="10"/>
                                        </p:tgtEl>
                                      </p:cBhvr>
                                    </p:animEffect>
                                  </p:childTnLst>
                                </p:cTn>
                              </p:par>
                              <p:par>
                                <p:cTn fill="hold" grpId="0" id="90" nodeType="withEffect" presetClass="entr" presetID="53" presetSubtype="0">
                                  <p:stCondLst>
                                    <p:cond delay="0"/>
                                  </p:stCondLst>
                                  <p:childTnLst>
                                    <p:set>
                                      <p:cBhvr>
                                        <p:cTn dur="1" fill="hold" id="91">
                                          <p:stCondLst>
                                            <p:cond delay="0"/>
                                          </p:stCondLst>
                                        </p:cTn>
                                        <p:tgtEl>
                                          <p:spTgt spid="11"/>
                                        </p:tgtEl>
                                        <p:attrNameLst>
                                          <p:attrName>style.visibility</p:attrName>
                                        </p:attrNameLst>
                                      </p:cBhvr>
                                      <p:to>
                                        <p:strVal val="visible"/>
                                      </p:to>
                                    </p:set>
                                    <p:anim calcmode="lin" valueType="num">
                                      <p:cBhvr>
                                        <p:cTn dur="500" fill="hold" id="92"/>
                                        <p:tgtEl>
                                          <p:spTgt spid="11"/>
                                        </p:tgtEl>
                                        <p:attrNameLst>
                                          <p:attrName>ppt_w</p:attrName>
                                        </p:attrNameLst>
                                      </p:cBhvr>
                                      <p:tavLst>
                                        <p:tav tm="0">
                                          <p:val>
                                            <p:fltVal val="0"/>
                                          </p:val>
                                        </p:tav>
                                        <p:tav tm="100000">
                                          <p:val>
                                            <p:strVal val="#ppt_w"/>
                                          </p:val>
                                        </p:tav>
                                      </p:tavLst>
                                    </p:anim>
                                    <p:anim calcmode="lin" valueType="num">
                                      <p:cBhvr>
                                        <p:cTn dur="500" fill="hold" id="93"/>
                                        <p:tgtEl>
                                          <p:spTgt spid="11"/>
                                        </p:tgtEl>
                                        <p:attrNameLst>
                                          <p:attrName>ppt_h</p:attrName>
                                        </p:attrNameLst>
                                      </p:cBhvr>
                                      <p:tavLst>
                                        <p:tav tm="0">
                                          <p:val>
                                            <p:fltVal val="0"/>
                                          </p:val>
                                        </p:tav>
                                        <p:tav tm="100000">
                                          <p:val>
                                            <p:strVal val="#ppt_h"/>
                                          </p:val>
                                        </p:tav>
                                      </p:tavLst>
                                    </p:anim>
                                    <p:animEffect filter="fade" transition="in">
                                      <p:cBhvr>
                                        <p:cTn dur="500" id="94"/>
                                        <p:tgtEl>
                                          <p:spTgt spid="11"/>
                                        </p:tgtEl>
                                      </p:cBhvr>
                                    </p:animEffect>
                                  </p:childTnLst>
                                </p:cTn>
                              </p:par>
                              <p:par>
                                <p:cTn fill="hold" grpId="0" id="95" nodeType="withEffect" presetClass="entr" presetID="53" presetSubtype="0">
                                  <p:stCondLst>
                                    <p:cond delay="0"/>
                                  </p:stCondLst>
                                  <p:childTnLst>
                                    <p:set>
                                      <p:cBhvr>
                                        <p:cTn dur="1" fill="hold" id="96">
                                          <p:stCondLst>
                                            <p:cond delay="0"/>
                                          </p:stCondLst>
                                        </p:cTn>
                                        <p:tgtEl>
                                          <p:spTgt spid="12"/>
                                        </p:tgtEl>
                                        <p:attrNameLst>
                                          <p:attrName>style.visibility</p:attrName>
                                        </p:attrNameLst>
                                      </p:cBhvr>
                                      <p:to>
                                        <p:strVal val="visible"/>
                                      </p:to>
                                    </p:set>
                                    <p:anim calcmode="lin" valueType="num">
                                      <p:cBhvr>
                                        <p:cTn dur="500" fill="hold" id="97"/>
                                        <p:tgtEl>
                                          <p:spTgt spid="12"/>
                                        </p:tgtEl>
                                        <p:attrNameLst>
                                          <p:attrName>ppt_w</p:attrName>
                                        </p:attrNameLst>
                                      </p:cBhvr>
                                      <p:tavLst>
                                        <p:tav tm="0">
                                          <p:val>
                                            <p:fltVal val="0"/>
                                          </p:val>
                                        </p:tav>
                                        <p:tav tm="100000">
                                          <p:val>
                                            <p:strVal val="#ppt_w"/>
                                          </p:val>
                                        </p:tav>
                                      </p:tavLst>
                                    </p:anim>
                                    <p:anim calcmode="lin" valueType="num">
                                      <p:cBhvr>
                                        <p:cTn dur="500" fill="hold" id="98"/>
                                        <p:tgtEl>
                                          <p:spTgt spid="12"/>
                                        </p:tgtEl>
                                        <p:attrNameLst>
                                          <p:attrName>ppt_h</p:attrName>
                                        </p:attrNameLst>
                                      </p:cBhvr>
                                      <p:tavLst>
                                        <p:tav tm="0">
                                          <p:val>
                                            <p:fltVal val="0"/>
                                          </p:val>
                                        </p:tav>
                                        <p:tav tm="100000">
                                          <p:val>
                                            <p:strVal val="#ppt_h"/>
                                          </p:val>
                                        </p:tav>
                                      </p:tavLst>
                                    </p:anim>
                                    <p:animEffect filter="fade" transition="in">
                                      <p:cBhvr>
                                        <p:cTn dur="500" id="99"/>
                                        <p:tgtEl>
                                          <p:spTgt spid="12"/>
                                        </p:tgtEl>
                                      </p:cBhvr>
                                    </p:animEffect>
                                  </p:childTnLst>
                                </p:cTn>
                              </p:par>
                              <p:par>
                                <p:cTn fill="hold" grpId="0" id="100" nodeType="withEffect" presetClass="entr" presetID="53" presetSubtype="0">
                                  <p:stCondLst>
                                    <p:cond delay="0"/>
                                  </p:stCondLst>
                                  <p:childTnLst>
                                    <p:set>
                                      <p:cBhvr>
                                        <p:cTn dur="1" fill="hold" id="101">
                                          <p:stCondLst>
                                            <p:cond delay="0"/>
                                          </p:stCondLst>
                                        </p:cTn>
                                        <p:tgtEl>
                                          <p:spTgt spid="13"/>
                                        </p:tgtEl>
                                        <p:attrNameLst>
                                          <p:attrName>style.visibility</p:attrName>
                                        </p:attrNameLst>
                                      </p:cBhvr>
                                      <p:to>
                                        <p:strVal val="visible"/>
                                      </p:to>
                                    </p:set>
                                    <p:anim calcmode="lin" valueType="num">
                                      <p:cBhvr>
                                        <p:cTn dur="500" fill="hold" id="102"/>
                                        <p:tgtEl>
                                          <p:spTgt spid="13"/>
                                        </p:tgtEl>
                                        <p:attrNameLst>
                                          <p:attrName>ppt_w</p:attrName>
                                        </p:attrNameLst>
                                      </p:cBhvr>
                                      <p:tavLst>
                                        <p:tav tm="0">
                                          <p:val>
                                            <p:fltVal val="0"/>
                                          </p:val>
                                        </p:tav>
                                        <p:tav tm="100000">
                                          <p:val>
                                            <p:strVal val="#ppt_w"/>
                                          </p:val>
                                        </p:tav>
                                      </p:tavLst>
                                    </p:anim>
                                    <p:anim calcmode="lin" valueType="num">
                                      <p:cBhvr>
                                        <p:cTn dur="500" fill="hold" id="103"/>
                                        <p:tgtEl>
                                          <p:spTgt spid="13"/>
                                        </p:tgtEl>
                                        <p:attrNameLst>
                                          <p:attrName>ppt_h</p:attrName>
                                        </p:attrNameLst>
                                      </p:cBhvr>
                                      <p:tavLst>
                                        <p:tav tm="0">
                                          <p:val>
                                            <p:fltVal val="0"/>
                                          </p:val>
                                        </p:tav>
                                        <p:tav tm="100000">
                                          <p:val>
                                            <p:strVal val="#ppt_h"/>
                                          </p:val>
                                        </p:tav>
                                      </p:tavLst>
                                    </p:anim>
                                    <p:animEffect filter="fade" transition="in">
                                      <p:cBhvr>
                                        <p:cTn dur="500" id="104"/>
                                        <p:tgtEl>
                                          <p:spTgt spid="13"/>
                                        </p:tgtEl>
                                      </p:cBhvr>
                                    </p:animEffect>
                                  </p:childTnLst>
                                </p:cTn>
                              </p:par>
                              <p:par>
                                <p:cTn fill="hold" grpId="0" id="105" nodeType="withEffect" presetClass="entr" presetID="53" presetSubtype="0">
                                  <p:stCondLst>
                                    <p:cond delay="0"/>
                                  </p:stCondLst>
                                  <p:childTnLst>
                                    <p:set>
                                      <p:cBhvr>
                                        <p:cTn dur="1" fill="hold" id="106">
                                          <p:stCondLst>
                                            <p:cond delay="0"/>
                                          </p:stCondLst>
                                        </p:cTn>
                                        <p:tgtEl>
                                          <p:spTgt spid="14"/>
                                        </p:tgtEl>
                                        <p:attrNameLst>
                                          <p:attrName>style.visibility</p:attrName>
                                        </p:attrNameLst>
                                      </p:cBhvr>
                                      <p:to>
                                        <p:strVal val="visible"/>
                                      </p:to>
                                    </p:set>
                                    <p:anim calcmode="lin" valueType="num">
                                      <p:cBhvr>
                                        <p:cTn dur="500" fill="hold" id="107"/>
                                        <p:tgtEl>
                                          <p:spTgt spid="14"/>
                                        </p:tgtEl>
                                        <p:attrNameLst>
                                          <p:attrName>ppt_w</p:attrName>
                                        </p:attrNameLst>
                                      </p:cBhvr>
                                      <p:tavLst>
                                        <p:tav tm="0">
                                          <p:val>
                                            <p:fltVal val="0"/>
                                          </p:val>
                                        </p:tav>
                                        <p:tav tm="100000">
                                          <p:val>
                                            <p:strVal val="#ppt_w"/>
                                          </p:val>
                                        </p:tav>
                                      </p:tavLst>
                                    </p:anim>
                                    <p:anim calcmode="lin" valueType="num">
                                      <p:cBhvr>
                                        <p:cTn dur="500" fill="hold" id="108"/>
                                        <p:tgtEl>
                                          <p:spTgt spid="14"/>
                                        </p:tgtEl>
                                        <p:attrNameLst>
                                          <p:attrName>ppt_h</p:attrName>
                                        </p:attrNameLst>
                                      </p:cBhvr>
                                      <p:tavLst>
                                        <p:tav tm="0">
                                          <p:val>
                                            <p:fltVal val="0"/>
                                          </p:val>
                                        </p:tav>
                                        <p:tav tm="100000">
                                          <p:val>
                                            <p:strVal val="#ppt_h"/>
                                          </p:val>
                                        </p:tav>
                                      </p:tavLst>
                                    </p:anim>
                                    <p:animEffect filter="fade" transition="in">
                                      <p:cBhvr>
                                        <p:cTn dur="500" id="109"/>
                                        <p:tgtEl>
                                          <p:spTgt spid="14"/>
                                        </p:tgtEl>
                                      </p:cBhvr>
                                    </p:animEffect>
                                  </p:childTnLst>
                                </p:cTn>
                              </p:par>
                              <p:par>
                                <p:cTn fill="hold" grpId="0" id="110" nodeType="withEffect" presetClass="entr" presetID="53" presetSubtype="0">
                                  <p:stCondLst>
                                    <p:cond delay="0"/>
                                  </p:stCondLst>
                                  <p:childTnLst>
                                    <p:set>
                                      <p:cBhvr>
                                        <p:cTn dur="1" fill="hold" id="111">
                                          <p:stCondLst>
                                            <p:cond delay="0"/>
                                          </p:stCondLst>
                                        </p:cTn>
                                        <p:tgtEl>
                                          <p:spTgt spid="15"/>
                                        </p:tgtEl>
                                        <p:attrNameLst>
                                          <p:attrName>style.visibility</p:attrName>
                                        </p:attrNameLst>
                                      </p:cBhvr>
                                      <p:to>
                                        <p:strVal val="visible"/>
                                      </p:to>
                                    </p:set>
                                    <p:anim calcmode="lin" valueType="num">
                                      <p:cBhvr>
                                        <p:cTn dur="500" fill="hold" id="112"/>
                                        <p:tgtEl>
                                          <p:spTgt spid="15"/>
                                        </p:tgtEl>
                                        <p:attrNameLst>
                                          <p:attrName>ppt_w</p:attrName>
                                        </p:attrNameLst>
                                      </p:cBhvr>
                                      <p:tavLst>
                                        <p:tav tm="0">
                                          <p:val>
                                            <p:fltVal val="0"/>
                                          </p:val>
                                        </p:tav>
                                        <p:tav tm="100000">
                                          <p:val>
                                            <p:strVal val="#ppt_w"/>
                                          </p:val>
                                        </p:tav>
                                      </p:tavLst>
                                    </p:anim>
                                    <p:anim calcmode="lin" valueType="num">
                                      <p:cBhvr>
                                        <p:cTn dur="500" fill="hold" id="113"/>
                                        <p:tgtEl>
                                          <p:spTgt spid="15"/>
                                        </p:tgtEl>
                                        <p:attrNameLst>
                                          <p:attrName>ppt_h</p:attrName>
                                        </p:attrNameLst>
                                      </p:cBhvr>
                                      <p:tavLst>
                                        <p:tav tm="0">
                                          <p:val>
                                            <p:fltVal val="0"/>
                                          </p:val>
                                        </p:tav>
                                        <p:tav tm="100000">
                                          <p:val>
                                            <p:strVal val="#ppt_h"/>
                                          </p:val>
                                        </p:tav>
                                      </p:tavLst>
                                    </p:anim>
                                    <p:animEffect filter="fade" transition="in">
                                      <p:cBhvr>
                                        <p:cTn dur="500" id="114"/>
                                        <p:tgtEl>
                                          <p:spTgt spid="15"/>
                                        </p:tgtEl>
                                      </p:cBhvr>
                                    </p:animEffect>
                                  </p:childTnLst>
                                </p:cTn>
                              </p:par>
                              <p:par>
                                <p:cTn fill="hold" id="115" nodeType="withEffect" presetClass="entr" presetID="2" presetSubtype="8">
                                  <p:stCondLst>
                                    <p:cond delay="0"/>
                                  </p:stCondLst>
                                  <p:childTnLst>
                                    <p:set>
                                      <p:cBhvr>
                                        <p:cTn dur="1" fill="hold" id="116">
                                          <p:stCondLst>
                                            <p:cond delay="0"/>
                                          </p:stCondLst>
                                        </p:cTn>
                                        <p:tgtEl>
                                          <p:spTgt spid="17"/>
                                        </p:tgtEl>
                                        <p:attrNameLst>
                                          <p:attrName>style.visibility</p:attrName>
                                        </p:attrNameLst>
                                      </p:cBhvr>
                                      <p:to>
                                        <p:strVal val="visible"/>
                                      </p:to>
                                    </p:set>
                                    <p:anim calcmode="lin" valueType="num">
                                      <p:cBhvr additive="base">
                                        <p:cTn dur="500" fill="hold" id="117"/>
                                        <p:tgtEl>
                                          <p:spTgt spid="17"/>
                                        </p:tgtEl>
                                        <p:attrNameLst>
                                          <p:attrName>ppt_x</p:attrName>
                                        </p:attrNameLst>
                                      </p:cBhvr>
                                      <p:tavLst>
                                        <p:tav tm="0">
                                          <p:val>
                                            <p:strVal val="0-#ppt_w/2"/>
                                          </p:val>
                                        </p:tav>
                                        <p:tav tm="100000">
                                          <p:val>
                                            <p:strVal val="#ppt_x"/>
                                          </p:val>
                                        </p:tav>
                                      </p:tavLst>
                                    </p:anim>
                                    <p:anim calcmode="lin" valueType="num">
                                      <p:cBhvr additive="base">
                                        <p:cTn dur="500" fill="hold" id="118"/>
                                        <p:tgtEl>
                                          <p:spTgt spid="17"/>
                                        </p:tgtEl>
                                        <p:attrNameLst>
                                          <p:attrName>ppt_y</p:attrName>
                                        </p:attrNameLst>
                                      </p:cBhvr>
                                      <p:tavLst>
                                        <p:tav tm="0">
                                          <p:val>
                                            <p:strVal val="#ppt_y"/>
                                          </p:val>
                                        </p:tav>
                                        <p:tav tm="100000">
                                          <p:val>
                                            <p:strVal val="#ppt_y"/>
                                          </p:val>
                                        </p:tav>
                                      </p:tavLst>
                                    </p:anim>
                                  </p:childTnLst>
                                </p:cTn>
                              </p:par>
                              <p:par>
                                <p:cTn fill="hold" id="119" nodeType="withEffect" presetClass="entr" presetID="2" presetSubtype="8">
                                  <p:stCondLst>
                                    <p:cond delay="0"/>
                                  </p:stCondLst>
                                  <p:childTnLst>
                                    <p:set>
                                      <p:cBhvr>
                                        <p:cTn dur="1" fill="hold" id="120">
                                          <p:stCondLst>
                                            <p:cond delay="0"/>
                                          </p:stCondLst>
                                        </p:cTn>
                                        <p:tgtEl>
                                          <p:spTgt spid="20"/>
                                        </p:tgtEl>
                                        <p:attrNameLst>
                                          <p:attrName>style.visibility</p:attrName>
                                        </p:attrNameLst>
                                      </p:cBhvr>
                                      <p:to>
                                        <p:strVal val="visible"/>
                                      </p:to>
                                    </p:set>
                                    <p:anim calcmode="lin" valueType="num">
                                      <p:cBhvr additive="base">
                                        <p:cTn dur="500" fill="hold" id="121"/>
                                        <p:tgtEl>
                                          <p:spTgt spid="20"/>
                                        </p:tgtEl>
                                        <p:attrNameLst>
                                          <p:attrName>ppt_x</p:attrName>
                                        </p:attrNameLst>
                                      </p:cBhvr>
                                      <p:tavLst>
                                        <p:tav tm="0">
                                          <p:val>
                                            <p:strVal val="0-#ppt_w/2"/>
                                          </p:val>
                                        </p:tav>
                                        <p:tav tm="100000">
                                          <p:val>
                                            <p:strVal val="#ppt_x"/>
                                          </p:val>
                                        </p:tav>
                                      </p:tavLst>
                                    </p:anim>
                                    <p:anim calcmode="lin" valueType="num">
                                      <p:cBhvr additive="base">
                                        <p:cTn dur="500" fill="hold" id="122"/>
                                        <p:tgtEl>
                                          <p:spTgt spid="20"/>
                                        </p:tgtEl>
                                        <p:attrNameLst>
                                          <p:attrName>ppt_y</p:attrName>
                                        </p:attrNameLst>
                                      </p:cBhvr>
                                      <p:tavLst>
                                        <p:tav tm="0">
                                          <p:val>
                                            <p:strVal val="#ppt_y"/>
                                          </p:val>
                                        </p:tav>
                                        <p:tav tm="100000">
                                          <p:val>
                                            <p:strVal val="#ppt_y"/>
                                          </p:val>
                                        </p:tav>
                                      </p:tavLst>
                                    </p:anim>
                                  </p:childTnLst>
                                </p:cTn>
                              </p:par>
                              <p:par>
                                <p:cTn fill="hold" id="123" nodeType="withEffect" presetClass="entr" presetID="2" presetSubtype="2">
                                  <p:stCondLst>
                                    <p:cond delay="0"/>
                                  </p:stCondLst>
                                  <p:childTnLst>
                                    <p:set>
                                      <p:cBhvr>
                                        <p:cTn dur="1" fill="hold" id="124">
                                          <p:stCondLst>
                                            <p:cond delay="0"/>
                                          </p:stCondLst>
                                        </p:cTn>
                                        <p:tgtEl>
                                          <p:spTgt spid="23"/>
                                        </p:tgtEl>
                                        <p:attrNameLst>
                                          <p:attrName>style.visibility</p:attrName>
                                        </p:attrNameLst>
                                      </p:cBhvr>
                                      <p:to>
                                        <p:strVal val="visible"/>
                                      </p:to>
                                    </p:set>
                                    <p:anim calcmode="lin" valueType="num">
                                      <p:cBhvr additive="base">
                                        <p:cTn dur="500" fill="hold" id="125"/>
                                        <p:tgtEl>
                                          <p:spTgt spid="23"/>
                                        </p:tgtEl>
                                        <p:attrNameLst>
                                          <p:attrName>ppt_x</p:attrName>
                                        </p:attrNameLst>
                                      </p:cBhvr>
                                      <p:tavLst>
                                        <p:tav tm="0">
                                          <p:val>
                                            <p:strVal val="1+#ppt_w/2"/>
                                          </p:val>
                                        </p:tav>
                                        <p:tav tm="100000">
                                          <p:val>
                                            <p:strVal val="#ppt_x"/>
                                          </p:val>
                                        </p:tav>
                                      </p:tavLst>
                                    </p:anim>
                                    <p:anim calcmode="lin" valueType="num">
                                      <p:cBhvr additive="base">
                                        <p:cTn dur="500" fill="hold" id="126"/>
                                        <p:tgtEl>
                                          <p:spTgt spid="23"/>
                                        </p:tgtEl>
                                        <p:attrNameLst>
                                          <p:attrName>ppt_y</p:attrName>
                                        </p:attrNameLst>
                                      </p:cBhvr>
                                      <p:tavLst>
                                        <p:tav tm="0">
                                          <p:val>
                                            <p:strVal val="#ppt_y"/>
                                          </p:val>
                                        </p:tav>
                                        <p:tav tm="100000">
                                          <p:val>
                                            <p:strVal val="#ppt_y"/>
                                          </p:val>
                                        </p:tav>
                                      </p:tavLst>
                                    </p:anim>
                                  </p:childTnLst>
                                </p:cTn>
                              </p:par>
                              <p:par>
                                <p:cTn fill="hold" id="127" nodeType="withEffect" presetClass="entr" presetID="2" presetSubtype="2">
                                  <p:stCondLst>
                                    <p:cond delay="0"/>
                                  </p:stCondLst>
                                  <p:childTnLst>
                                    <p:set>
                                      <p:cBhvr>
                                        <p:cTn dur="1" fill="hold" id="128">
                                          <p:stCondLst>
                                            <p:cond delay="0"/>
                                          </p:stCondLst>
                                        </p:cTn>
                                        <p:tgtEl>
                                          <p:spTgt spid="26"/>
                                        </p:tgtEl>
                                        <p:attrNameLst>
                                          <p:attrName>style.visibility</p:attrName>
                                        </p:attrNameLst>
                                      </p:cBhvr>
                                      <p:to>
                                        <p:strVal val="visible"/>
                                      </p:to>
                                    </p:set>
                                    <p:anim calcmode="lin" valueType="num">
                                      <p:cBhvr additive="base">
                                        <p:cTn dur="500" fill="hold" id="129"/>
                                        <p:tgtEl>
                                          <p:spTgt spid="26"/>
                                        </p:tgtEl>
                                        <p:attrNameLst>
                                          <p:attrName>ppt_x</p:attrName>
                                        </p:attrNameLst>
                                      </p:cBhvr>
                                      <p:tavLst>
                                        <p:tav tm="0">
                                          <p:val>
                                            <p:strVal val="1+#ppt_w/2"/>
                                          </p:val>
                                        </p:tav>
                                        <p:tav tm="100000">
                                          <p:val>
                                            <p:strVal val="#ppt_x"/>
                                          </p:val>
                                        </p:tav>
                                      </p:tavLst>
                                    </p:anim>
                                    <p:anim calcmode="lin" valueType="num">
                                      <p:cBhvr additive="base">
                                        <p:cTn dur="500" fill="hold" id="130"/>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0"/>
      <p:bldP grpId="0" spid="11"/>
      <p:bldP grpId="0" spid="12"/>
      <p:bldP grpId="0" spid="13"/>
      <p:bldP grpId="0" spid="14"/>
      <p:bldP grpId="0" spid="15"/>
      <p:bldP grpId="0" spid="16"/>
      <p:bldP grpId="0" spid="29"/>
      <p:bldP grpId="0" spid="30"/>
      <p:bldP grpId="0" spid="31"/>
      <p:bldP grpId="0" spid="32"/>
      <p:bldP grpId="0" spid="33"/>
      <p:bldP grpId="0" spid="34"/>
      <p:bldP grpId="0" spid="3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761775" y="2196656"/>
            <a:ext cx="7452586" cy="1025288"/>
            <a:chOff x="1015699" y="2928875"/>
            <a:chExt cx="9936781" cy="1367050"/>
          </a:xfrm>
        </p:grpSpPr>
        <p:cxnSp>
          <p:nvCxnSpPr>
            <p:cNvPr id="3" name="Straight Connector 31"/>
            <p:cNvCxnSpPr/>
            <p:nvPr/>
          </p:nvCxnSpPr>
          <p:spPr>
            <a:xfrm flipV="1">
              <a:off x="1015699" y="3621611"/>
              <a:ext cx="9936781" cy="1"/>
            </a:xfrm>
            <a:prstGeom prst="line">
              <a:avLst/>
            </a:prstGeom>
            <a:ln w="13970">
              <a:solidFill>
                <a:schemeClr val="accent3"/>
              </a:solidFill>
              <a:prstDash val="dash"/>
              <a:headEnd len="med" type="none" w="med"/>
              <a:tailEnd len="med" type="stealth" w="med"/>
            </a:ln>
          </p:spPr>
          <p:style>
            <a:lnRef idx="1">
              <a:schemeClr val="accent1"/>
            </a:lnRef>
            <a:fillRef idx="0">
              <a:schemeClr val="accent1"/>
            </a:fillRef>
            <a:effectRef idx="0">
              <a:schemeClr val="accent1"/>
            </a:effectRef>
            <a:fontRef idx="minor">
              <a:schemeClr val="tx1"/>
            </a:fontRef>
          </p:style>
        </p:cxnSp>
        <p:cxnSp>
          <p:nvCxnSpPr>
            <p:cNvPr id="4" name="Straight Connector 31"/>
            <p:cNvCxnSpPr/>
            <p:nvPr/>
          </p:nvCxnSpPr>
          <p:spPr>
            <a:xfrm flipV="1">
              <a:off x="2311076" y="2928875"/>
              <a:ext cx="7039" cy="696490"/>
            </a:xfrm>
            <a:prstGeom prst="line">
              <a:avLst/>
            </a:prstGeom>
            <a:ln w="13970">
              <a:solidFill>
                <a:schemeClr val="accent3"/>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5" name="Oval 5"/>
            <p:cNvSpPr/>
            <p:nvPr/>
          </p:nvSpPr>
          <p:spPr>
            <a:xfrm>
              <a:off x="2247244" y="3561532"/>
              <a:ext cx="127665" cy="127665"/>
            </a:xfrm>
            <a:prstGeom prst="ellips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a:solidFill>
                  <a:srgbClr val="080808"/>
                </a:solidFill>
              </a:endParaRPr>
            </a:p>
          </p:txBody>
        </p:sp>
        <p:cxnSp>
          <p:nvCxnSpPr>
            <p:cNvPr id="6" name="Straight Connector 31"/>
            <p:cNvCxnSpPr/>
            <p:nvPr/>
          </p:nvCxnSpPr>
          <p:spPr>
            <a:xfrm flipV="1">
              <a:off x="7265810" y="2928875"/>
              <a:ext cx="7039" cy="696490"/>
            </a:xfrm>
            <a:prstGeom prst="line">
              <a:avLst/>
            </a:prstGeom>
            <a:ln w="13970">
              <a:solidFill>
                <a:schemeClr val="accent3"/>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7" name="Oval 5"/>
            <p:cNvSpPr/>
            <p:nvPr/>
          </p:nvSpPr>
          <p:spPr>
            <a:xfrm>
              <a:off x="7201978" y="3561532"/>
              <a:ext cx="127665" cy="127665"/>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a:solidFill>
                  <a:srgbClr val="080808"/>
                </a:solidFill>
              </a:endParaRPr>
            </a:p>
          </p:txBody>
        </p:sp>
        <p:cxnSp>
          <p:nvCxnSpPr>
            <p:cNvPr id="8" name="Straight Connector 31"/>
            <p:cNvCxnSpPr/>
            <p:nvPr/>
          </p:nvCxnSpPr>
          <p:spPr>
            <a:xfrm flipV="1">
              <a:off x="4777173" y="3599435"/>
              <a:ext cx="7039" cy="696490"/>
            </a:xfrm>
            <a:prstGeom prst="line">
              <a:avLst/>
            </a:prstGeom>
            <a:ln w="13970">
              <a:solidFill>
                <a:schemeClr val="accent3"/>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9" name="Oval 5"/>
            <p:cNvSpPr/>
            <p:nvPr/>
          </p:nvSpPr>
          <p:spPr>
            <a:xfrm>
              <a:off x="4713341" y="3561532"/>
              <a:ext cx="127665" cy="127665"/>
            </a:xfrm>
            <a:prstGeom prst="ellipse">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a:solidFill>
                  <a:srgbClr val="080808"/>
                </a:solidFill>
              </a:endParaRPr>
            </a:p>
          </p:txBody>
        </p:sp>
        <p:cxnSp>
          <p:nvCxnSpPr>
            <p:cNvPr id="10" name="Straight Connector 31"/>
            <p:cNvCxnSpPr/>
            <p:nvPr/>
          </p:nvCxnSpPr>
          <p:spPr>
            <a:xfrm flipV="1">
              <a:off x="9743294" y="3599435"/>
              <a:ext cx="7039" cy="696490"/>
            </a:xfrm>
            <a:prstGeom prst="line">
              <a:avLst/>
            </a:prstGeom>
            <a:ln w="13970">
              <a:solidFill>
                <a:schemeClr val="accent3"/>
              </a:solidFill>
              <a:prstDash val="sysDash"/>
              <a:headEnd len="med" type="none" w="med"/>
              <a:tailEnd len="med" type="none" w="med"/>
            </a:ln>
          </p:spPr>
          <p:style>
            <a:lnRef idx="1">
              <a:schemeClr val="accent1"/>
            </a:lnRef>
            <a:fillRef idx="0">
              <a:schemeClr val="accent1"/>
            </a:fillRef>
            <a:effectRef idx="0">
              <a:schemeClr val="accent1"/>
            </a:effectRef>
            <a:fontRef idx="minor">
              <a:schemeClr val="tx1"/>
            </a:fontRef>
          </p:style>
        </p:cxnSp>
        <p:sp>
          <p:nvSpPr>
            <p:cNvPr id="11" name="Oval 5"/>
            <p:cNvSpPr/>
            <p:nvPr/>
          </p:nvSpPr>
          <p:spPr>
            <a:xfrm>
              <a:off x="9679462" y="3561532"/>
              <a:ext cx="127665" cy="127665"/>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a:solidFill>
                  <a:srgbClr val="080808"/>
                </a:solidFill>
              </a:endParaRPr>
            </a:p>
          </p:txBody>
        </p:sp>
      </p:grpSp>
      <p:sp>
        <p:nvSpPr>
          <p:cNvPr id="12" name="矩形 11"/>
          <p:cNvSpPr/>
          <p:nvPr/>
        </p:nvSpPr>
        <p:spPr>
          <a:xfrm>
            <a:off x="2293841" y="1523838"/>
            <a:ext cx="2504854" cy="525780"/>
          </a:xfrm>
          <a:prstGeom prst="rect">
            <a:avLst/>
          </a:prstGeom>
        </p:spPr>
        <p:txBody>
          <a:bodyPr bIns="34290" lIns="68580" rIns="68580" tIns="34290" wrap="square">
            <a:spAutoFit/>
          </a:bodyPr>
          <a:lstStyle/>
          <a:p>
            <a:pPr>
              <a:lnSpc>
                <a:spcPct val="150000"/>
              </a:lnSpc>
              <a:spcBef>
                <a:spcPts val="750"/>
              </a:spcBef>
              <a:buFont charset="0" panose="020b0604020202020204" pitchFamily="34" typeface="Arial"/>
              <a:buChar cha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单击此处添加段落文本单击此处添加段落文本单击此处添加段落文本</a:t>
            </a:r>
          </a:p>
        </p:txBody>
      </p:sp>
      <p:sp>
        <p:nvSpPr>
          <p:cNvPr id="13" name="矩形 12"/>
          <p:cNvSpPr/>
          <p:nvPr/>
        </p:nvSpPr>
        <p:spPr>
          <a:xfrm>
            <a:off x="6019095" y="1523838"/>
            <a:ext cx="2504854" cy="525780"/>
          </a:xfrm>
          <a:prstGeom prst="rect">
            <a:avLst/>
          </a:prstGeom>
        </p:spPr>
        <p:txBody>
          <a:bodyPr bIns="34290" lIns="68580" rIns="68580" tIns="34290" wrap="square">
            <a:spAutoFit/>
          </a:bodyPr>
          <a:lstStyle/>
          <a:p>
            <a:pPr>
              <a:lnSpc>
                <a:spcPct val="150000"/>
              </a:lnSpc>
              <a:spcBef>
                <a:spcPts val="750"/>
              </a:spcBef>
              <a:buFont charset="0" panose="020b0604020202020204" pitchFamily="34" typeface="Arial"/>
              <a:buChar cha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单击此处添加段落文本单击此处添加段落文本单击此处添加段落文本</a:t>
            </a:r>
          </a:p>
        </p:txBody>
      </p:sp>
      <p:sp>
        <p:nvSpPr>
          <p:cNvPr id="14" name="矩形 13"/>
          <p:cNvSpPr/>
          <p:nvPr/>
        </p:nvSpPr>
        <p:spPr>
          <a:xfrm>
            <a:off x="729928" y="3221944"/>
            <a:ext cx="2504854" cy="525780"/>
          </a:xfrm>
          <a:prstGeom prst="rect">
            <a:avLst/>
          </a:prstGeom>
        </p:spPr>
        <p:txBody>
          <a:bodyPr bIns="34290" lIns="68580" rIns="68580" tIns="34290" wrap="square">
            <a:spAutoFit/>
          </a:bodyPr>
          <a:lstStyle/>
          <a:p>
            <a:pPr>
              <a:lnSpc>
                <a:spcPct val="150000"/>
              </a:lnSpc>
              <a:spcBef>
                <a:spcPts val="750"/>
              </a:spcBef>
              <a:buFont charset="0" panose="020b0604020202020204" pitchFamily="34" typeface="Arial"/>
              <a:buChar cha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单击此处添加段落文本单击此处添加段落文本单击此处添加段落文本</a:t>
            </a:r>
          </a:p>
        </p:txBody>
      </p:sp>
      <p:sp>
        <p:nvSpPr>
          <p:cNvPr id="15" name="矩形 14"/>
          <p:cNvSpPr/>
          <p:nvPr/>
        </p:nvSpPr>
        <p:spPr>
          <a:xfrm>
            <a:off x="4312308" y="3221944"/>
            <a:ext cx="2504854" cy="525780"/>
          </a:xfrm>
          <a:prstGeom prst="rect">
            <a:avLst/>
          </a:prstGeom>
        </p:spPr>
        <p:txBody>
          <a:bodyPr bIns="34290" lIns="68580" rIns="68580" tIns="34290" wrap="square">
            <a:spAutoFit/>
          </a:bodyPr>
          <a:lstStyle/>
          <a:p>
            <a:pPr>
              <a:lnSpc>
                <a:spcPct val="150000"/>
              </a:lnSpc>
              <a:spcBef>
                <a:spcPts val="750"/>
              </a:spcBef>
              <a:buFont charset="0" panose="020b0604020202020204" pitchFamily="34" typeface="Arial"/>
              <a:buChar cha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单击此处添加段落文本单击此处添加段落文本单击此处添加段落文本</a:t>
            </a:r>
          </a:p>
        </p:txBody>
      </p:sp>
      <p:grpSp>
        <p:nvGrpSpPr>
          <p:cNvPr id="16" name="组合 15"/>
          <p:cNvGrpSpPr/>
          <p:nvPr/>
        </p:nvGrpSpPr>
        <p:grpSpPr>
          <a:xfrm>
            <a:off x="1262027" y="1384450"/>
            <a:ext cx="938264" cy="940162"/>
            <a:chOff x="1262027" y="1384450"/>
            <a:chExt cx="938264" cy="940162"/>
          </a:xfrm>
        </p:grpSpPr>
        <p:sp>
          <p:nvSpPr>
            <p:cNvPr id="17"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solidFill>
            <a:ln algn="ctr" cap="flat" cmpd="sng" w="25400">
              <a:noFill/>
              <a:prstDash val="solid"/>
            </a:ln>
            <a:effectLst/>
          </p:spPr>
          <p:txBody>
            <a:bodyPr anchor="ctr"/>
            <a:lstStyle/>
            <a:p>
              <a:pPr algn="ctr" fontAlgn="base">
                <a:spcBef>
                  <a:spcPct val="0"/>
                </a:spcBef>
                <a:spcAft>
                  <a:spcPct val="0"/>
                </a:spcAft>
                <a:defRPr/>
              </a:pPr>
              <a:endParaRPr altLang="en-US" kern="0" lang="zh-CN">
                <a:solidFill>
                  <a:schemeClr val="accent2"/>
                </a:solidFill>
                <a:latin typeface="Arial"/>
              </a:endParaRPr>
            </a:p>
          </p:txBody>
        </p:sp>
        <p:sp>
          <p:nvSpPr>
            <p:cNvPr id="18" name="TextBox 17"/>
            <p:cNvSpPr txBox="1"/>
            <p:nvPr/>
          </p:nvSpPr>
          <p:spPr>
            <a:xfrm>
              <a:off x="1410142" y="1664221"/>
              <a:ext cx="640080" cy="365760"/>
            </a:xfrm>
            <a:prstGeom prst="rect">
              <a:avLst/>
            </a:prstGeom>
            <a:noFill/>
          </p:spPr>
          <p:txBody>
            <a:bodyPr rtlCol="0" wrap="none">
              <a:spAutoFit/>
            </a:bodyPr>
            <a:lstStyle/>
            <a:p>
              <a:r>
                <a:rPr altLang="en-US" lang="zh-CN" smtClean="0">
                  <a:solidFill>
                    <a:schemeClr val="accent2"/>
                  </a:solidFill>
                  <a:latin charset="-122" panose="020b0503020204020204" pitchFamily="34" typeface="微软雅黑"/>
                  <a:ea charset="-122" panose="020b0503020204020204" pitchFamily="34" typeface="微软雅黑"/>
                </a:rPr>
                <a:t>标题</a:t>
              </a:r>
            </a:p>
          </p:txBody>
        </p:sp>
      </p:grpSp>
      <p:grpSp>
        <p:nvGrpSpPr>
          <p:cNvPr id="19" name="组合 18"/>
          <p:cNvGrpSpPr/>
          <p:nvPr/>
        </p:nvGrpSpPr>
        <p:grpSpPr>
          <a:xfrm>
            <a:off x="4980226" y="1384450"/>
            <a:ext cx="938264" cy="940162"/>
            <a:chOff x="1262027" y="1384450"/>
            <a:chExt cx="938264" cy="940162"/>
          </a:xfrm>
        </p:grpSpPr>
        <p:sp>
          <p:nvSpPr>
            <p:cNvPr id="20"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solidFill>
            <a:ln algn="ctr" cap="flat" cmpd="sng" w="25400">
              <a:noFill/>
              <a:prstDash val="solid"/>
            </a:ln>
            <a:effectLst/>
          </p:spPr>
          <p:txBody>
            <a:bodyPr anchor="ctr"/>
            <a:lstStyle/>
            <a:p>
              <a:pPr algn="ctr" fontAlgn="base">
                <a:spcBef>
                  <a:spcPct val="0"/>
                </a:spcBef>
                <a:spcAft>
                  <a:spcPct val="0"/>
                </a:spcAft>
                <a:defRPr/>
              </a:pPr>
              <a:endParaRPr altLang="en-US" kern="0" lang="zh-CN">
                <a:solidFill>
                  <a:srgbClr val="080808"/>
                </a:solidFill>
                <a:latin typeface="Arial"/>
              </a:endParaRPr>
            </a:p>
          </p:txBody>
        </p:sp>
        <p:sp>
          <p:nvSpPr>
            <p:cNvPr id="21" name="TextBox 20"/>
            <p:cNvSpPr txBox="1"/>
            <p:nvPr/>
          </p:nvSpPr>
          <p:spPr>
            <a:xfrm>
              <a:off x="1410142" y="1664221"/>
              <a:ext cx="640080" cy="365760"/>
            </a:xfrm>
            <a:prstGeom prst="rect">
              <a:avLst/>
            </a:prstGeom>
            <a:noFill/>
          </p:spPr>
          <p:txBody>
            <a:bodyPr rtlCol="0" wrap="none">
              <a:spAutoFit/>
            </a:bodyPr>
            <a:lstStyle/>
            <a:p>
              <a:r>
                <a:rPr altLang="en-US" lang="zh-CN" smtClean="0">
                  <a:solidFill>
                    <a:schemeClr val="accent2"/>
                  </a:solidFill>
                  <a:latin charset="-122" panose="020b0503020204020204" pitchFamily="34" typeface="微软雅黑"/>
                  <a:ea charset="-122" panose="020b0503020204020204" pitchFamily="34" typeface="微软雅黑"/>
                </a:rPr>
                <a:t>标题</a:t>
              </a:r>
            </a:p>
          </p:txBody>
        </p:sp>
      </p:grpSp>
      <p:grpSp>
        <p:nvGrpSpPr>
          <p:cNvPr id="22" name="组合 21"/>
          <p:cNvGrpSpPr/>
          <p:nvPr/>
        </p:nvGrpSpPr>
        <p:grpSpPr>
          <a:xfrm>
            <a:off x="3113749" y="3210297"/>
            <a:ext cx="938264" cy="940162"/>
            <a:chOff x="1262027" y="1384450"/>
            <a:chExt cx="938264" cy="940162"/>
          </a:xfrm>
        </p:grpSpPr>
        <p:sp>
          <p:nvSpPr>
            <p:cNvPr id="23"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solidFill>
            <a:ln algn="ctr" cap="flat" cmpd="sng" w="25400">
              <a:noFill/>
              <a:prstDash val="solid"/>
            </a:ln>
            <a:effectLst/>
          </p:spPr>
          <p:txBody>
            <a:bodyPr anchor="ctr"/>
            <a:lstStyle/>
            <a:p>
              <a:pPr algn="ctr" fontAlgn="base">
                <a:spcBef>
                  <a:spcPct val="0"/>
                </a:spcBef>
                <a:spcAft>
                  <a:spcPct val="0"/>
                </a:spcAft>
                <a:defRPr/>
              </a:pPr>
              <a:endParaRPr altLang="en-US" kern="0" lang="zh-CN">
                <a:solidFill>
                  <a:srgbClr val="080808"/>
                </a:solidFill>
                <a:latin typeface="Arial"/>
              </a:endParaRPr>
            </a:p>
          </p:txBody>
        </p:sp>
        <p:sp>
          <p:nvSpPr>
            <p:cNvPr id="24" name="TextBox 23"/>
            <p:cNvSpPr txBox="1"/>
            <p:nvPr/>
          </p:nvSpPr>
          <p:spPr>
            <a:xfrm>
              <a:off x="1410142" y="1664221"/>
              <a:ext cx="640080" cy="365760"/>
            </a:xfrm>
            <a:prstGeom prst="rect">
              <a:avLst/>
            </a:prstGeom>
            <a:noFill/>
          </p:spPr>
          <p:txBody>
            <a:bodyPr rtlCol="0" wrap="none">
              <a:spAutoFit/>
            </a:bodyPr>
            <a:lstStyle/>
            <a:p>
              <a:r>
                <a:rPr altLang="en-US" lang="zh-CN" smtClean="0">
                  <a:solidFill>
                    <a:schemeClr val="accent2"/>
                  </a:solidFill>
                  <a:latin charset="-122" panose="020b0503020204020204" pitchFamily="34" typeface="微软雅黑"/>
                  <a:ea charset="-122" panose="020b0503020204020204" pitchFamily="34" typeface="微软雅黑"/>
                </a:rPr>
                <a:t>标题</a:t>
              </a:r>
            </a:p>
          </p:txBody>
        </p:sp>
      </p:grpSp>
      <p:grpSp>
        <p:nvGrpSpPr>
          <p:cNvPr id="25" name="组合 24"/>
          <p:cNvGrpSpPr/>
          <p:nvPr/>
        </p:nvGrpSpPr>
        <p:grpSpPr>
          <a:xfrm>
            <a:off x="6835996" y="3210297"/>
            <a:ext cx="938264" cy="940162"/>
            <a:chOff x="1262027" y="1384450"/>
            <a:chExt cx="938264" cy="940162"/>
          </a:xfrm>
        </p:grpSpPr>
        <p:sp>
          <p:nvSpPr>
            <p:cNvPr id="26" name="任意多边形 82"/>
            <p:cNvSpPr/>
            <p:nvPr/>
          </p:nvSpPr>
          <p:spPr bwMode="auto">
            <a:xfrm rot="3738964">
              <a:off x="1261078" y="1385399"/>
              <a:ext cx="940162" cy="9382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2"/>
            </a:solidFill>
            <a:ln algn="ctr" cap="flat" cmpd="sng" w="25400">
              <a:noFill/>
              <a:prstDash val="solid"/>
            </a:ln>
            <a:effectLst/>
          </p:spPr>
          <p:txBody>
            <a:bodyPr anchor="ctr"/>
            <a:lstStyle/>
            <a:p>
              <a:pPr algn="ctr" fontAlgn="base">
                <a:spcBef>
                  <a:spcPct val="0"/>
                </a:spcBef>
                <a:spcAft>
                  <a:spcPct val="0"/>
                </a:spcAft>
                <a:defRPr/>
              </a:pPr>
              <a:endParaRPr altLang="en-US" kern="0" lang="zh-CN">
                <a:solidFill>
                  <a:srgbClr val="080808"/>
                </a:solidFill>
                <a:latin typeface="Arial"/>
              </a:endParaRPr>
            </a:p>
          </p:txBody>
        </p:sp>
        <p:sp>
          <p:nvSpPr>
            <p:cNvPr id="27" name="TextBox 26"/>
            <p:cNvSpPr txBox="1"/>
            <p:nvPr/>
          </p:nvSpPr>
          <p:spPr>
            <a:xfrm>
              <a:off x="1410143" y="1664221"/>
              <a:ext cx="640080" cy="365760"/>
            </a:xfrm>
            <a:prstGeom prst="rect">
              <a:avLst/>
            </a:prstGeom>
            <a:noFill/>
          </p:spPr>
          <p:txBody>
            <a:bodyPr rtlCol="0" wrap="none">
              <a:spAutoFit/>
            </a:bodyPr>
            <a:lstStyle/>
            <a:p>
              <a:r>
                <a:rPr altLang="en-US" lang="zh-CN" smtClean="0">
                  <a:solidFill>
                    <a:schemeClr val="accent2"/>
                  </a:solidFill>
                  <a:latin charset="-122" panose="020b0503020204020204" pitchFamily="34" typeface="微软雅黑"/>
                  <a:ea charset="-122" panose="020b0503020204020204" pitchFamily="34" typeface="微软雅黑"/>
                </a:rPr>
                <a:t>标题</a:t>
              </a:r>
            </a:p>
          </p:txBody>
        </p:sp>
      </p:grpSp>
      <p:grpSp>
        <p:nvGrpSpPr>
          <p:cNvPr id="28" name="组合 27"/>
          <p:cNvGrpSpPr/>
          <p:nvPr/>
        </p:nvGrpSpPr>
        <p:grpSpPr>
          <a:xfrm>
            <a:off x="280052" y="242680"/>
            <a:ext cx="2904891" cy="338554"/>
            <a:chOff x="568442" y="319364"/>
            <a:chExt cx="3873190" cy="451406"/>
          </a:xfrm>
        </p:grpSpPr>
        <p:sp>
          <p:nvSpPr>
            <p:cNvPr id="29"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30" name="等腰三角形 29"/>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31"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42" presetSubtype="0">
                                  <p:stCondLst>
                                    <p:cond delay="0"/>
                                  </p:stCondLst>
                                  <p:childTnLst>
                                    <p:set>
                                      <p:cBhvr>
                                        <p:cTn dur="1" fill="hold" id="12">
                                          <p:stCondLst>
                                            <p:cond delay="0"/>
                                          </p:stCondLst>
                                        </p:cTn>
                                        <p:tgtEl>
                                          <p:spTgt spid="16"/>
                                        </p:tgtEl>
                                        <p:attrNameLst>
                                          <p:attrName>style.visibility</p:attrName>
                                        </p:attrNameLst>
                                      </p:cBhvr>
                                      <p:to>
                                        <p:strVal val="visible"/>
                                      </p:to>
                                    </p:set>
                                    <p:animEffect filter="fade" transition="in">
                                      <p:cBhvr>
                                        <p:cTn dur="1000" id="13"/>
                                        <p:tgtEl>
                                          <p:spTgt spid="16"/>
                                        </p:tgtEl>
                                      </p:cBhvr>
                                    </p:animEffect>
                                    <p:anim calcmode="lin" valueType="num">
                                      <p:cBhvr>
                                        <p:cTn dur="1000" fill="hold" id="14"/>
                                        <p:tgtEl>
                                          <p:spTgt spid="16"/>
                                        </p:tgtEl>
                                        <p:attrNameLst>
                                          <p:attrName>ppt_x</p:attrName>
                                        </p:attrNameLst>
                                      </p:cBhvr>
                                      <p:tavLst>
                                        <p:tav tm="0">
                                          <p:val>
                                            <p:strVal val="#ppt_x"/>
                                          </p:val>
                                        </p:tav>
                                        <p:tav tm="100000">
                                          <p:val>
                                            <p:strVal val="#ppt_x"/>
                                          </p:val>
                                        </p:tav>
                                      </p:tavLst>
                                    </p:anim>
                                    <p:anim calcmode="lin" valueType="num">
                                      <p:cBhvr>
                                        <p:cTn dur="1000" fill="hold" id="15"/>
                                        <p:tgtEl>
                                          <p:spTgt spid="16"/>
                                        </p:tgtEl>
                                        <p:attrNameLst>
                                          <p:attrName>ppt_y</p:attrName>
                                        </p:attrNameLst>
                                      </p:cBhvr>
                                      <p:tavLst>
                                        <p:tav tm="0">
                                          <p:val>
                                            <p:strVal val="#ppt_y+.1"/>
                                          </p:val>
                                        </p:tav>
                                        <p:tav tm="100000">
                                          <p:val>
                                            <p:strVal val="#ppt_y"/>
                                          </p:val>
                                        </p:tav>
                                      </p:tavLst>
                                    </p:anim>
                                  </p:childTnLst>
                                </p:cTn>
                              </p:par>
                              <p:par>
                                <p:cTn fill="hold" id="16" nodeType="withEffect" presetClass="entr" presetID="42" presetSubtype="0">
                                  <p:stCondLst>
                                    <p:cond delay="0"/>
                                  </p:stCondLst>
                                  <p:childTnLst>
                                    <p:set>
                                      <p:cBhvr>
                                        <p:cTn dur="1" fill="hold" id="17">
                                          <p:stCondLst>
                                            <p:cond delay="0"/>
                                          </p:stCondLst>
                                        </p:cTn>
                                        <p:tgtEl>
                                          <p:spTgt spid="19"/>
                                        </p:tgtEl>
                                        <p:attrNameLst>
                                          <p:attrName>style.visibility</p:attrName>
                                        </p:attrNameLst>
                                      </p:cBhvr>
                                      <p:to>
                                        <p:strVal val="visible"/>
                                      </p:to>
                                    </p:set>
                                    <p:animEffect filter="fade" transition="in">
                                      <p:cBhvr>
                                        <p:cTn dur="1000" id="18"/>
                                        <p:tgtEl>
                                          <p:spTgt spid="19"/>
                                        </p:tgtEl>
                                      </p:cBhvr>
                                    </p:animEffect>
                                    <p:anim calcmode="lin" valueType="num">
                                      <p:cBhvr>
                                        <p:cTn dur="1000" fill="hold" id="19"/>
                                        <p:tgtEl>
                                          <p:spTgt spid="19"/>
                                        </p:tgtEl>
                                        <p:attrNameLst>
                                          <p:attrName>ppt_x</p:attrName>
                                        </p:attrNameLst>
                                      </p:cBhvr>
                                      <p:tavLst>
                                        <p:tav tm="0">
                                          <p:val>
                                            <p:strVal val="#ppt_x"/>
                                          </p:val>
                                        </p:tav>
                                        <p:tav tm="100000">
                                          <p:val>
                                            <p:strVal val="#ppt_x"/>
                                          </p:val>
                                        </p:tav>
                                      </p:tavLst>
                                    </p:anim>
                                    <p:anim calcmode="lin" valueType="num">
                                      <p:cBhvr>
                                        <p:cTn dur="1000" fill="hold" id="20"/>
                                        <p:tgtEl>
                                          <p:spTgt spid="19"/>
                                        </p:tgtEl>
                                        <p:attrNameLst>
                                          <p:attrName>ppt_y</p:attrName>
                                        </p:attrNameLst>
                                      </p:cBhvr>
                                      <p:tavLst>
                                        <p:tav tm="0">
                                          <p:val>
                                            <p:strVal val="#ppt_y+.1"/>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47" presetSubtype="0">
                                  <p:stCondLst>
                                    <p:cond delay="0"/>
                                  </p:stCondLst>
                                  <p:childTnLst>
                                    <p:set>
                                      <p:cBhvr>
                                        <p:cTn dur="1" fill="hold" id="24">
                                          <p:stCondLst>
                                            <p:cond delay="0"/>
                                          </p:stCondLst>
                                        </p:cTn>
                                        <p:tgtEl>
                                          <p:spTgt spid="25"/>
                                        </p:tgtEl>
                                        <p:attrNameLst>
                                          <p:attrName>style.visibility</p:attrName>
                                        </p:attrNameLst>
                                      </p:cBhvr>
                                      <p:to>
                                        <p:strVal val="visible"/>
                                      </p:to>
                                    </p:set>
                                    <p:animEffect filter="fade" transition="in">
                                      <p:cBhvr>
                                        <p:cTn dur="1000" id="25"/>
                                        <p:tgtEl>
                                          <p:spTgt spid="25"/>
                                        </p:tgtEl>
                                      </p:cBhvr>
                                    </p:animEffect>
                                    <p:anim calcmode="lin" valueType="num">
                                      <p:cBhvr>
                                        <p:cTn dur="1000" fill="hold" id="26"/>
                                        <p:tgtEl>
                                          <p:spTgt spid="25"/>
                                        </p:tgtEl>
                                        <p:attrNameLst>
                                          <p:attrName>ppt_x</p:attrName>
                                        </p:attrNameLst>
                                      </p:cBhvr>
                                      <p:tavLst>
                                        <p:tav tm="0">
                                          <p:val>
                                            <p:strVal val="#ppt_x"/>
                                          </p:val>
                                        </p:tav>
                                        <p:tav tm="100000">
                                          <p:val>
                                            <p:strVal val="#ppt_x"/>
                                          </p:val>
                                        </p:tav>
                                      </p:tavLst>
                                    </p:anim>
                                    <p:anim calcmode="lin" valueType="num">
                                      <p:cBhvr>
                                        <p:cTn dur="1000" fill="hold" id="27"/>
                                        <p:tgtEl>
                                          <p:spTgt spid="25"/>
                                        </p:tgtEl>
                                        <p:attrNameLst>
                                          <p:attrName>ppt_y</p:attrName>
                                        </p:attrNameLst>
                                      </p:cBhvr>
                                      <p:tavLst>
                                        <p:tav tm="0">
                                          <p:val>
                                            <p:strVal val="#ppt_y-.1"/>
                                          </p:val>
                                        </p:tav>
                                        <p:tav tm="100000">
                                          <p:val>
                                            <p:strVal val="#ppt_y"/>
                                          </p:val>
                                        </p:tav>
                                      </p:tavLst>
                                    </p:anim>
                                  </p:childTnLst>
                                </p:cTn>
                              </p:par>
                              <p:par>
                                <p:cTn fill="hold" id="28" nodeType="withEffect" presetClass="entr" presetID="47" presetSubtype="0">
                                  <p:stCondLst>
                                    <p:cond delay="0"/>
                                  </p:stCondLst>
                                  <p:childTnLst>
                                    <p:set>
                                      <p:cBhvr>
                                        <p:cTn dur="1" fill="hold" id="29">
                                          <p:stCondLst>
                                            <p:cond delay="0"/>
                                          </p:stCondLst>
                                        </p:cTn>
                                        <p:tgtEl>
                                          <p:spTgt spid="22"/>
                                        </p:tgtEl>
                                        <p:attrNameLst>
                                          <p:attrName>style.visibility</p:attrName>
                                        </p:attrNameLst>
                                      </p:cBhvr>
                                      <p:to>
                                        <p:strVal val="visible"/>
                                      </p:to>
                                    </p:set>
                                    <p:animEffect filter="fade" transition="in">
                                      <p:cBhvr>
                                        <p:cTn dur="1000" id="30"/>
                                        <p:tgtEl>
                                          <p:spTgt spid="22"/>
                                        </p:tgtEl>
                                      </p:cBhvr>
                                    </p:animEffect>
                                    <p:anim calcmode="lin" valueType="num">
                                      <p:cBhvr>
                                        <p:cTn dur="1000" fill="hold" id="31"/>
                                        <p:tgtEl>
                                          <p:spTgt spid="22"/>
                                        </p:tgtEl>
                                        <p:attrNameLst>
                                          <p:attrName>ppt_x</p:attrName>
                                        </p:attrNameLst>
                                      </p:cBhvr>
                                      <p:tavLst>
                                        <p:tav tm="0">
                                          <p:val>
                                            <p:strVal val="#ppt_x"/>
                                          </p:val>
                                        </p:tav>
                                        <p:tav tm="100000">
                                          <p:val>
                                            <p:strVal val="#ppt_x"/>
                                          </p:val>
                                        </p:tav>
                                      </p:tavLst>
                                    </p:anim>
                                    <p:anim calcmode="lin" valueType="num">
                                      <p:cBhvr>
                                        <p:cTn dur="1000" fill="hold" id="32"/>
                                        <p:tgtEl>
                                          <p:spTgt spid="22"/>
                                        </p:tgtEl>
                                        <p:attrNameLst>
                                          <p:attrName>ppt_y</p:attrName>
                                        </p:attrNameLst>
                                      </p:cBhvr>
                                      <p:tavLst>
                                        <p:tav tm="0">
                                          <p:val>
                                            <p:strVal val="#ppt_y-.1"/>
                                          </p:val>
                                        </p:tav>
                                        <p:tav tm="100000">
                                          <p:val>
                                            <p:strVal val="#ppt_y"/>
                                          </p:val>
                                        </p:tav>
                                      </p:tavLst>
                                    </p:anim>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2" presetSubtype="2">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additive="base">
                                        <p:cTn dur="500" fill="hold" id="37"/>
                                        <p:tgtEl>
                                          <p:spTgt spid="13"/>
                                        </p:tgtEl>
                                        <p:attrNameLst>
                                          <p:attrName>ppt_x</p:attrName>
                                        </p:attrNameLst>
                                      </p:cBhvr>
                                      <p:tavLst>
                                        <p:tav tm="0">
                                          <p:val>
                                            <p:strVal val="1+#ppt_w/2"/>
                                          </p:val>
                                        </p:tav>
                                        <p:tav tm="100000">
                                          <p:val>
                                            <p:strVal val="#ppt_x"/>
                                          </p:val>
                                        </p:tav>
                                      </p:tavLst>
                                    </p:anim>
                                    <p:anim calcmode="lin" valueType="num">
                                      <p:cBhvr additive="base">
                                        <p:cTn dur="500" fill="hold" id="38"/>
                                        <p:tgtEl>
                                          <p:spTgt spid="13"/>
                                        </p:tgtEl>
                                        <p:attrNameLst>
                                          <p:attrName>ppt_y</p:attrName>
                                        </p:attrNameLst>
                                      </p:cBhvr>
                                      <p:tavLst>
                                        <p:tav tm="0">
                                          <p:val>
                                            <p:strVal val="#ppt_y"/>
                                          </p:val>
                                        </p:tav>
                                        <p:tav tm="100000">
                                          <p:val>
                                            <p:strVal val="#ppt_y"/>
                                          </p:val>
                                        </p:tav>
                                      </p:tavLst>
                                    </p:anim>
                                  </p:childTnLst>
                                </p:cTn>
                              </p:par>
                              <p:par>
                                <p:cTn fill="hold" grpId="0" id="39" nodeType="withEffect" presetClass="entr" presetID="2" presetSubtype="2">
                                  <p:stCondLst>
                                    <p:cond delay="0"/>
                                  </p:stCondLst>
                                  <p:childTnLst>
                                    <p:set>
                                      <p:cBhvr>
                                        <p:cTn dur="1" fill="hold" id="40">
                                          <p:stCondLst>
                                            <p:cond delay="0"/>
                                          </p:stCondLst>
                                        </p:cTn>
                                        <p:tgtEl>
                                          <p:spTgt spid="12"/>
                                        </p:tgtEl>
                                        <p:attrNameLst>
                                          <p:attrName>style.visibility</p:attrName>
                                        </p:attrNameLst>
                                      </p:cBhvr>
                                      <p:to>
                                        <p:strVal val="visible"/>
                                      </p:to>
                                    </p:set>
                                    <p:anim calcmode="lin" valueType="num">
                                      <p:cBhvr additive="base">
                                        <p:cTn dur="500" fill="hold" id="41"/>
                                        <p:tgtEl>
                                          <p:spTgt spid="12"/>
                                        </p:tgtEl>
                                        <p:attrNameLst>
                                          <p:attrName>ppt_x</p:attrName>
                                        </p:attrNameLst>
                                      </p:cBhvr>
                                      <p:tavLst>
                                        <p:tav tm="0">
                                          <p:val>
                                            <p:strVal val="1+#ppt_w/2"/>
                                          </p:val>
                                        </p:tav>
                                        <p:tav tm="100000">
                                          <p:val>
                                            <p:strVal val="#ppt_x"/>
                                          </p:val>
                                        </p:tav>
                                      </p:tavLst>
                                    </p:anim>
                                    <p:anim calcmode="lin" valueType="num">
                                      <p:cBhvr additive="base">
                                        <p:cTn dur="500" fill="hold" id="42"/>
                                        <p:tgtEl>
                                          <p:spTgt spid="12"/>
                                        </p:tgtEl>
                                        <p:attrNameLst>
                                          <p:attrName>ppt_y</p:attrName>
                                        </p:attrNameLst>
                                      </p:cBhvr>
                                      <p:tavLst>
                                        <p:tav tm="0">
                                          <p:val>
                                            <p:strVal val="#ppt_y"/>
                                          </p:val>
                                        </p:tav>
                                        <p:tav tm="100000">
                                          <p:val>
                                            <p:strVal val="#ppt_y"/>
                                          </p:val>
                                        </p:tav>
                                      </p:tavLst>
                                    </p:anim>
                                  </p:childTnLst>
                                </p:cTn>
                              </p:par>
                            </p:childTnLst>
                          </p:cTn>
                        </p:par>
                      </p:childTnLst>
                    </p:cTn>
                  </p:par>
                  <p:par>
                    <p:cTn fill="hold" id="43" nodeType="clickPar">
                      <p:stCondLst>
                        <p:cond delay="indefinite"/>
                      </p:stCondLst>
                      <p:childTnLst>
                        <p:par>
                          <p:cTn fill="hold" id="44" nodeType="afterGroup">
                            <p:stCondLst>
                              <p:cond delay="0"/>
                            </p:stCondLst>
                            <p:childTnLst>
                              <p:par>
                                <p:cTn fill="hold" grpId="0" id="45" nodeType="clickEffect" presetClass="entr" presetID="2" presetSubtype="8">
                                  <p:stCondLst>
                                    <p:cond delay="0"/>
                                  </p:stCondLst>
                                  <p:childTnLst>
                                    <p:set>
                                      <p:cBhvr>
                                        <p:cTn dur="1" fill="hold" id="46">
                                          <p:stCondLst>
                                            <p:cond delay="0"/>
                                          </p:stCondLst>
                                        </p:cTn>
                                        <p:tgtEl>
                                          <p:spTgt spid="14"/>
                                        </p:tgtEl>
                                        <p:attrNameLst>
                                          <p:attrName>style.visibility</p:attrName>
                                        </p:attrNameLst>
                                      </p:cBhvr>
                                      <p:to>
                                        <p:strVal val="visible"/>
                                      </p:to>
                                    </p:set>
                                    <p:anim calcmode="lin" valueType="num">
                                      <p:cBhvr additive="base">
                                        <p:cTn dur="500" fill="hold" id="47"/>
                                        <p:tgtEl>
                                          <p:spTgt spid="14"/>
                                        </p:tgtEl>
                                        <p:attrNameLst>
                                          <p:attrName>ppt_x</p:attrName>
                                        </p:attrNameLst>
                                      </p:cBhvr>
                                      <p:tavLst>
                                        <p:tav tm="0">
                                          <p:val>
                                            <p:strVal val="0-#ppt_w/2"/>
                                          </p:val>
                                        </p:tav>
                                        <p:tav tm="100000">
                                          <p:val>
                                            <p:strVal val="#ppt_x"/>
                                          </p:val>
                                        </p:tav>
                                      </p:tavLst>
                                    </p:anim>
                                    <p:anim calcmode="lin" valueType="num">
                                      <p:cBhvr additive="base">
                                        <p:cTn dur="500" fill="hold" id="48"/>
                                        <p:tgtEl>
                                          <p:spTgt spid="14"/>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15"/>
                                        </p:tgtEl>
                                        <p:attrNameLst>
                                          <p:attrName>style.visibility</p:attrName>
                                        </p:attrNameLst>
                                      </p:cBhvr>
                                      <p:to>
                                        <p:strVal val="visible"/>
                                      </p:to>
                                    </p:set>
                                    <p:anim calcmode="lin" valueType="num">
                                      <p:cBhvr additive="base">
                                        <p:cTn dur="500" fill="hold" id="51"/>
                                        <p:tgtEl>
                                          <p:spTgt spid="15"/>
                                        </p:tgtEl>
                                        <p:attrNameLst>
                                          <p:attrName>ppt_x</p:attrName>
                                        </p:attrNameLst>
                                      </p:cBhvr>
                                      <p:tavLst>
                                        <p:tav tm="0">
                                          <p:val>
                                            <p:strVal val="0-#ppt_w/2"/>
                                          </p:val>
                                        </p:tav>
                                        <p:tav tm="100000">
                                          <p:val>
                                            <p:strVal val="#ppt_x"/>
                                          </p:val>
                                        </p:tav>
                                      </p:tavLst>
                                    </p:anim>
                                    <p:anim calcmode="lin" valueType="num">
                                      <p:cBhvr additive="base">
                                        <p:cTn dur="500" fill="hold" id="52"/>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827584" y="2614138"/>
            <a:ext cx="680119" cy="6801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accent2"/>
                </a:solidFill>
                <a:latin charset="-122" panose="020b0503020204020204" pitchFamily="34" typeface="微软雅黑"/>
                <a:ea charset="-122" panose="020b0503020204020204" pitchFamily="34" typeface="微软雅黑"/>
              </a:rPr>
              <a:t>标题</a:t>
            </a:r>
          </a:p>
        </p:txBody>
      </p:sp>
      <p:sp>
        <p:nvSpPr>
          <p:cNvPr id="3" name="虚尾箭头 2"/>
          <p:cNvSpPr/>
          <p:nvPr/>
        </p:nvSpPr>
        <p:spPr>
          <a:xfrm>
            <a:off x="1695270" y="2825526"/>
            <a:ext cx="395204" cy="257342"/>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mtClean="0" sz="1400">
              <a:solidFill>
                <a:schemeClr val="accent2"/>
              </a:solidFill>
              <a:latin charset="-122" panose="020b0503020204020204" pitchFamily="34" typeface="微软雅黑"/>
              <a:ea charset="-122" panose="020b0503020204020204" pitchFamily="34" typeface="微软雅黑"/>
            </a:endParaRPr>
          </a:p>
        </p:txBody>
      </p:sp>
      <p:sp>
        <p:nvSpPr>
          <p:cNvPr id="4" name="椭圆 3"/>
          <p:cNvSpPr/>
          <p:nvPr/>
        </p:nvSpPr>
        <p:spPr>
          <a:xfrm>
            <a:off x="2278041" y="2614138"/>
            <a:ext cx="680119" cy="6801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accent2"/>
                </a:solidFill>
                <a:latin charset="-122" panose="020b0503020204020204" pitchFamily="34" typeface="微软雅黑"/>
                <a:ea charset="-122" panose="020b0503020204020204" pitchFamily="34" typeface="微软雅黑"/>
              </a:rPr>
              <a:t>标题</a:t>
            </a:r>
          </a:p>
        </p:txBody>
      </p:sp>
      <p:sp>
        <p:nvSpPr>
          <p:cNvPr id="5" name="虚尾箭头 4"/>
          <p:cNvSpPr/>
          <p:nvPr/>
        </p:nvSpPr>
        <p:spPr>
          <a:xfrm>
            <a:off x="3145727" y="2825526"/>
            <a:ext cx="395204" cy="257342"/>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mtClean="0" sz="1400">
              <a:solidFill>
                <a:schemeClr val="accent2"/>
              </a:solidFill>
              <a:latin charset="-122" panose="020b0503020204020204" pitchFamily="34" typeface="微软雅黑"/>
              <a:ea charset="-122" panose="020b0503020204020204" pitchFamily="34" typeface="微软雅黑"/>
            </a:endParaRPr>
          </a:p>
        </p:txBody>
      </p:sp>
      <p:sp>
        <p:nvSpPr>
          <p:cNvPr id="6" name="椭圆 5"/>
          <p:cNvSpPr/>
          <p:nvPr/>
        </p:nvSpPr>
        <p:spPr>
          <a:xfrm>
            <a:off x="3728498" y="2614138"/>
            <a:ext cx="680119" cy="68011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mtClean="0" sz="1400">
                <a:solidFill>
                  <a:schemeClr val="accent2"/>
                </a:solidFill>
                <a:latin charset="-122" panose="020b0503020204020204" pitchFamily="34" typeface="微软雅黑"/>
                <a:ea charset="-122" panose="020b0503020204020204" pitchFamily="34" typeface="微软雅黑"/>
              </a:rPr>
              <a:t>标题</a:t>
            </a:r>
          </a:p>
        </p:txBody>
      </p:sp>
      <p:sp>
        <p:nvSpPr>
          <p:cNvPr id="7" name="虚尾箭头 6"/>
          <p:cNvSpPr/>
          <p:nvPr/>
        </p:nvSpPr>
        <p:spPr>
          <a:xfrm>
            <a:off x="4596184" y="2825526"/>
            <a:ext cx="395204" cy="257342"/>
          </a:xfrm>
          <a:prstGeom prst="stripedRightArrow">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mtClean="0" sz="1400">
              <a:solidFill>
                <a:schemeClr val="accent2"/>
              </a:solidFill>
              <a:latin charset="-122" panose="020b0503020204020204" pitchFamily="34" typeface="微软雅黑"/>
              <a:ea charset="-122" panose="020b0503020204020204" pitchFamily="34" typeface="微软雅黑"/>
            </a:endParaRPr>
          </a:p>
        </p:txBody>
      </p:sp>
      <p:sp>
        <p:nvSpPr>
          <p:cNvPr id="8" name="椭圆 7"/>
          <p:cNvSpPr/>
          <p:nvPr/>
        </p:nvSpPr>
        <p:spPr>
          <a:xfrm>
            <a:off x="5178955" y="2331949"/>
            <a:ext cx="1244499" cy="124449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a:solidFill>
                  <a:schemeClr val="accent2"/>
                </a:solidFill>
                <a:latin charset="-122" panose="020b0503020204020204" pitchFamily="34" typeface="微软雅黑"/>
                <a:ea charset="-122" panose="020b0503020204020204" pitchFamily="34" typeface="微软雅黑"/>
              </a:rPr>
              <a:t>标题</a:t>
            </a:r>
          </a:p>
        </p:txBody>
      </p:sp>
      <p:sp>
        <p:nvSpPr>
          <p:cNvPr id="9" name="虚尾箭头 8"/>
          <p:cNvSpPr/>
          <p:nvPr/>
        </p:nvSpPr>
        <p:spPr>
          <a:xfrm>
            <a:off x="6611020" y="2825526"/>
            <a:ext cx="395204" cy="257342"/>
          </a:xfrm>
          <a:prstGeom prst="striped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mtClean="0" sz="1400">
              <a:solidFill>
                <a:schemeClr val="accent2"/>
              </a:solidFill>
              <a:latin charset="-122" panose="020b0503020204020204" pitchFamily="34" typeface="微软雅黑"/>
              <a:ea charset="-122" panose="020b0503020204020204" pitchFamily="34" typeface="微软雅黑"/>
            </a:endParaRPr>
          </a:p>
        </p:txBody>
      </p:sp>
      <p:sp>
        <p:nvSpPr>
          <p:cNvPr id="10" name="椭圆 9"/>
          <p:cNvSpPr/>
          <p:nvPr/>
        </p:nvSpPr>
        <p:spPr>
          <a:xfrm>
            <a:off x="7116876" y="2562026"/>
            <a:ext cx="784341" cy="78434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1400">
                <a:solidFill>
                  <a:schemeClr val="accent2"/>
                </a:solidFill>
                <a:latin charset="-122" panose="020b0503020204020204" pitchFamily="34" typeface="微软雅黑"/>
                <a:ea charset="-122" panose="020b0503020204020204" pitchFamily="34" typeface="微软雅黑"/>
              </a:rPr>
              <a:t>标题</a:t>
            </a:r>
          </a:p>
        </p:txBody>
      </p:sp>
      <p:grpSp>
        <p:nvGrpSpPr>
          <p:cNvPr id="11" name="组合 10"/>
          <p:cNvGrpSpPr/>
          <p:nvPr/>
        </p:nvGrpSpPr>
        <p:grpSpPr>
          <a:xfrm>
            <a:off x="1132828" y="1174852"/>
            <a:ext cx="1969345" cy="1340544"/>
            <a:chOff x="1602873" y="1131590"/>
            <a:chExt cx="1778961" cy="1210948"/>
          </a:xfrm>
        </p:grpSpPr>
        <p:sp>
          <p:nvSpPr>
            <p:cNvPr id="12" name="椭圆 11"/>
            <p:cNvSpPr/>
            <p:nvPr/>
          </p:nvSpPr>
          <p:spPr>
            <a:xfrm>
              <a:off x="1602873" y="2259515"/>
              <a:ext cx="83023" cy="8302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mtClean="0" sz="1400">
                <a:solidFill>
                  <a:srgbClr val="080808"/>
                </a:solidFill>
                <a:latin charset="-122" panose="020b0503020204020204" pitchFamily="34" typeface="微软雅黑"/>
                <a:ea charset="-122" panose="020b0503020204020204" pitchFamily="34" typeface="微软雅黑"/>
              </a:endParaRPr>
            </a:p>
          </p:txBody>
        </p:sp>
        <p:cxnSp>
          <p:nvCxnSpPr>
            <p:cNvPr id="13" name="直接连接符 12"/>
            <p:cNvCxnSpPr>
              <a:stCxn id="12" idx="0"/>
            </p:cNvCxnSpPr>
            <p:nvPr/>
          </p:nvCxnSpPr>
          <p:spPr>
            <a:xfrm flipH="1" flipV="1">
              <a:off x="1644384" y="1131590"/>
              <a:ext cx="0" cy="11279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本框 3"/>
            <p:cNvSpPr txBox="1"/>
            <p:nvPr/>
          </p:nvSpPr>
          <p:spPr>
            <a:xfrm>
              <a:off x="1685896" y="1147321"/>
              <a:ext cx="2585844" cy="743401"/>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标题文字</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点击添加文本点击添加文本    </a:t>
              </a:r>
            </a:p>
            <a:p>
              <a:r>
                <a:rPr altLang="en-US" lang="zh-CN" smtClean="0" sz="1600">
                  <a:solidFill>
                    <a:schemeClr val="bg1"/>
                  </a:solidFill>
                  <a:latin charset="-122" panose="020b0503020204020204" pitchFamily="34" typeface="微软雅黑"/>
                  <a:ea charset="-122" panose="020b0503020204020204" pitchFamily="34" typeface="微软雅黑"/>
                </a:rPr>
                <a:t>点击添加文本点击添加文本</a:t>
              </a:r>
            </a:p>
          </p:txBody>
        </p:sp>
      </p:grpSp>
      <p:grpSp>
        <p:nvGrpSpPr>
          <p:cNvPr id="15" name="组合 14"/>
          <p:cNvGrpSpPr/>
          <p:nvPr/>
        </p:nvGrpSpPr>
        <p:grpSpPr>
          <a:xfrm>
            <a:off x="5775545" y="935709"/>
            <a:ext cx="1969345" cy="1287622"/>
            <a:chOff x="1602873" y="915566"/>
            <a:chExt cx="1778961" cy="1163143"/>
          </a:xfrm>
        </p:grpSpPr>
        <p:sp>
          <p:nvSpPr>
            <p:cNvPr id="16" name="椭圆 15"/>
            <p:cNvSpPr/>
            <p:nvPr/>
          </p:nvSpPr>
          <p:spPr>
            <a:xfrm>
              <a:off x="1602873" y="1995686"/>
              <a:ext cx="83023" cy="830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mtClean="0" sz="1400">
                <a:solidFill>
                  <a:srgbClr val="080808"/>
                </a:solidFill>
                <a:latin charset="-122" panose="020b0503020204020204" pitchFamily="34" typeface="微软雅黑"/>
                <a:ea charset="-122" panose="020b0503020204020204" pitchFamily="34" typeface="微软雅黑"/>
              </a:endParaRPr>
            </a:p>
          </p:txBody>
        </p:sp>
        <p:cxnSp>
          <p:nvCxnSpPr>
            <p:cNvPr id="17" name="直接连接符 16"/>
            <p:cNvCxnSpPr/>
            <p:nvPr/>
          </p:nvCxnSpPr>
          <p:spPr>
            <a:xfrm flipH="1" flipV="1">
              <a:off x="1644384" y="915566"/>
              <a:ext cx="0" cy="112792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文本框 3"/>
            <p:cNvSpPr txBox="1"/>
            <p:nvPr/>
          </p:nvSpPr>
          <p:spPr>
            <a:xfrm>
              <a:off x="1685896" y="1147321"/>
              <a:ext cx="2585844" cy="743401"/>
            </a:xfrm>
            <a:prstGeom prst="rect">
              <a:avLst/>
            </a:prstGeom>
            <a:noFill/>
          </p:spPr>
          <p:txBody>
            <a:bodyPr rtlCol="0" wrap="none">
              <a:spAutoFit/>
            </a:bodyPr>
            <a:lstStyle/>
            <a:p>
              <a:r>
                <a:rPr altLang="en-US" lang="zh-CN" smtClean="0" sz="1600">
                  <a:solidFill>
                    <a:schemeClr val="tx2"/>
                  </a:solidFill>
                  <a:latin charset="-122" panose="020b0503020204020204" pitchFamily="34" typeface="微软雅黑"/>
                  <a:ea charset="-122" panose="020b0503020204020204" pitchFamily="34" typeface="微软雅黑"/>
                </a:rPr>
                <a:t>标题文字</a:t>
              </a:r>
            </a:p>
            <a:p>
              <a:r>
                <a:rPr altLang="en-US" lang="zh-CN" smtClean="0" sz="1600">
                  <a:solidFill>
                    <a:schemeClr val="tx2"/>
                  </a:solidFill>
                  <a:latin charset="-122" panose="020b0503020204020204" pitchFamily="34" typeface="微软雅黑"/>
                  <a:ea charset="-122" panose="020b0503020204020204" pitchFamily="34" typeface="微软雅黑"/>
                </a:rPr>
                <a:t>点击添加文本点击添加文本    </a:t>
              </a:r>
            </a:p>
            <a:p>
              <a:r>
                <a:rPr altLang="en-US" lang="zh-CN" smtClean="0" sz="1600">
                  <a:solidFill>
                    <a:schemeClr val="tx2"/>
                  </a:solidFill>
                  <a:latin charset="-122" panose="020b0503020204020204" pitchFamily="34" typeface="微软雅黑"/>
                  <a:ea charset="-122" panose="020b0503020204020204" pitchFamily="34" typeface="微软雅黑"/>
                </a:rPr>
                <a:t>点击添加文本点击添加文本</a:t>
              </a:r>
            </a:p>
          </p:txBody>
        </p:sp>
      </p:grpSp>
      <p:grpSp>
        <p:nvGrpSpPr>
          <p:cNvPr id="19" name="组合 18"/>
          <p:cNvGrpSpPr/>
          <p:nvPr/>
        </p:nvGrpSpPr>
        <p:grpSpPr>
          <a:xfrm>
            <a:off x="2572146" y="3406852"/>
            <a:ext cx="1971287" cy="1253130"/>
            <a:chOff x="2572146" y="3406852"/>
            <a:chExt cx="1971287" cy="1253130"/>
          </a:xfrm>
        </p:grpSpPr>
        <p:grpSp>
          <p:nvGrpSpPr>
            <p:cNvPr id="20" name="组合 19"/>
            <p:cNvGrpSpPr/>
            <p:nvPr/>
          </p:nvGrpSpPr>
          <p:grpSpPr>
            <a:xfrm>
              <a:off x="2572146" y="3406852"/>
              <a:ext cx="91908" cy="1253130"/>
              <a:chOff x="5796760" y="3373688"/>
              <a:chExt cx="83023" cy="1131985"/>
            </a:xfrm>
          </p:grpSpPr>
          <p:sp>
            <p:nvSpPr>
              <p:cNvPr id="22" name="椭圆 21"/>
              <p:cNvSpPr/>
              <p:nvPr/>
            </p:nvSpPr>
            <p:spPr>
              <a:xfrm>
                <a:off x="5796760" y="3373688"/>
                <a:ext cx="83023" cy="830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smtClean="0" sz="1400">
                  <a:solidFill>
                    <a:srgbClr val="080808"/>
                  </a:solidFill>
                  <a:latin charset="-122" panose="020b0503020204020204" pitchFamily="34" typeface="微软雅黑"/>
                  <a:ea charset="-122" panose="020b0503020204020204" pitchFamily="34" typeface="微软雅黑"/>
                </a:endParaRPr>
              </a:p>
            </p:txBody>
          </p:sp>
          <p:cxnSp>
            <p:nvCxnSpPr>
              <p:cNvPr id="23" name="直接连接符 22"/>
              <p:cNvCxnSpPr>
                <a:stCxn id="22" idx="4"/>
              </p:cNvCxnSpPr>
              <p:nvPr/>
            </p:nvCxnSpPr>
            <p:spPr>
              <a:xfrm flipH="1">
                <a:off x="5838271" y="3456711"/>
                <a:ext cx="0" cy="10489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文本框 3"/>
            <p:cNvSpPr txBox="1"/>
            <p:nvPr/>
          </p:nvSpPr>
          <p:spPr>
            <a:xfrm>
              <a:off x="2665995" y="3704585"/>
              <a:ext cx="2862580" cy="822960"/>
            </a:xfrm>
            <a:prstGeom prst="rect">
              <a:avLst/>
            </a:prstGeom>
            <a:noFill/>
          </p:spPr>
          <p:txBody>
            <a:bodyPr rtlCol="0" wrap="none">
              <a:spAutoFit/>
            </a:bodyPr>
            <a:lstStyle/>
            <a:p>
              <a:r>
                <a:rPr altLang="en-US" lang="zh-CN" smtClean="0" sz="1600">
                  <a:latin charset="-122" panose="020b0503020204020204" pitchFamily="34" typeface="微软雅黑"/>
                  <a:ea charset="-122" panose="020b0503020204020204" pitchFamily="34" typeface="微软雅黑"/>
                </a:rPr>
                <a:t>标题文字</a:t>
              </a:r>
            </a:p>
            <a:p>
              <a:r>
                <a:rPr altLang="en-US" lang="zh-CN" smtClean="0" sz="1600">
                  <a:latin charset="-122" panose="020b0503020204020204" pitchFamily="34" typeface="微软雅黑"/>
                  <a:ea charset="-122" panose="020b0503020204020204" pitchFamily="34" typeface="微软雅黑"/>
                </a:rPr>
                <a:t>点击添加文本点击添加文本    </a:t>
              </a:r>
            </a:p>
            <a:p>
              <a:r>
                <a:rPr altLang="en-US" lang="zh-CN" smtClean="0" sz="1600">
                  <a:latin charset="-122" panose="020b0503020204020204" pitchFamily="34" typeface="微软雅黑"/>
                  <a:ea charset="-122" panose="020b0503020204020204" pitchFamily="34" typeface="微软雅黑"/>
                </a:rPr>
                <a:t>点击添加文本点击添加文本</a:t>
              </a:r>
            </a:p>
          </p:txBody>
        </p:sp>
      </p:grpSp>
      <p:grpSp>
        <p:nvGrpSpPr>
          <p:cNvPr id="24" name="组合 23"/>
          <p:cNvGrpSpPr/>
          <p:nvPr/>
        </p:nvGrpSpPr>
        <p:grpSpPr>
          <a:xfrm>
            <a:off x="280052" y="242680"/>
            <a:ext cx="2904891" cy="338554"/>
            <a:chOff x="568442" y="319364"/>
            <a:chExt cx="3873190" cy="451406"/>
          </a:xfrm>
        </p:grpSpPr>
        <p:sp>
          <p:nvSpPr>
            <p:cNvPr id="25"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26" name="等腰三角形 25"/>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27"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3"/>
                                        </p:tgtEl>
                                        <p:attrNameLst>
                                          <p:attrName>style.visibility</p:attrName>
                                        </p:attrNameLst>
                                      </p:cBhvr>
                                      <p:to>
                                        <p:strVal val="visible"/>
                                      </p:to>
                                    </p:set>
                                    <p:animEffect filter="wipe(left)" transition="in">
                                      <p:cBhvr>
                                        <p:cTn dur="500" id="11"/>
                                        <p:tgtEl>
                                          <p:spTgt spid="3"/>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4"/>
                                        </p:tgtEl>
                                        <p:attrNameLst>
                                          <p:attrName>style.visibility</p:attrName>
                                        </p:attrNameLst>
                                      </p:cBhvr>
                                      <p:to>
                                        <p:strVal val="visible"/>
                                      </p:to>
                                    </p:set>
                                    <p:animEffect filter="fade" transition="in">
                                      <p:cBhvr>
                                        <p:cTn dur="500" id="15"/>
                                        <p:tgtEl>
                                          <p:spTgt spid="4"/>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5"/>
                                        </p:tgtEl>
                                        <p:attrNameLst>
                                          <p:attrName>style.visibility</p:attrName>
                                        </p:attrNameLst>
                                      </p:cBhvr>
                                      <p:to>
                                        <p:strVal val="visible"/>
                                      </p:to>
                                    </p:set>
                                    <p:animEffect filter="wipe(left)" transition="in">
                                      <p:cBhvr>
                                        <p:cTn dur="500" id="19"/>
                                        <p:tgtEl>
                                          <p:spTgt spid="5"/>
                                        </p:tgtEl>
                                      </p:cBhvr>
                                    </p:animEffect>
                                  </p:childTnLst>
                                </p:cTn>
                              </p:par>
                            </p:childTnLst>
                          </p:cTn>
                        </p:par>
                        <p:par>
                          <p:cTn fill="hold" id="20" nodeType="afterGroup">
                            <p:stCondLst>
                              <p:cond delay="2000"/>
                            </p:stCondLst>
                            <p:childTnLst>
                              <p:par>
                                <p:cTn fill="hold" grpId="0" id="21" nodeType="afterEffect" presetClass="entr" presetID="10" presetSubtype="0">
                                  <p:stCondLst>
                                    <p:cond delay="0"/>
                                  </p:stCondLst>
                                  <p:childTnLst>
                                    <p:set>
                                      <p:cBhvr>
                                        <p:cTn dur="1" fill="hold" id="22">
                                          <p:stCondLst>
                                            <p:cond delay="0"/>
                                          </p:stCondLst>
                                        </p:cTn>
                                        <p:tgtEl>
                                          <p:spTgt spid="6"/>
                                        </p:tgtEl>
                                        <p:attrNameLst>
                                          <p:attrName>style.visibility</p:attrName>
                                        </p:attrNameLst>
                                      </p:cBhvr>
                                      <p:to>
                                        <p:strVal val="visible"/>
                                      </p:to>
                                    </p:set>
                                    <p:animEffect filter="fade" transition="in">
                                      <p:cBhvr>
                                        <p:cTn dur="500" id="23"/>
                                        <p:tgtEl>
                                          <p:spTgt spid="6"/>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7"/>
                                        </p:tgtEl>
                                        <p:attrNameLst>
                                          <p:attrName>style.visibility</p:attrName>
                                        </p:attrNameLst>
                                      </p:cBhvr>
                                      <p:to>
                                        <p:strVal val="visible"/>
                                      </p:to>
                                    </p:set>
                                    <p:animEffect filter="wipe(left)" transition="in">
                                      <p:cBhvr>
                                        <p:cTn dur="500" id="27"/>
                                        <p:tgtEl>
                                          <p:spTgt spid="7"/>
                                        </p:tgtEl>
                                      </p:cBhvr>
                                    </p:animEffect>
                                  </p:childTnLst>
                                </p:cTn>
                              </p:par>
                            </p:childTnLst>
                          </p:cTn>
                        </p:par>
                        <p:par>
                          <p:cTn fill="hold" id="28" nodeType="afterGroup">
                            <p:stCondLst>
                              <p:cond delay="3000"/>
                            </p:stCondLst>
                            <p:childTnLst>
                              <p:par>
                                <p:cTn fill="hold" grpId="0" id="29" nodeType="afterEffect" presetClass="entr" presetID="10" presetSubtype="0">
                                  <p:stCondLst>
                                    <p:cond delay="0"/>
                                  </p:stCondLst>
                                  <p:childTnLst>
                                    <p:set>
                                      <p:cBhvr>
                                        <p:cTn dur="1" fill="hold" id="30">
                                          <p:stCondLst>
                                            <p:cond delay="0"/>
                                          </p:stCondLst>
                                        </p:cTn>
                                        <p:tgtEl>
                                          <p:spTgt spid="8"/>
                                        </p:tgtEl>
                                        <p:attrNameLst>
                                          <p:attrName>style.visibility</p:attrName>
                                        </p:attrNameLst>
                                      </p:cBhvr>
                                      <p:to>
                                        <p:strVal val="visible"/>
                                      </p:to>
                                    </p:set>
                                    <p:animEffect filter="fade" transition="in">
                                      <p:cBhvr>
                                        <p:cTn dur="500" id="31"/>
                                        <p:tgtEl>
                                          <p:spTgt spid="8"/>
                                        </p:tgtEl>
                                      </p:cBhvr>
                                    </p:animEffect>
                                  </p:childTnLst>
                                </p:cTn>
                              </p:par>
                            </p:childTnLst>
                          </p:cTn>
                        </p:par>
                        <p:par>
                          <p:cTn fill="hold" id="32" nodeType="afterGroup">
                            <p:stCondLst>
                              <p:cond delay="3500"/>
                            </p:stCondLst>
                            <p:childTnLst>
                              <p:par>
                                <p:cTn fill="hold" grpId="0" id="33" nodeType="afterEffect" presetClass="entr" presetID="22" presetSubtype="8">
                                  <p:stCondLst>
                                    <p:cond delay="0"/>
                                  </p:stCondLst>
                                  <p:childTnLst>
                                    <p:set>
                                      <p:cBhvr>
                                        <p:cTn dur="1" fill="hold" id="34">
                                          <p:stCondLst>
                                            <p:cond delay="0"/>
                                          </p:stCondLst>
                                        </p:cTn>
                                        <p:tgtEl>
                                          <p:spTgt spid="9"/>
                                        </p:tgtEl>
                                        <p:attrNameLst>
                                          <p:attrName>style.visibility</p:attrName>
                                        </p:attrNameLst>
                                      </p:cBhvr>
                                      <p:to>
                                        <p:strVal val="visible"/>
                                      </p:to>
                                    </p:set>
                                    <p:animEffect filter="wipe(left)" transition="in">
                                      <p:cBhvr>
                                        <p:cTn dur="500" id="35"/>
                                        <p:tgtEl>
                                          <p:spTgt spid="9"/>
                                        </p:tgtEl>
                                      </p:cBhvr>
                                    </p:animEffect>
                                  </p:childTnLst>
                                </p:cTn>
                              </p:par>
                            </p:childTnLst>
                          </p:cTn>
                        </p:par>
                        <p:par>
                          <p:cTn fill="hold" id="36" nodeType="afterGroup">
                            <p:stCondLst>
                              <p:cond delay="4000"/>
                            </p:stCondLst>
                            <p:childTnLst>
                              <p:par>
                                <p:cTn fill="hold" grpId="0" id="37" nodeType="afterEffect" presetClass="entr" presetID="10" presetSubtype="0">
                                  <p:stCondLst>
                                    <p:cond delay="0"/>
                                  </p:stCondLst>
                                  <p:childTnLst>
                                    <p:set>
                                      <p:cBhvr>
                                        <p:cTn dur="1" fill="hold" id="38">
                                          <p:stCondLst>
                                            <p:cond delay="0"/>
                                          </p:stCondLst>
                                        </p:cTn>
                                        <p:tgtEl>
                                          <p:spTgt spid="10"/>
                                        </p:tgtEl>
                                        <p:attrNameLst>
                                          <p:attrName>style.visibility</p:attrName>
                                        </p:attrNameLst>
                                      </p:cBhvr>
                                      <p:to>
                                        <p:strVal val="visible"/>
                                      </p:to>
                                    </p:set>
                                    <p:animEffect filter="fade" transition="in">
                                      <p:cBhvr>
                                        <p:cTn dur="500" id="39"/>
                                        <p:tgtEl>
                                          <p:spTgt spid="10"/>
                                        </p:tgtEl>
                                      </p:cBhvr>
                                    </p:animEffect>
                                  </p:childTnLst>
                                </p:cTn>
                              </p:par>
                            </p:childTnLst>
                          </p:cTn>
                        </p:par>
                        <p:par>
                          <p:cTn fill="hold" id="40" nodeType="afterGroup">
                            <p:stCondLst>
                              <p:cond delay="4500"/>
                            </p:stCondLst>
                            <p:childTnLst>
                              <p:par>
                                <p:cTn fill="hold" id="41" nodeType="afterEffect" presetClass="entr" presetID="42" presetSubtype="0">
                                  <p:stCondLst>
                                    <p:cond delay="0"/>
                                  </p:stCondLst>
                                  <p:childTnLst>
                                    <p:set>
                                      <p:cBhvr>
                                        <p:cTn dur="1" fill="hold" id="42">
                                          <p:stCondLst>
                                            <p:cond delay="0"/>
                                          </p:stCondLst>
                                        </p:cTn>
                                        <p:tgtEl>
                                          <p:spTgt spid="11"/>
                                        </p:tgtEl>
                                        <p:attrNameLst>
                                          <p:attrName>style.visibility</p:attrName>
                                        </p:attrNameLst>
                                      </p:cBhvr>
                                      <p:to>
                                        <p:strVal val="visible"/>
                                      </p:to>
                                    </p:set>
                                    <p:animEffect filter="fade" transition="in">
                                      <p:cBhvr>
                                        <p:cTn dur="1000" id="43"/>
                                        <p:tgtEl>
                                          <p:spTgt spid="11"/>
                                        </p:tgtEl>
                                      </p:cBhvr>
                                    </p:animEffect>
                                    <p:anim calcmode="lin" valueType="num">
                                      <p:cBhvr>
                                        <p:cTn dur="1000" fill="hold" id="44"/>
                                        <p:tgtEl>
                                          <p:spTgt spid="11"/>
                                        </p:tgtEl>
                                        <p:attrNameLst>
                                          <p:attrName>ppt_x</p:attrName>
                                        </p:attrNameLst>
                                      </p:cBhvr>
                                      <p:tavLst>
                                        <p:tav tm="0">
                                          <p:val>
                                            <p:strVal val="#ppt_x"/>
                                          </p:val>
                                        </p:tav>
                                        <p:tav tm="100000">
                                          <p:val>
                                            <p:strVal val="#ppt_x"/>
                                          </p:val>
                                        </p:tav>
                                      </p:tavLst>
                                    </p:anim>
                                    <p:anim calcmode="lin" valueType="num">
                                      <p:cBhvr>
                                        <p:cTn dur="1000" fill="hold" id="45"/>
                                        <p:tgtEl>
                                          <p:spTgt spid="11"/>
                                        </p:tgtEl>
                                        <p:attrNameLst>
                                          <p:attrName>ppt_y</p:attrName>
                                        </p:attrNameLst>
                                      </p:cBhvr>
                                      <p:tavLst>
                                        <p:tav tm="0">
                                          <p:val>
                                            <p:strVal val="#ppt_y+.1"/>
                                          </p:val>
                                        </p:tav>
                                        <p:tav tm="100000">
                                          <p:val>
                                            <p:strVal val="#ppt_y"/>
                                          </p:val>
                                        </p:tav>
                                      </p:tavLst>
                                    </p:anim>
                                  </p:childTnLst>
                                </p:cTn>
                              </p:par>
                            </p:childTnLst>
                          </p:cTn>
                        </p:par>
                        <p:par>
                          <p:cTn fill="hold" id="46" nodeType="afterGroup">
                            <p:stCondLst>
                              <p:cond delay="5500"/>
                            </p:stCondLst>
                            <p:childTnLst>
                              <p:par>
                                <p:cTn fill="hold" id="47" nodeType="afterEffect" presetClass="entr" presetID="42" presetSubtype="0">
                                  <p:stCondLst>
                                    <p:cond delay="0"/>
                                  </p:stCondLst>
                                  <p:childTnLst>
                                    <p:set>
                                      <p:cBhvr>
                                        <p:cTn dur="1" fill="hold" id="48">
                                          <p:stCondLst>
                                            <p:cond delay="0"/>
                                          </p:stCondLst>
                                        </p:cTn>
                                        <p:tgtEl>
                                          <p:spTgt spid="15"/>
                                        </p:tgtEl>
                                        <p:attrNameLst>
                                          <p:attrName>style.visibility</p:attrName>
                                        </p:attrNameLst>
                                      </p:cBhvr>
                                      <p:to>
                                        <p:strVal val="visible"/>
                                      </p:to>
                                    </p:set>
                                    <p:animEffect filter="fade" transition="in">
                                      <p:cBhvr>
                                        <p:cTn dur="1000" id="49"/>
                                        <p:tgtEl>
                                          <p:spTgt spid="15"/>
                                        </p:tgtEl>
                                      </p:cBhvr>
                                    </p:animEffect>
                                    <p:anim calcmode="lin" valueType="num">
                                      <p:cBhvr>
                                        <p:cTn dur="1000" fill="hold" id="50"/>
                                        <p:tgtEl>
                                          <p:spTgt spid="15"/>
                                        </p:tgtEl>
                                        <p:attrNameLst>
                                          <p:attrName>ppt_x</p:attrName>
                                        </p:attrNameLst>
                                      </p:cBhvr>
                                      <p:tavLst>
                                        <p:tav tm="0">
                                          <p:val>
                                            <p:strVal val="#ppt_x"/>
                                          </p:val>
                                        </p:tav>
                                        <p:tav tm="100000">
                                          <p:val>
                                            <p:strVal val="#ppt_x"/>
                                          </p:val>
                                        </p:tav>
                                      </p:tavLst>
                                    </p:anim>
                                    <p:anim calcmode="lin" valueType="num">
                                      <p:cBhvr>
                                        <p:cTn dur="1000" fill="hold" id="51"/>
                                        <p:tgtEl>
                                          <p:spTgt spid="15"/>
                                        </p:tgtEl>
                                        <p:attrNameLst>
                                          <p:attrName>ppt_y</p:attrName>
                                        </p:attrNameLst>
                                      </p:cBhvr>
                                      <p:tavLst>
                                        <p:tav tm="0">
                                          <p:val>
                                            <p:strVal val="#ppt_y+.1"/>
                                          </p:val>
                                        </p:tav>
                                        <p:tav tm="100000">
                                          <p:val>
                                            <p:strVal val="#ppt_y"/>
                                          </p:val>
                                        </p:tav>
                                      </p:tavLst>
                                    </p:anim>
                                  </p:childTnLst>
                                </p:cTn>
                              </p:par>
                            </p:childTnLst>
                          </p:cTn>
                        </p:par>
                        <p:par>
                          <p:cTn fill="hold" id="52" nodeType="afterGroup">
                            <p:stCondLst>
                              <p:cond delay="6500"/>
                            </p:stCondLst>
                            <p:childTnLst>
                              <p:par>
                                <p:cTn fill="hold" id="53" nodeType="afterEffect" presetClass="entr" presetID="47" presetSubtype="0">
                                  <p:stCondLst>
                                    <p:cond delay="0"/>
                                  </p:stCondLst>
                                  <p:childTnLst>
                                    <p:set>
                                      <p:cBhvr>
                                        <p:cTn dur="1" fill="hold" id="54">
                                          <p:stCondLst>
                                            <p:cond delay="0"/>
                                          </p:stCondLst>
                                        </p:cTn>
                                        <p:tgtEl>
                                          <p:spTgt spid="19"/>
                                        </p:tgtEl>
                                        <p:attrNameLst>
                                          <p:attrName>style.visibility</p:attrName>
                                        </p:attrNameLst>
                                      </p:cBhvr>
                                      <p:to>
                                        <p:strVal val="visible"/>
                                      </p:to>
                                    </p:set>
                                    <p:animEffect filter="fade" transition="in">
                                      <p:cBhvr>
                                        <p:cTn dur="1000" id="55"/>
                                        <p:tgtEl>
                                          <p:spTgt spid="19"/>
                                        </p:tgtEl>
                                      </p:cBhvr>
                                    </p:animEffect>
                                    <p:anim calcmode="lin" valueType="num">
                                      <p:cBhvr>
                                        <p:cTn dur="1000" fill="hold" id="56"/>
                                        <p:tgtEl>
                                          <p:spTgt spid="19"/>
                                        </p:tgtEl>
                                        <p:attrNameLst>
                                          <p:attrName>ppt_x</p:attrName>
                                        </p:attrNameLst>
                                      </p:cBhvr>
                                      <p:tavLst>
                                        <p:tav tm="0">
                                          <p:val>
                                            <p:strVal val="#ppt_x"/>
                                          </p:val>
                                        </p:tav>
                                        <p:tav tm="100000">
                                          <p:val>
                                            <p:strVal val="#ppt_x"/>
                                          </p:val>
                                        </p:tav>
                                      </p:tavLst>
                                    </p:anim>
                                    <p:anim calcmode="lin" valueType="num">
                                      <p:cBhvr>
                                        <p:cTn dur="1000" fill="hold" id="57"/>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896258" y="1097443"/>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z="3000">
                <a:solidFill>
                  <a:schemeClr val="bg1"/>
                </a:solidFill>
                <a:latin charset="-122" panose="020b0503020204020204" pitchFamily="34" typeface="微软雅黑"/>
                <a:ea charset="-122" panose="020b0503020204020204" pitchFamily="34" typeface="微软雅黑"/>
                <a:cs charset="-122" pitchFamily="34" typeface="Arial Unicode MS"/>
              </a:rPr>
              <a:t>01</a:t>
            </a:r>
          </a:p>
        </p:txBody>
      </p:sp>
      <p:sp>
        <p:nvSpPr>
          <p:cNvPr id="3" name="矩形 2"/>
          <p:cNvSpPr/>
          <p:nvPr/>
        </p:nvSpPr>
        <p:spPr>
          <a:xfrm>
            <a:off x="467544" y="2123557"/>
            <a:ext cx="1007096" cy="1961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4" name="同心圆 3"/>
          <p:cNvSpPr/>
          <p:nvPr/>
        </p:nvSpPr>
        <p:spPr>
          <a:xfrm>
            <a:off x="698893" y="915566"/>
            <a:ext cx="1423818" cy="1404156"/>
          </a:xfrm>
          <a:prstGeom prst="donut">
            <a:avLst>
              <a:gd fmla="val 13848"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777F"/>
              </a:solidFill>
              <a:latin charset="-122" panose="020b0503020204020204" pitchFamily="34" typeface="微软雅黑"/>
              <a:ea charset="-122" panose="020b0503020204020204" pitchFamily="34" typeface="微软雅黑"/>
            </a:endParaRPr>
          </a:p>
        </p:txBody>
      </p:sp>
      <p:sp>
        <p:nvSpPr>
          <p:cNvPr id="5" name="TextBox 4"/>
          <p:cNvSpPr txBox="1"/>
          <p:nvPr/>
        </p:nvSpPr>
        <p:spPr>
          <a:xfrm>
            <a:off x="2131273" y="1131590"/>
            <a:ext cx="3637280" cy="106680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添加标题</a:t>
            </a:r>
          </a:p>
          <a:p>
            <a:r>
              <a:rPr altLang="en-US" lang="zh-CN" smtClean="0" sz="1600">
                <a:solidFill>
                  <a:schemeClr val="bg1"/>
                </a:solidFill>
                <a:latin charset="-122" panose="020b0503020204020204" pitchFamily="34" typeface="微软雅黑"/>
                <a:ea charset="-122" panose="020b0503020204020204" pitchFamily="34" typeface="微软雅黑"/>
              </a:rPr>
              <a:t>单击此处添加文本，单击此处添加文本</a:t>
            </a:r>
          </a:p>
          <a:p>
            <a:r>
              <a:rPr altLang="en-US" lang="zh-CN" smtClean="0" sz="1600">
                <a:solidFill>
                  <a:schemeClr val="bg1"/>
                </a:solidFill>
                <a:latin charset="-122" panose="020b0503020204020204" pitchFamily="34" typeface="微软雅黑"/>
                <a:ea charset="-122" panose="020b0503020204020204" pitchFamily="34" typeface="微软雅黑"/>
              </a:rPr>
              <a:t>单击此处添加文本，单击此处添加文本</a:t>
            </a:r>
          </a:p>
          <a:p>
            <a:r>
              <a:rPr altLang="en-US" lang="zh-CN" smtClean="0" sz="1600">
                <a:solidFill>
                  <a:schemeClr val="bg1"/>
                </a:solidFill>
                <a:latin charset="-122" panose="020b0503020204020204" pitchFamily="34" typeface="微软雅黑"/>
                <a:ea charset="-122" panose="020b0503020204020204" pitchFamily="34" typeface="微软雅黑"/>
              </a:rPr>
              <a:t>单击此处添加文本，单击此处添加文本</a:t>
            </a:r>
          </a:p>
        </p:txBody>
      </p:sp>
      <p:sp>
        <p:nvSpPr>
          <p:cNvPr id="6" name="椭圆 5"/>
          <p:cNvSpPr/>
          <p:nvPr/>
        </p:nvSpPr>
        <p:spPr>
          <a:xfrm>
            <a:off x="4979692" y="1678171"/>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3000">
                <a:solidFill>
                  <a:schemeClr val="tx1"/>
                </a:solidFill>
                <a:latin charset="-122" panose="020b0503020204020204" pitchFamily="34" typeface="微软雅黑"/>
                <a:ea charset="-122" panose="020b0503020204020204" pitchFamily="34" typeface="微软雅黑"/>
                <a:cs charset="-122" pitchFamily="34" typeface="Arial Unicode MS"/>
              </a:rPr>
              <a:t>02</a:t>
            </a:r>
          </a:p>
        </p:txBody>
      </p:sp>
      <p:sp>
        <p:nvSpPr>
          <p:cNvPr id="7" name="矩形 6"/>
          <p:cNvSpPr/>
          <p:nvPr/>
        </p:nvSpPr>
        <p:spPr>
          <a:xfrm>
            <a:off x="467544" y="2704285"/>
            <a:ext cx="5032389" cy="1961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8" name="同心圆 7"/>
          <p:cNvSpPr/>
          <p:nvPr/>
        </p:nvSpPr>
        <p:spPr>
          <a:xfrm>
            <a:off x="4788024" y="1496294"/>
            <a:ext cx="1423818" cy="1404156"/>
          </a:xfrm>
          <a:prstGeom prst="donut">
            <a:avLst>
              <a:gd fmla="val 13848"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777F"/>
              </a:solidFill>
              <a:latin charset="-122" panose="020b0503020204020204" pitchFamily="34" typeface="微软雅黑"/>
              <a:ea charset="-122" panose="020b0503020204020204" pitchFamily="34" typeface="微软雅黑"/>
            </a:endParaRPr>
          </a:p>
        </p:txBody>
      </p:sp>
      <p:sp>
        <p:nvSpPr>
          <p:cNvPr id="9" name="椭圆 8"/>
          <p:cNvSpPr/>
          <p:nvPr/>
        </p:nvSpPr>
        <p:spPr>
          <a:xfrm>
            <a:off x="3905269" y="3509711"/>
            <a:ext cx="1040482" cy="10261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b="1" lang="en-US" smtClean="0" sz="3000">
                <a:solidFill>
                  <a:schemeClr val="bg2"/>
                </a:solidFill>
                <a:latin charset="-122" panose="020b0503020204020204" pitchFamily="34" typeface="微软雅黑"/>
                <a:ea charset="-122" panose="020b0503020204020204" pitchFamily="34" typeface="微软雅黑"/>
                <a:cs charset="-122" pitchFamily="34" typeface="Arial Unicode MS"/>
              </a:rPr>
              <a:t>03</a:t>
            </a:r>
          </a:p>
        </p:txBody>
      </p:sp>
      <p:sp>
        <p:nvSpPr>
          <p:cNvPr id="10" name="矩形 9"/>
          <p:cNvSpPr/>
          <p:nvPr/>
        </p:nvSpPr>
        <p:spPr>
          <a:xfrm>
            <a:off x="467544" y="3327834"/>
            <a:ext cx="3960440" cy="19616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11" name="同心圆 10"/>
          <p:cNvSpPr/>
          <p:nvPr/>
        </p:nvSpPr>
        <p:spPr>
          <a:xfrm flipV="1">
            <a:off x="3707904" y="3327834"/>
            <a:ext cx="1423818" cy="1404156"/>
          </a:xfrm>
          <a:prstGeom prst="donut">
            <a:avLst>
              <a:gd fmla="val 13848"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777F"/>
              </a:solidFill>
              <a:latin charset="-122" panose="020b0503020204020204" pitchFamily="34" typeface="微软雅黑"/>
              <a:ea charset="-122" panose="020b0503020204020204" pitchFamily="34" typeface="微软雅黑"/>
            </a:endParaRPr>
          </a:p>
        </p:txBody>
      </p:sp>
      <p:sp>
        <p:nvSpPr>
          <p:cNvPr id="12" name="TextBox 11"/>
          <p:cNvSpPr txBox="1"/>
          <p:nvPr/>
        </p:nvSpPr>
        <p:spPr>
          <a:xfrm>
            <a:off x="6300192" y="1775729"/>
            <a:ext cx="3637280" cy="1066800"/>
          </a:xfrm>
          <a:prstGeom prst="rect">
            <a:avLst/>
          </a:prstGeom>
          <a:noFill/>
        </p:spPr>
        <p:txBody>
          <a:bodyPr rtlCol="0" wrap="none">
            <a:spAutoFit/>
          </a:bodyPr>
          <a:lstStyle/>
          <a:p>
            <a:r>
              <a:rPr altLang="en-US" lang="zh-CN" smtClean="0" sz="1600">
                <a:latin charset="-122" panose="020b0503020204020204" pitchFamily="34" typeface="微软雅黑"/>
                <a:ea charset="-122" panose="020b0503020204020204" pitchFamily="34" typeface="微软雅黑"/>
              </a:rPr>
              <a:t>添加标题</a:t>
            </a:r>
          </a:p>
          <a:p>
            <a:r>
              <a:rPr altLang="en-US" lang="zh-CN" smtClean="0" sz="1600">
                <a:latin charset="-122" panose="020b0503020204020204" pitchFamily="34" typeface="微软雅黑"/>
                <a:ea charset="-122" panose="020b0503020204020204" pitchFamily="34" typeface="微软雅黑"/>
              </a:rPr>
              <a:t>单击此处添加文本，单击此处添加文本</a:t>
            </a:r>
          </a:p>
          <a:p>
            <a:r>
              <a:rPr altLang="en-US" lang="zh-CN" smtClean="0" sz="1600">
                <a:latin charset="-122" panose="020b0503020204020204" pitchFamily="34" typeface="微软雅黑"/>
                <a:ea charset="-122" panose="020b0503020204020204" pitchFamily="34" typeface="微软雅黑"/>
              </a:rPr>
              <a:t>单击此处添加文本，单击此处添加文本</a:t>
            </a:r>
          </a:p>
          <a:p>
            <a:r>
              <a:rPr altLang="en-US" lang="zh-CN" smtClean="0" sz="1600">
                <a:latin charset="-122" panose="020b0503020204020204" pitchFamily="34" typeface="微软雅黑"/>
                <a:ea charset="-122" panose="020b0503020204020204" pitchFamily="34" typeface="微软雅黑"/>
              </a:rPr>
              <a:t>单击此处添加文本，单击此处添加文本</a:t>
            </a:r>
          </a:p>
        </p:txBody>
      </p:sp>
      <p:sp>
        <p:nvSpPr>
          <p:cNvPr id="13" name="TextBox 12"/>
          <p:cNvSpPr txBox="1"/>
          <p:nvPr/>
        </p:nvSpPr>
        <p:spPr>
          <a:xfrm>
            <a:off x="5220072" y="3614413"/>
            <a:ext cx="3637280" cy="1066800"/>
          </a:xfrm>
          <a:prstGeom prst="rect">
            <a:avLst/>
          </a:prstGeom>
          <a:noFill/>
        </p:spPr>
        <p:txBody>
          <a:bodyPr rtlCol="0" wrap="none">
            <a:spAutoFit/>
          </a:bodyPr>
          <a:lstStyle/>
          <a:p>
            <a:r>
              <a:rPr altLang="en-US" lang="zh-CN" smtClean="0" sz="1600">
                <a:solidFill>
                  <a:schemeClr val="bg2"/>
                </a:solidFill>
                <a:latin charset="-122" panose="020b0503020204020204" pitchFamily="34" typeface="微软雅黑"/>
                <a:ea charset="-122" panose="020b0503020204020204" pitchFamily="34" typeface="微软雅黑"/>
              </a:rPr>
              <a:t>添加标题</a:t>
            </a:r>
          </a:p>
          <a:p>
            <a:r>
              <a:rPr altLang="en-US" lang="zh-CN" smtClean="0" sz="1600">
                <a:solidFill>
                  <a:schemeClr val="bg2"/>
                </a:solidFill>
                <a:latin charset="-122" panose="020b0503020204020204" pitchFamily="34" typeface="微软雅黑"/>
                <a:ea charset="-122" panose="020b0503020204020204" pitchFamily="34" typeface="微软雅黑"/>
              </a:rPr>
              <a:t>单击此处添加文本，单击此处添加文本</a:t>
            </a:r>
          </a:p>
          <a:p>
            <a:r>
              <a:rPr altLang="en-US" lang="zh-CN" smtClean="0" sz="1600">
                <a:solidFill>
                  <a:schemeClr val="bg2"/>
                </a:solidFill>
                <a:latin charset="-122" panose="020b0503020204020204" pitchFamily="34" typeface="微软雅黑"/>
                <a:ea charset="-122" panose="020b0503020204020204" pitchFamily="34" typeface="微软雅黑"/>
              </a:rPr>
              <a:t>单击此处添加文本，单击此处添加文本</a:t>
            </a:r>
          </a:p>
          <a:p>
            <a:r>
              <a:rPr altLang="en-US" lang="zh-CN" smtClean="0" sz="1600">
                <a:solidFill>
                  <a:schemeClr val="bg2"/>
                </a:solidFill>
                <a:latin charset="-122" panose="020b0503020204020204" pitchFamily="34" typeface="微软雅黑"/>
                <a:ea charset="-122" panose="020b0503020204020204" pitchFamily="34" typeface="微软雅黑"/>
              </a:rPr>
              <a:t>单击此处添加文本，单击此处添加文本</a:t>
            </a:r>
          </a:p>
        </p:txBody>
      </p:sp>
      <p:grpSp>
        <p:nvGrpSpPr>
          <p:cNvPr id="14" name="组合 13"/>
          <p:cNvGrpSpPr/>
          <p:nvPr/>
        </p:nvGrpSpPr>
        <p:grpSpPr>
          <a:xfrm>
            <a:off x="280052" y="242680"/>
            <a:ext cx="2904891" cy="338554"/>
            <a:chOff x="568442" y="319364"/>
            <a:chExt cx="3873190" cy="451406"/>
          </a:xfrm>
        </p:grpSpPr>
        <p:sp>
          <p:nvSpPr>
            <p:cNvPr id="15"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16" name="等腰三角形 15"/>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17"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4">
                                  <p:stCondLst>
                                    <p:cond delay="0"/>
                                  </p:stCondLst>
                                  <p:childTnLst>
                                    <p:set>
                                      <p:cBhvr>
                                        <p:cTn dur="1" fill="hold" id="10">
                                          <p:stCondLst>
                                            <p:cond delay="0"/>
                                          </p:stCondLst>
                                        </p:cTn>
                                        <p:tgtEl>
                                          <p:spTgt spid="4"/>
                                        </p:tgtEl>
                                        <p:attrNameLst>
                                          <p:attrName>style.visibility</p:attrName>
                                        </p:attrNameLst>
                                      </p:cBhvr>
                                      <p:to>
                                        <p:strVal val="visible"/>
                                      </p:to>
                                    </p:set>
                                    <p:animEffect filter="wipe(down)" transition="in">
                                      <p:cBhvr>
                                        <p:cTn dur="500" id="11"/>
                                        <p:tgtEl>
                                          <p:spTgt spid="4"/>
                                        </p:tgtEl>
                                      </p:cBhvr>
                                    </p:animEffect>
                                  </p:childTnLst>
                                </p:cTn>
                              </p:par>
                              <p:par>
                                <p:cTn fill="hold" grpId="0" id="12" nodeType="withEffect" presetClass="entr" presetID="10" presetSubtype="0">
                                  <p:stCondLst>
                                    <p:cond delay="300"/>
                                  </p:stCondLst>
                                  <p:childTnLst>
                                    <p:set>
                                      <p:cBhvr>
                                        <p:cTn dur="1" fill="hold" id="13">
                                          <p:stCondLst>
                                            <p:cond delay="0"/>
                                          </p:stCondLst>
                                        </p:cTn>
                                        <p:tgtEl>
                                          <p:spTgt spid="2"/>
                                        </p:tgtEl>
                                        <p:attrNameLst>
                                          <p:attrName>style.visibility</p:attrName>
                                        </p:attrNameLst>
                                      </p:cBhvr>
                                      <p:to>
                                        <p:strVal val="visible"/>
                                      </p:to>
                                    </p:set>
                                    <p:animEffect filter="fade" transition="in">
                                      <p:cBhvr>
                                        <p:cTn dur="500" id="14"/>
                                        <p:tgtEl>
                                          <p:spTgt spid="2"/>
                                        </p:tgtEl>
                                      </p:cBhvr>
                                    </p:animEffect>
                                  </p:childTnLst>
                                </p:cTn>
                              </p:par>
                            </p:childTnLst>
                          </p:cTn>
                        </p:par>
                        <p:par>
                          <p:cTn fill="hold" id="15" nodeType="afterGroup">
                            <p:stCondLst>
                              <p:cond delay="1300"/>
                            </p:stCondLst>
                            <p:childTnLst>
                              <p:par>
                                <p:cTn fill="hold" grpId="0" id="16" nodeType="afterEffect" presetClass="entr" presetID="22" presetSubtype="1">
                                  <p:stCondLst>
                                    <p:cond delay="0"/>
                                  </p:stCondLst>
                                  <p:childTnLst>
                                    <p:set>
                                      <p:cBhvr>
                                        <p:cTn dur="1" fill="hold" id="17">
                                          <p:stCondLst>
                                            <p:cond delay="0"/>
                                          </p:stCondLst>
                                        </p:cTn>
                                        <p:tgtEl>
                                          <p:spTgt spid="5"/>
                                        </p:tgtEl>
                                        <p:attrNameLst>
                                          <p:attrName>style.visibility</p:attrName>
                                        </p:attrNameLst>
                                      </p:cBhvr>
                                      <p:to>
                                        <p:strVal val="visible"/>
                                      </p:to>
                                    </p:set>
                                    <p:animEffect filter="wipe(up)" transition="in">
                                      <p:cBhvr>
                                        <p:cTn dur="500" id="18"/>
                                        <p:tgtEl>
                                          <p:spTgt spid="5"/>
                                        </p:tgtEl>
                                      </p:cBhvr>
                                    </p:animEffect>
                                  </p:childTnLst>
                                </p:cTn>
                              </p:par>
                              <p:par>
                                <p:cTn fill="hold" grpId="0" id="19" nodeType="withEffect" presetClass="entr" presetID="22" presetSubtype="8">
                                  <p:stCondLst>
                                    <p:cond delay="0"/>
                                  </p:stCondLst>
                                  <p:childTnLst>
                                    <p:set>
                                      <p:cBhvr>
                                        <p:cTn dur="1" fill="hold" id="20">
                                          <p:stCondLst>
                                            <p:cond delay="0"/>
                                          </p:stCondLst>
                                        </p:cTn>
                                        <p:tgtEl>
                                          <p:spTgt spid="7"/>
                                        </p:tgtEl>
                                        <p:attrNameLst>
                                          <p:attrName>style.visibility</p:attrName>
                                        </p:attrNameLst>
                                      </p:cBhvr>
                                      <p:to>
                                        <p:strVal val="visible"/>
                                      </p:to>
                                    </p:set>
                                    <p:animEffect filter="wipe(left)" transition="in">
                                      <p:cBhvr>
                                        <p:cTn dur="500" id="21"/>
                                        <p:tgtEl>
                                          <p:spTgt spid="7"/>
                                        </p:tgtEl>
                                      </p:cBhvr>
                                    </p:animEffect>
                                  </p:childTnLst>
                                </p:cTn>
                              </p:par>
                            </p:childTnLst>
                          </p:cTn>
                        </p:par>
                        <p:par>
                          <p:cTn fill="hold" id="22" nodeType="afterGroup">
                            <p:stCondLst>
                              <p:cond delay="1800"/>
                            </p:stCondLst>
                            <p:childTnLst>
                              <p:par>
                                <p:cTn fill="hold" grpId="0" id="23" nodeType="afterEffect" presetClass="entr" presetID="22" presetSubtype="4">
                                  <p:stCondLst>
                                    <p:cond delay="0"/>
                                  </p:stCondLst>
                                  <p:childTnLst>
                                    <p:set>
                                      <p:cBhvr>
                                        <p:cTn dur="1" fill="hold" id="24">
                                          <p:stCondLst>
                                            <p:cond delay="0"/>
                                          </p:stCondLst>
                                        </p:cTn>
                                        <p:tgtEl>
                                          <p:spTgt spid="8"/>
                                        </p:tgtEl>
                                        <p:attrNameLst>
                                          <p:attrName>style.visibility</p:attrName>
                                        </p:attrNameLst>
                                      </p:cBhvr>
                                      <p:to>
                                        <p:strVal val="visible"/>
                                      </p:to>
                                    </p:set>
                                    <p:animEffect filter="wipe(down)" transition="in">
                                      <p:cBhvr>
                                        <p:cTn dur="500" id="25"/>
                                        <p:tgtEl>
                                          <p:spTgt spid="8"/>
                                        </p:tgtEl>
                                      </p:cBhvr>
                                    </p:animEffect>
                                  </p:childTnLst>
                                </p:cTn>
                              </p:par>
                              <p:par>
                                <p:cTn fill="hold" grpId="0" id="26" nodeType="withEffect" presetClass="entr" presetID="10" presetSubtype="0">
                                  <p:stCondLst>
                                    <p:cond delay="300"/>
                                  </p:stCondLst>
                                  <p:childTnLst>
                                    <p:set>
                                      <p:cBhvr>
                                        <p:cTn dur="1" fill="hold" id="27">
                                          <p:stCondLst>
                                            <p:cond delay="0"/>
                                          </p:stCondLst>
                                        </p:cTn>
                                        <p:tgtEl>
                                          <p:spTgt spid="6"/>
                                        </p:tgtEl>
                                        <p:attrNameLst>
                                          <p:attrName>style.visibility</p:attrName>
                                        </p:attrNameLst>
                                      </p:cBhvr>
                                      <p:to>
                                        <p:strVal val="visible"/>
                                      </p:to>
                                    </p:set>
                                    <p:animEffect filter="fade" transition="in">
                                      <p:cBhvr>
                                        <p:cTn dur="500" id="28"/>
                                        <p:tgtEl>
                                          <p:spTgt spid="6"/>
                                        </p:tgtEl>
                                      </p:cBhvr>
                                    </p:animEffect>
                                  </p:childTnLst>
                                </p:cTn>
                              </p:par>
                            </p:childTnLst>
                          </p:cTn>
                        </p:par>
                        <p:par>
                          <p:cTn fill="hold" id="29" nodeType="afterGroup">
                            <p:stCondLst>
                              <p:cond delay="2600"/>
                            </p:stCondLst>
                            <p:childTnLst>
                              <p:par>
                                <p:cTn fill="hold" grpId="0" id="30" nodeType="afterEffect" presetClass="entr" presetID="22" presetSubtype="1">
                                  <p:stCondLst>
                                    <p:cond delay="0"/>
                                  </p:stCondLst>
                                  <p:childTnLst>
                                    <p:set>
                                      <p:cBhvr>
                                        <p:cTn dur="1" fill="hold" id="31">
                                          <p:stCondLst>
                                            <p:cond delay="0"/>
                                          </p:stCondLst>
                                        </p:cTn>
                                        <p:tgtEl>
                                          <p:spTgt spid="12"/>
                                        </p:tgtEl>
                                        <p:attrNameLst>
                                          <p:attrName>style.visibility</p:attrName>
                                        </p:attrNameLst>
                                      </p:cBhvr>
                                      <p:to>
                                        <p:strVal val="visible"/>
                                      </p:to>
                                    </p:set>
                                    <p:animEffect filter="wipe(up)" transition="in">
                                      <p:cBhvr>
                                        <p:cTn dur="500" id="32"/>
                                        <p:tgtEl>
                                          <p:spTgt spid="12"/>
                                        </p:tgtEl>
                                      </p:cBhvr>
                                    </p:animEffect>
                                  </p:childTnLst>
                                </p:cTn>
                              </p:par>
                              <p:par>
                                <p:cTn fill="hold" grpId="0" id="33" nodeType="withEffect" presetClass="entr" presetID="22" presetSubtype="8">
                                  <p:stCondLst>
                                    <p:cond delay="0"/>
                                  </p:stCondLst>
                                  <p:childTnLst>
                                    <p:set>
                                      <p:cBhvr>
                                        <p:cTn dur="1" fill="hold" id="34">
                                          <p:stCondLst>
                                            <p:cond delay="0"/>
                                          </p:stCondLst>
                                        </p:cTn>
                                        <p:tgtEl>
                                          <p:spTgt spid="10"/>
                                        </p:tgtEl>
                                        <p:attrNameLst>
                                          <p:attrName>style.visibility</p:attrName>
                                        </p:attrNameLst>
                                      </p:cBhvr>
                                      <p:to>
                                        <p:strVal val="visible"/>
                                      </p:to>
                                    </p:set>
                                    <p:animEffect filter="wipe(left)" transition="in">
                                      <p:cBhvr>
                                        <p:cTn dur="500" id="35"/>
                                        <p:tgtEl>
                                          <p:spTgt spid="10"/>
                                        </p:tgtEl>
                                      </p:cBhvr>
                                    </p:animEffect>
                                  </p:childTnLst>
                                </p:cTn>
                              </p:par>
                            </p:childTnLst>
                          </p:cTn>
                        </p:par>
                        <p:par>
                          <p:cTn fill="hold" id="36" nodeType="afterGroup">
                            <p:stCondLst>
                              <p:cond delay="3100"/>
                            </p:stCondLst>
                            <p:childTnLst>
                              <p:par>
                                <p:cTn fill="hold" grpId="0" id="37" nodeType="afterEffect" presetClass="entr" presetID="22" presetSubtype="1">
                                  <p:stCondLst>
                                    <p:cond delay="0"/>
                                  </p:stCondLst>
                                  <p:childTnLst>
                                    <p:set>
                                      <p:cBhvr>
                                        <p:cTn dur="1" fill="hold" id="38">
                                          <p:stCondLst>
                                            <p:cond delay="0"/>
                                          </p:stCondLst>
                                        </p:cTn>
                                        <p:tgtEl>
                                          <p:spTgt spid="11"/>
                                        </p:tgtEl>
                                        <p:attrNameLst>
                                          <p:attrName>style.visibility</p:attrName>
                                        </p:attrNameLst>
                                      </p:cBhvr>
                                      <p:to>
                                        <p:strVal val="visible"/>
                                      </p:to>
                                    </p:set>
                                    <p:animEffect filter="wipe(up)" transition="in">
                                      <p:cBhvr>
                                        <p:cTn dur="500" id="39"/>
                                        <p:tgtEl>
                                          <p:spTgt spid="11"/>
                                        </p:tgtEl>
                                      </p:cBhvr>
                                    </p:animEffect>
                                  </p:childTnLst>
                                </p:cTn>
                              </p:par>
                              <p:par>
                                <p:cTn fill="hold" grpId="0" id="40" nodeType="withEffect" presetClass="entr" presetID="10" presetSubtype="0">
                                  <p:stCondLst>
                                    <p:cond delay="300"/>
                                  </p:stCondLst>
                                  <p:childTnLst>
                                    <p:set>
                                      <p:cBhvr>
                                        <p:cTn dur="1" fill="hold" id="41">
                                          <p:stCondLst>
                                            <p:cond delay="0"/>
                                          </p:stCondLst>
                                        </p:cTn>
                                        <p:tgtEl>
                                          <p:spTgt spid="9"/>
                                        </p:tgtEl>
                                        <p:attrNameLst>
                                          <p:attrName>style.visibility</p:attrName>
                                        </p:attrNameLst>
                                      </p:cBhvr>
                                      <p:to>
                                        <p:strVal val="visible"/>
                                      </p:to>
                                    </p:set>
                                    <p:animEffect filter="fade" transition="in">
                                      <p:cBhvr>
                                        <p:cTn dur="500" id="42"/>
                                        <p:tgtEl>
                                          <p:spTgt spid="9"/>
                                        </p:tgtEl>
                                      </p:cBhvr>
                                    </p:animEffect>
                                  </p:childTnLst>
                                </p:cTn>
                              </p:par>
                            </p:childTnLst>
                          </p:cTn>
                        </p:par>
                        <p:par>
                          <p:cTn fill="hold" id="43" nodeType="afterGroup">
                            <p:stCondLst>
                              <p:cond delay="3900"/>
                            </p:stCondLst>
                            <p:childTnLst>
                              <p:par>
                                <p:cTn fill="hold" grpId="0" id="44" nodeType="afterEffect" presetClass="entr" presetID="22" presetSubtype="1">
                                  <p:stCondLst>
                                    <p:cond delay="0"/>
                                  </p:stCondLst>
                                  <p:childTnLst>
                                    <p:set>
                                      <p:cBhvr>
                                        <p:cTn dur="1" fill="hold" id="45">
                                          <p:stCondLst>
                                            <p:cond delay="0"/>
                                          </p:stCondLst>
                                        </p:cTn>
                                        <p:tgtEl>
                                          <p:spTgt spid="13"/>
                                        </p:tgtEl>
                                        <p:attrNameLst>
                                          <p:attrName>style.visibility</p:attrName>
                                        </p:attrNameLst>
                                      </p:cBhvr>
                                      <p:to>
                                        <p:strVal val="visible"/>
                                      </p:to>
                                    </p:set>
                                    <p:animEffect filter="wipe(up)" transition="in">
                                      <p:cBhvr>
                                        <p:cTn dur="500" id="46"/>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12"/>
      <p:bldP grpId="0" spid="1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8" name="组合 17"/>
          <p:cNvGrpSpPr/>
          <p:nvPr/>
        </p:nvGrpSpPr>
        <p:grpSpPr>
          <a:xfrm>
            <a:off x="3607063" y="1058649"/>
            <a:ext cx="2045059" cy="1954450"/>
            <a:chOff x="5807955" y="4605844"/>
            <a:chExt cx="1467148" cy="1402144"/>
          </a:xfrm>
        </p:grpSpPr>
        <p:sp>
          <p:nvSpPr>
            <p:cNvPr id="19" name="文本框 5"/>
            <p:cNvSpPr txBox="1"/>
            <p:nvPr/>
          </p:nvSpPr>
          <p:spPr>
            <a:xfrm>
              <a:off x="6405464" y="4916469"/>
              <a:ext cx="677867" cy="721601"/>
            </a:xfrm>
            <a:prstGeom prst="rect">
              <a:avLst/>
            </a:prstGeom>
            <a:noFill/>
          </p:spPr>
          <p:txBody>
            <a:bodyPr rtlCol="0" wrap="none">
              <a:spAutoFit/>
            </a:bodyPr>
            <a:lstStyle/>
            <a:p>
              <a:r>
                <a:rPr altLang="zh-CN" lang="en-US" smtClean="0" sz="6000">
                  <a:latin charset="-122" panose="02010600030101010101" pitchFamily="2" typeface="站酷高端黑"/>
                  <a:ea charset="-122" panose="02010600030101010101" pitchFamily="2" typeface="站酷高端黑"/>
                </a:rPr>
                <a:t>03</a:t>
              </a:r>
            </a:p>
          </p:txBody>
        </p:sp>
        <p:sp>
          <p:nvSpPr>
            <p:cNvPr id="20" name="弧形 19"/>
            <p:cNvSpPr/>
            <p:nvPr/>
          </p:nvSpPr>
          <p:spPr>
            <a:xfrm rot="2700000">
              <a:off x="5884495" y="4686150"/>
              <a:ext cx="1249065" cy="1249065"/>
            </a:xfrm>
            <a:prstGeom prst="arc">
              <a:avLst>
                <a:gd fmla="val 20887794" name="adj1"/>
                <a:gd fmla="val 16988131" name="adj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rgbClr val="F8C864"/>
                </a:solidFill>
              </a:endParaRPr>
            </a:p>
          </p:txBody>
        </p:sp>
        <p:sp>
          <p:nvSpPr>
            <p:cNvPr id="21" name="弦形 20"/>
            <p:cNvSpPr/>
            <p:nvPr/>
          </p:nvSpPr>
          <p:spPr>
            <a:xfrm>
              <a:off x="5807955" y="4605844"/>
              <a:ext cx="1402144" cy="1402144"/>
            </a:xfrm>
            <a:prstGeom prst="chord">
              <a:avLst>
                <a:gd fmla="val 4720851" name="adj1"/>
                <a:gd fmla="val 11040325"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C864"/>
                </a:solidFill>
              </a:endParaRPr>
            </a:p>
          </p:txBody>
        </p:sp>
      </p:grpSp>
      <p:sp>
        <p:nvSpPr>
          <p:cNvPr id="22" name="矩形 69"/>
          <p:cNvSpPr>
            <a:spLocks noChangeArrowheads="1"/>
          </p:cNvSpPr>
          <p:nvPr/>
        </p:nvSpPr>
        <p:spPr bwMode="auto">
          <a:xfrm>
            <a:off x="3419872" y="3124294"/>
            <a:ext cx="2483809"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buFont charset="0" panose="020b0604020202020204" pitchFamily="34" typeface="Arial"/>
              <a:buNone/>
            </a:pPr>
            <a:r>
              <a:rPr altLang="en-US" b="1" lang="zh-CN" smtClean="0" sz="3000">
                <a:latin charset="-122" panose="020b0503020204020204" pitchFamily="34" typeface="微软雅黑"/>
                <a:ea charset="-122" panose="020b0503020204020204" pitchFamily="34" typeface="微软雅黑"/>
                <a:sym charset="-122" panose="020b0503020204020204" pitchFamily="34" typeface="微软雅黑"/>
              </a:rPr>
              <a:t>项目成功展示</a:t>
            </a:r>
          </a:p>
        </p:txBody>
      </p:sp>
      <p:sp>
        <p:nvSpPr>
          <p:cNvPr id="23" name="矩形 70"/>
          <p:cNvSpPr>
            <a:spLocks noChangeArrowheads="1"/>
          </p:cNvSpPr>
          <p:nvPr/>
        </p:nvSpPr>
        <p:spPr bwMode="auto">
          <a:xfrm>
            <a:off x="2454936" y="3678291"/>
            <a:ext cx="4627363"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1100">
                <a:solidFill>
                  <a:schemeClr val="accent1"/>
                </a:solidFill>
                <a:latin charset="-122" panose="020b0503020204020204" pitchFamily="34" typeface="微软雅黑"/>
                <a:ea charset="-122" panose="020b0503020204020204" pitchFamily="34" typeface="微软雅黑"/>
              </a:rPr>
              <a:t>在此处添加文字，在此处添加文字，在此处添加文字在此处添加文字</a:t>
            </a:r>
          </a:p>
        </p:txBody>
      </p:sp>
      <p:cxnSp>
        <p:nvCxnSpPr>
          <p:cNvPr id="24" name="直接连接符 23"/>
          <p:cNvCxnSpPr/>
          <p:nvPr/>
        </p:nvCxnSpPr>
        <p:spPr>
          <a:xfrm>
            <a:off x="1907704" y="3401293"/>
            <a:ext cx="13681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6084168" y="3401293"/>
            <a:ext cx="1296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id="5" nodeType="afterEffect" presetClass="entr" presetID="39" presetSubtype="0">
                                  <p:stCondLst>
                                    <p:cond delay="0"/>
                                  </p:stCondLst>
                                  <p:iterate type="lt">
                                    <p:tmPct val="10000"/>
                                  </p:iterate>
                                  <p:childTnLst>
                                    <p:set>
                                      <p:cBhvr>
                                        <p:cTn dur="1" fill="hold" id="6">
                                          <p:stCondLst>
                                            <p:cond delay="0"/>
                                          </p:stCondLst>
                                        </p:cTn>
                                        <p:tgtEl>
                                          <p:spTgt spid="18"/>
                                        </p:tgtEl>
                                        <p:attrNameLst>
                                          <p:attrName>style.visibility</p:attrName>
                                        </p:attrNameLst>
                                      </p:cBhvr>
                                      <p:to>
                                        <p:strVal val="visible"/>
                                      </p:to>
                                    </p:set>
                                    <p:anim calcmode="lin" valueType="num">
                                      <p:cBhvr>
                                        <p:cTn dur="500" fill="hold" id="7"/>
                                        <p:tgtEl>
                                          <p:spTgt spid="18"/>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8"/>
                                        <p:tgtEl>
                                          <p:spTgt spid="18"/>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9"/>
                                        <p:tgtEl>
                                          <p:spTgt spid="18"/>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10"/>
                                        <p:tgtEl>
                                          <p:spTgt spid="18"/>
                                        </p:tgtEl>
                                        <p:attrNameLst>
                                          <p:attrName>ppt_y</p:attrName>
                                        </p:attrNameLst>
                                      </p:cBhvr>
                                      <p:tavLst>
                                        <p:tav tm="0">
                                          <p:val>
                                            <p:strVal val="#ppt_y"/>
                                          </p:val>
                                        </p:tav>
                                        <p:tav tm="100000">
                                          <p:val>
                                            <p:strVal val="#ppt_y"/>
                                          </p:val>
                                        </p:tav>
                                      </p:tavLst>
                                    </p:anim>
                                  </p:childTnLst>
                                </p:cTn>
                              </p:par>
                              <p:par>
                                <p:cTn fill="hold" id="11" nodeType="withEffect" presetClass="entr" presetID="22" presetSubtype="8">
                                  <p:stCondLst>
                                    <p:cond delay="500"/>
                                  </p:stCondLst>
                                  <p:childTnLst>
                                    <p:set>
                                      <p:cBhvr>
                                        <p:cTn dur="1" fill="hold" id="12">
                                          <p:stCondLst>
                                            <p:cond delay="0"/>
                                          </p:stCondLst>
                                        </p:cTn>
                                        <p:tgtEl>
                                          <p:spTgt spid="24"/>
                                        </p:tgtEl>
                                        <p:attrNameLst>
                                          <p:attrName>style.visibility</p:attrName>
                                        </p:attrNameLst>
                                      </p:cBhvr>
                                      <p:to>
                                        <p:strVal val="visible"/>
                                      </p:to>
                                    </p:set>
                                    <p:animEffect filter="wipe(left)" transition="in">
                                      <p:cBhvr>
                                        <p:cTn dur="500" id="13"/>
                                        <p:tgtEl>
                                          <p:spTgt spid="24"/>
                                        </p:tgtEl>
                                      </p:cBhvr>
                                    </p:animEffect>
                                  </p:childTnLst>
                                </p:cTn>
                              </p:par>
                              <p:par>
                                <p:cTn fill="hold" id="14" nodeType="withEffect" presetClass="entr" presetID="22" presetSubtype="2">
                                  <p:stCondLst>
                                    <p:cond delay="500"/>
                                  </p:stCondLst>
                                  <p:childTnLst>
                                    <p:set>
                                      <p:cBhvr>
                                        <p:cTn dur="1" fill="hold" id="15">
                                          <p:stCondLst>
                                            <p:cond delay="0"/>
                                          </p:stCondLst>
                                        </p:cTn>
                                        <p:tgtEl>
                                          <p:spTgt spid="25"/>
                                        </p:tgtEl>
                                        <p:attrNameLst>
                                          <p:attrName>style.visibility</p:attrName>
                                        </p:attrNameLst>
                                      </p:cBhvr>
                                      <p:to>
                                        <p:strVal val="visible"/>
                                      </p:to>
                                    </p:set>
                                    <p:animEffect filter="wipe(right)" transition="in">
                                      <p:cBhvr>
                                        <p:cTn dur="500" id="16"/>
                                        <p:tgtEl>
                                          <p:spTgt spid="25"/>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53" presetSubtype="0">
                                  <p:stCondLst>
                                    <p:cond delay="0"/>
                                  </p:stCondLst>
                                  <p:childTnLst>
                                    <p:set>
                                      <p:cBhvr>
                                        <p:cTn dur="1" fill="hold" id="20">
                                          <p:stCondLst>
                                            <p:cond delay="0"/>
                                          </p:stCondLst>
                                        </p:cTn>
                                        <p:tgtEl>
                                          <p:spTgt spid="22"/>
                                        </p:tgtEl>
                                        <p:attrNameLst>
                                          <p:attrName>style.visibility</p:attrName>
                                        </p:attrNameLst>
                                      </p:cBhvr>
                                      <p:to>
                                        <p:strVal val="visible"/>
                                      </p:to>
                                    </p:set>
                                    <p:anim calcmode="lin" valueType="num">
                                      <p:cBhvr>
                                        <p:cTn dur="500" fill="hold" id="21"/>
                                        <p:tgtEl>
                                          <p:spTgt spid="22"/>
                                        </p:tgtEl>
                                        <p:attrNameLst>
                                          <p:attrName>ppt_w</p:attrName>
                                        </p:attrNameLst>
                                      </p:cBhvr>
                                      <p:tavLst>
                                        <p:tav tm="0">
                                          <p:val>
                                            <p:fltVal val="0"/>
                                          </p:val>
                                        </p:tav>
                                        <p:tav tm="100000">
                                          <p:val>
                                            <p:strVal val="#ppt_w"/>
                                          </p:val>
                                        </p:tav>
                                      </p:tavLst>
                                    </p:anim>
                                    <p:anim calcmode="lin" valueType="num">
                                      <p:cBhvr>
                                        <p:cTn dur="500" fill="hold" id="22"/>
                                        <p:tgtEl>
                                          <p:spTgt spid="22"/>
                                        </p:tgtEl>
                                        <p:attrNameLst>
                                          <p:attrName>ppt_h</p:attrName>
                                        </p:attrNameLst>
                                      </p:cBhvr>
                                      <p:tavLst>
                                        <p:tav tm="0">
                                          <p:val>
                                            <p:fltVal val="0"/>
                                          </p:val>
                                        </p:tav>
                                        <p:tav tm="100000">
                                          <p:val>
                                            <p:strVal val="#ppt_h"/>
                                          </p:val>
                                        </p:tav>
                                      </p:tavLst>
                                    </p:anim>
                                    <p:animEffect filter="fade" transition="in">
                                      <p:cBhvr>
                                        <p:cTn dur="500" id="23"/>
                                        <p:tgtEl>
                                          <p:spTgt spid="22"/>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31" presetSubtype="0">
                                  <p:stCondLst>
                                    <p:cond delay="0"/>
                                  </p:stCondLst>
                                  <p:childTnLst>
                                    <p:set>
                                      <p:cBhvr>
                                        <p:cTn dur="1" fill="hold" id="27">
                                          <p:stCondLst>
                                            <p:cond delay="0"/>
                                          </p:stCondLst>
                                        </p:cTn>
                                        <p:tgtEl>
                                          <p:spTgt spid="23"/>
                                        </p:tgtEl>
                                        <p:attrNameLst>
                                          <p:attrName>style.visibility</p:attrName>
                                        </p:attrNameLst>
                                      </p:cBhvr>
                                      <p:to>
                                        <p:strVal val="visible"/>
                                      </p:to>
                                    </p:set>
                                    <p:anim calcmode="lin" valueType="num">
                                      <p:cBhvr>
                                        <p:cTn dur="1000" fill="hold" id="28"/>
                                        <p:tgtEl>
                                          <p:spTgt spid="23"/>
                                        </p:tgtEl>
                                        <p:attrNameLst>
                                          <p:attrName>ppt_w</p:attrName>
                                        </p:attrNameLst>
                                      </p:cBhvr>
                                      <p:tavLst>
                                        <p:tav tm="0">
                                          <p:val>
                                            <p:fltVal val="0"/>
                                          </p:val>
                                        </p:tav>
                                        <p:tav tm="100000">
                                          <p:val>
                                            <p:strVal val="#ppt_w"/>
                                          </p:val>
                                        </p:tav>
                                      </p:tavLst>
                                    </p:anim>
                                    <p:anim calcmode="lin" valueType="num">
                                      <p:cBhvr>
                                        <p:cTn dur="1000" fill="hold" id="29"/>
                                        <p:tgtEl>
                                          <p:spTgt spid="23"/>
                                        </p:tgtEl>
                                        <p:attrNameLst>
                                          <p:attrName>ppt_h</p:attrName>
                                        </p:attrNameLst>
                                      </p:cBhvr>
                                      <p:tavLst>
                                        <p:tav tm="0">
                                          <p:val>
                                            <p:fltVal val="0"/>
                                          </p:val>
                                        </p:tav>
                                        <p:tav tm="100000">
                                          <p:val>
                                            <p:strVal val="#ppt_h"/>
                                          </p:val>
                                        </p:tav>
                                      </p:tavLst>
                                    </p:anim>
                                    <p:anim calcmode="lin" valueType="num">
                                      <p:cBhvr>
                                        <p:cTn dur="1000" fill="hold" id="30"/>
                                        <p:tgtEl>
                                          <p:spTgt spid="23"/>
                                        </p:tgtEl>
                                        <p:attrNameLst>
                                          <p:attrName>style.rotation</p:attrName>
                                        </p:attrNameLst>
                                      </p:cBhvr>
                                      <p:tavLst>
                                        <p:tav tm="0">
                                          <p:val>
                                            <p:fltVal val="90"/>
                                          </p:val>
                                        </p:tav>
                                        <p:tav tm="100000">
                                          <p:val>
                                            <p:fltVal val="0"/>
                                          </p:val>
                                        </p:tav>
                                      </p:tavLst>
                                    </p:anim>
                                    <p:animEffect filter="fade" transition="in">
                                      <p:cBhvr>
                                        <p:cTn dur="1000" id="3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P grpId="0" spid="2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4" name="图片 33"/>
          <p:cNvPicPr>
            <a:picLocks noChangeAspect="1"/>
          </p:cNvPicPr>
          <p:nvPr/>
        </p:nvPicPr>
        <p:blipFill>
          <a:blip r:embed="rId3">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rcRect b="13325"/>
          <a:stretch>
            <a:fillRect/>
          </a:stretch>
        </p:blipFill>
        <p:spPr>
          <a:xfrm>
            <a:off x="-419956" y="1935896"/>
            <a:ext cx="1567618" cy="3215479"/>
          </a:xfrm>
          <a:prstGeom prst="rect">
            <a:avLst/>
          </a:prstGeom>
        </p:spPr>
      </p:pic>
      <p:pic>
        <p:nvPicPr>
          <p:cNvPr id="35" name="图片 34"/>
          <p:cNvPicPr>
            <a:picLocks noChangeAspect="1"/>
          </p:cNvPicPr>
          <p:nvPr/>
        </p:nvPicPr>
        <p:blipFill>
          <a:blip r:embed="rId4">
            <a:extLst>
              <a:ext uri="{BEBA8EAE-BF5A-486C-A8C5-ECC9F3942E4B}">
                <a14:imgProps>
                  <a14:imgLayer xmlns:d3p1="http://schemas.openxmlformats.org/officeDocument/2006/relationships" d3p1:embed="">
                    <a14:imgEffect>
                      <a14:saturation sat="66000"/>
                    </a14:imgEffect>
                  </a14:imgLayer>
                </a14:imgProps>
              </a:ext>
              <a:ext uri="{28A0092B-C50C-407E-A947-70E740481C1C}">
                <a14:useLocalDpi val="0"/>
              </a:ext>
            </a:extLst>
          </a:blip>
          <a:stretch>
            <a:fillRect/>
          </a:stretch>
        </p:blipFill>
        <p:spPr>
          <a:xfrm>
            <a:off x="7907899" y="1953182"/>
            <a:ext cx="1248760" cy="3183395"/>
          </a:xfrm>
          <a:prstGeom prst="rect">
            <a:avLst/>
          </a:prstGeom>
        </p:spPr>
      </p:pic>
      <p:sp>
        <p:nvSpPr>
          <p:cNvPr id="36" name="TextBox 35"/>
          <p:cNvSpPr txBox="1"/>
          <p:nvPr/>
        </p:nvSpPr>
        <p:spPr>
          <a:xfrm>
            <a:off x="1035208" y="3457029"/>
            <a:ext cx="1336995" cy="304800"/>
          </a:xfrm>
          <a:prstGeom prst="rect">
            <a:avLst/>
          </a:prstGeom>
          <a:noFill/>
        </p:spPr>
        <p:txBody>
          <a:bodyPr rtlCol="0" vert="horz" wrap="square">
            <a:spAutoFit/>
          </a:bodyPr>
          <a:lstStyle/>
          <a:p>
            <a:pPr algn="ctr"/>
            <a:r>
              <a:rPr altLang="en-US" lang="zh-CN" smtClean="0" sz="1400">
                <a:solidFill>
                  <a:schemeClr val="accent1"/>
                </a:solidFill>
                <a:latin charset="-122" panose="020b0503020204020204" pitchFamily="34" typeface="微软雅黑"/>
                <a:ea charset="-122" panose="020b0503020204020204" pitchFamily="34" typeface="微软雅黑"/>
              </a:rPr>
              <a:t>标题文字</a:t>
            </a:r>
          </a:p>
        </p:txBody>
      </p:sp>
      <p:sp>
        <p:nvSpPr>
          <p:cNvPr id="37" name="TextBox 36"/>
          <p:cNvSpPr txBox="1"/>
          <p:nvPr/>
        </p:nvSpPr>
        <p:spPr>
          <a:xfrm>
            <a:off x="2516219" y="2643758"/>
            <a:ext cx="1335701" cy="304800"/>
          </a:xfrm>
          <a:prstGeom prst="rect">
            <a:avLst/>
          </a:prstGeom>
          <a:noFill/>
        </p:spPr>
        <p:txBody>
          <a:bodyPr rtlCol="0" vert="horz" wrap="square">
            <a:spAutoFit/>
          </a:bodyPr>
          <a:lstStyle/>
          <a:p>
            <a:pPr algn="ctr"/>
            <a:r>
              <a:rPr altLang="en-US" lang="zh-CN" smtClean="0" sz="1400">
                <a:solidFill>
                  <a:schemeClr val="accent1"/>
                </a:solidFill>
                <a:latin charset="-122" panose="020b0503020204020204" pitchFamily="34" typeface="微软雅黑"/>
                <a:ea charset="-122" panose="020b0503020204020204" pitchFamily="34" typeface="微软雅黑"/>
              </a:rPr>
              <a:t>标题文字</a:t>
            </a:r>
          </a:p>
        </p:txBody>
      </p:sp>
      <p:sp>
        <p:nvSpPr>
          <p:cNvPr id="42" name="TextBox 41"/>
          <p:cNvSpPr txBox="1"/>
          <p:nvPr/>
        </p:nvSpPr>
        <p:spPr>
          <a:xfrm>
            <a:off x="4043464" y="2499742"/>
            <a:ext cx="1248616" cy="304800"/>
          </a:xfrm>
          <a:prstGeom prst="rect">
            <a:avLst/>
          </a:prstGeom>
          <a:noFill/>
        </p:spPr>
        <p:txBody>
          <a:bodyPr rtlCol="0" vert="horz" wrap="square">
            <a:spAutoFit/>
          </a:bodyPr>
          <a:lstStyle/>
          <a:p>
            <a:pPr algn="ctr"/>
            <a:r>
              <a:rPr altLang="en-US" lang="zh-CN" smtClean="0" sz="1400">
                <a:solidFill>
                  <a:schemeClr val="accent1"/>
                </a:solidFill>
                <a:latin charset="-122" panose="020b0503020204020204" pitchFamily="34" typeface="微软雅黑"/>
                <a:ea charset="-122" panose="020b0503020204020204" pitchFamily="34" typeface="微软雅黑"/>
              </a:rPr>
              <a:t>标题文字</a:t>
            </a:r>
          </a:p>
        </p:txBody>
      </p:sp>
      <p:sp>
        <p:nvSpPr>
          <p:cNvPr id="43" name="TextBox 42"/>
          <p:cNvSpPr txBox="1"/>
          <p:nvPr/>
        </p:nvSpPr>
        <p:spPr>
          <a:xfrm>
            <a:off x="5508104" y="2643758"/>
            <a:ext cx="1368152" cy="304800"/>
          </a:xfrm>
          <a:prstGeom prst="rect">
            <a:avLst/>
          </a:prstGeom>
          <a:noFill/>
        </p:spPr>
        <p:txBody>
          <a:bodyPr rtlCol="0" vert="horz" wrap="square">
            <a:spAutoFit/>
          </a:bodyPr>
          <a:lstStyle/>
          <a:p>
            <a:pPr algn="ctr"/>
            <a:r>
              <a:rPr altLang="en-US" lang="zh-CN" smtClean="0" sz="1400">
                <a:solidFill>
                  <a:schemeClr val="accent1"/>
                </a:solidFill>
                <a:latin charset="-122" panose="020b0503020204020204" pitchFamily="34" typeface="微软雅黑"/>
                <a:ea charset="-122" panose="020b0503020204020204" pitchFamily="34" typeface="微软雅黑"/>
              </a:rPr>
              <a:t>标题文字</a:t>
            </a:r>
          </a:p>
        </p:txBody>
      </p:sp>
      <p:sp>
        <p:nvSpPr>
          <p:cNvPr id="44" name="TextBox 43"/>
          <p:cNvSpPr txBox="1"/>
          <p:nvPr/>
        </p:nvSpPr>
        <p:spPr>
          <a:xfrm>
            <a:off x="6876255" y="3385904"/>
            <a:ext cx="1368152" cy="304800"/>
          </a:xfrm>
          <a:prstGeom prst="rect">
            <a:avLst/>
          </a:prstGeom>
          <a:noFill/>
        </p:spPr>
        <p:txBody>
          <a:bodyPr rtlCol="0" vert="horz" wrap="square">
            <a:spAutoFit/>
          </a:bodyPr>
          <a:lstStyle/>
          <a:p>
            <a:pPr algn="ctr"/>
            <a:r>
              <a:rPr altLang="en-US" lang="zh-CN" smtClean="0" sz="1400">
                <a:solidFill>
                  <a:schemeClr val="accent1"/>
                </a:solidFill>
                <a:latin charset="-122" panose="020b0503020204020204" pitchFamily="34" typeface="微软雅黑"/>
                <a:ea charset="-122" panose="020b0503020204020204" pitchFamily="34" typeface="微软雅黑"/>
              </a:rPr>
              <a:t>标题文字</a:t>
            </a:r>
          </a:p>
        </p:txBody>
      </p:sp>
      <p:sp>
        <p:nvSpPr>
          <p:cNvPr id="45" name="椭圆 44"/>
          <p:cNvSpPr/>
          <p:nvPr/>
        </p:nvSpPr>
        <p:spPr>
          <a:xfrm>
            <a:off x="1076099" y="2035609"/>
            <a:ext cx="1188000" cy="1188000"/>
          </a:xfrm>
          <a:prstGeom prst="ellipse">
            <a:avLst/>
          </a:prstGeom>
          <a:blipFill>
            <a:blip r:embed="rId5"/>
            <a:stretch>
              <a:fillRect/>
            </a:stretch>
          </a:blip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6" name="椭圆 45"/>
          <p:cNvSpPr/>
          <p:nvPr/>
        </p:nvSpPr>
        <p:spPr>
          <a:xfrm>
            <a:off x="2460419" y="1319795"/>
            <a:ext cx="1188000" cy="1188000"/>
          </a:xfrm>
          <a:prstGeom prst="ellipse">
            <a:avLst/>
          </a:prstGeom>
          <a:blipFill>
            <a:blip r:embed="rId6"/>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7" name="椭圆 46"/>
          <p:cNvSpPr/>
          <p:nvPr/>
        </p:nvSpPr>
        <p:spPr>
          <a:xfrm>
            <a:off x="4044595" y="1121635"/>
            <a:ext cx="1188000" cy="1188000"/>
          </a:xfrm>
          <a:prstGeom prst="ellipse">
            <a:avLst/>
          </a:prstGeom>
          <a:blipFill>
            <a:blip r:embed="rId7"/>
            <a:stretch>
              <a:fillRect/>
            </a:stretch>
          </a:bli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8" name="椭圆 47"/>
          <p:cNvSpPr/>
          <p:nvPr/>
        </p:nvSpPr>
        <p:spPr>
          <a:xfrm>
            <a:off x="5582791" y="1319795"/>
            <a:ext cx="1188000" cy="1188000"/>
          </a:xfrm>
          <a:prstGeom prst="ellipse">
            <a:avLst/>
          </a:prstGeom>
          <a:blipFill dpi="0" rotWithShape="1">
            <a:blip r:embed="rId8"/>
            <a:stretch>
              <a:fillRect b="-5000" l="-8000" r="-5000" t="-5000"/>
            </a:stretch>
          </a:blip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9" name="椭圆 48"/>
          <p:cNvSpPr/>
          <p:nvPr/>
        </p:nvSpPr>
        <p:spPr>
          <a:xfrm>
            <a:off x="6978989" y="2039875"/>
            <a:ext cx="1188000" cy="1188000"/>
          </a:xfrm>
          <a:prstGeom prst="ellipse">
            <a:avLst/>
          </a:prstGeom>
          <a:blipFill dpi="0" rotWithShape="1">
            <a:blip r:embed="rId9"/>
            <a:stretch>
              <a:fillRect b="-5000" l="-5000" r="-5000" t="-5000"/>
            </a:stretch>
          </a:blip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nvGrpSpPr>
          <p:cNvPr id="50" name="组合 49"/>
          <p:cNvGrpSpPr/>
          <p:nvPr/>
        </p:nvGrpSpPr>
        <p:grpSpPr>
          <a:xfrm>
            <a:off x="3181050" y="3356986"/>
            <a:ext cx="2946742" cy="1191234"/>
            <a:chOff x="3181050" y="3356986"/>
            <a:chExt cx="2946742" cy="1191234"/>
          </a:xfrm>
        </p:grpSpPr>
        <p:sp>
          <p:nvSpPr>
            <p:cNvPr id="51" name="矩形 1"/>
            <p:cNvSpPr>
              <a:spLocks noChangeArrowheads="1"/>
            </p:cNvSpPr>
            <p:nvPr/>
          </p:nvSpPr>
          <p:spPr bwMode="auto">
            <a:xfrm>
              <a:off x="3188670" y="3763391"/>
              <a:ext cx="2939122" cy="777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z="10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单击添加文本单击添加文本单击添加文本单击添加文本单击添加文本单击添加文本单击添加文本单击添加文本单击添加文本单击添加文本单击加</a:t>
              </a:r>
            </a:p>
          </p:txBody>
        </p:sp>
        <p:sp>
          <p:nvSpPr>
            <p:cNvPr id="52" name="矩形 1"/>
            <p:cNvSpPr>
              <a:spLocks noChangeArrowheads="1"/>
            </p:cNvSpPr>
            <p:nvPr/>
          </p:nvSpPr>
          <p:spPr bwMode="auto">
            <a:xfrm>
              <a:off x="3181050" y="3356986"/>
              <a:ext cx="2939122"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ctr">
                <a:lnSpc>
                  <a:spcPct val="150000"/>
                </a:lnSpc>
              </a:pPr>
              <a:r>
                <a:rPr altLang="en-US" lang="zh-CN" smtClean="0" sz="1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标题文字</a:t>
              </a:r>
            </a:p>
          </p:txBody>
        </p:sp>
      </p:grpSp>
      <p:grpSp>
        <p:nvGrpSpPr>
          <p:cNvPr id="53" name="组合 52"/>
          <p:cNvGrpSpPr/>
          <p:nvPr/>
        </p:nvGrpSpPr>
        <p:grpSpPr>
          <a:xfrm>
            <a:off x="280052" y="242680"/>
            <a:ext cx="2904891" cy="338554"/>
            <a:chOff x="568442" y="319364"/>
            <a:chExt cx="3873190" cy="451406"/>
          </a:xfrm>
        </p:grpSpPr>
        <p:sp>
          <p:nvSpPr>
            <p:cNvPr id="54"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55" name="等腰三角形 54"/>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56"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4"/>
                                        </p:tgtEl>
                                        <p:attrNameLst>
                                          <p:attrName>style.visibility</p:attrName>
                                        </p:attrNameLst>
                                      </p:cBhvr>
                                      <p:to>
                                        <p:strVal val="visible"/>
                                      </p:to>
                                    </p:set>
                                    <p:animEffect filter="fade" transition="in">
                                      <p:cBhvr>
                                        <p:cTn dur="500" id="7"/>
                                        <p:tgtEl>
                                          <p:spTgt spid="34"/>
                                        </p:tgtEl>
                                      </p:cBhvr>
                                    </p:animEffect>
                                  </p:childTnLst>
                                </p:cTn>
                              </p:par>
                              <p:par>
                                <p:cTn accel="50000" decel="50000" fill="hold" id="8" nodeType="withEffect" presetClass="path" presetID="63" presetSubtype="0">
                                  <p:stCondLst>
                                    <p:cond delay="0"/>
                                  </p:stCondLst>
                                  <p:childTnLst>
                                    <p:animMotion origin="layout" path="M 0 0 L 0.25 0 E" pathEditMode="relative" ptsTypes="">
                                      <p:cBhvr>
                                        <p:cTn dur="2000" fill="hold" id="9" spd="-100000"/>
                                        <p:tgtEl>
                                          <p:spTgt spid="34"/>
                                        </p:tgtEl>
                                        <p:attrNameLst>
                                          <p:attrName>ppt_x</p:attrName>
                                          <p:attrName>ppt_y</p:attrName>
                                        </p:attrNameLst>
                                      </p:cBhvr>
                                    </p:animMotion>
                                  </p:childTnLst>
                                </p:cTn>
                              </p:par>
                              <p:par>
                                <p:cTn fill="hold" id="10" nodeType="withEffect" presetClass="entr" presetID="10" presetSubtype="0">
                                  <p:stCondLst>
                                    <p:cond delay="0"/>
                                  </p:stCondLst>
                                  <p:childTnLst>
                                    <p:set>
                                      <p:cBhvr>
                                        <p:cTn dur="1" fill="hold" id="11">
                                          <p:stCondLst>
                                            <p:cond delay="0"/>
                                          </p:stCondLst>
                                        </p:cTn>
                                        <p:tgtEl>
                                          <p:spTgt spid="35"/>
                                        </p:tgtEl>
                                        <p:attrNameLst>
                                          <p:attrName>style.visibility</p:attrName>
                                        </p:attrNameLst>
                                      </p:cBhvr>
                                      <p:to>
                                        <p:strVal val="visible"/>
                                      </p:to>
                                    </p:set>
                                    <p:animEffect filter="fade" transition="in">
                                      <p:cBhvr>
                                        <p:cTn dur="500" id="12"/>
                                        <p:tgtEl>
                                          <p:spTgt spid="35"/>
                                        </p:tgtEl>
                                      </p:cBhvr>
                                    </p:animEffect>
                                  </p:childTnLst>
                                </p:cTn>
                              </p:par>
                              <p:par>
                                <p:cTn accel="50000" decel="50000" fill="hold" id="13" nodeType="withEffect" presetClass="path" presetID="63" presetSubtype="0">
                                  <p:stCondLst>
                                    <p:cond delay="0"/>
                                  </p:stCondLst>
                                  <p:childTnLst>
                                    <p:animMotion origin="layout" path="M 4.41264E-06 3.7037E-06 L -0.2862 -0.00324" pathEditMode="relative" ptsTypes="AA" rAng="0">
                                      <p:cBhvr>
                                        <p:cTn dur="2000" fill="hold" id="14" spd="-100000"/>
                                        <p:tgtEl>
                                          <p:spTgt spid="35"/>
                                        </p:tgtEl>
                                        <p:attrNameLst>
                                          <p:attrName>ppt_x</p:attrName>
                                          <p:attrName>ppt_y</p:attrName>
                                        </p:attrNameLst>
                                      </p:cBhvr>
                                      <p:rCtr x="-14310" y="-162"/>
                                    </p:animMotion>
                                  </p:childTnLst>
                                </p:cTn>
                              </p:par>
                            </p:childTnLst>
                          </p:cTn>
                        </p:par>
                        <p:par>
                          <p:cTn fill="hold" id="15" nodeType="afterGroup">
                            <p:stCondLst>
                              <p:cond delay="2000"/>
                            </p:stCondLst>
                            <p:childTnLst>
                              <p:par>
                                <p:cTn fill="hold" grpId="0" id="16" nodeType="afterEffect" presetClass="entr" presetID="1" presetSubtype="0">
                                  <p:stCondLst>
                                    <p:cond delay="0"/>
                                  </p:stCondLst>
                                  <p:childTnLst>
                                    <p:set>
                                      <p:cBhvr>
                                        <p:cTn dur="1" fill="hold" id="17">
                                          <p:stCondLst>
                                            <p:cond delay="0"/>
                                          </p:stCondLst>
                                        </p:cTn>
                                        <p:tgtEl>
                                          <p:spTgt spid="45"/>
                                        </p:tgtEl>
                                        <p:attrNameLst>
                                          <p:attrName>style.visibility</p:attrName>
                                        </p:attrNameLst>
                                      </p:cBhvr>
                                      <p:to>
                                        <p:strVal val="visible"/>
                                      </p:to>
                                    </p:set>
                                  </p:childTnLst>
                                </p:cTn>
                              </p:par>
                              <p:par>
                                <p:cTn accel="50000" fill="hold" grpId="1" id="18" nodeType="withEffect" presetClass="path" presetID="49" presetSubtype="0">
                                  <p:stCondLst>
                                    <p:cond delay="0"/>
                                  </p:stCondLst>
                                  <p:childTnLst>
                                    <p:animMotion origin="layout" path="M -1.66667E-06 -1.95619E-06 L 0.31771 0.73033" pathEditMode="relative" ptsTypes="AA" rAng="0">
                                      <p:cBhvr>
                                        <p:cTn dur="600" fill="hold" id="19" spd="-100000"/>
                                        <p:tgtEl>
                                          <p:spTgt spid="45"/>
                                        </p:tgtEl>
                                        <p:attrNameLst>
                                          <p:attrName>ppt_x</p:attrName>
                                          <p:attrName>ppt_y</p:attrName>
                                        </p:attrNameLst>
                                      </p:cBhvr>
                                      <p:rCtr x="15885" y="36501"/>
                                    </p:animMotion>
                                  </p:childTnLst>
                                </p:cTn>
                              </p:par>
                              <p:par>
                                <p:cTn fill="hold" grpId="0" id="20" nodeType="withEffect" presetClass="entr" presetID="1" presetSubtype="0">
                                  <p:stCondLst>
                                    <p:cond delay="200"/>
                                  </p:stCondLst>
                                  <p:childTnLst>
                                    <p:set>
                                      <p:cBhvr>
                                        <p:cTn dur="1" fill="hold" id="21">
                                          <p:stCondLst>
                                            <p:cond delay="0"/>
                                          </p:stCondLst>
                                        </p:cTn>
                                        <p:tgtEl>
                                          <p:spTgt spid="46"/>
                                        </p:tgtEl>
                                        <p:attrNameLst>
                                          <p:attrName>style.visibility</p:attrName>
                                        </p:attrNameLst>
                                      </p:cBhvr>
                                      <p:to>
                                        <p:strVal val="visible"/>
                                      </p:to>
                                    </p:set>
                                  </p:childTnLst>
                                </p:cTn>
                              </p:par>
                              <p:par>
                                <p:cTn accel="50000" fill="hold" grpId="1" id="22" nodeType="withEffect" presetClass="path" presetID="49" presetSubtype="0">
                                  <p:stCondLst>
                                    <p:cond delay="200"/>
                                  </p:stCondLst>
                                  <p:childTnLst>
                                    <p:animMotion origin="layout" path="M 1.38889E-06 3.45679E-06 L 0.17066 0.86913" pathEditMode="relative" ptsTypes="AA" rAng="0">
                                      <p:cBhvr>
                                        <p:cTn dur="600" fill="hold" id="23" spd="-100000"/>
                                        <p:tgtEl>
                                          <p:spTgt spid="46"/>
                                        </p:tgtEl>
                                        <p:attrNameLst>
                                          <p:attrName>ppt_x</p:attrName>
                                          <p:attrName>ppt_y</p:attrName>
                                        </p:attrNameLst>
                                      </p:cBhvr>
                                      <p:rCtr x="8524" y="43457"/>
                                    </p:animMotion>
                                  </p:childTnLst>
                                </p:cTn>
                              </p:par>
                              <p:par>
                                <p:cTn fill="hold" grpId="0" id="24" nodeType="withEffect" presetClass="entr" presetID="1" presetSubtype="0">
                                  <p:stCondLst>
                                    <p:cond delay="400"/>
                                  </p:stCondLst>
                                  <p:childTnLst>
                                    <p:set>
                                      <p:cBhvr>
                                        <p:cTn dur="1" fill="hold" id="25">
                                          <p:stCondLst>
                                            <p:cond delay="0"/>
                                          </p:stCondLst>
                                        </p:cTn>
                                        <p:tgtEl>
                                          <p:spTgt spid="47"/>
                                        </p:tgtEl>
                                        <p:attrNameLst>
                                          <p:attrName>style.visibility</p:attrName>
                                        </p:attrNameLst>
                                      </p:cBhvr>
                                      <p:to>
                                        <p:strVal val="visible"/>
                                      </p:to>
                                    </p:set>
                                  </p:childTnLst>
                                </p:cTn>
                              </p:par>
                              <p:par>
                                <p:cTn accel="50000" fill="hold" grpId="1" id="26" nodeType="withEffect" presetClass="path" presetID="49" presetSubtype="0">
                                  <p:stCondLst>
                                    <p:cond delay="400"/>
                                  </p:stCondLst>
                                  <p:childTnLst>
                                    <p:animMotion origin="layout" path="M 0 2.00555E-06 L 0 0.88121" pathEditMode="relative" ptsTypes="AA" rAng="0">
                                      <p:cBhvr>
                                        <p:cTn dur="600" fill="hold" id="27" spd="-100000"/>
                                        <p:tgtEl>
                                          <p:spTgt spid="47"/>
                                        </p:tgtEl>
                                        <p:attrNameLst>
                                          <p:attrName>ppt_x</p:attrName>
                                          <p:attrName>ppt_y</p:attrName>
                                        </p:attrNameLst>
                                      </p:cBhvr>
                                      <p:rCtr x="0" y="44060"/>
                                    </p:animMotion>
                                  </p:childTnLst>
                                </p:cTn>
                              </p:par>
                              <p:par>
                                <p:cTn fill="hold" grpId="0" id="28" nodeType="withEffect" presetClass="entr" presetID="1" presetSubtype="0">
                                  <p:stCondLst>
                                    <p:cond delay="600"/>
                                  </p:stCondLst>
                                  <p:childTnLst>
                                    <p:set>
                                      <p:cBhvr>
                                        <p:cTn dur="1" fill="hold" id="29">
                                          <p:stCondLst>
                                            <p:cond delay="0"/>
                                          </p:stCondLst>
                                        </p:cTn>
                                        <p:tgtEl>
                                          <p:spTgt spid="48"/>
                                        </p:tgtEl>
                                        <p:attrNameLst>
                                          <p:attrName>style.visibility</p:attrName>
                                        </p:attrNameLst>
                                      </p:cBhvr>
                                      <p:to>
                                        <p:strVal val="visible"/>
                                      </p:to>
                                    </p:set>
                                  </p:childTnLst>
                                </p:cTn>
                              </p:par>
                              <p:par>
                                <p:cTn accel="50000" fill="hold" grpId="1" id="30" nodeType="withEffect" presetClass="path" presetID="49" presetSubtype="0">
                                  <p:stCondLst>
                                    <p:cond delay="600"/>
                                  </p:stCondLst>
                                  <p:childTnLst>
                                    <p:animMotion origin="layout" path="M 3.88889E-06 -4.29497E-06 L -0.17049 0.86671" pathEditMode="relative" ptsTypes="AA" rAng="0">
                                      <p:cBhvr>
                                        <p:cTn dur="600" fill="hold" id="31" spd="-100000"/>
                                        <p:tgtEl>
                                          <p:spTgt spid="48"/>
                                        </p:tgtEl>
                                        <p:attrNameLst>
                                          <p:attrName>ppt_x</p:attrName>
                                          <p:attrName>ppt_y</p:attrName>
                                        </p:attrNameLst>
                                      </p:cBhvr>
                                      <p:rCtr x="-8524" y="43320"/>
                                    </p:animMotion>
                                  </p:childTnLst>
                                </p:cTn>
                              </p:par>
                              <p:par>
                                <p:cTn fill="hold" grpId="0" id="32" nodeType="withEffect" presetClass="entr" presetID="1" presetSubtype="0">
                                  <p:stCondLst>
                                    <p:cond delay="800"/>
                                  </p:stCondLst>
                                  <p:childTnLst>
                                    <p:set>
                                      <p:cBhvr>
                                        <p:cTn dur="1" fill="hold" id="33">
                                          <p:stCondLst>
                                            <p:cond delay="0"/>
                                          </p:stCondLst>
                                        </p:cTn>
                                        <p:tgtEl>
                                          <p:spTgt spid="49"/>
                                        </p:tgtEl>
                                        <p:attrNameLst>
                                          <p:attrName>style.visibility</p:attrName>
                                        </p:attrNameLst>
                                      </p:cBhvr>
                                      <p:to>
                                        <p:strVal val="visible"/>
                                      </p:to>
                                    </p:set>
                                  </p:childTnLst>
                                </p:cTn>
                              </p:par>
                              <p:par>
                                <p:cTn accel="50000" fill="hold" grpId="1" id="34" nodeType="withEffect" presetClass="path" presetID="49" presetSubtype="0">
                                  <p:stCondLst>
                                    <p:cond delay="800"/>
                                  </p:stCondLst>
                                  <p:childTnLst>
                                    <p:animMotion origin="layout" path="M 2.22222E-06 2.89108E-06 L -0.32778 0.75902" pathEditMode="relative" ptsTypes="AA" rAng="0">
                                      <p:cBhvr>
                                        <p:cTn dur="600" fill="hold" id="35" spd="-100000"/>
                                        <p:tgtEl>
                                          <p:spTgt spid="49"/>
                                        </p:tgtEl>
                                        <p:attrNameLst>
                                          <p:attrName>ppt_x</p:attrName>
                                          <p:attrName>ppt_y</p:attrName>
                                        </p:attrNameLst>
                                      </p:cBhvr>
                                      <p:rCtr x="-16389" y="37951"/>
                                    </p:animMotion>
                                  </p:childTnLst>
                                </p:cTn>
                              </p:par>
                            </p:childTnLst>
                          </p:cTn>
                        </p:par>
                        <p:par>
                          <p:cTn fill="hold" id="36" nodeType="afterGroup">
                            <p:stCondLst>
                              <p:cond delay="3400"/>
                            </p:stCondLst>
                            <p:childTnLst>
                              <p:par>
                                <p:cTn fill="hold" grpId="0" id="37" nodeType="afterEffect" presetClass="entr" presetID="2" presetSubtype="4">
                                  <p:stCondLst>
                                    <p:cond delay="0"/>
                                  </p:stCondLst>
                                  <p:childTnLst>
                                    <p:set>
                                      <p:cBhvr>
                                        <p:cTn dur="1" fill="hold" id="38">
                                          <p:stCondLst>
                                            <p:cond delay="0"/>
                                          </p:stCondLst>
                                        </p:cTn>
                                        <p:tgtEl>
                                          <p:spTgt spid="36"/>
                                        </p:tgtEl>
                                        <p:attrNameLst>
                                          <p:attrName>style.visibility</p:attrName>
                                        </p:attrNameLst>
                                      </p:cBhvr>
                                      <p:to>
                                        <p:strVal val="visible"/>
                                      </p:to>
                                    </p:set>
                                    <p:anim calcmode="lin" valueType="num">
                                      <p:cBhvr additive="base">
                                        <p:cTn dur="500" fill="hold" id="39"/>
                                        <p:tgtEl>
                                          <p:spTgt spid="36"/>
                                        </p:tgtEl>
                                        <p:attrNameLst>
                                          <p:attrName>ppt_x</p:attrName>
                                        </p:attrNameLst>
                                      </p:cBhvr>
                                      <p:tavLst>
                                        <p:tav tm="0">
                                          <p:val>
                                            <p:strVal val="#ppt_x"/>
                                          </p:val>
                                        </p:tav>
                                        <p:tav tm="100000">
                                          <p:val>
                                            <p:strVal val="#ppt_x"/>
                                          </p:val>
                                        </p:tav>
                                      </p:tavLst>
                                    </p:anim>
                                    <p:anim calcmode="lin" valueType="num">
                                      <p:cBhvr additive="base">
                                        <p:cTn dur="500" fill="hold" id="40"/>
                                        <p:tgtEl>
                                          <p:spTgt spid="36"/>
                                        </p:tgtEl>
                                        <p:attrNameLst>
                                          <p:attrName>ppt_y</p:attrName>
                                        </p:attrNameLst>
                                      </p:cBhvr>
                                      <p:tavLst>
                                        <p:tav tm="0">
                                          <p:val>
                                            <p:strVal val="1+#ppt_h/2"/>
                                          </p:val>
                                        </p:tav>
                                        <p:tav tm="100000">
                                          <p:val>
                                            <p:strVal val="#ppt_y"/>
                                          </p:val>
                                        </p:tav>
                                      </p:tavLst>
                                    </p:anim>
                                  </p:childTnLst>
                                </p:cTn>
                              </p:par>
                            </p:childTnLst>
                          </p:cTn>
                        </p:par>
                        <p:par>
                          <p:cTn fill="hold" id="41" nodeType="afterGroup">
                            <p:stCondLst>
                              <p:cond delay="3900"/>
                            </p:stCondLst>
                            <p:childTnLst>
                              <p:par>
                                <p:cTn fill="hold" grpId="0" id="42" nodeType="afterEffect" presetClass="entr" presetID="2" presetSubtype="4">
                                  <p:stCondLst>
                                    <p:cond delay="0"/>
                                  </p:stCondLst>
                                  <p:childTnLst>
                                    <p:set>
                                      <p:cBhvr>
                                        <p:cTn dur="1" fill="hold" id="43">
                                          <p:stCondLst>
                                            <p:cond delay="0"/>
                                          </p:stCondLst>
                                        </p:cTn>
                                        <p:tgtEl>
                                          <p:spTgt spid="37"/>
                                        </p:tgtEl>
                                        <p:attrNameLst>
                                          <p:attrName>style.visibility</p:attrName>
                                        </p:attrNameLst>
                                      </p:cBhvr>
                                      <p:to>
                                        <p:strVal val="visible"/>
                                      </p:to>
                                    </p:set>
                                    <p:anim calcmode="lin" valueType="num">
                                      <p:cBhvr additive="base">
                                        <p:cTn dur="500" fill="hold" id="44"/>
                                        <p:tgtEl>
                                          <p:spTgt spid="37"/>
                                        </p:tgtEl>
                                        <p:attrNameLst>
                                          <p:attrName>ppt_x</p:attrName>
                                        </p:attrNameLst>
                                      </p:cBhvr>
                                      <p:tavLst>
                                        <p:tav tm="0">
                                          <p:val>
                                            <p:strVal val="#ppt_x"/>
                                          </p:val>
                                        </p:tav>
                                        <p:tav tm="100000">
                                          <p:val>
                                            <p:strVal val="#ppt_x"/>
                                          </p:val>
                                        </p:tav>
                                      </p:tavLst>
                                    </p:anim>
                                    <p:anim calcmode="lin" valueType="num">
                                      <p:cBhvr additive="base">
                                        <p:cTn dur="500" fill="hold" id="45"/>
                                        <p:tgtEl>
                                          <p:spTgt spid="37"/>
                                        </p:tgtEl>
                                        <p:attrNameLst>
                                          <p:attrName>ppt_y</p:attrName>
                                        </p:attrNameLst>
                                      </p:cBhvr>
                                      <p:tavLst>
                                        <p:tav tm="0">
                                          <p:val>
                                            <p:strVal val="1+#ppt_h/2"/>
                                          </p:val>
                                        </p:tav>
                                        <p:tav tm="100000">
                                          <p:val>
                                            <p:strVal val="#ppt_y"/>
                                          </p:val>
                                        </p:tav>
                                      </p:tavLst>
                                    </p:anim>
                                  </p:childTnLst>
                                </p:cTn>
                              </p:par>
                            </p:childTnLst>
                          </p:cTn>
                        </p:par>
                        <p:par>
                          <p:cTn fill="hold" id="46" nodeType="afterGroup">
                            <p:stCondLst>
                              <p:cond delay="4400"/>
                            </p:stCondLst>
                            <p:childTnLst>
                              <p:par>
                                <p:cTn fill="hold" grpId="0" id="47" nodeType="afterEffect" presetClass="entr" presetID="2" presetSubtype="4">
                                  <p:stCondLst>
                                    <p:cond delay="0"/>
                                  </p:stCondLst>
                                  <p:childTnLst>
                                    <p:set>
                                      <p:cBhvr>
                                        <p:cTn dur="1" fill="hold" id="48">
                                          <p:stCondLst>
                                            <p:cond delay="0"/>
                                          </p:stCondLst>
                                        </p:cTn>
                                        <p:tgtEl>
                                          <p:spTgt spid="42"/>
                                        </p:tgtEl>
                                        <p:attrNameLst>
                                          <p:attrName>style.visibility</p:attrName>
                                        </p:attrNameLst>
                                      </p:cBhvr>
                                      <p:to>
                                        <p:strVal val="visible"/>
                                      </p:to>
                                    </p:set>
                                    <p:anim calcmode="lin" valueType="num">
                                      <p:cBhvr additive="base">
                                        <p:cTn dur="500" fill="hold" id="49"/>
                                        <p:tgtEl>
                                          <p:spTgt spid="42"/>
                                        </p:tgtEl>
                                        <p:attrNameLst>
                                          <p:attrName>ppt_x</p:attrName>
                                        </p:attrNameLst>
                                      </p:cBhvr>
                                      <p:tavLst>
                                        <p:tav tm="0">
                                          <p:val>
                                            <p:strVal val="#ppt_x"/>
                                          </p:val>
                                        </p:tav>
                                        <p:tav tm="100000">
                                          <p:val>
                                            <p:strVal val="#ppt_x"/>
                                          </p:val>
                                        </p:tav>
                                      </p:tavLst>
                                    </p:anim>
                                    <p:anim calcmode="lin" valueType="num">
                                      <p:cBhvr additive="base">
                                        <p:cTn dur="500" fill="hold" id="50"/>
                                        <p:tgtEl>
                                          <p:spTgt spid="42"/>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4900"/>
                            </p:stCondLst>
                            <p:childTnLst>
                              <p:par>
                                <p:cTn fill="hold" grpId="0" id="52" nodeType="afterEffect" presetClass="entr" presetID="2" presetSubtype="4">
                                  <p:stCondLst>
                                    <p:cond delay="0"/>
                                  </p:stCondLst>
                                  <p:childTnLst>
                                    <p:set>
                                      <p:cBhvr>
                                        <p:cTn dur="1" fill="hold" id="53">
                                          <p:stCondLst>
                                            <p:cond delay="0"/>
                                          </p:stCondLst>
                                        </p:cTn>
                                        <p:tgtEl>
                                          <p:spTgt spid="43"/>
                                        </p:tgtEl>
                                        <p:attrNameLst>
                                          <p:attrName>style.visibility</p:attrName>
                                        </p:attrNameLst>
                                      </p:cBhvr>
                                      <p:to>
                                        <p:strVal val="visible"/>
                                      </p:to>
                                    </p:set>
                                    <p:anim calcmode="lin" valueType="num">
                                      <p:cBhvr additive="base">
                                        <p:cTn dur="500" fill="hold" id="54"/>
                                        <p:tgtEl>
                                          <p:spTgt spid="43"/>
                                        </p:tgtEl>
                                        <p:attrNameLst>
                                          <p:attrName>ppt_x</p:attrName>
                                        </p:attrNameLst>
                                      </p:cBhvr>
                                      <p:tavLst>
                                        <p:tav tm="0">
                                          <p:val>
                                            <p:strVal val="#ppt_x"/>
                                          </p:val>
                                        </p:tav>
                                        <p:tav tm="100000">
                                          <p:val>
                                            <p:strVal val="#ppt_x"/>
                                          </p:val>
                                        </p:tav>
                                      </p:tavLst>
                                    </p:anim>
                                    <p:anim calcmode="lin" valueType="num">
                                      <p:cBhvr additive="base">
                                        <p:cTn dur="500" fill="hold" id="55"/>
                                        <p:tgtEl>
                                          <p:spTgt spid="43"/>
                                        </p:tgtEl>
                                        <p:attrNameLst>
                                          <p:attrName>ppt_y</p:attrName>
                                        </p:attrNameLst>
                                      </p:cBhvr>
                                      <p:tavLst>
                                        <p:tav tm="0">
                                          <p:val>
                                            <p:strVal val="1+#ppt_h/2"/>
                                          </p:val>
                                        </p:tav>
                                        <p:tav tm="100000">
                                          <p:val>
                                            <p:strVal val="#ppt_y"/>
                                          </p:val>
                                        </p:tav>
                                      </p:tavLst>
                                    </p:anim>
                                  </p:childTnLst>
                                </p:cTn>
                              </p:par>
                            </p:childTnLst>
                          </p:cTn>
                        </p:par>
                        <p:par>
                          <p:cTn fill="hold" id="56" nodeType="afterGroup">
                            <p:stCondLst>
                              <p:cond delay="5400"/>
                            </p:stCondLst>
                            <p:childTnLst>
                              <p:par>
                                <p:cTn fill="hold" grpId="0" id="57" nodeType="afterEffect" presetClass="entr" presetID="2" presetSubtype="4">
                                  <p:stCondLst>
                                    <p:cond delay="0"/>
                                  </p:stCondLst>
                                  <p:childTnLst>
                                    <p:set>
                                      <p:cBhvr>
                                        <p:cTn dur="1" fill="hold" id="58">
                                          <p:stCondLst>
                                            <p:cond delay="0"/>
                                          </p:stCondLst>
                                        </p:cTn>
                                        <p:tgtEl>
                                          <p:spTgt spid="44"/>
                                        </p:tgtEl>
                                        <p:attrNameLst>
                                          <p:attrName>style.visibility</p:attrName>
                                        </p:attrNameLst>
                                      </p:cBhvr>
                                      <p:to>
                                        <p:strVal val="visible"/>
                                      </p:to>
                                    </p:set>
                                    <p:anim calcmode="lin" valueType="num">
                                      <p:cBhvr additive="base">
                                        <p:cTn dur="500" fill="hold" id="59"/>
                                        <p:tgtEl>
                                          <p:spTgt spid="44"/>
                                        </p:tgtEl>
                                        <p:attrNameLst>
                                          <p:attrName>ppt_x</p:attrName>
                                        </p:attrNameLst>
                                      </p:cBhvr>
                                      <p:tavLst>
                                        <p:tav tm="0">
                                          <p:val>
                                            <p:strVal val="#ppt_x"/>
                                          </p:val>
                                        </p:tav>
                                        <p:tav tm="100000">
                                          <p:val>
                                            <p:strVal val="#ppt_x"/>
                                          </p:val>
                                        </p:tav>
                                      </p:tavLst>
                                    </p:anim>
                                    <p:anim calcmode="lin" valueType="num">
                                      <p:cBhvr additive="base">
                                        <p:cTn dur="500" fill="hold" id="60"/>
                                        <p:tgtEl>
                                          <p:spTgt spid="44"/>
                                        </p:tgtEl>
                                        <p:attrNameLst>
                                          <p:attrName>ppt_y</p:attrName>
                                        </p:attrNameLst>
                                      </p:cBhvr>
                                      <p:tavLst>
                                        <p:tav tm="0">
                                          <p:val>
                                            <p:strVal val="1+#ppt_h/2"/>
                                          </p:val>
                                        </p:tav>
                                        <p:tav tm="100000">
                                          <p:val>
                                            <p:strVal val="#ppt_y"/>
                                          </p:val>
                                        </p:tav>
                                      </p:tavLst>
                                    </p:anim>
                                  </p:childTnLst>
                                </p:cTn>
                              </p:par>
                            </p:childTnLst>
                          </p:cTn>
                        </p:par>
                      </p:childTnLst>
                    </p:cTn>
                  </p:par>
                  <p:par>
                    <p:cTn fill="hold" id="61" nodeType="clickPar">
                      <p:stCondLst>
                        <p:cond delay="indefinite"/>
                        <p:cond delay="0" evt="onBegin">
                          <p:tn val="60"/>
                        </p:cond>
                      </p:stCondLst>
                      <p:childTnLst>
                        <p:par>
                          <p:cTn fill="hold" id="62" nodeType="afterGroup">
                            <p:stCondLst>
                              <p:cond delay="0"/>
                            </p:stCondLst>
                            <p:childTnLst>
                              <p:par>
                                <p:cTn fill="hold" id="63" nodeType="clickEffect" presetClass="entr" presetID="2" presetSubtype="4">
                                  <p:stCondLst>
                                    <p:cond delay="0"/>
                                  </p:stCondLst>
                                  <p:childTnLst>
                                    <p:set>
                                      <p:cBhvr>
                                        <p:cTn dur="1" fill="hold" id="64">
                                          <p:stCondLst>
                                            <p:cond delay="0"/>
                                          </p:stCondLst>
                                        </p:cTn>
                                        <p:tgtEl>
                                          <p:spTgt spid="50"/>
                                        </p:tgtEl>
                                        <p:attrNameLst>
                                          <p:attrName>style.visibility</p:attrName>
                                        </p:attrNameLst>
                                      </p:cBhvr>
                                      <p:to>
                                        <p:strVal val="visible"/>
                                      </p:to>
                                    </p:set>
                                    <p:anim calcmode="lin" valueType="num">
                                      <p:cBhvr additive="base">
                                        <p:cTn dur="500" fill="hold" id="65"/>
                                        <p:tgtEl>
                                          <p:spTgt spid="50"/>
                                        </p:tgtEl>
                                        <p:attrNameLst>
                                          <p:attrName>ppt_x</p:attrName>
                                        </p:attrNameLst>
                                      </p:cBhvr>
                                      <p:tavLst>
                                        <p:tav tm="0">
                                          <p:val>
                                            <p:strVal val="#ppt_x"/>
                                          </p:val>
                                        </p:tav>
                                        <p:tav tm="100000">
                                          <p:val>
                                            <p:strVal val="#ppt_x"/>
                                          </p:val>
                                        </p:tav>
                                      </p:tavLst>
                                    </p:anim>
                                    <p:anim calcmode="lin" valueType="num">
                                      <p:cBhvr additive="base">
                                        <p:cTn dur="500" fill="hold" id="66"/>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6"/>
      <p:bldP grpId="0" spid="37"/>
      <p:bldP grpId="0" spid="42"/>
      <p:bldP grpId="0" spid="43"/>
      <p:bldP grpId="0" spid="44"/>
      <p:bldP grpId="0" spid="45"/>
      <p:bldP grpId="1" spid="45"/>
      <p:bldP grpId="0" spid="46"/>
      <p:bldP grpId="1" spid="46"/>
      <p:bldP grpId="0" spid="47"/>
      <p:bldP grpId="1" spid="47"/>
      <p:bldP grpId="0" spid="48"/>
      <p:bldP grpId="1" spid="48"/>
      <p:bldP grpId="0" spid="49"/>
      <p:bldP grpId="1" spid="49"/>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2" name="组合 51"/>
          <p:cNvGrpSpPr/>
          <p:nvPr/>
        </p:nvGrpSpPr>
        <p:grpSpPr>
          <a:xfrm>
            <a:off x="2358853" y="-59624"/>
            <a:ext cx="153152" cy="5317424"/>
            <a:chOff x="3145138" y="-79498"/>
            <a:chExt cx="204202" cy="7089898"/>
          </a:xfrm>
        </p:grpSpPr>
        <p:cxnSp>
          <p:nvCxnSpPr>
            <p:cNvPr id="53" name="Straight Connector 31"/>
            <p:cNvCxnSpPr/>
            <p:nvPr/>
          </p:nvCxnSpPr>
          <p:spPr>
            <a:xfrm flipH="1" flipV="1">
              <a:off x="3247239" y="-79498"/>
              <a:ext cx="0" cy="7089898"/>
            </a:xfrm>
            <a:prstGeom prst="line">
              <a:avLst/>
            </a:prstGeom>
            <a:ln w="13970">
              <a:solidFill>
                <a:schemeClr val="bg1"/>
              </a:solidFill>
              <a:prstDash val="dash"/>
              <a:headEnd len="med" type="diamond" w="med"/>
              <a:tailEnd len="med" type="diamond" w="med"/>
            </a:ln>
          </p:spPr>
          <p:style>
            <a:lnRef idx="1">
              <a:schemeClr val="accent1"/>
            </a:lnRef>
            <a:fillRef idx="0">
              <a:schemeClr val="accent1"/>
            </a:fillRef>
            <a:effectRef idx="0">
              <a:schemeClr val="accent1"/>
            </a:effectRef>
            <a:fontRef idx="minor">
              <a:schemeClr val="tx1"/>
            </a:fontRef>
          </p:style>
        </p:cxnSp>
        <p:sp>
          <p:nvSpPr>
            <p:cNvPr id="54" name="Oval 5"/>
            <p:cNvSpPr/>
            <p:nvPr/>
          </p:nvSpPr>
          <p:spPr>
            <a:xfrm>
              <a:off x="3145138" y="6026634"/>
              <a:ext cx="204202" cy="204202"/>
            </a:xfrm>
            <a:prstGeom prst="ellipse">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1800"/>
            </a:p>
          </p:txBody>
        </p:sp>
        <p:sp>
          <p:nvSpPr>
            <p:cNvPr id="55" name="Oval 5"/>
            <p:cNvSpPr/>
            <p:nvPr/>
          </p:nvSpPr>
          <p:spPr>
            <a:xfrm>
              <a:off x="3145138" y="168759"/>
              <a:ext cx="204202" cy="204202"/>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anchor="ctr" rtlCol="0"/>
            <a:lstStyle/>
            <a:p>
              <a:pPr algn="ctr"/>
              <a:endParaRPr lang="en-US" sz="1800"/>
            </a:p>
          </p:txBody>
        </p:sp>
      </p:grpSp>
      <p:grpSp>
        <p:nvGrpSpPr>
          <p:cNvPr id="2" name="组合 1"/>
          <p:cNvGrpSpPr/>
          <p:nvPr/>
        </p:nvGrpSpPr>
        <p:grpSpPr>
          <a:xfrm>
            <a:off x="1627086" y="1705794"/>
            <a:ext cx="1610670" cy="1613928"/>
            <a:chOff x="1627086" y="1705794"/>
            <a:chExt cx="1610670" cy="1613928"/>
          </a:xfrm>
        </p:grpSpPr>
        <p:sp>
          <p:nvSpPr>
            <p:cNvPr id="61" name="任意多边形 82"/>
            <p:cNvSpPr/>
            <p:nvPr/>
          </p:nvSpPr>
          <p:spPr bwMode="auto">
            <a:xfrm rot="3738964">
              <a:off x="1625457" y="1707423"/>
              <a:ext cx="1613928" cy="1610670"/>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alpha val="45000"/>
              </a:schemeClr>
            </a:solidFill>
            <a:ln algn="ctr" cap="flat" cmpd="sng" w="25400">
              <a:noFill/>
              <a:prstDash val="solid"/>
            </a:ln>
            <a:effectLst/>
          </p:spPr>
          <p:txBody>
            <a:bodyPr anchor="ctr"/>
            <a:lstStyle/>
            <a:p>
              <a:pPr algn="ctr" fontAlgn="base">
                <a:spcBef>
                  <a:spcPct val="0"/>
                </a:spcBef>
                <a:spcAft>
                  <a:spcPct val="0"/>
                </a:spcAft>
                <a:defRPr/>
              </a:pPr>
              <a:endParaRPr altLang="en-US" kern="0" lang="zh-CN">
                <a:solidFill>
                  <a:srgbClr val="FFFFFF"/>
                </a:solidFill>
                <a:latin typeface="Arial"/>
                <a:ea charset="-122" panose="02010600030101010101" pitchFamily="2" typeface="宋体"/>
              </a:endParaRPr>
            </a:p>
          </p:txBody>
        </p:sp>
        <p:sp>
          <p:nvSpPr>
            <p:cNvPr id="60" name="椭圆 80"/>
            <p:cNvSpPr/>
            <p:nvPr/>
          </p:nvSpPr>
          <p:spPr bwMode="auto">
            <a:xfrm>
              <a:off x="1850445" y="1929603"/>
              <a:ext cx="1163953" cy="1166311"/>
            </a:xfrm>
            <a:prstGeom prst="ellipse">
              <a:avLst/>
            </a:prstGeom>
            <a:solidFill>
              <a:schemeClr val="bg1"/>
            </a:solidFill>
            <a:ln algn="ctr" cap="flat" cmpd="sng" w="25400">
              <a:noFill/>
              <a:prstDash val="solid"/>
            </a:ln>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a:solidFill>
                  <a:srgbClr val="FFFFFF"/>
                </a:solidFill>
              </a:endParaRPr>
            </a:p>
          </p:txBody>
        </p:sp>
        <p:sp>
          <p:nvSpPr>
            <p:cNvPr id="58" name="TextBox 57"/>
            <p:cNvSpPr txBox="1"/>
            <p:nvPr/>
          </p:nvSpPr>
          <p:spPr>
            <a:xfrm>
              <a:off x="1964986" y="2258843"/>
              <a:ext cx="925830" cy="502920"/>
            </a:xfrm>
            <a:prstGeom prst="rect">
              <a:avLst/>
            </a:prstGeom>
            <a:noFill/>
          </p:spPr>
          <p:txBody>
            <a:bodyPr rtlCol="0" wrap="none">
              <a:spAutoFit/>
            </a:bodyPr>
            <a:lstStyle/>
            <a:p>
              <a:pPr lvl="1" marL="0"/>
              <a:r>
                <a:rPr altLang="en-US" lang="zh-CN" spc="225" sz="2700">
                  <a:solidFill>
                    <a:schemeClr val="accent2"/>
                  </a:solidFill>
                  <a:latin charset="-122" panose="020b0503020204020204" pitchFamily="34" typeface="微软雅黑"/>
                  <a:ea charset="-122" panose="020b0503020204020204" pitchFamily="34" typeface="微软雅黑"/>
                </a:rPr>
                <a:t>目录</a:t>
              </a:r>
            </a:p>
          </p:txBody>
        </p:sp>
      </p:grpSp>
      <p:grpSp>
        <p:nvGrpSpPr>
          <p:cNvPr id="63" name="组合 62"/>
          <p:cNvGrpSpPr/>
          <p:nvPr/>
        </p:nvGrpSpPr>
        <p:grpSpPr>
          <a:xfrm>
            <a:off x="3635896" y="771550"/>
            <a:ext cx="3738767" cy="615670"/>
            <a:chOff x="4441088" y="670090"/>
            <a:chExt cx="4985024" cy="820894"/>
          </a:xfrm>
        </p:grpSpPr>
        <p:grpSp>
          <p:nvGrpSpPr>
            <p:cNvPr id="64" name="组合 63"/>
            <p:cNvGrpSpPr/>
            <p:nvPr/>
          </p:nvGrpSpPr>
          <p:grpSpPr>
            <a:xfrm>
              <a:off x="4441088" y="761746"/>
              <a:ext cx="727764" cy="729238"/>
              <a:chOff x="4339490" y="761746"/>
              <a:chExt cx="727764" cy="729238"/>
            </a:xfrm>
          </p:grpSpPr>
          <p:sp>
            <p:nvSpPr>
              <p:cNvPr id="69" name="任意多边形 82"/>
              <p:cNvSpPr/>
              <p:nvPr/>
            </p:nvSpPr>
            <p:spPr bwMode="auto">
              <a:xfrm rot="3738964">
                <a:off x="4338753" y="762483"/>
                <a:ext cx="729238" cy="7277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solidFill>
              <a:ln algn="ctr" cap="flat" cmpd="sng" w="25400">
                <a:noFill/>
                <a:prstDash val="solid"/>
              </a:ln>
              <a:effectLst/>
            </p:spPr>
            <p:txBody>
              <a:bodyPr anchor="ctr"/>
              <a:lstStyle/>
              <a:p>
                <a:pPr algn="ctr" fontAlgn="base">
                  <a:spcBef>
                    <a:spcPct val="0"/>
                  </a:spcBef>
                  <a:spcAft>
                    <a:spcPct val="0"/>
                  </a:spcAft>
                  <a:defRPr/>
                </a:pPr>
                <a:endParaRPr altLang="en-US" kern="0" lang="zh-CN">
                  <a:solidFill>
                    <a:srgbClr val="FFFFFF"/>
                  </a:solidFill>
                  <a:latin typeface="Arial"/>
                  <a:ea charset="-122" panose="02010600030101010101" pitchFamily="2" typeface="宋体"/>
                </a:endParaRPr>
              </a:p>
            </p:txBody>
          </p:sp>
          <p:sp>
            <p:nvSpPr>
              <p:cNvPr id="68" name="TextBox 67"/>
              <p:cNvSpPr txBox="1"/>
              <p:nvPr/>
            </p:nvSpPr>
            <p:spPr>
              <a:xfrm>
                <a:off x="4474113" y="801513"/>
                <a:ext cx="521124" cy="609600"/>
              </a:xfrm>
              <a:prstGeom prst="rect">
                <a:avLst/>
              </a:prstGeom>
              <a:noFill/>
            </p:spPr>
            <p:txBody>
              <a:bodyPr rtlCol="0" wrap="none">
                <a:spAutoFit/>
              </a:bodyPr>
              <a:lstStyle/>
              <a:p>
                <a:pPr lvl="1" marL="0"/>
                <a:r>
                  <a:rPr altLang="zh-CN" lang="en-US" spc="225" sz="2400">
                    <a:solidFill>
                      <a:schemeClr val="accent2"/>
                    </a:solidFill>
                    <a:latin charset="-122" panose="020b0503020204020204" pitchFamily="34" typeface="微软雅黑"/>
                    <a:ea charset="-122" panose="020b0503020204020204" pitchFamily="34" typeface="微软雅黑"/>
                  </a:rPr>
                  <a:t>1</a:t>
                </a:r>
              </a:p>
            </p:txBody>
          </p:sp>
        </p:grpSp>
        <p:sp>
          <p:nvSpPr>
            <p:cNvPr id="65" name="矩形 39"/>
            <p:cNvSpPr>
              <a:spLocks noChangeArrowheads="1"/>
            </p:cNvSpPr>
            <p:nvPr/>
          </p:nvSpPr>
          <p:spPr bwMode="auto">
            <a:xfrm>
              <a:off x="5338826" y="1047121"/>
              <a:ext cx="4087286"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spcBef>
                  <a:spcPts val="750"/>
                </a:spcBef>
                <a:buFont charset="0" panose="020b0604020202020204" pitchFamily="34" typeface="Arial"/>
                <a:buChar cha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a:t>
              </a:r>
            </a:p>
          </p:txBody>
        </p:sp>
        <p:sp>
          <p:nvSpPr>
            <p:cNvPr id="66" name="矩形 39"/>
            <p:cNvSpPr>
              <a:spLocks noChangeArrowheads="1"/>
            </p:cNvSpPr>
            <p:nvPr/>
          </p:nvSpPr>
          <p:spPr bwMode="auto">
            <a:xfrm>
              <a:off x="5201642" y="670090"/>
              <a:ext cx="376237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spcBef>
                  <a:spcPts val="750"/>
                </a:spcBef>
              </a:pPr>
              <a:r>
                <a:rPr altLang="zh-CN" lang="en-US" smtClean="0" sz="1400">
                  <a:solidFill>
                    <a:schemeClr val="bg1"/>
                  </a:solidFill>
                  <a:latin charset="-122" panose="020b0503020204020204" pitchFamily="34" typeface="微软雅黑"/>
                  <a:ea charset="-122" panose="020b0503020204020204" pitchFamily="34" typeface="微软雅黑"/>
                  <a:cs charset="-122" panose="02010600030101010101" pitchFamily="2" typeface="宋体"/>
                </a:rPr>
                <a:t>【 标题内容 】</a:t>
              </a:r>
            </a:p>
          </p:txBody>
        </p:sp>
      </p:grpSp>
      <p:grpSp>
        <p:nvGrpSpPr>
          <p:cNvPr id="133" name="组合 132"/>
          <p:cNvGrpSpPr/>
          <p:nvPr/>
        </p:nvGrpSpPr>
        <p:grpSpPr>
          <a:xfrm>
            <a:off x="4211960" y="1419622"/>
            <a:ext cx="3738767" cy="615670"/>
            <a:chOff x="4441088" y="670090"/>
            <a:chExt cx="4985024" cy="820894"/>
          </a:xfrm>
        </p:grpSpPr>
        <p:grpSp>
          <p:nvGrpSpPr>
            <p:cNvPr id="134" name="组合 133"/>
            <p:cNvGrpSpPr/>
            <p:nvPr/>
          </p:nvGrpSpPr>
          <p:grpSpPr>
            <a:xfrm>
              <a:off x="4441088" y="761746"/>
              <a:ext cx="727764" cy="729238"/>
              <a:chOff x="4339490" y="761746"/>
              <a:chExt cx="727764" cy="729238"/>
            </a:xfrm>
          </p:grpSpPr>
          <p:sp>
            <p:nvSpPr>
              <p:cNvPr id="137" name="任意多边形 82"/>
              <p:cNvSpPr/>
              <p:nvPr/>
            </p:nvSpPr>
            <p:spPr bwMode="auto">
              <a:xfrm rot="3738964">
                <a:off x="4338753" y="762483"/>
                <a:ext cx="729238" cy="7277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solidFill>
              <a:ln algn="ctr" cap="flat" cmpd="sng" w="25400">
                <a:noFill/>
                <a:prstDash val="solid"/>
              </a:ln>
              <a:effectLst/>
            </p:spPr>
            <p:txBody>
              <a:bodyPr anchor="ctr"/>
              <a:lstStyle/>
              <a:p>
                <a:pPr algn="ctr" fontAlgn="base">
                  <a:spcBef>
                    <a:spcPct val="0"/>
                  </a:spcBef>
                  <a:spcAft>
                    <a:spcPct val="0"/>
                  </a:spcAft>
                  <a:defRPr/>
                </a:pPr>
                <a:endParaRPr altLang="en-US" kern="0" lang="zh-CN">
                  <a:solidFill>
                    <a:srgbClr val="FFFFFF"/>
                  </a:solidFill>
                  <a:latin typeface="Arial"/>
                  <a:ea charset="-122" panose="02010600030101010101" pitchFamily="2" typeface="宋体"/>
                </a:endParaRPr>
              </a:p>
            </p:txBody>
          </p:sp>
          <p:sp>
            <p:nvSpPr>
              <p:cNvPr id="138" name="TextBox 137"/>
              <p:cNvSpPr txBox="1"/>
              <p:nvPr/>
            </p:nvSpPr>
            <p:spPr>
              <a:xfrm>
                <a:off x="4474113" y="801513"/>
                <a:ext cx="521124" cy="609600"/>
              </a:xfrm>
              <a:prstGeom prst="rect">
                <a:avLst/>
              </a:prstGeom>
              <a:noFill/>
            </p:spPr>
            <p:txBody>
              <a:bodyPr rtlCol="0" wrap="none">
                <a:spAutoFit/>
              </a:bodyPr>
              <a:lstStyle/>
              <a:p>
                <a:pPr lvl="1" marL="0"/>
                <a:r>
                  <a:rPr altLang="zh-CN" lang="en-US" smtClean="0" spc="225" sz="2400">
                    <a:solidFill>
                      <a:schemeClr val="accent2"/>
                    </a:solidFill>
                    <a:latin charset="-122" panose="020b0503020204020204" pitchFamily="34" typeface="微软雅黑"/>
                    <a:ea charset="-122" panose="020b0503020204020204" pitchFamily="34" typeface="微软雅黑"/>
                  </a:rPr>
                  <a:t>2</a:t>
                </a:r>
              </a:p>
            </p:txBody>
          </p:sp>
        </p:grpSp>
        <p:sp>
          <p:nvSpPr>
            <p:cNvPr id="135" name="矩形 39"/>
            <p:cNvSpPr>
              <a:spLocks noChangeArrowheads="1"/>
            </p:cNvSpPr>
            <p:nvPr/>
          </p:nvSpPr>
          <p:spPr bwMode="auto">
            <a:xfrm>
              <a:off x="5338826" y="1047121"/>
              <a:ext cx="4087286"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spcBef>
                  <a:spcPts val="750"/>
                </a:spcBef>
                <a:buFont charset="0" panose="020b0604020202020204" pitchFamily="34" typeface="Arial"/>
                <a:buChar cha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a:t>
              </a:r>
            </a:p>
          </p:txBody>
        </p:sp>
        <p:sp>
          <p:nvSpPr>
            <p:cNvPr id="136" name="矩形 39"/>
            <p:cNvSpPr>
              <a:spLocks noChangeArrowheads="1"/>
            </p:cNvSpPr>
            <p:nvPr/>
          </p:nvSpPr>
          <p:spPr bwMode="auto">
            <a:xfrm>
              <a:off x="5201642" y="670090"/>
              <a:ext cx="376237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spcBef>
                  <a:spcPts val="750"/>
                </a:spcBef>
              </a:pPr>
              <a:r>
                <a:rPr altLang="zh-CN" lang="en-US" smtClean="0" sz="1400">
                  <a:latin charset="-122" panose="020b0503020204020204" pitchFamily="34" typeface="微软雅黑"/>
                  <a:ea charset="-122" panose="020b0503020204020204" pitchFamily="34" typeface="微软雅黑"/>
                  <a:cs charset="-122" panose="02010600030101010101" pitchFamily="2" typeface="宋体"/>
                </a:rPr>
                <a:t>【 标题内容 】</a:t>
              </a:r>
            </a:p>
          </p:txBody>
        </p:sp>
      </p:grpSp>
      <p:grpSp>
        <p:nvGrpSpPr>
          <p:cNvPr id="139" name="组合 138"/>
          <p:cNvGrpSpPr/>
          <p:nvPr/>
        </p:nvGrpSpPr>
        <p:grpSpPr>
          <a:xfrm>
            <a:off x="4355976" y="2223240"/>
            <a:ext cx="3738767" cy="615670"/>
            <a:chOff x="4441088" y="670090"/>
            <a:chExt cx="4985024" cy="820894"/>
          </a:xfrm>
        </p:grpSpPr>
        <p:grpSp>
          <p:nvGrpSpPr>
            <p:cNvPr id="140" name="组合 139"/>
            <p:cNvGrpSpPr/>
            <p:nvPr/>
          </p:nvGrpSpPr>
          <p:grpSpPr>
            <a:xfrm>
              <a:off x="4441088" y="761746"/>
              <a:ext cx="727764" cy="729238"/>
              <a:chOff x="4339490" y="761746"/>
              <a:chExt cx="727764" cy="729238"/>
            </a:xfrm>
          </p:grpSpPr>
          <p:sp>
            <p:nvSpPr>
              <p:cNvPr id="143" name="任意多边形 82"/>
              <p:cNvSpPr/>
              <p:nvPr/>
            </p:nvSpPr>
            <p:spPr bwMode="auto">
              <a:xfrm rot="3738964">
                <a:off x="4338753" y="762483"/>
                <a:ext cx="729238" cy="7277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solidFill>
              <a:ln algn="ctr" cap="flat" cmpd="sng" w="25400">
                <a:noFill/>
                <a:prstDash val="solid"/>
              </a:ln>
              <a:effectLst/>
            </p:spPr>
            <p:txBody>
              <a:bodyPr anchor="ctr"/>
              <a:lstStyle/>
              <a:p>
                <a:pPr algn="ctr" fontAlgn="base">
                  <a:spcBef>
                    <a:spcPct val="0"/>
                  </a:spcBef>
                  <a:spcAft>
                    <a:spcPct val="0"/>
                  </a:spcAft>
                  <a:defRPr/>
                </a:pPr>
                <a:endParaRPr altLang="en-US" kern="0" lang="zh-CN">
                  <a:solidFill>
                    <a:srgbClr val="FFFFFF"/>
                  </a:solidFill>
                  <a:latin typeface="Arial"/>
                  <a:ea charset="-122" panose="02010600030101010101" pitchFamily="2" typeface="宋体"/>
                </a:endParaRPr>
              </a:p>
            </p:txBody>
          </p:sp>
          <p:sp>
            <p:nvSpPr>
              <p:cNvPr id="144" name="TextBox 143"/>
              <p:cNvSpPr txBox="1"/>
              <p:nvPr/>
            </p:nvSpPr>
            <p:spPr>
              <a:xfrm>
                <a:off x="4474113" y="801513"/>
                <a:ext cx="521124" cy="609600"/>
              </a:xfrm>
              <a:prstGeom prst="rect">
                <a:avLst/>
              </a:prstGeom>
              <a:noFill/>
            </p:spPr>
            <p:txBody>
              <a:bodyPr rtlCol="0" wrap="none">
                <a:spAutoFit/>
              </a:bodyPr>
              <a:lstStyle/>
              <a:p>
                <a:pPr lvl="1" marL="0"/>
                <a:r>
                  <a:rPr altLang="zh-CN" lang="en-US" smtClean="0" spc="225" sz="2400">
                    <a:solidFill>
                      <a:schemeClr val="accent2"/>
                    </a:solidFill>
                    <a:latin charset="-122" panose="020b0503020204020204" pitchFamily="34" typeface="微软雅黑"/>
                    <a:ea charset="-122" panose="020b0503020204020204" pitchFamily="34" typeface="微软雅黑"/>
                  </a:rPr>
                  <a:t>3</a:t>
                </a:r>
              </a:p>
            </p:txBody>
          </p:sp>
        </p:grpSp>
        <p:sp>
          <p:nvSpPr>
            <p:cNvPr id="141" name="矩形 39"/>
            <p:cNvSpPr>
              <a:spLocks noChangeArrowheads="1"/>
            </p:cNvSpPr>
            <p:nvPr/>
          </p:nvSpPr>
          <p:spPr bwMode="auto">
            <a:xfrm>
              <a:off x="5338826" y="1047121"/>
              <a:ext cx="4087286"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spcBef>
                  <a:spcPts val="750"/>
                </a:spcBef>
                <a:buFont charset="0" panose="020b0604020202020204" pitchFamily="34" typeface="Arial"/>
                <a:buChar cha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a:t>
              </a:r>
            </a:p>
          </p:txBody>
        </p:sp>
        <p:sp>
          <p:nvSpPr>
            <p:cNvPr id="142" name="矩形 39"/>
            <p:cNvSpPr>
              <a:spLocks noChangeArrowheads="1"/>
            </p:cNvSpPr>
            <p:nvPr/>
          </p:nvSpPr>
          <p:spPr bwMode="auto">
            <a:xfrm>
              <a:off x="5201642" y="670090"/>
              <a:ext cx="376237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spcBef>
                  <a:spcPts val="750"/>
                </a:spcBef>
              </a:pPr>
              <a:r>
                <a:rPr altLang="zh-CN" lang="en-US" smtClean="0" sz="1400">
                  <a:solidFill>
                    <a:schemeClr val="bg2"/>
                  </a:solidFill>
                  <a:latin charset="-122" panose="020b0503020204020204" pitchFamily="34" typeface="微软雅黑"/>
                  <a:ea charset="-122" panose="020b0503020204020204" pitchFamily="34" typeface="微软雅黑"/>
                  <a:cs charset="-122" panose="02010600030101010101" pitchFamily="2" typeface="宋体"/>
                </a:rPr>
                <a:t>【 标题内容 】</a:t>
              </a:r>
            </a:p>
          </p:txBody>
        </p:sp>
      </p:grpSp>
      <p:grpSp>
        <p:nvGrpSpPr>
          <p:cNvPr id="145" name="组合 144"/>
          <p:cNvGrpSpPr/>
          <p:nvPr/>
        </p:nvGrpSpPr>
        <p:grpSpPr>
          <a:xfrm>
            <a:off x="4211960" y="3022848"/>
            <a:ext cx="3738767" cy="615670"/>
            <a:chOff x="4441088" y="670090"/>
            <a:chExt cx="4985024" cy="820894"/>
          </a:xfrm>
        </p:grpSpPr>
        <p:grpSp>
          <p:nvGrpSpPr>
            <p:cNvPr id="146" name="组合 145"/>
            <p:cNvGrpSpPr/>
            <p:nvPr/>
          </p:nvGrpSpPr>
          <p:grpSpPr>
            <a:xfrm>
              <a:off x="4441088" y="761746"/>
              <a:ext cx="727764" cy="729238"/>
              <a:chOff x="4339490" y="761746"/>
              <a:chExt cx="727764" cy="729238"/>
            </a:xfrm>
          </p:grpSpPr>
          <p:sp>
            <p:nvSpPr>
              <p:cNvPr id="149" name="任意多边形 82"/>
              <p:cNvSpPr/>
              <p:nvPr/>
            </p:nvSpPr>
            <p:spPr bwMode="auto">
              <a:xfrm rot="3738964">
                <a:off x="4338753" y="762483"/>
                <a:ext cx="729238" cy="7277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2"/>
              </a:solidFill>
              <a:ln algn="ctr" cap="flat" cmpd="sng" w="25400">
                <a:noFill/>
                <a:prstDash val="solid"/>
              </a:ln>
              <a:effectLst/>
            </p:spPr>
            <p:txBody>
              <a:bodyPr anchor="ctr"/>
              <a:lstStyle/>
              <a:p>
                <a:pPr algn="ctr" fontAlgn="base">
                  <a:spcBef>
                    <a:spcPct val="0"/>
                  </a:spcBef>
                  <a:spcAft>
                    <a:spcPct val="0"/>
                  </a:spcAft>
                  <a:defRPr/>
                </a:pPr>
                <a:endParaRPr altLang="en-US" kern="0" lang="zh-CN">
                  <a:solidFill>
                    <a:srgbClr val="FFFFFF"/>
                  </a:solidFill>
                  <a:latin typeface="Arial"/>
                  <a:ea charset="-122" panose="02010600030101010101" pitchFamily="2" typeface="宋体"/>
                </a:endParaRPr>
              </a:p>
            </p:txBody>
          </p:sp>
          <p:sp>
            <p:nvSpPr>
              <p:cNvPr id="150" name="TextBox 149"/>
              <p:cNvSpPr txBox="1"/>
              <p:nvPr/>
            </p:nvSpPr>
            <p:spPr>
              <a:xfrm>
                <a:off x="4474113" y="801513"/>
                <a:ext cx="521124" cy="609600"/>
              </a:xfrm>
              <a:prstGeom prst="rect">
                <a:avLst/>
              </a:prstGeom>
              <a:noFill/>
            </p:spPr>
            <p:txBody>
              <a:bodyPr rtlCol="0" wrap="none">
                <a:spAutoFit/>
              </a:bodyPr>
              <a:lstStyle/>
              <a:p>
                <a:pPr lvl="1" marL="0"/>
                <a:r>
                  <a:rPr altLang="zh-CN" lang="en-US" smtClean="0" spc="225" sz="2400">
                    <a:solidFill>
                      <a:schemeClr val="accent2"/>
                    </a:solidFill>
                    <a:latin charset="-122" panose="020b0503020204020204" pitchFamily="34" typeface="微软雅黑"/>
                    <a:ea charset="-122" panose="020b0503020204020204" pitchFamily="34" typeface="微软雅黑"/>
                  </a:rPr>
                  <a:t>4</a:t>
                </a:r>
              </a:p>
            </p:txBody>
          </p:sp>
        </p:grpSp>
        <p:sp>
          <p:nvSpPr>
            <p:cNvPr id="147" name="矩形 39"/>
            <p:cNvSpPr>
              <a:spLocks noChangeArrowheads="1"/>
            </p:cNvSpPr>
            <p:nvPr/>
          </p:nvSpPr>
          <p:spPr bwMode="auto">
            <a:xfrm>
              <a:off x="5338826" y="1047122"/>
              <a:ext cx="4087286"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spcBef>
                  <a:spcPts val="750"/>
                </a:spcBef>
                <a:buFont charset="0" panose="020b0604020202020204" pitchFamily="34" typeface="Arial"/>
                <a:buChar cha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a:t>
              </a:r>
            </a:p>
          </p:txBody>
        </p:sp>
        <p:sp>
          <p:nvSpPr>
            <p:cNvPr id="148" name="矩形 39"/>
            <p:cNvSpPr>
              <a:spLocks noChangeArrowheads="1"/>
            </p:cNvSpPr>
            <p:nvPr/>
          </p:nvSpPr>
          <p:spPr bwMode="auto">
            <a:xfrm>
              <a:off x="5201642" y="670090"/>
              <a:ext cx="376237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spcBef>
                  <a:spcPts val="750"/>
                </a:spcBef>
              </a:pPr>
              <a:r>
                <a:rPr altLang="zh-CN" lang="en-US" smtClean="0" sz="1400">
                  <a:solidFill>
                    <a:schemeClr val="tx2"/>
                  </a:solidFill>
                  <a:latin charset="-122" panose="020b0503020204020204" pitchFamily="34" typeface="微软雅黑"/>
                  <a:ea charset="-122" panose="020b0503020204020204" pitchFamily="34" typeface="微软雅黑"/>
                  <a:cs charset="-122" panose="02010600030101010101" pitchFamily="2" typeface="宋体"/>
                </a:rPr>
                <a:t>【 标题内容 】</a:t>
              </a:r>
            </a:p>
          </p:txBody>
        </p:sp>
      </p:grpSp>
      <p:grpSp>
        <p:nvGrpSpPr>
          <p:cNvPr id="151" name="组合 150"/>
          <p:cNvGrpSpPr/>
          <p:nvPr/>
        </p:nvGrpSpPr>
        <p:grpSpPr>
          <a:xfrm>
            <a:off x="3635896" y="3674929"/>
            <a:ext cx="3738767" cy="615670"/>
            <a:chOff x="4441088" y="670090"/>
            <a:chExt cx="4985024" cy="820894"/>
          </a:xfrm>
        </p:grpSpPr>
        <p:grpSp>
          <p:nvGrpSpPr>
            <p:cNvPr id="152" name="组合 151"/>
            <p:cNvGrpSpPr/>
            <p:nvPr/>
          </p:nvGrpSpPr>
          <p:grpSpPr>
            <a:xfrm>
              <a:off x="4441088" y="761746"/>
              <a:ext cx="727764" cy="729238"/>
              <a:chOff x="4339490" y="761746"/>
              <a:chExt cx="727764" cy="729238"/>
            </a:xfrm>
          </p:grpSpPr>
          <p:sp>
            <p:nvSpPr>
              <p:cNvPr id="155" name="任意多边形 82"/>
              <p:cNvSpPr/>
              <p:nvPr/>
            </p:nvSpPr>
            <p:spPr bwMode="auto">
              <a:xfrm rot="3738964">
                <a:off x="4338753" y="762483"/>
                <a:ext cx="729238" cy="72776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solidFill>
              <a:ln algn="ctr" cap="flat" cmpd="sng" w="25400">
                <a:noFill/>
                <a:prstDash val="solid"/>
              </a:ln>
              <a:effectLst/>
            </p:spPr>
            <p:txBody>
              <a:bodyPr anchor="ctr"/>
              <a:lstStyle/>
              <a:p>
                <a:pPr algn="ctr" fontAlgn="base">
                  <a:spcBef>
                    <a:spcPct val="0"/>
                  </a:spcBef>
                  <a:spcAft>
                    <a:spcPct val="0"/>
                  </a:spcAft>
                  <a:defRPr/>
                </a:pPr>
                <a:endParaRPr altLang="en-US" kern="0" lang="zh-CN">
                  <a:solidFill>
                    <a:srgbClr val="FFFFFF"/>
                  </a:solidFill>
                  <a:latin typeface="Arial"/>
                  <a:ea charset="-122" panose="02010600030101010101" pitchFamily="2" typeface="宋体"/>
                </a:endParaRPr>
              </a:p>
            </p:txBody>
          </p:sp>
          <p:sp>
            <p:nvSpPr>
              <p:cNvPr id="156" name="TextBox 155"/>
              <p:cNvSpPr txBox="1"/>
              <p:nvPr/>
            </p:nvSpPr>
            <p:spPr>
              <a:xfrm>
                <a:off x="4474113" y="801512"/>
                <a:ext cx="521124" cy="609600"/>
              </a:xfrm>
              <a:prstGeom prst="rect">
                <a:avLst/>
              </a:prstGeom>
              <a:noFill/>
            </p:spPr>
            <p:txBody>
              <a:bodyPr rtlCol="0" wrap="none">
                <a:spAutoFit/>
              </a:bodyPr>
              <a:lstStyle/>
              <a:p>
                <a:pPr lvl="1" marL="0"/>
                <a:r>
                  <a:rPr altLang="zh-CN" lang="en-US" smtClean="0" spc="225" sz="2400">
                    <a:solidFill>
                      <a:schemeClr val="accent2"/>
                    </a:solidFill>
                    <a:latin charset="-122" panose="020b0503020204020204" pitchFamily="34" typeface="微软雅黑"/>
                    <a:ea charset="-122" panose="020b0503020204020204" pitchFamily="34" typeface="微软雅黑"/>
                  </a:rPr>
                  <a:t>5</a:t>
                </a:r>
              </a:p>
            </p:txBody>
          </p:sp>
        </p:grpSp>
        <p:sp>
          <p:nvSpPr>
            <p:cNvPr id="153" name="矩形 39"/>
            <p:cNvSpPr>
              <a:spLocks noChangeArrowheads="1"/>
            </p:cNvSpPr>
            <p:nvPr/>
          </p:nvSpPr>
          <p:spPr bwMode="auto">
            <a:xfrm>
              <a:off x="5338826" y="1047122"/>
              <a:ext cx="4087286" cy="4267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spcBef>
                  <a:spcPts val="750"/>
                </a:spcBef>
                <a:buFont charset="0" panose="020b0604020202020204" pitchFamily="34" typeface="Arial"/>
                <a:buChar cha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a:t>
              </a:r>
            </a:p>
          </p:txBody>
        </p:sp>
        <p:sp>
          <p:nvSpPr>
            <p:cNvPr id="154" name="矩形 39"/>
            <p:cNvSpPr>
              <a:spLocks noChangeArrowheads="1"/>
            </p:cNvSpPr>
            <p:nvPr/>
          </p:nvSpPr>
          <p:spPr bwMode="auto">
            <a:xfrm>
              <a:off x="5201642" y="670090"/>
              <a:ext cx="3762378"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pPr>
                <a:lnSpc>
                  <a:spcPct val="150000"/>
                </a:lnSpc>
                <a:spcBef>
                  <a:spcPts val="750"/>
                </a:spcBef>
              </a:pPr>
              <a:r>
                <a:rPr altLang="zh-CN" lang="en-US" smtClean="0" sz="1400">
                  <a:latin charset="-122" panose="020b0503020204020204" pitchFamily="34" typeface="微软雅黑"/>
                  <a:ea charset="-122" panose="020b0503020204020204" pitchFamily="34" typeface="微软雅黑"/>
                  <a:cs charset="-122" panose="02010600030101010101" pitchFamily="2" typeface="宋体"/>
                </a:rPr>
                <a:t>【 标题内容 】</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6" presetSubtype="42">
                                  <p:stCondLst>
                                    <p:cond delay="0"/>
                                  </p:stCondLst>
                                  <p:childTnLst>
                                    <p:set>
                                      <p:cBhvr>
                                        <p:cTn dur="1" fill="hold" id="6">
                                          <p:stCondLst>
                                            <p:cond delay="0"/>
                                          </p:stCondLst>
                                        </p:cTn>
                                        <p:tgtEl>
                                          <p:spTgt spid="52"/>
                                        </p:tgtEl>
                                        <p:attrNameLst>
                                          <p:attrName>style.visibility</p:attrName>
                                        </p:attrNameLst>
                                      </p:cBhvr>
                                      <p:to>
                                        <p:strVal val="visible"/>
                                      </p:to>
                                    </p:set>
                                    <p:animEffect filter="barn(outHorizontal)" transition="in">
                                      <p:cBhvr>
                                        <p:cTn dur="500" id="7"/>
                                        <p:tgtEl>
                                          <p:spTgt spid="5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53"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500" fill="hold" id="12"/>
                                        <p:tgtEl>
                                          <p:spTgt spid="2"/>
                                        </p:tgtEl>
                                        <p:attrNameLst>
                                          <p:attrName>ppt_w</p:attrName>
                                        </p:attrNameLst>
                                      </p:cBhvr>
                                      <p:tavLst>
                                        <p:tav tm="0">
                                          <p:val>
                                            <p:fltVal val="0"/>
                                          </p:val>
                                        </p:tav>
                                        <p:tav tm="100000">
                                          <p:val>
                                            <p:strVal val="#ppt_w"/>
                                          </p:val>
                                        </p:tav>
                                      </p:tavLst>
                                    </p:anim>
                                    <p:anim calcmode="lin" valueType="num">
                                      <p:cBhvr>
                                        <p:cTn dur="500" fill="hold" id="13"/>
                                        <p:tgtEl>
                                          <p:spTgt spid="2"/>
                                        </p:tgtEl>
                                        <p:attrNameLst>
                                          <p:attrName>ppt_h</p:attrName>
                                        </p:attrNameLst>
                                      </p:cBhvr>
                                      <p:tavLst>
                                        <p:tav tm="0">
                                          <p:val>
                                            <p:fltVal val="0"/>
                                          </p:val>
                                        </p:tav>
                                        <p:tav tm="100000">
                                          <p:val>
                                            <p:strVal val="#ppt_h"/>
                                          </p:val>
                                        </p:tav>
                                      </p:tavLst>
                                    </p:anim>
                                    <p:animEffect filter="fade" transition="in">
                                      <p:cBhvr>
                                        <p:cTn dur="500" id="14"/>
                                        <p:tgtEl>
                                          <p:spTgt spid="2"/>
                                        </p:tgtEl>
                                      </p:cBhvr>
                                    </p:animEffect>
                                  </p:childTnLst>
                                </p:cTn>
                              </p:par>
                            </p:childTnLst>
                          </p:cTn>
                        </p:par>
                        <p:par>
                          <p:cTn fill="hold" id="15" nodeType="afterGroup">
                            <p:stCondLst>
                              <p:cond delay="500"/>
                            </p:stCondLst>
                            <p:childTnLst>
                              <p:par>
                                <p:cTn fill="hold" id="16" nodeType="afterEffect" presetClass="entr" presetID="2" presetSubtype="2">
                                  <p:stCondLst>
                                    <p:cond delay="0"/>
                                  </p:stCondLst>
                                  <p:childTnLst>
                                    <p:set>
                                      <p:cBhvr>
                                        <p:cTn dur="1" fill="hold" id="17">
                                          <p:stCondLst>
                                            <p:cond delay="0"/>
                                          </p:stCondLst>
                                        </p:cTn>
                                        <p:tgtEl>
                                          <p:spTgt spid="63"/>
                                        </p:tgtEl>
                                        <p:attrNameLst>
                                          <p:attrName>style.visibility</p:attrName>
                                        </p:attrNameLst>
                                      </p:cBhvr>
                                      <p:to>
                                        <p:strVal val="visible"/>
                                      </p:to>
                                    </p:set>
                                    <p:anim calcmode="lin" valueType="num">
                                      <p:cBhvr additive="base">
                                        <p:cTn dur="500" fill="hold" id="18"/>
                                        <p:tgtEl>
                                          <p:spTgt spid="63"/>
                                        </p:tgtEl>
                                        <p:attrNameLst>
                                          <p:attrName>ppt_x</p:attrName>
                                        </p:attrNameLst>
                                      </p:cBhvr>
                                      <p:tavLst>
                                        <p:tav tm="0">
                                          <p:val>
                                            <p:strVal val="1+#ppt_w/2"/>
                                          </p:val>
                                        </p:tav>
                                        <p:tav tm="100000">
                                          <p:val>
                                            <p:strVal val="#ppt_x"/>
                                          </p:val>
                                        </p:tav>
                                      </p:tavLst>
                                    </p:anim>
                                    <p:anim calcmode="lin" valueType="num">
                                      <p:cBhvr additive="base">
                                        <p:cTn dur="500" fill="hold" id="19"/>
                                        <p:tgtEl>
                                          <p:spTgt spid="63"/>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000"/>
                            </p:stCondLst>
                            <p:childTnLst>
                              <p:par>
                                <p:cTn fill="hold" id="21" nodeType="afterEffect" presetClass="entr" presetID="2" presetSubtype="2">
                                  <p:stCondLst>
                                    <p:cond delay="0"/>
                                  </p:stCondLst>
                                  <p:childTnLst>
                                    <p:set>
                                      <p:cBhvr>
                                        <p:cTn dur="1" fill="hold" id="22">
                                          <p:stCondLst>
                                            <p:cond delay="0"/>
                                          </p:stCondLst>
                                        </p:cTn>
                                        <p:tgtEl>
                                          <p:spTgt spid="133"/>
                                        </p:tgtEl>
                                        <p:attrNameLst>
                                          <p:attrName>style.visibility</p:attrName>
                                        </p:attrNameLst>
                                      </p:cBhvr>
                                      <p:to>
                                        <p:strVal val="visible"/>
                                      </p:to>
                                    </p:set>
                                    <p:anim calcmode="lin" valueType="num">
                                      <p:cBhvr additive="base">
                                        <p:cTn dur="500" fill="hold" id="23"/>
                                        <p:tgtEl>
                                          <p:spTgt spid="133"/>
                                        </p:tgtEl>
                                        <p:attrNameLst>
                                          <p:attrName>ppt_x</p:attrName>
                                        </p:attrNameLst>
                                      </p:cBhvr>
                                      <p:tavLst>
                                        <p:tav tm="0">
                                          <p:val>
                                            <p:strVal val="1+#ppt_w/2"/>
                                          </p:val>
                                        </p:tav>
                                        <p:tav tm="100000">
                                          <p:val>
                                            <p:strVal val="#ppt_x"/>
                                          </p:val>
                                        </p:tav>
                                      </p:tavLst>
                                    </p:anim>
                                    <p:anim calcmode="lin" valueType="num">
                                      <p:cBhvr additive="base">
                                        <p:cTn dur="500" fill="hold" id="24"/>
                                        <p:tgtEl>
                                          <p:spTgt spid="133"/>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500"/>
                            </p:stCondLst>
                            <p:childTnLst>
                              <p:par>
                                <p:cTn fill="hold" id="26" nodeType="afterEffect" presetClass="entr" presetID="2" presetSubtype="2">
                                  <p:stCondLst>
                                    <p:cond delay="0"/>
                                  </p:stCondLst>
                                  <p:childTnLst>
                                    <p:set>
                                      <p:cBhvr>
                                        <p:cTn dur="1" fill="hold" id="27">
                                          <p:stCondLst>
                                            <p:cond delay="0"/>
                                          </p:stCondLst>
                                        </p:cTn>
                                        <p:tgtEl>
                                          <p:spTgt spid="139"/>
                                        </p:tgtEl>
                                        <p:attrNameLst>
                                          <p:attrName>style.visibility</p:attrName>
                                        </p:attrNameLst>
                                      </p:cBhvr>
                                      <p:to>
                                        <p:strVal val="visible"/>
                                      </p:to>
                                    </p:set>
                                    <p:anim calcmode="lin" valueType="num">
                                      <p:cBhvr additive="base">
                                        <p:cTn dur="500" fill="hold" id="28"/>
                                        <p:tgtEl>
                                          <p:spTgt spid="139"/>
                                        </p:tgtEl>
                                        <p:attrNameLst>
                                          <p:attrName>ppt_x</p:attrName>
                                        </p:attrNameLst>
                                      </p:cBhvr>
                                      <p:tavLst>
                                        <p:tav tm="0">
                                          <p:val>
                                            <p:strVal val="1+#ppt_w/2"/>
                                          </p:val>
                                        </p:tav>
                                        <p:tav tm="100000">
                                          <p:val>
                                            <p:strVal val="#ppt_x"/>
                                          </p:val>
                                        </p:tav>
                                      </p:tavLst>
                                    </p:anim>
                                    <p:anim calcmode="lin" valueType="num">
                                      <p:cBhvr additive="base">
                                        <p:cTn dur="500" fill="hold" id="29"/>
                                        <p:tgtEl>
                                          <p:spTgt spid="139"/>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2000"/>
                            </p:stCondLst>
                            <p:childTnLst>
                              <p:par>
                                <p:cTn fill="hold" id="31" nodeType="afterEffect" presetClass="entr" presetID="2" presetSubtype="2">
                                  <p:stCondLst>
                                    <p:cond delay="0"/>
                                  </p:stCondLst>
                                  <p:childTnLst>
                                    <p:set>
                                      <p:cBhvr>
                                        <p:cTn dur="1" fill="hold" id="32">
                                          <p:stCondLst>
                                            <p:cond delay="0"/>
                                          </p:stCondLst>
                                        </p:cTn>
                                        <p:tgtEl>
                                          <p:spTgt spid="145"/>
                                        </p:tgtEl>
                                        <p:attrNameLst>
                                          <p:attrName>style.visibility</p:attrName>
                                        </p:attrNameLst>
                                      </p:cBhvr>
                                      <p:to>
                                        <p:strVal val="visible"/>
                                      </p:to>
                                    </p:set>
                                    <p:anim calcmode="lin" valueType="num">
                                      <p:cBhvr additive="base">
                                        <p:cTn dur="500" fill="hold" id="33"/>
                                        <p:tgtEl>
                                          <p:spTgt spid="145"/>
                                        </p:tgtEl>
                                        <p:attrNameLst>
                                          <p:attrName>ppt_x</p:attrName>
                                        </p:attrNameLst>
                                      </p:cBhvr>
                                      <p:tavLst>
                                        <p:tav tm="0">
                                          <p:val>
                                            <p:strVal val="1+#ppt_w/2"/>
                                          </p:val>
                                        </p:tav>
                                        <p:tav tm="100000">
                                          <p:val>
                                            <p:strVal val="#ppt_x"/>
                                          </p:val>
                                        </p:tav>
                                      </p:tavLst>
                                    </p:anim>
                                    <p:anim calcmode="lin" valueType="num">
                                      <p:cBhvr additive="base">
                                        <p:cTn dur="500" fill="hold" id="34"/>
                                        <p:tgtEl>
                                          <p:spTgt spid="145"/>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2500"/>
                            </p:stCondLst>
                            <p:childTnLst>
                              <p:par>
                                <p:cTn fill="hold" id="36" nodeType="afterEffect" presetClass="entr" presetID="2" presetSubtype="2">
                                  <p:stCondLst>
                                    <p:cond delay="0"/>
                                  </p:stCondLst>
                                  <p:childTnLst>
                                    <p:set>
                                      <p:cBhvr>
                                        <p:cTn dur="1" fill="hold" id="37">
                                          <p:stCondLst>
                                            <p:cond delay="0"/>
                                          </p:stCondLst>
                                        </p:cTn>
                                        <p:tgtEl>
                                          <p:spTgt spid="151"/>
                                        </p:tgtEl>
                                        <p:attrNameLst>
                                          <p:attrName>style.visibility</p:attrName>
                                        </p:attrNameLst>
                                      </p:cBhvr>
                                      <p:to>
                                        <p:strVal val="visible"/>
                                      </p:to>
                                    </p:set>
                                    <p:anim calcmode="lin" valueType="num">
                                      <p:cBhvr additive="base">
                                        <p:cTn dur="500" fill="hold" id="38"/>
                                        <p:tgtEl>
                                          <p:spTgt spid="151"/>
                                        </p:tgtEl>
                                        <p:attrNameLst>
                                          <p:attrName>ppt_x</p:attrName>
                                        </p:attrNameLst>
                                      </p:cBhvr>
                                      <p:tavLst>
                                        <p:tav tm="0">
                                          <p:val>
                                            <p:strVal val="1+#ppt_w/2"/>
                                          </p:val>
                                        </p:tav>
                                        <p:tav tm="100000">
                                          <p:val>
                                            <p:strVal val="#ppt_x"/>
                                          </p:val>
                                        </p:tav>
                                      </p:tavLst>
                                    </p:anim>
                                    <p:anim calcmode="lin" valueType="num">
                                      <p:cBhvr additive="base">
                                        <p:cTn dur="500" fill="hold" id="39"/>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Line 11"/>
          <p:cNvSpPr>
            <a:spLocks noChangeShapeType="1"/>
          </p:cNvSpPr>
          <p:nvPr/>
        </p:nvSpPr>
        <p:spPr bwMode="auto">
          <a:xfrm flipH="1" flipV="1">
            <a:off x="4053581" y="2013314"/>
            <a:ext cx="1105214" cy="565931"/>
          </a:xfrm>
          <a:prstGeom prst="line">
            <a:avLst/>
          </a:prstGeom>
          <a:noFill/>
          <a:ln cap="flat" w="12700">
            <a:solidFill>
              <a:schemeClr val="accent3"/>
            </a:solidFill>
            <a:prstDash val="sysDash"/>
            <a:miter lim="800000"/>
            <a:headEnd len="med" type="none" w="med"/>
            <a:tailEnd len="lg" type="triangle" w="lg"/>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rgbClr val="080808"/>
              </a:solidFill>
            </a:endParaRPr>
          </a:p>
        </p:txBody>
      </p:sp>
      <p:sp>
        <p:nvSpPr>
          <p:cNvPr id="22" name="Line 12"/>
          <p:cNvSpPr>
            <a:spLocks noChangeShapeType="1"/>
          </p:cNvSpPr>
          <p:nvPr/>
        </p:nvSpPr>
        <p:spPr bwMode="auto">
          <a:xfrm flipH="1">
            <a:off x="4220303" y="3149954"/>
            <a:ext cx="938492" cy="576195"/>
          </a:xfrm>
          <a:prstGeom prst="line">
            <a:avLst/>
          </a:prstGeom>
          <a:noFill/>
          <a:ln cap="flat" w="12700">
            <a:solidFill>
              <a:schemeClr val="accent3"/>
            </a:solidFill>
            <a:prstDash val="sysDash"/>
            <a:miter lim="800000"/>
            <a:headEnd len="med" type="none" w="med"/>
            <a:tailEnd len="lg" type="triangle" w="lg"/>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rgbClr val="080808"/>
              </a:solidFill>
            </a:endParaRPr>
          </a:p>
        </p:txBody>
      </p:sp>
      <p:sp>
        <p:nvSpPr>
          <p:cNvPr id="23" name="Line 13"/>
          <p:cNvSpPr>
            <a:spLocks noChangeShapeType="1"/>
          </p:cNvSpPr>
          <p:nvPr/>
        </p:nvSpPr>
        <p:spPr bwMode="auto">
          <a:xfrm flipH="1">
            <a:off x="3674365" y="2877410"/>
            <a:ext cx="1484430" cy="0"/>
          </a:xfrm>
          <a:prstGeom prst="line">
            <a:avLst/>
          </a:prstGeom>
          <a:noFill/>
          <a:ln cap="flat" w="12700">
            <a:solidFill>
              <a:schemeClr val="accent3"/>
            </a:solidFill>
            <a:prstDash val="sysDash"/>
            <a:miter lim="800000"/>
            <a:headEnd len="med" type="none" w="med"/>
            <a:tailEnd len="lg" type="triangle" w="lg"/>
          </a:ln>
          <a:extLst>
            <a:ext uri="{909E8E84-426E-40DD-AFC4-6F175D3DCCD1}">
              <a14:hiddenFill>
                <a:noFill/>
              </a14:hiddenFill>
            </a:ext>
          </a:extLst>
        </p:spPr>
        <p:txBody>
          <a:bodyPr anchor="t" anchorCtr="0" bIns="45720" compatLnSpc="1" lIns="91440" numCol="1" rIns="91440" tIns="45720" vert="horz" wrap="square"/>
          <a:lstStyle/>
          <a:p>
            <a:endParaRPr altLang="en-US" lang="zh-CN">
              <a:solidFill>
                <a:srgbClr val="080808"/>
              </a:solidFill>
            </a:endParaRPr>
          </a:p>
        </p:txBody>
      </p:sp>
      <p:sp>
        <p:nvSpPr>
          <p:cNvPr id="24" name="TextBox 23"/>
          <p:cNvSpPr txBox="1"/>
          <p:nvPr/>
        </p:nvSpPr>
        <p:spPr>
          <a:xfrm>
            <a:off x="6581369" y="1887223"/>
            <a:ext cx="2016224" cy="1920240"/>
          </a:xfrm>
          <a:prstGeom prst="rect">
            <a:avLst/>
          </a:prstGeom>
          <a:noFill/>
          <a:ln>
            <a:noFill/>
          </a:ln>
        </p:spPr>
        <p:txBody>
          <a:bodyPr rtlCol="0" wrap="square">
            <a:spAutoFit/>
          </a:bodyPr>
          <a:lstStyle/>
          <a:p>
            <a:pPr>
              <a:lnSpc>
                <a:spcPct val="150000"/>
              </a:lnSpc>
            </a:pPr>
            <a:r>
              <a:rPr altLang="en-US" lang="zh-CN" sz="10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25" name="TextBox 24"/>
          <p:cNvSpPr txBox="1"/>
          <p:nvPr/>
        </p:nvSpPr>
        <p:spPr>
          <a:xfrm>
            <a:off x="1618702" y="1203598"/>
            <a:ext cx="1036867" cy="243840"/>
          </a:xfrm>
          <a:prstGeom prst="rect">
            <a:avLst/>
          </a:prstGeom>
          <a:noFill/>
        </p:spPr>
        <p:txBody>
          <a:bodyPr bIns="0" lIns="0" rIns="0" rtlCol="0" tIns="0" wrap="square">
            <a:spAutoFit/>
          </a:bodyPr>
          <a:lstStyle/>
          <a:p>
            <a:pPr algn="ctr"/>
            <a:r>
              <a:rPr altLang="en-US" lang="zh-CN" smtClean="0" sz="1600">
                <a:latin charset="-122" panose="020b0503020204020204" pitchFamily="34" typeface="微软雅黑"/>
                <a:ea charset="-122" panose="020b0503020204020204" pitchFamily="34" typeface="微软雅黑"/>
              </a:rPr>
              <a:t>标题文字</a:t>
            </a:r>
          </a:p>
        </p:txBody>
      </p:sp>
      <p:sp>
        <p:nvSpPr>
          <p:cNvPr id="26" name="TextBox 25"/>
          <p:cNvSpPr txBox="1"/>
          <p:nvPr/>
        </p:nvSpPr>
        <p:spPr>
          <a:xfrm>
            <a:off x="1247931" y="1534011"/>
            <a:ext cx="1667885" cy="304800"/>
          </a:xfrm>
          <a:prstGeom prst="rect">
            <a:avLst/>
          </a:prstGeom>
          <a:noFill/>
        </p:spPr>
        <p:txBody>
          <a:bodyPr bIns="0" lIns="0" rIns="0" rtlCol="0" tIns="0" wrap="square">
            <a:spAutoFit/>
          </a:bodyPr>
          <a:lstStyle/>
          <a:p>
            <a:r>
              <a:rPr altLang="en-US" lang="zh-CN" sz="1000">
                <a:solidFill>
                  <a:schemeClr val="accent1"/>
                </a:solidFill>
                <a:latin charset="-122" panose="020b0503020204020204" pitchFamily="34" typeface="微软雅黑"/>
                <a:ea charset="-122" panose="020b0503020204020204" pitchFamily="34" typeface="微软雅黑"/>
              </a:rPr>
              <a:t>点击输入文字内容点击输入文字内容点击输入文字点击输入</a:t>
            </a:r>
          </a:p>
        </p:txBody>
      </p:sp>
      <p:sp>
        <p:nvSpPr>
          <p:cNvPr id="27" name="TextBox 26"/>
          <p:cNvSpPr txBox="1"/>
          <p:nvPr/>
        </p:nvSpPr>
        <p:spPr>
          <a:xfrm>
            <a:off x="6587495" y="1599503"/>
            <a:ext cx="1036867" cy="243840"/>
          </a:xfrm>
          <a:prstGeom prst="rect">
            <a:avLst/>
          </a:prstGeom>
          <a:noFill/>
        </p:spPr>
        <p:txBody>
          <a:bodyPr bIns="0" lIns="0" rIns="0" rtlCol="0" tIns="0" wrap="square">
            <a:spAutoFit/>
          </a:bodyPr>
          <a:lstStyle/>
          <a:p>
            <a:pPr algn="ctr"/>
            <a:r>
              <a:rPr altLang="en-US" lang="zh-CN" smtClean="0" sz="1600">
                <a:latin charset="-122" panose="020b0503020204020204" pitchFamily="34" typeface="微软雅黑"/>
                <a:ea charset="-122" panose="020b0503020204020204" pitchFamily="34" typeface="微软雅黑"/>
              </a:rPr>
              <a:t>标题文字</a:t>
            </a:r>
          </a:p>
        </p:txBody>
      </p:sp>
      <p:grpSp>
        <p:nvGrpSpPr>
          <p:cNvPr id="28" name="组合 27"/>
          <p:cNvGrpSpPr/>
          <p:nvPr/>
        </p:nvGrpSpPr>
        <p:grpSpPr>
          <a:xfrm>
            <a:off x="5315348" y="2380989"/>
            <a:ext cx="1056852" cy="1044555"/>
            <a:chOff x="5315348" y="2380989"/>
            <a:chExt cx="1056852" cy="1044555"/>
          </a:xfrm>
        </p:grpSpPr>
        <p:sp>
          <p:nvSpPr>
            <p:cNvPr id="29" name="任意多边形 83"/>
            <p:cNvSpPr/>
            <p:nvPr/>
          </p:nvSpPr>
          <p:spPr bwMode="auto">
            <a:xfrm rot="16377237">
              <a:off x="5314292" y="2382045"/>
              <a:ext cx="1044555" cy="1042444"/>
            </a:xfrm>
            <a:custGeom>
              <a:gdLst>
                <a:gd fmla="*/ 0 w 1800200" name="connsiteX0"/>
                <a:gd fmla="*/ 900100 h 1800200" name="connsiteY0"/>
                <a:gd fmla="*/ 263634 w 1800200" name="connsiteX1"/>
                <a:gd fmla="*/ 263633 h 1800200" name="connsiteY1"/>
                <a:gd fmla="*/ 900101 w 1800200" name="connsiteX2"/>
                <a:gd fmla="*/ 1 h 1800200" name="connsiteY2"/>
                <a:gd fmla="*/ 1536568 w 1800200" name="connsiteX3"/>
                <a:gd fmla="*/ 263635 h 1800200" name="connsiteY3"/>
                <a:gd fmla="*/ 1800200 w 1800200" name="connsiteX4"/>
                <a:gd fmla="*/ 900102 h 1800200" name="connsiteY4"/>
                <a:gd fmla="*/ 1536567 w 1800200" name="connsiteX5"/>
                <a:gd fmla="*/ 1536569 h 1800200" name="connsiteY5"/>
                <a:gd fmla="*/ 900100 w 1800200" name="connsiteX6"/>
                <a:gd fmla="*/ 1800202 h 1800200" name="connsiteY6"/>
                <a:gd fmla="*/ 263633 w 1800200" name="connsiteX7"/>
                <a:gd fmla="*/ 1536568 h 1800200" name="connsiteY7"/>
                <a:gd fmla="*/ 0 w 1800200" name="connsiteX8"/>
                <a:gd fmla="*/ 900101 h 1800200" name="connsiteY8"/>
                <a:gd fmla="*/ 0 w 1800200" name="connsiteX9"/>
                <a:gd fmla="*/ 900100 h 1800200"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00200" w="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1"/>
            </a:solidFill>
            <a:ln algn="ctr" cap="flat" cmpd="sng" w="25400">
              <a:noFill/>
              <a:prstDash val="solid"/>
            </a:ln>
            <a:effectLst>
              <a:softEdge rad="0"/>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080808"/>
                </a:solidFill>
                <a:latin charset="-122" panose="02010600030101010101" pitchFamily="2" typeface="宋体"/>
                <a:ea charset="-122" panose="02010600030101010101" pitchFamily="2" typeface="宋体"/>
              </a:endParaRPr>
            </a:p>
          </p:txBody>
        </p:sp>
        <p:sp>
          <p:nvSpPr>
            <p:cNvPr id="30" name="TextBox 29"/>
            <p:cNvSpPr txBox="1"/>
            <p:nvPr/>
          </p:nvSpPr>
          <p:spPr>
            <a:xfrm>
              <a:off x="5335333" y="2643758"/>
              <a:ext cx="1036867" cy="548640"/>
            </a:xfrm>
            <a:prstGeom prst="rect">
              <a:avLst/>
            </a:prstGeom>
            <a:noFill/>
          </p:spPr>
          <p:txBody>
            <a:bodyPr bIns="0" lIns="0" rIns="0" rtlCol="0" tIns="0" wrap="square">
              <a:spAutoFit/>
            </a:bodyPr>
            <a:lstStyle/>
            <a:p>
              <a:pPr algn="ctr"/>
              <a:r>
                <a:rPr altLang="en-US" lang="zh-CN" smtClean="0">
                  <a:solidFill>
                    <a:schemeClr val="accent2"/>
                  </a:solidFill>
                  <a:latin charset="-122" panose="020b0503020204020204" pitchFamily="34" typeface="微软雅黑"/>
                  <a:ea charset="-122" panose="020b0503020204020204" pitchFamily="34" typeface="微软雅黑"/>
                </a:rPr>
                <a:t>标题</a:t>
              </a:r>
            </a:p>
            <a:p>
              <a:pPr algn="ctr"/>
              <a:r>
                <a:rPr altLang="en-US" lang="zh-CN" smtClean="0">
                  <a:solidFill>
                    <a:schemeClr val="accent2"/>
                  </a:solidFill>
                  <a:latin charset="-122" panose="020b0503020204020204" pitchFamily="34" typeface="微软雅黑"/>
                  <a:ea charset="-122" panose="020b0503020204020204" pitchFamily="34" typeface="微软雅黑"/>
                </a:rPr>
                <a:t>文字</a:t>
              </a:r>
            </a:p>
          </p:txBody>
        </p:sp>
      </p:grpSp>
      <p:grpSp>
        <p:nvGrpSpPr>
          <p:cNvPr id="31" name="组合 30"/>
          <p:cNvGrpSpPr/>
          <p:nvPr/>
        </p:nvGrpSpPr>
        <p:grpSpPr>
          <a:xfrm>
            <a:off x="3078882" y="1266632"/>
            <a:ext cx="1036867" cy="665742"/>
            <a:chOff x="3078882" y="1266632"/>
            <a:chExt cx="1036867" cy="665742"/>
          </a:xfrm>
        </p:grpSpPr>
        <p:sp>
          <p:nvSpPr>
            <p:cNvPr id="32" name="椭圆 80"/>
            <p:cNvSpPr/>
            <p:nvPr/>
          </p:nvSpPr>
          <p:spPr bwMode="auto">
            <a:xfrm>
              <a:off x="3255801" y="1266632"/>
              <a:ext cx="664395" cy="665742"/>
            </a:xfrm>
            <a:prstGeom prst="ellipse">
              <a:avLst/>
            </a:prstGeom>
            <a:solidFill>
              <a:schemeClr val="tx1"/>
            </a:solidFill>
            <a:ln algn="ctr" cap="flat" cmpd="sng" w="25400">
              <a:noFill/>
              <a:prstDash val="solid"/>
            </a:ln>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200">
                <a:solidFill>
                  <a:srgbClr val="080808"/>
                </a:solidFill>
                <a:latin charset="-122" panose="02010600030101010101" pitchFamily="2" typeface="宋体"/>
                <a:ea charset="-122" panose="02010600030101010101" pitchFamily="2" typeface="宋体"/>
              </a:endParaRPr>
            </a:p>
          </p:txBody>
        </p:sp>
        <p:sp>
          <p:nvSpPr>
            <p:cNvPr id="33" name="TextBox 32"/>
            <p:cNvSpPr txBox="1"/>
            <p:nvPr/>
          </p:nvSpPr>
          <p:spPr>
            <a:xfrm>
              <a:off x="3078882" y="1461433"/>
              <a:ext cx="1036867" cy="243840"/>
            </a:xfrm>
            <a:prstGeom prst="rect">
              <a:avLst/>
            </a:prstGeom>
            <a:noFill/>
          </p:spPr>
          <p:txBody>
            <a:bodyPr bIns="0" lIns="0" rIns="0" rtlCol="0" tIns="0" wrap="square">
              <a:spAutoFit/>
            </a:bodyPr>
            <a:lstStyle/>
            <a:p>
              <a:pPr algn="ctr"/>
              <a:r>
                <a:rPr altLang="en-US" lang="zh-CN" smtClean="0" sz="1600">
                  <a:solidFill>
                    <a:schemeClr val="accent2"/>
                  </a:solidFill>
                  <a:latin charset="-122" panose="020b0503020204020204" pitchFamily="34" typeface="微软雅黑"/>
                  <a:ea charset="-122" panose="020b0503020204020204" pitchFamily="34" typeface="微软雅黑"/>
                </a:rPr>
                <a:t>标题</a:t>
              </a:r>
            </a:p>
          </p:txBody>
        </p:sp>
      </p:grpSp>
      <p:grpSp>
        <p:nvGrpSpPr>
          <p:cNvPr id="38" name="组合 37"/>
          <p:cNvGrpSpPr/>
          <p:nvPr/>
        </p:nvGrpSpPr>
        <p:grpSpPr>
          <a:xfrm>
            <a:off x="2599029" y="2603954"/>
            <a:ext cx="1036867" cy="691758"/>
            <a:chOff x="2599029" y="2603954"/>
            <a:chExt cx="1036867" cy="691758"/>
          </a:xfrm>
        </p:grpSpPr>
        <p:sp>
          <p:nvSpPr>
            <p:cNvPr id="39" name="椭圆 80"/>
            <p:cNvSpPr/>
            <p:nvPr/>
          </p:nvSpPr>
          <p:spPr bwMode="auto">
            <a:xfrm>
              <a:off x="2746251" y="2603954"/>
              <a:ext cx="690358" cy="691758"/>
            </a:xfrm>
            <a:prstGeom prst="ellipse">
              <a:avLst/>
            </a:prstGeom>
            <a:solidFill>
              <a:schemeClr val="bg2"/>
            </a:solidFill>
            <a:ln algn="ctr" cap="flat" cmpd="sng" w="25400">
              <a:noFill/>
              <a:prstDash val="solid"/>
            </a:ln>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200">
                <a:solidFill>
                  <a:srgbClr val="080808"/>
                </a:solidFill>
                <a:latin charset="-122" panose="02010600030101010101" pitchFamily="2" typeface="宋体"/>
                <a:ea charset="-122" panose="02010600030101010101" pitchFamily="2" typeface="宋体"/>
              </a:endParaRPr>
            </a:p>
          </p:txBody>
        </p:sp>
        <p:sp>
          <p:nvSpPr>
            <p:cNvPr id="40" name="TextBox 39"/>
            <p:cNvSpPr txBox="1"/>
            <p:nvPr/>
          </p:nvSpPr>
          <p:spPr>
            <a:xfrm>
              <a:off x="2599029" y="2826722"/>
              <a:ext cx="1036867" cy="243840"/>
            </a:xfrm>
            <a:prstGeom prst="rect">
              <a:avLst/>
            </a:prstGeom>
            <a:noFill/>
          </p:spPr>
          <p:txBody>
            <a:bodyPr bIns="0" lIns="0" rIns="0" rtlCol="0" tIns="0" wrap="square">
              <a:spAutoFit/>
            </a:bodyPr>
            <a:lstStyle/>
            <a:p>
              <a:pPr algn="ctr"/>
              <a:r>
                <a:rPr altLang="en-US" lang="zh-CN" smtClean="0" sz="1600">
                  <a:solidFill>
                    <a:schemeClr val="accent2"/>
                  </a:solidFill>
                  <a:latin charset="-122" panose="020b0503020204020204" pitchFamily="34" typeface="微软雅黑"/>
                  <a:ea charset="-122" panose="020b0503020204020204" pitchFamily="34" typeface="微软雅黑"/>
                </a:rPr>
                <a:t>标题</a:t>
              </a:r>
            </a:p>
          </p:txBody>
        </p:sp>
      </p:grpSp>
      <p:grpSp>
        <p:nvGrpSpPr>
          <p:cNvPr id="41" name="组合 40"/>
          <p:cNvGrpSpPr/>
          <p:nvPr/>
        </p:nvGrpSpPr>
        <p:grpSpPr>
          <a:xfrm>
            <a:off x="3218526" y="3839142"/>
            <a:ext cx="1036867" cy="665742"/>
            <a:chOff x="3218526" y="3839142"/>
            <a:chExt cx="1036867" cy="665742"/>
          </a:xfrm>
        </p:grpSpPr>
        <p:sp>
          <p:nvSpPr>
            <p:cNvPr id="57" name="椭圆 80"/>
            <p:cNvSpPr/>
            <p:nvPr/>
          </p:nvSpPr>
          <p:spPr bwMode="auto">
            <a:xfrm>
              <a:off x="3403549" y="3839142"/>
              <a:ext cx="664395" cy="665742"/>
            </a:xfrm>
            <a:prstGeom prst="ellipse">
              <a:avLst/>
            </a:prstGeom>
            <a:solidFill>
              <a:schemeClr val="tx2"/>
            </a:solidFill>
            <a:ln algn="ctr" cap="flat" cmpd="sng" w="25400">
              <a:noFill/>
              <a:prstDash val="solid"/>
            </a:ln>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1200">
                <a:solidFill>
                  <a:srgbClr val="080808"/>
                </a:solidFill>
                <a:latin charset="-122" panose="02010600030101010101" pitchFamily="2" typeface="宋体"/>
                <a:ea charset="-122" panose="02010600030101010101" pitchFamily="2" typeface="宋体"/>
              </a:endParaRPr>
            </a:p>
          </p:txBody>
        </p:sp>
        <p:sp>
          <p:nvSpPr>
            <p:cNvPr id="58" name="TextBox 57"/>
            <p:cNvSpPr txBox="1"/>
            <p:nvPr/>
          </p:nvSpPr>
          <p:spPr>
            <a:xfrm>
              <a:off x="3218526" y="4057787"/>
              <a:ext cx="1036867" cy="243840"/>
            </a:xfrm>
            <a:prstGeom prst="rect">
              <a:avLst/>
            </a:prstGeom>
            <a:noFill/>
          </p:spPr>
          <p:txBody>
            <a:bodyPr bIns="0" lIns="0" rIns="0" rtlCol="0" tIns="0" wrap="square">
              <a:spAutoFit/>
            </a:bodyPr>
            <a:lstStyle/>
            <a:p>
              <a:pPr algn="ctr"/>
              <a:r>
                <a:rPr altLang="en-US" lang="zh-CN" smtClean="0" sz="1600">
                  <a:solidFill>
                    <a:schemeClr val="accent2"/>
                  </a:solidFill>
                  <a:latin charset="-122" panose="020b0503020204020204" pitchFamily="34" typeface="微软雅黑"/>
                  <a:ea charset="-122" panose="020b0503020204020204" pitchFamily="34" typeface="微软雅黑"/>
                </a:rPr>
                <a:t>标题</a:t>
              </a:r>
            </a:p>
          </p:txBody>
        </p:sp>
      </p:grpSp>
      <p:sp>
        <p:nvSpPr>
          <p:cNvPr id="59" name="TextBox 58"/>
          <p:cNvSpPr txBox="1"/>
          <p:nvPr/>
        </p:nvSpPr>
        <p:spPr>
          <a:xfrm>
            <a:off x="1270363" y="2520647"/>
            <a:ext cx="1036867" cy="243840"/>
          </a:xfrm>
          <a:prstGeom prst="rect">
            <a:avLst/>
          </a:prstGeom>
          <a:noFill/>
        </p:spPr>
        <p:txBody>
          <a:bodyPr bIns="0" lIns="0" rIns="0" rtlCol="0" tIns="0" wrap="square">
            <a:spAutoFit/>
          </a:bodyPr>
          <a:lstStyle/>
          <a:p>
            <a:pPr algn="ctr"/>
            <a:r>
              <a:rPr altLang="en-US" lang="zh-CN" smtClean="0" sz="1600">
                <a:solidFill>
                  <a:schemeClr val="bg2"/>
                </a:solidFill>
                <a:latin charset="-122" panose="020b0503020204020204" pitchFamily="34" typeface="微软雅黑"/>
                <a:ea charset="-122" panose="020b0503020204020204" pitchFamily="34" typeface="微软雅黑"/>
              </a:rPr>
              <a:t>标题文字</a:t>
            </a:r>
          </a:p>
        </p:txBody>
      </p:sp>
      <p:sp>
        <p:nvSpPr>
          <p:cNvPr id="60" name="TextBox 59"/>
          <p:cNvSpPr txBox="1"/>
          <p:nvPr/>
        </p:nvSpPr>
        <p:spPr>
          <a:xfrm>
            <a:off x="899592" y="2851060"/>
            <a:ext cx="1667885" cy="304800"/>
          </a:xfrm>
          <a:prstGeom prst="rect">
            <a:avLst/>
          </a:prstGeom>
          <a:noFill/>
        </p:spPr>
        <p:txBody>
          <a:bodyPr bIns="0" lIns="0" rIns="0" rtlCol="0" tIns="0" wrap="square">
            <a:spAutoFit/>
          </a:bodyPr>
          <a:lstStyle/>
          <a:p>
            <a:r>
              <a:rPr altLang="en-US" lang="zh-CN" sz="1000">
                <a:solidFill>
                  <a:schemeClr val="accent1"/>
                </a:solidFill>
                <a:latin charset="-122" panose="020b0503020204020204" pitchFamily="34" typeface="微软雅黑"/>
                <a:ea charset="-122" panose="020b0503020204020204" pitchFamily="34" typeface="微软雅黑"/>
              </a:rPr>
              <a:t>点击输入文字内容点击输入文字内容点击输入文字点击输入</a:t>
            </a:r>
          </a:p>
        </p:txBody>
      </p:sp>
      <p:sp>
        <p:nvSpPr>
          <p:cNvPr id="61" name="TextBox 60"/>
          <p:cNvSpPr txBox="1"/>
          <p:nvPr/>
        </p:nvSpPr>
        <p:spPr>
          <a:xfrm>
            <a:off x="1978742" y="3811566"/>
            <a:ext cx="1036867" cy="243840"/>
          </a:xfrm>
          <a:prstGeom prst="rect">
            <a:avLst/>
          </a:prstGeom>
          <a:noFill/>
        </p:spPr>
        <p:txBody>
          <a:bodyPr bIns="0" lIns="0" rIns="0" rtlCol="0" tIns="0" wrap="square">
            <a:spAutoFit/>
          </a:bodyPr>
          <a:lstStyle/>
          <a:p>
            <a:pPr algn="ctr"/>
            <a:r>
              <a:rPr altLang="en-US" lang="zh-CN" smtClean="0" sz="1600">
                <a:solidFill>
                  <a:schemeClr val="tx2"/>
                </a:solidFill>
                <a:latin charset="-122" panose="020b0503020204020204" pitchFamily="34" typeface="微软雅黑"/>
                <a:ea charset="-122" panose="020b0503020204020204" pitchFamily="34" typeface="微软雅黑"/>
              </a:rPr>
              <a:t>标题文字</a:t>
            </a:r>
          </a:p>
        </p:txBody>
      </p:sp>
      <p:sp>
        <p:nvSpPr>
          <p:cNvPr id="62" name="TextBox 61"/>
          <p:cNvSpPr txBox="1"/>
          <p:nvPr/>
        </p:nvSpPr>
        <p:spPr>
          <a:xfrm>
            <a:off x="1607971" y="4141979"/>
            <a:ext cx="1667885" cy="304800"/>
          </a:xfrm>
          <a:prstGeom prst="rect">
            <a:avLst/>
          </a:prstGeom>
          <a:noFill/>
        </p:spPr>
        <p:txBody>
          <a:bodyPr bIns="0" lIns="0" rIns="0" rtlCol="0" tIns="0" wrap="square">
            <a:spAutoFit/>
          </a:bodyPr>
          <a:lstStyle/>
          <a:p>
            <a:r>
              <a:rPr altLang="en-US" lang="zh-CN" sz="1000">
                <a:solidFill>
                  <a:schemeClr val="accent1"/>
                </a:solidFill>
                <a:latin charset="-122" panose="020b0503020204020204" pitchFamily="34" typeface="微软雅黑"/>
                <a:ea charset="-122" panose="020b0503020204020204" pitchFamily="34" typeface="微软雅黑"/>
              </a:rPr>
              <a:t>点击输入文字内容点击输入文字内容点击输入文字点击输入</a:t>
            </a:r>
          </a:p>
        </p:txBody>
      </p:sp>
      <p:grpSp>
        <p:nvGrpSpPr>
          <p:cNvPr id="63" name="组合 62"/>
          <p:cNvGrpSpPr/>
          <p:nvPr/>
        </p:nvGrpSpPr>
        <p:grpSpPr>
          <a:xfrm>
            <a:off x="280052" y="242680"/>
            <a:ext cx="2904891" cy="338554"/>
            <a:chOff x="568442" y="319364"/>
            <a:chExt cx="3873190" cy="451406"/>
          </a:xfrm>
        </p:grpSpPr>
        <p:sp>
          <p:nvSpPr>
            <p:cNvPr id="64"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65" name="等腰三角形 64"/>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66"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28"/>
                                        </p:tgtEl>
                                        <p:attrNameLst>
                                          <p:attrName>style.visibility</p:attrName>
                                        </p:attrNameLst>
                                      </p:cBhvr>
                                      <p:to>
                                        <p:strVal val="visible"/>
                                      </p:to>
                                    </p:set>
                                    <p:anim calcmode="lin" valueType="num">
                                      <p:cBhvr>
                                        <p:cTn dur="500" fill="hold" id="7"/>
                                        <p:tgtEl>
                                          <p:spTgt spid="28"/>
                                        </p:tgtEl>
                                        <p:attrNameLst>
                                          <p:attrName>ppt_w</p:attrName>
                                        </p:attrNameLst>
                                      </p:cBhvr>
                                      <p:tavLst>
                                        <p:tav tm="0">
                                          <p:val>
                                            <p:fltVal val="0"/>
                                          </p:val>
                                        </p:tav>
                                        <p:tav tm="100000">
                                          <p:val>
                                            <p:strVal val="#ppt_w"/>
                                          </p:val>
                                        </p:tav>
                                      </p:tavLst>
                                    </p:anim>
                                    <p:anim calcmode="lin" valueType="num">
                                      <p:cBhvr>
                                        <p:cTn dur="500" fill="hold" id="8"/>
                                        <p:tgtEl>
                                          <p:spTgt spid="28"/>
                                        </p:tgtEl>
                                        <p:attrNameLst>
                                          <p:attrName>ppt_h</p:attrName>
                                        </p:attrNameLst>
                                      </p:cBhvr>
                                      <p:tavLst>
                                        <p:tav tm="0">
                                          <p:val>
                                            <p:fltVal val="0"/>
                                          </p:val>
                                        </p:tav>
                                        <p:tav tm="100000">
                                          <p:val>
                                            <p:strVal val="#ppt_h"/>
                                          </p:val>
                                        </p:tav>
                                      </p:tavLst>
                                    </p:anim>
                                    <p:animEffect filter="fade" transition="in">
                                      <p:cBhvr>
                                        <p:cTn dur="500" id="9"/>
                                        <p:tgtEl>
                                          <p:spTgt spid="28"/>
                                        </p:tgtEl>
                                      </p:cBhvr>
                                    </p:animEffect>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grpId="0" id="12" nodeType="clickEffect" presetClass="entr" presetID="22" presetSubtype="2">
                                  <p:stCondLst>
                                    <p:cond delay="0"/>
                                  </p:stCondLst>
                                  <p:childTnLst>
                                    <p:set>
                                      <p:cBhvr>
                                        <p:cTn dur="1" fill="hold" id="13">
                                          <p:stCondLst>
                                            <p:cond delay="0"/>
                                          </p:stCondLst>
                                        </p:cTn>
                                        <p:tgtEl>
                                          <p:spTgt spid="21"/>
                                        </p:tgtEl>
                                        <p:attrNameLst>
                                          <p:attrName>style.visibility</p:attrName>
                                        </p:attrNameLst>
                                      </p:cBhvr>
                                      <p:to>
                                        <p:strVal val="visible"/>
                                      </p:to>
                                    </p:set>
                                    <p:animEffect filter="wipe(right)" transition="in">
                                      <p:cBhvr>
                                        <p:cTn dur="500" id="14"/>
                                        <p:tgtEl>
                                          <p:spTgt spid="21"/>
                                        </p:tgtEl>
                                      </p:cBhvr>
                                    </p:animEffect>
                                  </p:childTnLst>
                                </p:cTn>
                              </p:par>
                              <p:par>
                                <p:cTn fill="hold" grpId="0" id="15" nodeType="withEffect" presetClass="entr" presetID="22" presetSubtype="2">
                                  <p:stCondLst>
                                    <p:cond delay="0"/>
                                  </p:stCondLst>
                                  <p:childTnLst>
                                    <p:set>
                                      <p:cBhvr>
                                        <p:cTn dur="1" fill="hold" id="16">
                                          <p:stCondLst>
                                            <p:cond delay="0"/>
                                          </p:stCondLst>
                                        </p:cTn>
                                        <p:tgtEl>
                                          <p:spTgt spid="23"/>
                                        </p:tgtEl>
                                        <p:attrNameLst>
                                          <p:attrName>style.visibility</p:attrName>
                                        </p:attrNameLst>
                                      </p:cBhvr>
                                      <p:to>
                                        <p:strVal val="visible"/>
                                      </p:to>
                                    </p:set>
                                    <p:animEffect filter="wipe(right)" transition="in">
                                      <p:cBhvr>
                                        <p:cTn dur="500" id="17"/>
                                        <p:tgtEl>
                                          <p:spTgt spid="23"/>
                                        </p:tgtEl>
                                      </p:cBhvr>
                                    </p:animEffect>
                                  </p:childTnLst>
                                </p:cTn>
                              </p:par>
                              <p:par>
                                <p:cTn fill="hold" grpId="0" id="18" nodeType="withEffect" presetClass="entr" presetID="22" presetSubtype="2">
                                  <p:stCondLst>
                                    <p:cond delay="0"/>
                                  </p:stCondLst>
                                  <p:childTnLst>
                                    <p:set>
                                      <p:cBhvr>
                                        <p:cTn dur="1" fill="hold" id="19">
                                          <p:stCondLst>
                                            <p:cond delay="0"/>
                                          </p:stCondLst>
                                        </p:cTn>
                                        <p:tgtEl>
                                          <p:spTgt spid="22"/>
                                        </p:tgtEl>
                                        <p:attrNameLst>
                                          <p:attrName>style.visibility</p:attrName>
                                        </p:attrNameLst>
                                      </p:cBhvr>
                                      <p:to>
                                        <p:strVal val="visible"/>
                                      </p:to>
                                    </p:set>
                                    <p:animEffect filter="wipe(right)" transition="in">
                                      <p:cBhvr>
                                        <p:cTn dur="500" id="20"/>
                                        <p:tgtEl>
                                          <p:spTgt spid="22"/>
                                        </p:tgtEl>
                                      </p:cBhvr>
                                    </p:animEffect>
                                  </p:childTnLst>
                                </p:cTn>
                              </p:par>
                            </p:childTnLst>
                          </p:cTn>
                        </p:par>
                      </p:childTnLst>
                    </p:cTn>
                  </p:par>
                  <p:par>
                    <p:cTn fill="hold" id="21" nodeType="clickPar">
                      <p:stCondLst>
                        <p:cond delay="indefinite"/>
                        <p:cond delay="0" evt="onBegin">
                          <p:tn val="20"/>
                        </p:cond>
                      </p:stCondLst>
                      <p:childTnLst>
                        <p:par>
                          <p:cTn fill="hold" id="22" nodeType="afterGroup">
                            <p:stCondLst>
                              <p:cond delay="0"/>
                            </p:stCondLst>
                            <p:childTnLst>
                              <p:par>
                                <p:cTn fill="hold" id="23" nodeType="clickEffect" presetClass="entr" presetID="53" presetSubtype="0">
                                  <p:stCondLst>
                                    <p:cond delay="0"/>
                                  </p:stCondLst>
                                  <p:childTnLst>
                                    <p:set>
                                      <p:cBhvr>
                                        <p:cTn dur="1" fill="hold" id="24">
                                          <p:stCondLst>
                                            <p:cond delay="0"/>
                                          </p:stCondLst>
                                        </p:cTn>
                                        <p:tgtEl>
                                          <p:spTgt spid="31"/>
                                        </p:tgtEl>
                                        <p:attrNameLst>
                                          <p:attrName>style.visibility</p:attrName>
                                        </p:attrNameLst>
                                      </p:cBhvr>
                                      <p:to>
                                        <p:strVal val="visible"/>
                                      </p:to>
                                    </p:set>
                                    <p:anim calcmode="lin" valueType="num">
                                      <p:cBhvr>
                                        <p:cTn dur="500" fill="hold" id="25"/>
                                        <p:tgtEl>
                                          <p:spTgt spid="31"/>
                                        </p:tgtEl>
                                        <p:attrNameLst>
                                          <p:attrName>ppt_w</p:attrName>
                                        </p:attrNameLst>
                                      </p:cBhvr>
                                      <p:tavLst>
                                        <p:tav tm="0">
                                          <p:val>
                                            <p:fltVal val="0"/>
                                          </p:val>
                                        </p:tav>
                                        <p:tav tm="100000">
                                          <p:val>
                                            <p:strVal val="#ppt_w"/>
                                          </p:val>
                                        </p:tav>
                                      </p:tavLst>
                                    </p:anim>
                                    <p:anim calcmode="lin" valueType="num">
                                      <p:cBhvr>
                                        <p:cTn dur="500" fill="hold" id="26"/>
                                        <p:tgtEl>
                                          <p:spTgt spid="31"/>
                                        </p:tgtEl>
                                        <p:attrNameLst>
                                          <p:attrName>ppt_h</p:attrName>
                                        </p:attrNameLst>
                                      </p:cBhvr>
                                      <p:tavLst>
                                        <p:tav tm="0">
                                          <p:val>
                                            <p:fltVal val="0"/>
                                          </p:val>
                                        </p:tav>
                                        <p:tav tm="100000">
                                          <p:val>
                                            <p:strVal val="#ppt_h"/>
                                          </p:val>
                                        </p:tav>
                                      </p:tavLst>
                                    </p:anim>
                                    <p:animEffect filter="fade" transition="in">
                                      <p:cBhvr>
                                        <p:cTn dur="500" id="27"/>
                                        <p:tgtEl>
                                          <p:spTgt spid="31"/>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id="30" nodeType="clickEffect" presetClass="entr" presetID="53" presetSubtype="0">
                                  <p:stCondLst>
                                    <p:cond delay="0"/>
                                  </p:stCondLst>
                                  <p:childTnLst>
                                    <p:set>
                                      <p:cBhvr>
                                        <p:cTn dur="1" fill="hold" id="31">
                                          <p:stCondLst>
                                            <p:cond delay="0"/>
                                          </p:stCondLst>
                                        </p:cTn>
                                        <p:tgtEl>
                                          <p:spTgt spid="38"/>
                                        </p:tgtEl>
                                        <p:attrNameLst>
                                          <p:attrName>style.visibility</p:attrName>
                                        </p:attrNameLst>
                                      </p:cBhvr>
                                      <p:to>
                                        <p:strVal val="visible"/>
                                      </p:to>
                                    </p:set>
                                    <p:anim calcmode="lin" valueType="num">
                                      <p:cBhvr>
                                        <p:cTn dur="500" fill="hold" id="32"/>
                                        <p:tgtEl>
                                          <p:spTgt spid="38"/>
                                        </p:tgtEl>
                                        <p:attrNameLst>
                                          <p:attrName>ppt_w</p:attrName>
                                        </p:attrNameLst>
                                      </p:cBhvr>
                                      <p:tavLst>
                                        <p:tav tm="0">
                                          <p:val>
                                            <p:fltVal val="0"/>
                                          </p:val>
                                        </p:tav>
                                        <p:tav tm="100000">
                                          <p:val>
                                            <p:strVal val="#ppt_w"/>
                                          </p:val>
                                        </p:tav>
                                      </p:tavLst>
                                    </p:anim>
                                    <p:anim calcmode="lin" valueType="num">
                                      <p:cBhvr>
                                        <p:cTn dur="500" fill="hold" id="33"/>
                                        <p:tgtEl>
                                          <p:spTgt spid="38"/>
                                        </p:tgtEl>
                                        <p:attrNameLst>
                                          <p:attrName>ppt_h</p:attrName>
                                        </p:attrNameLst>
                                      </p:cBhvr>
                                      <p:tavLst>
                                        <p:tav tm="0">
                                          <p:val>
                                            <p:fltVal val="0"/>
                                          </p:val>
                                        </p:tav>
                                        <p:tav tm="100000">
                                          <p:val>
                                            <p:strVal val="#ppt_h"/>
                                          </p:val>
                                        </p:tav>
                                      </p:tavLst>
                                    </p:anim>
                                    <p:animEffect filter="fade" transition="in">
                                      <p:cBhvr>
                                        <p:cTn dur="500" id="34"/>
                                        <p:tgtEl>
                                          <p:spTgt spid="38"/>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53" presetSubtype="0">
                                  <p:stCondLst>
                                    <p:cond delay="0"/>
                                  </p:stCondLst>
                                  <p:childTnLst>
                                    <p:set>
                                      <p:cBhvr>
                                        <p:cTn dur="1" fill="hold" id="38">
                                          <p:stCondLst>
                                            <p:cond delay="0"/>
                                          </p:stCondLst>
                                        </p:cTn>
                                        <p:tgtEl>
                                          <p:spTgt spid="41"/>
                                        </p:tgtEl>
                                        <p:attrNameLst>
                                          <p:attrName>style.visibility</p:attrName>
                                        </p:attrNameLst>
                                      </p:cBhvr>
                                      <p:to>
                                        <p:strVal val="visible"/>
                                      </p:to>
                                    </p:set>
                                    <p:anim calcmode="lin" valueType="num">
                                      <p:cBhvr>
                                        <p:cTn dur="500" fill="hold" id="39"/>
                                        <p:tgtEl>
                                          <p:spTgt spid="41"/>
                                        </p:tgtEl>
                                        <p:attrNameLst>
                                          <p:attrName>ppt_w</p:attrName>
                                        </p:attrNameLst>
                                      </p:cBhvr>
                                      <p:tavLst>
                                        <p:tav tm="0">
                                          <p:val>
                                            <p:fltVal val="0"/>
                                          </p:val>
                                        </p:tav>
                                        <p:tav tm="100000">
                                          <p:val>
                                            <p:strVal val="#ppt_w"/>
                                          </p:val>
                                        </p:tav>
                                      </p:tavLst>
                                    </p:anim>
                                    <p:anim calcmode="lin" valueType="num">
                                      <p:cBhvr>
                                        <p:cTn dur="500" fill="hold" id="40"/>
                                        <p:tgtEl>
                                          <p:spTgt spid="41"/>
                                        </p:tgtEl>
                                        <p:attrNameLst>
                                          <p:attrName>ppt_h</p:attrName>
                                        </p:attrNameLst>
                                      </p:cBhvr>
                                      <p:tavLst>
                                        <p:tav tm="0">
                                          <p:val>
                                            <p:fltVal val="0"/>
                                          </p:val>
                                        </p:tav>
                                        <p:tav tm="100000">
                                          <p:val>
                                            <p:strVal val="#ppt_h"/>
                                          </p:val>
                                        </p:tav>
                                      </p:tavLst>
                                    </p:anim>
                                    <p:animEffect filter="fade" transition="in">
                                      <p:cBhvr>
                                        <p:cTn dur="500" id="41"/>
                                        <p:tgtEl>
                                          <p:spTgt spid="41"/>
                                        </p:tgtEl>
                                      </p:cBhvr>
                                    </p:animEffect>
                                  </p:childTnLst>
                                </p:cTn>
                              </p:par>
                            </p:childTnLst>
                          </p:cTn>
                        </p:par>
                      </p:childTnLst>
                    </p:cTn>
                  </p:par>
                  <p:par>
                    <p:cTn fill="hold" id="42" nodeType="clickPar">
                      <p:stCondLst>
                        <p:cond delay="indefinite"/>
                        <p:cond delay="0" evt="onBegin">
                          <p:tn val="41"/>
                        </p:cond>
                      </p:stCondLst>
                      <p:childTnLst>
                        <p:par>
                          <p:cTn fill="hold" id="43" nodeType="afterGroup">
                            <p:stCondLst>
                              <p:cond delay="0"/>
                            </p:stCondLst>
                            <p:childTnLst>
                              <p:par>
                                <p:cTn fill="hold" grpId="0" id="44" nodeType="clickEffect" presetClass="entr" presetID="2" presetSubtype="8">
                                  <p:stCondLst>
                                    <p:cond delay="0"/>
                                  </p:stCondLst>
                                  <p:childTnLst>
                                    <p:set>
                                      <p:cBhvr>
                                        <p:cTn dur="1" fill="hold" id="45">
                                          <p:stCondLst>
                                            <p:cond delay="0"/>
                                          </p:stCondLst>
                                        </p:cTn>
                                        <p:tgtEl>
                                          <p:spTgt spid="25"/>
                                        </p:tgtEl>
                                        <p:attrNameLst>
                                          <p:attrName>style.visibility</p:attrName>
                                        </p:attrNameLst>
                                      </p:cBhvr>
                                      <p:to>
                                        <p:strVal val="visible"/>
                                      </p:to>
                                    </p:set>
                                    <p:anim calcmode="lin" valueType="num">
                                      <p:cBhvr additive="base">
                                        <p:cTn dur="500" fill="hold" id="46"/>
                                        <p:tgtEl>
                                          <p:spTgt spid="25"/>
                                        </p:tgtEl>
                                        <p:attrNameLst>
                                          <p:attrName>ppt_x</p:attrName>
                                        </p:attrNameLst>
                                      </p:cBhvr>
                                      <p:tavLst>
                                        <p:tav tm="0">
                                          <p:val>
                                            <p:strVal val="0-#ppt_w/2"/>
                                          </p:val>
                                        </p:tav>
                                        <p:tav tm="100000">
                                          <p:val>
                                            <p:strVal val="#ppt_x"/>
                                          </p:val>
                                        </p:tav>
                                      </p:tavLst>
                                    </p:anim>
                                    <p:anim calcmode="lin" valueType="num">
                                      <p:cBhvr additive="base">
                                        <p:cTn dur="500" fill="hold" id="47"/>
                                        <p:tgtEl>
                                          <p:spTgt spid="25"/>
                                        </p:tgtEl>
                                        <p:attrNameLst>
                                          <p:attrName>ppt_y</p:attrName>
                                        </p:attrNameLst>
                                      </p:cBhvr>
                                      <p:tavLst>
                                        <p:tav tm="0">
                                          <p:val>
                                            <p:strVal val="#ppt_y"/>
                                          </p:val>
                                        </p:tav>
                                        <p:tav tm="100000">
                                          <p:val>
                                            <p:strVal val="#ppt_y"/>
                                          </p:val>
                                        </p:tav>
                                      </p:tavLst>
                                    </p:anim>
                                  </p:childTnLst>
                                </p:cTn>
                              </p:par>
                              <p:par>
                                <p:cTn fill="hold" grpId="0" id="48" nodeType="withEffect" presetClass="entr" presetID="2" presetSubtype="8">
                                  <p:stCondLst>
                                    <p:cond delay="0"/>
                                  </p:stCondLst>
                                  <p:childTnLst>
                                    <p:set>
                                      <p:cBhvr>
                                        <p:cTn dur="1" fill="hold" id="49">
                                          <p:stCondLst>
                                            <p:cond delay="0"/>
                                          </p:stCondLst>
                                        </p:cTn>
                                        <p:tgtEl>
                                          <p:spTgt spid="26"/>
                                        </p:tgtEl>
                                        <p:attrNameLst>
                                          <p:attrName>style.visibility</p:attrName>
                                        </p:attrNameLst>
                                      </p:cBhvr>
                                      <p:to>
                                        <p:strVal val="visible"/>
                                      </p:to>
                                    </p:set>
                                    <p:anim calcmode="lin" valueType="num">
                                      <p:cBhvr additive="base">
                                        <p:cTn dur="500" fill="hold" id="50"/>
                                        <p:tgtEl>
                                          <p:spTgt spid="26"/>
                                        </p:tgtEl>
                                        <p:attrNameLst>
                                          <p:attrName>ppt_x</p:attrName>
                                        </p:attrNameLst>
                                      </p:cBhvr>
                                      <p:tavLst>
                                        <p:tav tm="0">
                                          <p:val>
                                            <p:strVal val="0-#ppt_w/2"/>
                                          </p:val>
                                        </p:tav>
                                        <p:tav tm="100000">
                                          <p:val>
                                            <p:strVal val="#ppt_x"/>
                                          </p:val>
                                        </p:tav>
                                      </p:tavLst>
                                    </p:anim>
                                    <p:anim calcmode="lin" valueType="num">
                                      <p:cBhvr additive="base">
                                        <p:cTn dur="500" fill="hold" id="51"/>
                                        <p:tgtEl>
                                          <p:spTgt spid="26"/>
                                        </p:tgtEl>
                                        <p:attrNameLst>
                                          <p:attrName>ppt_y</p:attrName>
                                        </p:attrNameLst>
                                      </p:cBhvr>
                                      <p:tavLst>
                                        <p:tav tm="0">
                                          <p:val>
                                            <p:strVal val="#ppt_y"/>
                                          </p:val>
                                        </p:tav>
                                        <p:tav tm="100000">
                                          <p:val>
                                            <p:strVal val="#ppt_y"/>
                                          </p:val>
                                        </p:tav>
                                      </p:tavLst>
                                    </p:anim>
                                  </p:childTnLst>
                                </p:cTn>
                              </p:par>
                              <p:par>
                                <p:cTn fill="hold" grpId="0" id="52" nodeType="withEffect" presetClass="entr" presetID="2" presetSubtype="8">
                                  <p:stCondLst>
                                    <p:cond delay="0"/>
                                  </p:stCondLst>
                                  <p:childTnLst>
                                    <p:set>
                                      <p:cBhvr>
                                        <p:cTn dur="1" fill="hold" id="53">
                                          <p:stCondLst>
                                            <p:cond delay="0"/>
                                          </p:stCondLst>
                                        </p:cTn>
                                        <p:tgtEl>
                                          <p:spTgt spid="59"/>
                                        </p:tgtEl>
                                        <p:attrNameLst>
                                          <p:attrName>style.visibility</p:attrName>
                                        </p:attrNameLst>
                                      </p:cBhvr>
                                      <p:to>
                                        <p:strVal val="visible"/>
                                      </p:to>
                                    </p:set>
                                    <p:anim calcmode="lin" valueType="num">
                                      <p:cBhvr additive="base">
                                        <p:cTn dur="500" fill="hold" id="54"/>
                                        <p:tgtEl>
                                          <p:spTgt spid="59"/>
                                        </p:tgtEl>
                                        <p:attrNameLst>
                                          <p:attrName>ppt_x</p:attrName>
                                        </p:attrNameLst>
                                      </p:cBhvr>
                                      <p:tavLst>
                                        <p:tav tm="0">
                                          <p:val>
                                            <p:strVal val="0-#ppt_w/2"/>
                                          </p:val>
                                        </p:tav>
                                        <p:tav tm="100000">
                                          <p:val>
                                            <p:strVal val="#ppt_x"/>
                                          </p:val>
                                        </p:tav>
                                      </p:tavLst>
                                    </p:anim>
                                    <p:anim calcmode="lin" valueType="num">
                                      <p:cBhvr additive="base">
                                        <p:cTn dur="500" fill="hold" id="55"/>
                                        <p:tgtEl>
                                          <p:spTgt spid="59"/>
                                        </p:tgtEl>
                                        <p:attrNameLst>
                                          <p:attrName>ppt_y</p:attrName>
                                        </p:attrNameLst>
                                      </p:cBhvr>
                                      <p:tavLst>
                                        <p:tav tm="0">
                                          <p:val>
                                            <p:strVal val="#ppt_y"/>
                                          </p:val>
                                        </p:tav>
                                        <p:tav tm="100000">
                                          <p:val>
                                            <p:strVal val="#ppt_y"/>
                                          </p:val>
                                        </p:tav>
                                      </p:tavLst>
                                    </p:anim>
                                  </p:childTnLst>
                                </p:cTn>
                              </p:par>
                              <p:par>
                                <p:cTn fill="hold" grpId="0" id="56" nodeType="withEffect" presetClass="entr" presetID="2" presetSubtype="8">
                                  <p:stCondLst>
                                    <p:cond delay="0"/>
                                  </p:stCondLst>
                                  <p:childTnLst>
                                    <p:set>
                                      <p:cBhvr>
                                        <p:cTn dur="1" fill="hold" id="57">
                                          <p:stCondLst>
                                            <p:cond delay="0"/>
                                          </p:stCondLst>
                                        </p:cTn>
                                        <p:tgtEl>
                                          <p:spTgt spid="60"/>
                                        </p:tgtEl>
                                        <p:attrNameLst>
                                          <p:attrName>style.visibility</p:attrName>
                                        </p:attrNameLst>
                                      </p:cBhvr>
                                      <p:to>
                                        <p:strVal val="visible"/>
                                      </p:to>
                                    </p:set>
                                    <p:anim calcmode="lin" valueType="num">
                                      <p:cBhvr additive="base">
                                        <p:cTn dur="500" fill="hold" id="58"/>
                                        <p:tgtEl>
                                          <p:spTgt spid="60"/>
                                        </p:tgtEl>
                                        <p:attrNameLst>
                                          <p:attrName>ppt_x</p:attrName>
                                        </p:attrNameLst>
                                      </p:cBhvr>
                                      <p:tavLst>
                                        <p:tav tm="0">
                                          <p:val>
                                            <p:strVal val="0-#ppt_w/2"/>
                                          </p:val>
                                        </p:tav>
                                        <p:tav tm="100000">
                                          <p:val>
                                            <p:strVal val="#ppt_x"/>
                                          </p:val>
                                        </p:tav>
                                      </p:tavLst>
                                    </p:anim>
                                    <p:anim calcmode="lin" valueType="num">
                                      <p:cBhvr additive="base">
                                        <p:cTn dur="500" fill="hold" id="59"/>
                                        <p:tgtEl>
                                          <p:spTgt spid="60"/>
                                        </p:tgtEl>
                                        <p:attrNameLst>
                                          <p:attrName>ppt_y</p:attrName>
                                        </p:attrNameLst>
                                      </p:cBhvr>
                                      <p:tavLst>
                                        <p:tav tm="0">
                                          <p:val>
                                            <p:strVal val="#ppt_y"/>
                                          </p:val>
                                        </p:tav>
                                        <p:tav tm="100000">
                                          <p:val>
                                            <p:strVal val="#ppt_y"/>
                                          </p:val>
                                        </p:tav>
                                      </p:tavLst>
                                    </p:anim>
                                  </p:childTnLst>
                                </p:cTn>
                              </p:par>
                              <p:par>
                                <p:cTn fill="hold" grpId="0" id="60" nodeType="withEffect" presetClass="entr" presetID="2" presetSubtype="8">
                                  <p:stCondLst>
                                    <p:cond delay="0"/>
                                  </p:stCondLst>
                                  <p:childTnLst>
                                    <p:set>
                                      <p:cBhvr>
                                        <p:cTn dur="1" fill="hold" id="61">
                                          <p:stCondLst>
                                            <p:cond delay="0"/>
                                          </p:stCondLst>
                                        </p:cTn>
                                        <p:tgtEl>
                                          <p:spTgt spid="61"/>
                                        </p:tgtEl>
                                        <p:attrNameLst>
                                          <p:attrName>style.visibility</p:attrName>
                                        </p:attrNameLst>
                                      </p:cBhvr>
                                      <p:to>
                                        <p:strVal val="visible"/>
                                      </p:to>
                                    </p:set>
                                    <p:anim calcmode="lin" valueType="num">
                                      <p:cBhvr additive="base">
                                        <p:cTn dur="500" fill="hold" id="62"/>
                                        <p:tgtEl>
                                          <p:spTgt spid="61"/>
                                        </p:tgtEl>
                                        <p:attrNameLst>
                                          <p:attrName>ppt_x</p:attrName>
                                        </p:attrNameLst>
                                      </p:cBhvr>
                                      <p:tavLst>
                                        <p:tav tm="0">
                                          <p:val>
                                            <p:strVal val="0-#ppt_w/2"/>
                                          </p:val>
                                        </p:tav>
                                        <p:tav tm="100000">
                                          <p:val>
                                            <p:strVal val="#ppt_x"/>
                                          </p:val>
                                        </p:tav>
                                      </p:tavLst>
                                    </p:anim>
                                    <p:anim calcmode="lin" valueType="num">
                                      <p:cBhvr additive="base">
                                        <p:cTn dur="500" fill="hold" id="63"/>
                                        <p:tgtEl>
                                          <p:spTgt spid="61"/>
                                        </p:tgtEl>
                                        <p:attrNameLst>
                                          <p:attrName>ppt_y</p:attrName>
                                        </p:attrNameLst>
                                      </p:cBhvr>
                                      <p:tavLst>
                                        <p:tav tm="0">
                                          <p:val>
                                            <p:strVal val="#ppt_y"/>
                                          </p:val>
                                        </p:tav>
                                        <p:tav tm="100000">
                                          <p:val>
                                            <p:strVal val="#ppt_y"/>
                                          </p:val>
                                        </p:tav>
                                      </p:tavLst>
                                    </p:anim>
                                  </p:childTnLst>
                                </p:cTn>
                              </p:par>
                              <p:par>
                                <p:cTn fill="hold" grpId="0" id="64" nodeType="withEffect" presetClass="entr" presetID="2" presetSubtype="8">
                                  <p:stCondLst>
                                    <p:cond delay="0"/>
                                  </p:stCondLst>
                                  <p:childTnLst>
                                    <p:set>
                                      <p:cBhvr>
                                        <p:cTn dur="1" fill="hold" id="65">
                                          <p:stCondLst>
                                            <p:cond delay="0"/>
                                          </p:stCondLst>
                                        </p:cTn>
                                        <p:tgtEl>
                                          <p:spTgt spid="62"/>
                                        </p:tgtEl>
                                        <p:attrNameLst>
                                          <p:attrName>style.visibility</p:attrName>
                                        </p:attrNameLst>
                                      </p:cBhvr>
                                      <p:to>
                                        <p:strVal val="visible"/>
                                      </p:to>
                                    </p:set>
                                    <p:anim calcmode="lin" valueType="num">
                                      <p:cBhvr additive="base">
                                        <p:cTn dur="500" fill="hold" id="66"/>
                                        <p:tgtEl>
                                          <p:spTgt spid="62"/>
                                        </p:tgtEl>
                                        <p:attrNameLst>
                                          <p:attrName>ppt_x</p:attrName>
                                        </p:attrNameLst>
                                      </p:cBhvr>
                                      <p:tavLst>
                                        <p:tav tm="0">
                                          <p:val>
                                            <p:strVal val="0-#ppt_w/2"/>
                                          </p:val>
                                        </p:tav>
                                        <p:tav tm="100000">
                                          <p:val>
                                            <p:strVal val="#ppt_x"/>
                                          </p:val>
                                        </p:tav>
                                      </p:tavLst>
                                    </p:anim>
                                    <p:anim calcmode="lin" valueType="num">
                                      <p:cBhvr additive="base">
                                        <p:cTn dur="500" fill="hold" id="67"/>
                                        <p:tgtEl>
                                          <p:spTgt spid="62"/>
                                        </p:tgtEl>
                                        <p:attrNameLst>
                                          <p:attrName>ppt_y</p:attrName>
                                        </p:attrNameLst>
                                      </p:cBhvr>
                                      <p:tavLst>
                                        <p:tav tm="0">
                                          <p:val>
                                            <p:strVal val="#ppt_y"/>
                                          </p:val>
                                        </p:tav>
                                        <p:tav tm="100000">
                                          <p:val>
                                            <p:strVal val="#ppt_y"/>
                                          </p:val>
                                        </p:tav>
                                      </p:tavLst>
                                    </p:anim>
                                  </p:childTnLst>
                                </p:cTn>
                              </p:par>
                            </p:childTnLst>
                          </p:cTn>
                        </p:par>
                      </p:childTnLst>
                    </p:cTn>
                  </p:par>
                  <p:par>
                    <p:cTn fill="hold" id="68" nodeType="clickPar">
                      <p:stCondLst>
                        <p:cond delay="indefinite"/>
                        <p:cond delay="0" evt="onBegin">
                          <p:tn val="67"/>
                        </p:cond>
                      </p:stCondLst>
                      <p:childTnLst>
                        <p:par>
                          <p:cTn fill="hold" id="69" nodeType="afterGroup">
                            <p:stCondLst>
                              <p:cond delay="0"/>
                            </p:stCondLst>
                            <p:childTnLst>
                              <p:par>
                                <p:cTn fill="hold" grpId="0" id="70" nodeType="clickEffect" presetClass="entr" presetID="2" presetSubtype="4">
                                  <p:stCondLst>
                                    <p:cond delay="0"/>
                                  </p:stCondLst>
                                  <p:childTnLst>
                                    <p:set>
                                      <p:cBhvr>
                                        <p:cTn dur="1" fill="hold" id="71">
                                          <p:stCondLst>
                                            <p:cond delay="0"/>
                                          </p:stCondLst>
                                        </p:cTn>
                                        <p:tgtEl>
                                          <p:spTgt spid="24"/>
                                        </p:tgtEl>
                                        <p:attrNameLst>
                                          <p:attrName>style.visibility</p:attrName>
                                        </p:attrNameLst>
                                      </p:cBhvr>
                                      <p:to>
                                        <p:strVal val="visible"/>
                                      </p:to>
                                    </p:set>
                                    <p:anim calcmode="lin" valueType="num">
                                      <p:cBhvr additive="base">
                                        <p:cTn dur="500" fill="hold" id="72"/>
                                        <p:tgtEl>
                                          <p:spTgt spid="24"/>
                                        </p:tgtEl>
                                        <p:attrNameLst>
                                          <p:attrName>ppt_x</p:attrName>
                                        </p:attrNameLst>
                                      </p:cBhvr>
                                      <p:tavLst>
                                        <p:tav tm="0">
                                          <p:val>
                                            <p:strVal val="#ppt_x"/>
                                          </p:val>
                                        </p:tav>
                                        <p:tav tm="100000">
                                          <p:val>
                                            <p:strVal val="#ppt_x"/>
                                          </p:val>
                                        </p:tav>
                                      </p:tavLst>
                                    </p:anim>
                                    <p:anim calcmode="lin" valueType="num">
                                      <p:cBhvr additive="base">
                                        <p:cTn dur="500" fill="hold" id="73"/>
                                        <p:tgtEl>
                                          <p:spTgt spid="24"/>
                                        </p:tgtEl>
                                        <p:attrNameLst>
                                          <p:attrName>ppt_y</p:attrName>
                                        </p:attrNameLst>
                                      </p:cBhvr>
                                      <p:tavLst>
                                        <p:tav tm="0">
                                          <p:val>
                                            <p:strVal val="1+#ppt_h/2"/>
                                          </p:val>
                                        </p:tav>
                                        <p:tav tm="100000">
                                          <p:val>
                                            <p:strVal val="#ppt_y"/>
                                          </p:val>
                                        </p:tav>
                                      </p:tavLst>
                                    </p:anim>
                                  </p:childTnLst>
                                </p:cTn>
                              </p:par>
                              <p:par>
                                <p:cTn fill="hold" grpId="0" id="74" nodeType="withEffect" presetClass="entr" presetID="2" presetSubtype="4">
                                  <p:stCondLst>
                                    <p:cond delay="0"/>
                                  </p:stCondLst>
                                  <p:childTnLst>
                                    <p:set>
                                      <p:cBhvr>
                                        <p:cTn dur="1" fill="hold" id="75">
                                          <p:stCondLst>
                                            <p:cond delay="0"/>
                                          </p:stCondLst>
                                        </p:cTn>
                                        <p:tgtEl>
                                          <p:spTgt spid="27"/>
                                        </p:tgtEl>
                                        <p:attrNameLst>
                                          <p:attrName>style.visibility</p:attrName>
                                        </p:attrNameLst>
                                      </p:cBhvr>
                                      <p:to>
                                        <p:strVal val="visible"/>
                                      </p:to>
                                    </p:set>
                                    <p:anim calcmode="lin" valueType="num">
                                      <p:cBhvr additive="base">
                                        <p:cTn dur="500" fill="hold" id="76"/>
                                        <p:tgtEl>
                                          <p:spTgt spid="27"/>
                                        </p:tgtEl>
                                        <p:attrNameLst>
                                          <p:attrName>ppt_x</p:attrName>
                                        </p:attrNameLst>
                                      </p:cBhvr>
                                      <p:tavLst>
                                        <p:tav tm="0">
                                          <p:val>
                                            <p:strVal val="#ppt_x"/>
                                          </p:val>
                                        </p:tav>
                                        <p:tav tm="100000">
                                          <p:val>
                                            <p:strVal val="#ppt_x"/>
                                          </p:val>
                                        </p:tav>
                                      </p:tavLst>
                                    </p:anim>
                                    <p:anim calcmode="lin" valueType="num">
                                      <p:cBhvr additive="base">
                                        <p:cTn dur="500" fill="hold" id="77"/>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27"/>
      <p:bldP grpId="0" spid="59"/>
      <p:bldP grpId="0" spid="60"/>
      <p:bldP grpId="0" spid="61"/>
      <p:bldP grpId="0" spid="6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78748" y="1184549"/>
            <a:ext cx="6949636" cy="3330302"/>
            <a:chOff x="762000" y="1184548"/>
            <a:chExt cx="7398420" cy="3545361"/>
          </a:xfrm>
        </p:grpSpPr>
        <p:sp>
          <p:nvSpPr>
            <p:cNvPr id="3" name="椭圆 8"/>
            <p:cNvSpPr>
              <a:spLocks noChangeArrowheads="1"/>
            </p:cNvSpPr>
            <p:nvPr/>
          </p:nvSpPr>
          <p:spPr bwMode="auto">
            <a:xfrm>
              <a:off x="971550" y="3508375"/>
              <a:ext cx="7034213" cy="790575"/>
            </a:xfrm>
            <a:custGeom>
              <a:gdLst>
                <a:gd fmla="*/ 3516831 w 7034766" name="T0"/>
                <a:gd fmla="*/ 0 h 791278" name="T1"/>
                <a:gd fmla="*/ 7033661 w 7034766" name="T2"/>
                <a:gd fmla="*/ 789873 h 791278" name="T3"/>
                <a:gd fmla="*/ 3516831 w 7034766" name="T4"/>
                <a:gd fmla="*/ 215640 h 791278" name="T5"/>
                <a:gd fmla="*/ 0 w 7034766" name="T6"/>
                <a:gd fmla="*/ 789873 h 791278" name="T7"/>
                <a:gd fmla="*/ 3516831 w 7034766" name="T8"/>
                <a:gd fmla="*/ 0 h 791278" name="T9"/>
                <a:gd fmla="*/ 0 60000 65536" name="T10"/>
                <a:gd fmla="*/ 0 60000 65536" name="T11"/>
                <a:gd fmla="*/ 0 60000 65536" name="T12"/>
                <a:gd fmla="*/ 0 60000 65536" name="T13"/>
                <a:gd fmla="*/ 0 60000 65536" name="T14"/>
                <a:gd fmla="*/ 0 w 7034766" name="T15"/>
                <a:gd fmla="*/ 0 h 791278" name="T16"/>
                <a:gd fmla="*/ 7034766 w 7034766" name="T17"/>
                <a:gd fmla="*/ 791278 h 791278" name="T18"/>
              </a:gdLst>
              <a:cxnLst>
                <a:cxn ang="T10">
                  <a:pos x="T0" y="T1"/>
                </a:cxn>
                <a:cxn ang="T11">
                  <a:pos x="T2" y="T3"/>
                </a:cxn>
                <a:cxn ang="T12">
                  <a:pos x="T4" y="T5"/>
                </a:cxn>
                <a:cxn ang="T13">
                  <a:pos x="T6" y="T7"/>
                </a:cxn>
                <a:cxn ang="T14">
                  <a:pos x="T8" y="T9"/>
                </a:cxn>
              </a:cxnLst>
              <a:rect b="T18" l="T15" r="T17" t="T16"/>
              <a:pathLst>
                <a:path h="791278" w="7034766">
                  <a:moveTo>
                    <a:pt x="3517383" y="0"/>
                  </a:moveTo>
                  <a:cubicBezTo>
                    <a:pt x="5027813" y="0"/>
                    <a:pt x="6344283" y="318829"/>
                    <a:pt x="7034766" y="791278"/>
                  </a:cubicBezTo>
                  <a:cubicBezTo>
                    <a:pt x="6205735" y="440222"/>
                    <a:pt x="4938050" y="216024"/>
                    <a:pt x="3517383" y="216024"/>
                  </a:cubicBezTo>
                  <a:cubicBezTo>
                    <a:pt x="2096717" y="216024"/>
                    <a:pt x="829032" y="440222"/>
                    <a:pt x="0" y="791278"/>
                  </a:cubicBezTo>
                  <a:cubicBezTo>
                    <a:pt x="690483" y="318829"/>
                    <a:pt x="2006953" y="0"/>
                    <a:pt x="3517383" y="0"/>
                  </a:cubicBezTo>
                  <a:close/>
                </a:path>
              </a:pathLst>
            </a:custGeom>
            <a:solidFill>
              <a:schemeClr val="tx2"/>
            </a:solidFill>
            <a:ln>
              <a:noFill/>
            </a:ln>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endParaRPr altLang="en-US" lang="zh-CN">
                <a:solidFill>
                  <a:srgbClr val="56777F"/>
                </a:solidFill>
              </a:endParaRPr>
            </a:p>
          </p:txBody>
        </p:sp>
        <p:grpSp>
          <p:nvGrpSpPr>
            <p:cNvPr id="4" name="Group 5"/>
            <p:cNvGrpSpPr/>
            <p:nvPr/>
          </p:nvGrpSpPr>
          <p:grpSpPr>
            <a:xfrm>
              <a:off x="3627438" y="1865313"/>
              <a:ext cx="1728787" cy="1728787"/>
              <a:chExt cx="1728192" cy="1728192"/>
            </a:xfrm>
          </p:grpSpPr>
          <p:sp>
            <p:nvSpPr>
              <p:cNvPr id="27" name="五角星 68"/>
              <p:cNvSpPr>
                <a:spLocks noChangeArrowheads="1"/>
              </p:cNvSpPr>
              <p:nvPr/>
            </p:nvSpPr>
            <p:spPr bwMode="auto">
              <a:xfrm>
                <a:off x="0" y="0"/>
                <a:ext cx="1728192" cy="1728192"/>
              </a:xfrm>
              <a:prstGeom prst="star5">
                <a:avLst/>
              </a:prstGeom>
              <a:solidFill>
                <a:schemeClr val="bg2"/>
              </a:solidFill>
              <a:ln>
                <a:noFill/>
              </a:ln>
            </p:spPr>
            <p:txBody>
              <a:bodyPr anchor="ctr"/>
              <a:lstStyle/>
              <a:p>
                <a:pPr algn="ctr">
                  <a:buFont charset="0" panose="020b0604020202020204" pitchFamily="34" typeface="Arial"/>
                  <a:buNone/>
                  <a:defRPr/>
                </a:pP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chemeClr val="bg2">
                  <a:lumMod val="75000"/>
                </a:schemeClr>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endParaRPr altLang="en-US" lang="zh-CN">
                  <a:solidFill>
                    <a:srgbClr val="56777F"/>
                  </a:solidFill>
                </a:endParaRPr>
              </a:p>
            </p:txBody>
          </p:sp>
          <p:sp>
            <p:nvSpPr>
              <p:cNvPr id="29" name="TextBox 70"/>
              <p:cNvSpPr>
                <a:spLocks noChangeArrowheads="1"/>
              </p:cNvSpPr>
              <p:nvPr/>
            </p:nvSpPr>
            <p:spPr bwMode="auto">
              <a:xfrm>
                <a:off x="647678" y="656268"/>
                <a:ext cx="432833" cy="5838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buFont charset="0" panose="020b0604020202020204" pitchFamily="34" typeface="Arial"/>
                  <a:buNone/>
                </a:pPr>
                <a:r>
                  <a:rPr altLang="zh-CN" lang="en-US" sz="30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1</a:t>
                </a:r>
              </a:p>
            </p:txBody>
          </p:sp>
        </p:grpSp>
        <p:grpSp>
          <p:nvGrpSpPr>
            <p:cNvPr id="5" name="Group 9"/>
            <p:cNvGrpSpPr/>
            <p:nvPr/>
          </p:nvGrpSpPr>
          <p:grpSpPr>
            <a:xfrm rot="-480000">
              <a:off x="2282825" y="2327275"/>
              <a:ext cx="1398588" cy="1397000"/>
              <a:chExt cx="1728192" cy="1728192"/>
            </a:xfrm>
          </p:grpSpPr>
          <p:sp>
            <p:nvSpPr>
              <p:cNvPr id="24" name="五角星 72"/>
              <p:cNvSpPr>
                <a:spLocks noChangeArrowheads="1"/>
              </p:cNvSpPr>
              <p:nvPr/>
            </p:nvSpPr>
            <p:spPr bwMode="auto">
              <a:xfrm>
                <a:off x="0" y="0"/>
                <a:ext cx="1728192" cy="1728192"/>
              </a:xfrm>
              <a:prstGeom prst="star5">
                <a:avLst/>
              </a:prstGeom>
              <a:solidFill>
                <a:schemeClr val="tx1"/>
              </a:solidFill>
              <a:ln>
                <a:noFill/>
              </a:ln>
            </p:spPr>
            <p:txBody>
              <a:bodyPr anchor="ctr"/>
              <a:lstStyle/>
              <a:p>
                <a:pPr algn="ctr">
                  <a:buFont charset="0" panose="020b0604020202020204" pitchFamily="34" typeface="Arial"/>
                  <a:buNone/>
                  <a:defRPr/>
                </a:pP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5"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chemeClr val="tx1">
                  <a:lumMod val="75000"/>
                </a:schemeClr>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endParaRPr altLang="en-US" lang="zh-CN">
                  <a:solidFill>
                    <a:srgbClr val="56777F"/>
                  </a:solidFill>
                </a:endParaRPr>
              </a:p>
            </p:txBody>
          </p:sp>
          <p:sp>
            <p:nvSpPr>
              <p:cNvPr id="26" name="TextBox 74"/>
              <p:cNvSpPr>
                <a:spLocks noChangeArrowheads="1"/>
              </p:cNvSpPr>
              <p:nvPr/>
            </p:nvSpPr>
            <p:spPr bwMode="auto">
              <a:xfrm>
                <a:off x="621643" y="564716"/>
                <a:ext cx="484903" cy="6221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buFont charset="0" panose="020b0604020202020204" pitchFamily="34" typeface="Arial"/>
                  <a:buNone/>
                </a:pPr>
                <a:r>
                  <a:rPr altLang="zh-CN" lang="en-US" sz="25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2</a:t>
                </a:r>
              </a:p>
            </p:txBody>
          </p:sp>
        </p:grpSp>
        <p:grpSp>
          <p:nvGrpSpPr>
            <p:cNvPr id="6" name="Group 13"/>
            <p:cNvGrpSpPr/>
            <p:nvPr/>
          </p:nvGrpSpPr>
          <p:grpSpPr>
            <a:xfrm rot="-981927">
              <a:off x="1119188" y="2730500"/>
              <a:ext cx="1217612" cy="1219200"/>
              <a:chExt cx="1728192" cy="1728192"/>
            </a:xfrm>
          </p:grpSpPr>
          <p:sp>
            <p:nvSpPr>
              <p:cNvPr id="21" name="五角星 76"/>
              <p:cNvSpPr>
                <a:spLocks noChangeArrowheads="1"/>
              </p:cNvSpPr>
              <p:nvPr/>
            </p:nvSpPr>
            <p:spPr bwMode="auto">
              <a:xfrm>
                <a:off x="0" y="0"/>
                <a:ext cx="1728192" cy="1728192"/>
              </a:xfrm>
              <a:prstGeom prst="star5">
                <a:avLst/>
              </a:prstGeom>
              <a:solidFill>
                <a:schemeClr val="bg1"/>
              </a:solidFill>
              <a:ln>
                <a:noFill/>
              </a:ln>
            </p:spPr>
            <p:txBody>
              <a:bodyPr anchor="ctr"/>
              <a:lstStyle/>
              <a:p>
                <a:pPr algn="ctr">
                  <a:buFont charset="0" panose="020b0604020202020204" pitchFamily="34" typeface="Arial"/>
                  <a:buNone/>
                  <a:defRPr/>
                </a:pP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chemeClr val="bg1">
                  <a:lumMod val="75000"/>
                </a:schemeClr>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endParaRPr altLang="en-US" lang="zh-CN">
                  <a:solidFill>
                    <a:srgbClr val="56777F"/>
                  </a:solidFill>
                </a:endParaRPr>
              </a:p>
            </p:txBody>
          </p:sp>
          <p:sp>
            <p:nvSpPr>
              <p:cNvPr id="23" name="TextBox 78"/>
              <p:cNvSpPr>
                <a:spLocks noChangeArrowheads="1"/>
              </p:cNvSpPr>
              <p:nvPr/>
            </p:nvSpPr>
            <p:spPr bwMode="auto">
              <a:xfrm>
                <a:off x="585607" y="525976"/>
                <a:ext cx="556975" cy="71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buFont charset="0" panose="020b0604020202020204" pitchFamily="34" typeface="Arial"/>
                  <a:buNone/>
                </a:pPr>
                <a:r>
                  <a:rPr altLang="zh-CN" lang="en-US" sz="25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4</a:t>
                </a:r>
              </a:p>
            </p:txBody>
          </p:sp>
        </p:grpSp>
        <p:grpSp>
          <p:nvGrpSpPr>
            <p:cNvPr id="7" name="Group 17"/>
            <p:cNvGrpSpPr/>
            <p:nvPr/>
          </p:nvGrpSpPr>
          <p:grpSpPr>
            <a:xfrm rot="480000">
              <a:off x="5300663" y="2286000"/>
              <a:ext cx="1398587" cy="1398588"/>
              <a:chExt cx="1728192" cy="1728192"/>
            </a:xfrm>
          </p:grpSpPr>
          <p:sp>
            <p:nvSpPr>
              <p:cNvPr id="18" name="五角星 80"/>
              <p:cNvSpPr>
                <a:spLocks noChangeArrowheads="1"/>
              </p:cNvSpPr>
              <p:nvPr/>
            </p:nvSpPr>
            <p:spPr bwMode="auto">
              <a:xfrm>
                <a:off x="0" y="0"/>
                <a:ext cx="1728192" cy="1728192"/>
              </a:xfrm>
              <a:prstGeom prst="star5">
                <a:avLst/>
              </a:prstGeom>
              <a:solidFill>
                <a:schemeClr val="tx2"/>
              </a:solidFill>
              <a:ln>
                <a:noFill/>
              </a:ln>
            </p:spPr>
            <p:txBody>
              <a:bodyPr anchor="ctr"/>
              <a:lstStyle/>
              <a:p>
                <a:pPr algn="ctr">
                  <a:buFont charset="0" panose="020b0604020202020204" pitchFamily="34" typeface="Arial"/>
                  <a:buNone/>
                  <a:defRPr/>
                </a:pP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chemeClr val="tx2">
                  <a:lumMod val="75000"/>
                </a:schemeClr>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endParaRPr altLang="en-US" lang="zh-CN">
                  <a:solidFill>
                    <a:srgbClr val="56777F"/>
                  </a:solidFill>
                </a:endParaRPr>
              </a:p>
            </p:txBody>
          </p:sp>
          <p:sp>
            <p:nvSpPr>
              <p:cNvPr id="20" name="TextBox 82"/>
              <p:cNvSpPr>
                <a:spLocks noChangeArrowheads="1"/>
              </p:cNvSpPr>
              <p:nvPr/>
            </p:nvSpPr>
            <p:spPr bwMode="auto">
              <a:xfrm>
                <a:off x="627251" y="604973"/>
                <a:ext cx="484904" cy="6214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buFont charset="0" panose="020b0604020202020204" pitchFamily="34" typeface="Arial"/>
                  <a:buNone/>
                </a:pPr>
                <a:r>
                  <a:rPr altLang="zh-CN" lang="en-US" sz="25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3</a:t>
                </a:r>
              </a:p>
            </p:txBody>
          </p:sp>
        </p:grpSp>
        <p:grpSp>
          <p:nvGrpSpPr>
            <p:cNvPr id="8" name="Group 21"/>
            <p:cNvGrpSpPr/>
            <p:nvPr/>
          </p:nvGrpSpPr>
          <p:grpSpPr>
            <a:xfrm rot="967929">
              <a:off x="6645275" y="2730500"/>
              <a:ext cx="1217613" cy="1219200"/>
              <a:chExt cx="1728192" cy="1728192"/>
            </a:xfrm>
          </p:grpSpPr>
          <p:sp>
            <p:nvSpPr>
              <p:cNvPr id="15" name="五角星 84"/>
              <p:cNvSpPr>
                <a:spLocks noChangeArrowheads="1"/>
              </p:cNvSpPr>
              <p:nvPr/>
            </p:nvSpPr>
            <p:spPr bwMode="auto">
              <a:xfrm>
                <a:off x="0" y="0"/>
                <a:ext cx="1728192" cy="1728192"/>
              </a:xfrm>
              <a:prstGeom prst="star5">
                <a:avLst/>
              </a:prstGeom>
              <a:solidFill>
                <a:schemeClr val="bg2"/>
              </a:solidFill>
              <a:ln>
                <a:solidFill>
                  <a:schemeClr val="bg2"/>
                </a:solidFill>
              </a:ln>
            </p:spPr>
            <p:txBody>
              <a:bodyPr anchor="ctr"/>
              <a:lstStyle/>
              <a:p>
                <a:pPr algn="ctr">
                  <a:buFont charset="0" panose="020b0604020202020204" pitchFamily="34" typeface="Arial"/>
                  <a:buNone/>
                  <a:defRPr/>
                </a:pPr>
                <a:endParaRPr altLang="zh-CN" lang="zh-CN">
                  <a:solidFill>
                    <a:srgbClr val="FFFFFF"/>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五角星 32"/>
              <p:cNvSpPr>
                <a:spLocks noChangeArrowheads="1"/>
              </p:cNvSpPr>
              <p:nvPr/>
            </p:nvSpPr>
            <p:spPr bwMode="auto">
              <a:xfrm>
                <a:off x="330116" y="1204861"/>
                <a:ext cx="1067960" cy="523331"/>
              </a:xfrm>
              <a:custGeom>
                <a:gdLst>
                  <a:gd fmla="*/ 27583 w 1067960" name="T0"/>
                  <a:gd fmla="*/ 0 h 523331" name="T1"/>
                  <a:gd fmla="*/ 533980 w 1067960" name="T2"/>
                  <a:gd fmla="*/ 131310 h 523331" name="T3"/>
                  <a:gd fmla="*/ 1040377 w 1067960" name="T4"/>
                  <a:gd fmla="*/ 0 h 523331" name="T5"/>
                  <a:gd fmla="*/ 1067960 w 1067960" name="T6"/>
                  <a:gd fmla="*/ 523331 h 523331" name="T7"/>
                  <a:gd fmla="*/ 533980 w 1067960" name="T8"/>
                  <a:gd fmla="*/ 305870 h 523331" name="T9"/>
                  <a:gd fmla="*/ 0 w 1067960" name="T10"/>
                  <a:gd fmla="*/ 523331 h 523331" name="T11"/>
                  <a:gd fmla="*/ 27583 w 1067960" name="T12"/>
                  <a:gd fmla="*/ 0 h 523331" name="T13"/>
                  <a:gd fmla="*/ 0 60000 65536" name="T14"/>
                  <a:gd fmla="*/ 0 60000 65536" name="T15"/>
                  <a:gd fmla="*/ 0 60000 65536" name="T16"/>
                  <a:gd fmla="*/ 0 60000 65536" name="T17"/>
                  <a:gd fmla="*/ 0 60000 65536" name="T18"/>
                  <a:gd fmla="*/ 0 60000 65536" name="T19"/>
                  <a:gd fmla="*/ 0 60000 65536" name="T20"/>
                  <a:gd fmla="*/ 0 w 1067960" name="T21"/>
                  <a:gd fmla="*/ 0 h 523331" name="T22"/>
                  <a:gd fmla="*/ 1067960 w 1067960" name="T23"/>
                  <a:gd fmla="*/ 523331 h 523331" name="T24"/>
                </a:gdLst>
                <a:cxnLst>
                  <a:cxn ang="T14">
                    <a:pos x="T0" y="T1"/>
                  </a:cxn>
                  <a:cxn ang="T15">
                    <a:pos x="T2" y="T3"/>
                  </a:cxn>
                  <a:cxn ang="T16">
                    <a:pos x="T4" y="T5"/>
                  </a:cxn>
                  <a:cxn ang="T17">
                    <a:pos x="T6" y="T7"/>
                  </a:cxn>
                  <a:cxn ang="T18">
                    <a:pos x="T8" y="T9"/>
                  </a:cxn>
                  <a:cxn ang="T19">
                    <a:pos x="T10" y="T11"/>
                  </a:cxn>
                  <a:cxn ang="T20">
                    <a:pos x="T12" y="T13"/>
                  </a:cxn>
                </a:cxnLst>
                <a:rect b="T24" l="T21" r="T23" t="T22"/>
                <a:pathLst>
                  <a:path h="523331" w="1067960">
                    <a:moveTo>
                      <a:pt x="27583" y="0"/>
                    </a:moveTo>
                    <a:cubicBezTo>
                      <a:pt x="177403" y="83799"/>
                      <a:pt x="350143" y="131310"/>
                      <a:pt x="533980" y="131310"/>
                    </a:cubicBezTo>
                    <a:cubicBezTo>
                      <a:pt x="717817" y="131310"/>
                      <a:pt x="890558" y="83799"/>
                      <a:pt x="1040377" y="0"/>
                    </a:cubicBezTo>
                    <a:lnTo>
                      <a:pt x="1067960" y="523331"/>
                    </a:lnTo>
                    <a:lnTo>
                      <a:pt x="533980" y="305870"/>
                    </a:lnTo>
                    <a:lnTo>
                      <a:pt x="0" y="523331"/>
                    </a:lnTo>
                    <a:lnTo>
                      <a:pt x="27583" y="0"/>
                    </a:lnTo>
                    <a:close/>
                  </a:path>
                </a:pathLst>
              </a:custGeom>
              <a:solidFill>
                <a:schemeClr val="bg2">
                  <a:lumMod val="75000"/>
                </a:schemeClr>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endParaRPr altLang="en-US" lang="zh-CN">
                  <a:solidFill>
                    <a:srgbClr val="56777F"/>
                  </a:solidFill>
                </a:endParaRPr>
              </a:p>
            </p:txBody>
          </p:sp>
          <p:sp>
            <p:nvSpPr>
              <p:cNvPr id="17" name="TextBox 86"/>
              <p:cNvSpPr>
                <a:spLocks noChangeArrowheads="1"/>
              </p:cNvSpPr>
              <p:nvPr/>
            </p:nvSpPr>
            <p:spPr bwMode="auto">
              <a:xfrm>
                <a:off x="585609" y="525978"/>
                <a:ext cx="556975" cy="71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buFont charset="0" panose="020b0604020202020204" pitchFamily="34" typeface="Arial"/>
                  <a:buNone/>
                </a:pPr>
                <a:r>
                  <a:rPr altLang="zh-CN" lang="en-US" sz="2500">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rPr>
                  <a:t>5</a:t>
                </a:r>
              </a:p>
            </p:txBody>
          </p:sp>
        </p:grpSp>
        <p:sp>
          <p:nvSpPr>
            <p:cNvPr id="9" name="TextBox 87"/>
            <p:cNvSpPr>
              <a:spLocks noChangeArrowheads="1"/>
            </p:cNvSpPr>
            <p:nvPr/>
          </p:nvSpPr>
          <p:spPr bwMode="auto">
            <a:xfrm>
              <a:off x="2181225" y="4090988"/>
              <a:ext cx="4619625" cy="4542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1100">
                  <a:solidFill>
                    <a:schemeClr val="accent1"/>
                  </a:solidFill>
                  <a:latin charset="-122" panose="020b0503020204020204" pitchFamily="34" typeface="微软雅黑"/>
                  <a:ea charset="-122" panose="020b0503020204020204" pitchFamily="34" typeface="微软雅黑"/>
                </a:rPr>
                <a:t>在此处添加文字，在此处添加文字，</a:t>
              </a:r>
            </a:p>
            <a:p>
              <a:pPr algn="ctr"/>
              <a:r>
                <a:rPr altLang="en-US" lang="zh-CN" sz="1100">
                  <a:solidFill>
                    <a:schemeClr val="accent1"/>
                  </a:solidFill>
                  <a:latin charset="-122" panose="020b0503020204020204" pitchFamily="34" typeface="微软雅黑"/>
                  <a:ea charset="-122" panose="020b0503020204020204" pitchFamily="34" typeface="微软雅黑"/>
                </a:rPr>
                <a:t>在此处添加文字在此处添加文</a:t>
              </a:r>
            </a:p>
          </p:txBody>
        </p:sp>
        <p:sp>
          <p:nvSpPr>
            <p:cNvPr id="10" name="TextBox 91"/>
            <p:cNvSpPr>
              <a:spLocks noChangeArrowheads="1"/>
            </p:cNvSpPr>
            <p:nvPr/>
          </p:nvSpPr>
          <p:spPr bwMode="auto">
            <a:xfrm>
              <a:off x="762000" y="1957388"/>
              <a:ext cx="1500188" cy="502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lnSpc>
                  <a:spcPts val="1500"/>
                </a:lnSpc>
                <a:buFont charset="0" panose="020b0604020202020204" pitchFamily="34" typeface="Arial"/>
                <a:buNone/>
              </a:pPr>
              <a:r>
                <a:rPr altLang="en-US" lang="zh-CN" smtClean="0" sz="11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点击此处添加</a:t>
              </a:r>
            </a:p>
            <a:p>
              <a:pPr algn="ctr">
                <a:lnSpc>
                  <a:spcPts val="1500"/>
                </a:lnSpc>
                <a:buFont charset="0" panose="020b0604020202020204" pitchFamily="34" typeface="Arial"/>
                <a:buNone/>
              </a:pPr>
              <a:r>
                <a:rPr altLang="en-US" lang="zh-CN" smtClean="0" sz="11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文字内容</a:t>
              </a:r>
            </a:p>
          </p:txBody>
        </p:sp>
        <p:sp>
          <p:nvSpPr>
            <p:cNvPr id="11" name="TextBox 91"/>
            <p:cNvSpPr>
              <a:spLocks noChangeArrowheads="1"/>
            </p:cNvSpPr>
            <p:nvPr/>
          </p:nvSpPr>
          <p:spPr bwMode="auto">
            <a:xfrm>
              <a:off x="2120022" y="1626786"/>
              <a:ext cx="1500188" cy="502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lnSpc>
                  <a:spcPts val="1500"/>
                </a:lnSpc>
                <a:buFont charset="0" panose="020b0604020202020204" pitchFamily="34" typeface="Arial"/>
                <a:buNone/>
              </a:pPr>
              <a:r>
                <a:rPr altLang="en-US" lang="zh-CN" smtClean="0" sz="11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点击此处添加</a:t>
              </a:r>
            </a:p>
            <a:p>
              <a:pPr algn="ctr">
                <a:lnSpc>
                  <a:spcPts val="1500"/>
                </a:lnSpc>
                <a:buFont charset="0" panose="020b0604020202020204" pitchFamily="34" typeface="Arial"/>
                <a:buNone/>
              </a:pPr>
              <a:r>
                <a:rPr altLang="en-US" lang="zh-CN" smtClean="0" sz="11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文字内容</a:t>
              </a:r>
            </a:p>
          </p:txBody>
        </p:sp>
        <p:sp>
          <p:nvSpPr>
            <p:cNvPr id="12" name="TextBox 91"/>
            <p:cNvSpPr>
              <a:spLocks noChangeArrowheads="1"/>
            </p:cNvSpPr>
            <p:nvPr/>
          </p:nvSpPr>
          <p:spPr bwMode="auto">
            <a:xfrm>
              <a:off x="3709957" y="1184548"/>
              <a:ext cx="1500188" cy="502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lnSpc>
                  <a:spcPts val="1500"/>
                </a:lnSpc>
                <a:buFont charset="0" panose="020b0604020202020204" pitchFamily="34" typeface="Arial"/>
                <a:buNone/>
              </a:pPr>
              <a:r>
                <a:rPr altLang="en-US" lang="zh-CN" smtClean="0" sz="11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点击此处添加</a:t>
              </a:r>
            </a:p>
            <a:p>
              <a:pPr algn="ctr">
                <a:lnSpc>
                  <a:spcPts val="1500"/>
                </a:lnSpc>
                <a:buFont charset="0" panose="020b0604020202020204" pitchFamily="34" typeface="Arial"/>
                <a:buNone/>
              </a:pPr>
              <a:r>
                <a:rPr altLang="en-US" lang="zh-CN" smtClean="0" sz="11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文字内容</a:t>
              </a:r>
            </a:p>
          </p:txBody>
        </p:sp>
        <p:sp>
          <p:nvSpPr>
            <p:cNvPr id="13" name="TextBox 91"/>
            <p:cNvSpPr>
              <a:spLocks noChangeArrowheads="1"/>
            </p:cNvSpPr>
            <p:nvPr/>
          </p:nvSpPr>
          <p:spPr bwMode="auto">
            <a:xfrm>
              <a:off x="5289580" y="1663650"/>
              <a:ext cx="1500188" cy="502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lnSpc>
                  <a:spcPts val="1500"/>
                </a:lnSpc>
                <a:buFont charset="0" panose="020b0604020202020204" pitchFamily="34" typeface="Arial"/>
                <a:buNone/>
              </a:pPr>
              <a:r>
                <a:rPr altLang="en-US" lang="zh-CN" smtClean="0" sz="11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点击此处添加</a:t>
              </a:r>
            </a:p>
            <a:p>
              <a:pPr algn="ctr">
                <a:lnSpc>
                  <a:spcPts val="1500"/>
                </a:lnSpc>
                <a:buFont charset="0" panose="020b0604020202020204" pitchFamily="34" typeface="Arial"/>
                <a:buNone/>
              </a:pPr>
              <a:r>
                <a:rPr altLang="en-US" lang="zh-CN" smtClean="0" sz="11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文字内容</a:t>
              </a:r>
            </a:p>
          </p:txBody>
        </p:sp>
        <p:sp>
          <p:nvSpPr>
            <p:cNvPr id="14" name="TextBox 91"/>
            <p:cNvSpPr>
              <a:spLocks noChangeArrowheads="1"/>
            </p:cNvSpPr>
            <p:nvPr/>
          </p:nvSpPr>
          <p:spPr bwMode="auto">
            <a:xfrm>
              <a:off x="6660232" y="1998222"/>
              <a:ext cx="1500188" cy="502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lnSpc>
                  <a:spcPts val="1500"/>
                </a:lnSpc>
                <a:buFont charset="0" panose="020b0604020202020204" pitchFamily="34" typeface="Arial"/>
                <a:buNone/>
              </a:pPr>
              <a:r>
                <a:rPr altLang="en-US" lang="zh-CN" smtClean="0" sz="11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点击此处添加</a:t>
              </a:r>
            </a:p>
            <a:p>
              <a:pPr algn="ctr">
                <a:lnSpc>
                  <a:spcPts val="1500"/>
                </a:lnSpc>
                <a:buFont charset="0" panose="020b0604020202020204" pitchFamily="34" typeface="Arial"/>
                <a:buNone/>
              </a:pPr>
              <a:r>
                <a:rPr altLang="en-US" lang="zh-CN" smtClean="0" sz="11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文字内容</a:t>
              </a:r>
            </a:p>
          </p:txBody>
        </p:sp>
      </p:grpSp>
      <p:grpSp>
        <p:nvGrpSpPr>
          <p:cNvPr id="30" name="组合 29"/>
          <p:cNvGrpSpPr/>
          <p:nvPr/>
        </p:nvGrpSpPr>
        <p:grpSpPr>
          <a:xfrm>
            <a:off x="280052" y="242680"/>
            <a:ext cx="2904891" cy="338554"/>
            <a:chOff x="568442" y="319364"/>
            <a:chExt cx="3873190" cy="451406"/>
          </a:xfrm>
        </p:grpSpPr>
        <p:sp>
          <p:nvSpPr>
            <p:cNvPr id="31"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32" name="等腰三角形 31"/>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33"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mph" presetID="32" presetSubtype="0">
                                  <p:stCondLst>
                                    <p:cond delay="0"/>
                                  </p:stCondLst>
                                  <p:childTnLst>
                                    <p:animRot by="120000">
                                      <p:cBhvr>
                                        <p:cTn dur="100" fill="hold" id="13">
                                          <p:stCondLst>
                                            <p:cond delay="0"/>
                                          </p:stCondLst>
                                        </p:cTn>
                                        <p:tgtEl>
                                          <p:spTgt spid="2"/>
                                        </p:tgtEl>
                                        <p:attrNameLst>
                                          <p:attrName>r</p:attrName>
                                        </p:attrNameLst>
                                      </p:cBhvr>
                                    </p:animRot>
                                    <p:animRot by="-240000">
                                      <p:cBhvr>
                                        <p:cTn dur="200" fill="hold" id="14">
                                          <p:stCondLst>
                                            <p:cond delay="200"/>
                                          </p:stCondLst>
                                        </p:cTn>
                                        <p:tgtEl>
                                          <p:spTgt spid="2"/>
                                        </p:tgtEl>
                                        <p:attrNameLst>
                                          <p:attrName>r</p:attrName>
                                        </p:attrNameLst>
                                      </p:cBhvr>
                                    </p:animRot>
                                    <p:animRot by="240000">
                                      <p:cBhvr>
                                        <p:cTn dur="200" fill="hold" id="15">
                                          <p:stCondLst>
                                            <p:cond delay="400"/>
                                          </p:stCondLst>
                                        </p:cTn>
                                        <p:tgtEl>
                                          <p:spTgt spid="2"/>
                                        </p:tgtEl>
                                        <p:attrNameLst>
                                          <p:attrName>r</p:attrName>
                                        </p:attrNameLst>
                                      </p:cBhvr>
                                    </p:animRot>
                                    <p:animRot by="-240000">
                                      <p:cBhvr>
                                        <p:cTn dur="200" fill="hold" id="16">
                                          <p:stCondLst>
                                            <p:cond delay="600"/>
                                          </p:stCondLst>
                                        </p:cTn>
                                        <p:tgtEl>
                                          <p:spTgt spid="2"/>
                                        </p:tgtEl>
                                        <p:attrNameLst>
                                          <p:attrName>r</p:attrName>
                                        </p:attrNameLst>
                                      </p:cBhvr>
                                    </p:animRot>
                                    <p:animRot by="120000">
                                      <p:cBhvr>
                                        <p:cTn dur="200" fill="hold" id="17">
                                          <p:stCondLst>
                                            <p:cond delay="800"/>
                                          </p:stCondLst>
                                        </p:cTn>
                                        <p:tgtEl>
                                          <p:spTgt spid="2"/>
                                        </p:tgtEl>
                                        <p:attrNameLst>
                                          <p:attrName>r</p:attrName>
                                        </p:attrNameLst>
                                      </p:cBhvr>
                                    </p:animRo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430266" y="3003798"/>
            <a:ext cx="1672990" cy="1222929"/>
            <a:chOff x="1458841" y="2943034"/>
            <a:chExt cx="1887144" cy="1379472"/>
          </a:xfrm>
          <a:solidFill>
            <a:schemeClr val="bg2"/>
          </a:solidFill>
        </p:grpSpPr>
        <p:sp>
          <p:nvSpPr>
            <p:cNvPr id="3" name="矩形 7"/>
            <p:cNvSpPr/>
            <p:nvPr/>
          </p:nvSpPr>
          <p:spPr>
            <a:xfrm flipH="1" flipV="1">
              <a:off x="1458841" y="2943034"/>
              <a:ext cx="1862287" cy="1379472"/>
            </a:xfrm>
            <a:custGeom>
              <a:rect b="b" l="l" r="r" t="t"/>
              <a:pathLst>
                <a:path h="2880320" w="4824536">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algn="ctr" cap="flat" cmpd="sng" w="28575">
              <a:noFill/>
              <a:prstDash val="solid"/>
            </a:ln>
            <a:effectLst/>
          </p:spPr>
          <p:txBody>
            <a:bodyPr anchor="ctr" rtlCol="0"/>
            <a:lstStyle/>
            <a:p>
              <a:pPr algn="ctr">
                <a:defRPr/>
              </a:pPr>
              <a:endParaRPr kern="0" lang="en-US" smtClean="0">
                <a:solidFill>
                  <a:schemeClr val="accent2"/>
                </a:solidFill>
                <a:latin charset="-122" panose="020b0503020204020204" pitchFamily="34" typeface="微软雅黑"/>
                <a:ea charset="-122" panose="020b0503020204020204" pitchFamily="34" typeface="微软雅黑"/>
              </a:endParaRPr>
            </a:p>
          </p:txBody>
        </p:sp>
        <p:cxnSp>
          <p:nvCxnSpPr>
            <p:cNvPr id="4" name="直接连接符 3"/>
            <p:cNvCxnSpPr/>
            <p:nvPr/>
          </p:nvCxnSpPr>
          <p:spPr>
            <a:xfrm flipH="1">
              <a:off x="1639942" y="4060156"/>
              <a:ext cx="1706043" cy="0"/>
            </a:xfrm>
            <a:prstGeom prst="line">
              <a:avLst/>
            </a:prstGeom>
            <a:grpFill/>
            <a:ln algn="ctr" cap="flat" cmpd="sng" w="19050">
              <a:noFill/>
              <a:prstDash val="sysDash"/>
            </a:ln>
            <a:effectLst/>
          </p:spPr>
        </p:cxnSp>
        <p:sp>
          <p:nvSpPr>
            <p:cNvPr id="5" name="TextBox 4"/>
            <p:cNvSpPr txBox="1"/>
            <p:nvPr/>
          </p:nvSpPr>
          <p:spPr>
            <a:xfrm>
              <a:off x="1780574" y="3240784"/>
              <a:ext cx="1198749" cy="323187"/>
            </a:xfrm>
            <a:prstGeom prst="rect">
              <a:avLst/>
            </a:prstGeom>
            <a:grpFill/>
            <a:ln>
              <a:noFill/>
            </a:ln>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en-US" b="0" lang="zh-CN" smtClean="0" sz="1600">
                  <a:solidFill>
                    <a:schemeClr val="accent2"/>
                  </a:solidFill>
                  <a:latin charset="-122" panose="020b0503020204020204" pitchFamily="34" typeface="微软雅黑"/>
                  <a:cs charset="0" panose="02020603050405020304" pitchFamily="18" typeface="Times New Roman"/>
                </a:rPr>
                <a:t>标题文字</a:t>
              </a:r>
            </a:p>
          </p:txBody>
        </p:sp>
        <p:sp>
          <p:nvSpPr>
            <p:cNvPr id="6" name="TextBox 5"/>
            <p:cNvSpPr txBox="1"/>
            <p:nvPr/>
          </p:nvSpPr>
          <p:spPr>
            <a:xfrm>
              <a:off x="1671500" y="3486992"/>
              <a:ext cx="1462734" cy="446961"/>
            </a:xfrm>
            <a:prstGeom prst="rect">
              <a:avLst/>
            </a:prstGeom>
            <a:noFill/>
            <a:ln>
              <a:noFill/>
            </a:ln>
          </p:spPr>
          <p:txBody>
            <a:bodyPr rtlCol="0" wrap="square">
              <a:spAutoFit/>
            </a:bodyPr>
            <a:lstStyle/>
            <a:p>
              <a:pPr>
                <a:defRPr/>
              </a:pPr>
              <a:r>
                <a:rPr altLang="en-US" kern="0" lang="zh-CN" sz="1000">
                  <a:solidFill>
                    <a:schemeClr val="accent2"/>
                  </a:solidFill>
                  <a:latin charset="-122" panose="020b0503020204020204" pitchFamily="34" typeface="微软雅黑"/>
                  <a:ea charset="-122" panose="020b0503020204020204" pitchFamily="34" typeface="微软雅黑"/>
                </a:rPr>
                <a:t>单击此处添加段落文本单击字单击</a:t>
              </a:r>
            </a:p>
          </p:txBody>
        </p:sp>
      </p:grpSp>
      <p:grpSp>
        <p:nvGrpSpPr>
          <p:cNvPr id="7" name="组合 6"/>
          <p:cNvGrpSpPr/>
          <p:nvPr/>
        </p:nvGrpSpPr>
        <p:grpSpPr>
          <a:xfrm>
            <a:off x="783861" y="1275606"/>
            <a:ext cx="2255694" cy="1627655"/>
            <a:chOff x="685067" y="915566"/>
            <a:chExt cx="2728160" cy="1968576"/>
          </a:xfrm>
          <a:solidFill>
            <a:schemeClr val="bg1"/>
          </a:solidFill>
        </p:grpSpPr>
        <p:sp>
          <p:nvSpPr>
            <p:cNvPr id="8" name="矩形 7"/>
            <p:cNvSpPr/>
            <p:nvPr/>
          </p:nvSpPr>
          <p:spPr>
            <a:xfrm flipH="1">
              <a:off x="685067" y="915566"/>
              <a:ext cx="2728160" cy="1968576"/>
            </a:xfrm>
            <a:custGeom>
              <a:rect b="b" l="l" r="r" t="t"/>
              <a:pathLst>
                <a:path h="2880320" w="4824536">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algn="ctr" cap="flat" cmpd="sng" w="28575">
              <a:noFill/>
              <a:prstDash val="solid"/>
            </a:ln>
            <a:effectLst/>
          </p:spPr>
          <p:txBody>
            <a:bodyPr anchor="ctr" rtlCol="0"/>
            <a:lstStyle/>
            <a:p>
              <a:pPr algn="ctr">
                <a:defRPr/>
              </a:pPr>
              <a:endParaRPr kern="0" lang="en-US" smtClean="0">
                <a:solidFill>
                  <a:schemeClr val="accent2"/>
                </a:solidFill>
                <a:latin charset="-122" panose="020b0503020204020204" pitchFamily="34" typeface="微软雅黑"/>
                <a:ea charset="-122" panose="020b0503020204020204" pitchFamily="34" typeface="微软雅黑"/>
              </a:endParaRPr>
            </a:p>
          </p:txBody>
        </p:sp>
        <p:sp>
          <p:nvSpPr>
            <p:cNvPr id="9" name="TextBox 8"/>
            <p:cNvSpPr txBox="1"/>
            <p:nvPr/>
          </p:nvSpPr>
          <p:spPr>
            <a:xfrm>
              <a:off x="755576" y="1351018"/>
              <a:ext cx="1825587" cy="346523"/>
            </a:xfrm>
            <a:prstGeom prst="rect">
              <a:avLst/>
            </a:prstGeom>
            <a:noFill/>
            <a:ln>
              <a:noFill/>
            </a:ln>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en-US" b="0" lang="zh-CN" smtClean="0" sz="1600">
                  <a:solidFill>
                    <a:schemeClr val="accent2"/>
                  </a:solidFill>
                  <a:latin charset="-122" panose="020b0503020204020204" pitchFamily="34" typeface="微软雅黑"/>
                  <a:cs charset="0" panose="02020603050405020304" pitchFamily="18" typeface="Times New Roman"/>
                </a:rPr>
                <a:t>标题文字</a:t>
              </a:r>
            </a:p>
          </p:txBody>
        </p:sp>
        <p:sp>
          <p:nvSpPr>
            <p:cNvPr id="10" name="TextBox 9"/>
            <p:cNvSpPr txBox="1"/>
            <p:nvPr/>
          </p:nvSpPr>
          <p:spPr>
            <a:xfrm>
              <a:off x="915027" y="1635645"/>
              <a:ext cx="2062774" cy="847877"/>
            </a:xfrm>
            <a:prstGeom prst="rect">
              <a:avLst/>
            </a:prstGeom>
            <a:grpFill/>
            <a:ln>
              <a:noFill/>
            </a:ln>
          </p:spPr>
          <p:txBody>
            <a:bodyPr rtlCol="0" wrap="square">
              <a:spAutoFit/>
            </a:bodyPr>
            <a:lstStyle/>
            <a:p>
              <a:pPr>
                <a:defRPr/>
              </a:pPr>
              <a:r>
                <a:rPr altLang="en-US" kern="0" lang="zh-CN" sz="1000">
                  <a:solidFill>
                    <a:schemeClr val="accent2"/>
                  </a:solidFill>
                  <a:latin charset="-122" panose="020b0503020204020204" pitchFamily="34" typeface="微软雅黑"/>
                  <a:ea charset="-122" panose="020b0503020204020204" pitchFamily="34" typeface="微软雅黑"/>
                </a:rPr>
                <a:t>单击此处添加段落文本单击字单击此处添加段落文本单击字单击此处此处添加单击此处添加</a:t>
              </a:r>
            </a:p>
          </p:txBody>
        </p:sp>
      </p:grpSp>
      <p:grpSp>
        <p:nvGrpSpPr>
          <p:cNvPr id="11" name="组合 10"/>
          <p:cNvGrpSpPr/>
          <p:nvPr/>
        </p:nvGrpSpPr>
        <p:grpSpPr>
          <a:xfrm>
            <a:off x="3133515" y="2987126"/>
            <a:ext cx="1977211" cy="1479496"/>
            <a:chOff x="3390310" y="2983512"/>
            <a:chExt cx="2333818" cy="1746336"/>
          </a:xfrm>
        </p:grpSpPr>
        <p:sp>
          <p:nvSpPr>
            <p:cNvPr id="12" name="矩形 7"/>
            <p:cNvSpPr/>
            <p:nvPr/>
          </p:nvSpPr>
          <p:spPr>
            <a:xfrm flipH="1">
              <a:off x="3390310" y="2983512"/>
              <a:ext cx="2333818" cy="1746336"/>
            </a:xfrm>
            <a:custGeom>
              <a:rect b="b" l="l" r="r" t="t"/>
              <a:pathLst>
                <a:path h="2880320" w="4824536">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tx2"/>
            </a:solidFill>
            <a:ln algn="ctr" cap="flat" cmpd="sng" w="28575">
              <a:noFill/>
              <a:prstDash val="solid"/>
            </a:ln>
            <a:effectLst/>
          </p:spPr>
          <p:txBody>
            <a:bodyPr anchor="ctr" rtlCol="0"/>
            <a:lstStyle/>
            <a:p>
              <a:pPr algn="ctr">
                <a:defRPr/>
              </a:pPr>
              <a:endParaRPr kern="0" lang="en-US" smtClean="0">
                <a:solidFill>
                  <a:schemeClr val="accent2"/>
                </a:solidFill>
                <a:latin charset="-122" panose="020b0503020204020204" pitchFamily="34" typeface="微软雅黑"/>
                <a:ea charset="-122" panose="020b0503020204020204" pitchFamily="34" typeface="微软雅黑"/>
              </a:endParaRPr>
            </a:p>
          </p:txBody>
        </p:sp>
        <p:sp>
          <p:nvSpPr>
            <p:cNvPr id="13" name="TextBox 12"/>
            <p:cNvSpPr txBox="1"/>
            <p:nvPr/>
          </p:nvSpPr>
          <p:spPr>
            <a:xfrm>
              <a:off x="3640701" y="3281209"/>
              <a:ext cx="1352006" cy="338187"/>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en-US" b="0" lang="zh-CN" smtClean="0" sz="1600">
                  <a:solidFill>
                    <a:schemeClr val="accent2"/>
                  </a:solidFill>
                  <a:latin charset="-122" panose="020b0503020204020204" pitchFamily="34" typeface="微软雅黑"/>
                  <a:cs charset="0" panose="02020603050405020304" pitchFamily="18" typeface="Times New Roman"/>
                </a:rPr>
                <a:t>标题文字</a:t>
              </a:r>
            </a:p>
          </p:txBody>
        </p:sp>
        <p:sp>
          <p:nvSpPr>
            <p:cNvPr id="14" name="TextBox 13"/>
            <p:cNvSpPr txBox="1"/>
            <p:nvPr/>
          </p:nvSpPr>
          <p:spPr>
            <a:xfrm>
              <a:off x="3540613" y="3598912"/>
              <a:ext cx="2062773" cy="647592"/>
            </a:xfrm>
            <a:prstGeom prst="rect">
              <a:avLst/>
            </a:prstGeom>
            <a:noFill/>
          </p:spPr>
          <p:txBody>
            <a:bodyPr rtlCol="0" wrap="square">
              <a:spAutoFit/>
            </a:bodyPr>
            <a:lstStyle/>
            <a:p>
              <a:pPr>
                <a:defRPr/>
              </a:pPr>
              <a:r>
                <a:rPr altLang="en-US" kern="0" lang="zh-CN" sz="1000">
                  <a:solidFill>
                    <a:schemeClr val="accent2"/>
                  </a:solidFill>
                  <a:latin charset="-122" panose="020b0503020204020204" pitchFamily="34" typeface="微软雅黑"/>
                  <a:ea charset="-122" panose="020b0503020204020204" pitchFamily="34" typeface="微软雅黑"/>
                </a:rPr>
                <a:t>单击此处添加段落文本单击字单击此处添加段落文本单击字单击此处</a:t>
              </a:r>
            </a:p>
          </p:txBody>
        </p:sp>
      </p:grpSp>
      <p:grpSp>
        <p:nvGrpSpPr>
          <p:cNvPr id="15" name="组合 14"/>
          <p:cNvGrpSpPr/>
          <p:nvPr/>
        </p:nvGrpSpPr>
        <p:grpSpPr>
          <a:xfrm>
            <a:off x="3131840" y="1680798"/>
            <a:ext cx="1650955" cy="1222929"/>
            <a:chOff x="3467029" y="1542643"/>
            <a:chExt cx="1862287" cy="1379472"/>
          </a:xfrm>
        </p:grpSpPr>
        <p:sp>
          <p:nvSpPr>
            <p:cNvPr id="16" name="矩形 7"/>
            <p:cNvSpPr/>
            <p:nvPr/>
          </p:nvSpPr>
          <p:spPr>
            <a:xfrm flipH="1" flipV="1">
              <a:off x="3467029" y="1542643"/>
              <a:ext cx="1862287" cy="1379472"/>
            </a:xfrm>
            <a:custGeom>
              <a:rect b="b" l="l" r="r" t="t"/>
              <a:pathLst>
                <a:path h="2880320" w="4824536">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chemeClr val="tx1"/>
            </a:solidFill>
            <a:ln algn="ctr" cap="flat" cmpd="sng" w="28575">
              <a:noFill/>
              <a:prstDash val="solid"/>
            </a:ln>
            <a:effectLst/>
          </p:spPr>
          <p:txBody>
            <a:bodyPr anchor="ctr" rtlCol="0"/>
            <a:lstStyle/>
            <a:p>
              <a:pPr algn="ctr">
                <a:defRPr/>
              </a:pPr>
              <a:endParaRPr kern="0" lang="en-US" smtClean="0">
                <a:solidFill>
                  <a:schemeClr val="accent2"/>
                </a:solidFill>
                <a:latin charset="-122" panose="020b0503020204020204" pitchFamily="34" typeface="微软雅黑"/>
                <a:ea charset="-122" panose="020b0503020204020204" pitchFamily="34" typeface="微软雅黑"/>
              </a:endParaRPr>
            </a:p>
          </p:txBody>
        </p:sp>
        <p:sp>
          <p:nvSpPr>
            <p:cNvPr id="17" name="TextBox 16"/>
            <p:cNvSpPr txBox="1"/>
            <p:nvPr/>
          </p:nvSpPr>
          <p:spPr>
            <a:xfrm>
              <a:off x="3681730" y="1885058"/>
              <a:ext cx="1395882" cy="323187"/>
            </a:xfrm>
            <a:prstGeom prst="rect">
              <a:avLst/>
            </a:prstGeom>
            <a:noFill/>
          </p:spPr>
          <p:txBody>
            <a:bodyPr rtlCol="0" wrap="square">
              <a:spAutoFit/>
            </a:bodyPr>
            <a:lstStyle>
              <a:defPPr>
                <a:defRPr lang="en-US"/>
              </a:defPPr>
              <a:lvl1pPr lvl="0">
                <a:lnSpc>
                  <a:spcPct val="80000"/>
                </a:lnSpc>
                <a:defRPr b="1" kern="0" sz="4400">
                  <a:ln cmpd="sng" w="18415">
                    <a:noFill/>
                    <a:prstDash val="solid"/>
                  </a:ln>
                  <a:solidFill>
                    <a:srgbClr val="FFC000"/>
                  </a:solidFill>
                  <a:latin charset="0" pitchFamily="34" typeface="Agency FB"/>
                  <a:ea charset="-122" panose="020b0503020204020204" pitchFamily="34" typeface="微软雅黑"/>
                </a:defRPr>
              </a:lvl1pPr>
            </a:lstStyle>
            <a:p>
              <a:pPr algn="ctr">
                <a:defRPr/>
              </a:pPr>
              <a:r>
                <a:rPr altLang="en-US" b="0" lang="zh-CN" smtClean="0" sz="1600">
                  <a:solidFill>
                    <a:schemeClr val="accent2"/>
                  </a:solidFill>
                  <a:latin charset="-122" panose="020b0503020204020204" pitchFamily="34" typeface="微软雅黑"/>
                  <a:cs charset="0" panose="02020603050405020304" pitchFamily="18" typeface="Times New Roman"/>
                </a:rPr>
                <a:t>标题文字</a:t>
              </a:r>
            </a:p>
          </p:txBody>
        </p:sp>
        <p:sp>
          <p:nvSpPr>
            <p:cNvPr id="18" name="TextBox 17"/>
            <p:cNvSpPr txBox="1"/>
            <p:nvPr/>
          </p:nvSpPr>
          <p:spPr>
            <a:xfrm>
              <a:off x="3735565" y="2148963"/>
              <a:ext cx="1496959" cy="446961"/>
            </a:xfrm>
            <a:prstGeom prst="rect">
              <a:avLst/>
            </a:prstGeom>
            <a:noFill/>
          </p:spPr>
          <p:txBody>
            <a:bodyPr rtlCol="0" wrap="square">
              <a:spAutoFit/>
            </a:bodyPr>
            <a:lstStyle/>
            <a:p>
              <a:pPr>
                <a:defRPr/>
              </a:pPr>
              <a:r>
                <a:rPr altLang="en-US" kern="0" lang="zh-CN" sz="1000">
                  <a:solidFill>
                    <a:schemeClr val="accent2"/>
                  </a:solidFill>
                  <a:latin charset="-122" panose="020b0503020204020204" pitchFamily="34" typeface="微软雅黑"/>
                  <a:ea charset="-122" panose="020b0503020204020204" pitchFamily="34" typeface="微软雅黑"/>
                </a:rPr>
                <a:t>单击此处添加段落文本单击字单击</a:t>
              </a:r>
            </a:p>
          </p:txBody>
        </p:sp>
      </p:grpSp>
      <p:grpSp>
        <p:nvGrpSpPr>
          <p:cNvPr id="19" name="组合 18"/>
          <p:cNvGrpSpPr/>
          <p:nvPr/>
        </p:nvGrpSpPr>
        <p:grpSpPr>
          <a:xfrm>
            <a:off x="5588074" y="1230860"/>
            <a:ext cx="2872358" cy="1149226"/>
            <a:chOff x="755576" y="1770370"/>
            <a:chExt cx="2872358" cy="1149226"/>
          </a:xfrm>
        </p:grpSpPr>
        <p:sp>
          <p:nvSpPr>
            <p:cNvPr id="20" name="TextBox 19"/>
            <p:cNvSpPr txBox="1"/>
            <p:nvPr/>
          </p:nvSpPr>
          <p:spPr>
            <a:xfrm>
              <a:off x="755576" y="1770370"/>
              <a:ext cx="2800350" cy="365760"/>
            </a:xfrm>
            <a:prstGeom prst="rect">
              <a:avLst/>
            </a:prstGeom>
            <a:noFill/>
          </p:spPr>
          <p:txBody>
            <a:bodyPr rtlCol="0" wrap="square">
              <a:spAutoFit/>
            </a:bodyPr>
            <a:lstStyle/>
            <a:p>
              <a:pPr algn="ctr"/>
              <a:r>
                <a:rPr altLang="en-US" lang="zh-CN" smtClean="0">
                  <a:solidFill>
                    <a:schemeClr val="bg1"/>
                  </a:solidFill>
                  <a:latin charset="-122" panose="020b0503020204020204" pitchFamily="34" typeface="微软雅黑"/>
                  <a:ea charset="-122" panose="020b0503020204020204" pitchFamily="34" typeface="微软雅黑"/>
                </a:rPr>
                <a:t>标题文字</a:t>
              </a:r>
            </a:p>
          </p:txBody>
        </p:sp>
        <p:sp>
          <p:nvSpPr>
            <p:cNvPr id="21" name="TextBox 20"/>
            <p:cNvSpPr txBox="1"/>
            <p:nvPr/>
          </p:nvSpPr>
          <p:spPr>
            <a:xfrm>
              <a:off x="830317" y="2211710"/>
              <a:ext cx="2797617" cy="701040"/>
            </a:xfrm>
            <a:prstGeom prst="rect">
              <a:avLst/>
            </a:prstGeom>
            <a:noFill/>
          </p:spPr>
          <p:txBody>
            <a:bodyPr rtlCol="0" wrap="square">
              <a:spAutoFit/>
            </a:bodyPr>
            <a:lstStyle/>
            <a:p>
              <a:r>
                <a:rPr altLang="en-US" lang="zh-CN" smtClean="0" spc="-10" sz="1000">
                  <a:solidFill>
                    <a:schemeClr val="accent1"/>
                  </a:solidFill>
                  <a:latin charset="-122" panose="020b0503020204020204" pitchFamily="34" typeface="微软雅黑"/>
                  <a:ea charset="-122" panose="020b0503020204020204" pitchFamily="34" typeface="微软雅黑"/>
                </a:rPr>
                <a:t>请输入内容请输入文字内容请输入内容请输入文字内容请输入内容请输入文字内容请输入内容请输入文字内容请输入内容请输入文字内容请输入内容</a:t>
              </a:r>
            </a:p>
          </p:txBody>
        </p:sp>
      </p:grpSp>
      <p:sp>
        <p:nvSpPr>
          <p:cNvPr id="22" name="TextBox 21"/>
          <p:cNvSpPr txBox="1"/>
          <p:nvPr/>
        </p:nvSpPr>
        <p:spPr>
          <a:xfrm>
            <a:off x="5662815" y="2583944"/>
            <a:ext cx="2797617" cy="701040"/>
          </a:xfrm>
          <a:prstGeom prst="rect">
            <a:avLst/>
          </a:prstGeom>
          <a:noFill/>
        </p:spPr>
        <p:txBody>
          <a:bodyPr rtlCol="0" wrap="square">
            <a:spAutoFit/>
          </a:bodyPr>
          <a:lstStyle/>
          <a:p>
            <a:r>
              <a:rPr altLang="en-US" lang="zh-CN" smtClean="0" spc="-10" sz="1000">
                <a:solidFill>
                  <a:schemeClr val="accent1"/>
                </a:solidFill>
                <a:latin charset="-122" panose="020b0503020204020204" pitchFamily="34" typeface="微软雅黑"/>
                <a:ea charset="-122" panose="020b0503020204020204" pitchFamily="34" typeface="微软雅黑"/>
              </a:rPr>
              <a:t>请输入内容请输入文字内容请输入内容请输入文字内容请输入内容请输入文字内容请输入内容请输入文字内容请输入内容请输入文字内容请输入内容</a:t>
            </a:r>
          </a:p>
        </p:txBody>
      </p:sp>
      <p:grpSp>
        <p:nvGrpSpPr>
          <p:cNvPr id="23" name="组合 22"/>
          <p:cNvGrpSpPr/>
          <p:nvPr/>
        </p:nvGrpSpPr>
        <p:grpSpPr>
          <a:xfrm>
            <a:off x="280052" y="242680"/>
            <a:ext cx="2904891" cy="338554"/>
            <a:chOff x="568442" y="319364"/>
            <a:chExt cx="3873190" cy="451406"/>
          </a:xfrm>
        </p:grpSpPr>
        <p:sp>
          <p:nvSpPr>
            <p:cNvPr id="24"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25" name="等腰三角形 24"/>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26"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9">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additive="base">
                                        <p:cTn dur="500" fill="hold" id="7"/>
                                        <p:tgtEl>
                                          <p:spTgt spid="7"/>
                                        </p:tgtEl>
                                        <p:attrNameLst>
                                          <p:attrName>ppt_x</p:attrName>
                                        </p:attrNameLst>
                                      </p:cBhvr>
                                      <p:tavLst>
                                        <p:tav tm="0">
                                          <p:val>
                                            <p:strVal val="0-#ppt_w/2"/>
                                          </p:val>
                                        </p:tav>
                                        <p:tav tm="100000">
                                          <p:val>
                                            <p:strVal val="#ppt_x"/>
                                          </p:val>
                                        </p:tav>
                                      </p:tavLst>
                                    </p:anim>
                                    <p:anim calcmode="lin" valueType="num">
                                      <p:cBhvr additive="base">
                                        <p:cTn dur="500" fill="hold" id="8"/>
                                        <p:tgtEl>
                                          <p:spTgt spid="7"/>
                                        </p:tgtEl>
                                        <p:attrNameLst>
                                          <p:attrName>ppt_y</p:attrName>
                                        </p:attrNameLst>
                                      </p:cBhvr>
                                      <p:tavLst>
                                        <p:tav tm="0">
                                          <p:val>
                                            <p:strVal val="0-#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6">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1+#ppt_w/2"/>
                                          </p:val>
                                        </p:tav>
                                        <p:tav tm="100000">
                                          <p:val>
                                            <p:strVal val="#ppt_x"/>
                                          </p:val>
                                        </p:tav>
                                      </p:tavLst>
                                    </p:anim>
                                    <p:anim calcmode="lin" valueType="num">
                                      <p:cBhvr additive="base">
                                        <p:cTn dur="500" fill="hold" id="13"/>
                                        <p:tgtEl>
                                          <p:spTgt spid="11"/>
                                        </p:tgtEl>
                                        <p:attrNameLst>
                                          <p:attrName>ppt_y</p:attrName>
                                        </p:attrNameLst>
                                      </p:cBhvr>
                                      <p:tavLst>
                                        <p:tav tm="0">
                                          <p:val>
                                            <p:strVal val="1+#ppt_h/2"/>
                                          </p:val>
                                        </p:tav>
                                        <p:tav tm="100000">
                                          <p:val>
                                            <p:strVal val="#ppt_y"/>
                                          </p:val>
                                        </p:tav>
                                      </p:tavLst>
                                    </p:anim>
                                  </p:childTnLst>
                                </p:cTn>
                              </p:par>
                            </p:childTnLst>
                          </p:cTn>
                        </p:par>
                        <p:par>
                          <p:cTn fill="hold" id="14" nodeType="afterGroup">
                            <p:stCondLst>
                              <p:cond delay="1000"/>
                            </p:stCondLst>
                            <p:childTnLst>
                              <p:par>
                                <p:cTn fill="hold" id="15" nodeType="afterEffect" presetClass="entr" presetID="2" presetSubtype="3">
                                  <p:stCondLst>
                                    <p:cond delay="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1+#ppt_w/2"/>
                                          </p:val>
                                        </p:tav>
                                        <p:tav tm="100000">
                                          <p:val>
                                            <p:strVal val="#ppt_x"/>
                                          </p:val>
                                        </p:tav>
                                      </p:tavLst>
                                    </p:anim>
                                    <p:anim calcmode="lin" valueType="num">
                                      <p:cBhvr additive="base">
                                        <p:cTn dur="500" fill="hold" id="18"/>
                                        <p:tgtEl>
                                          <p:spTgt spid="1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500"/>
                            </p:stCondLst>
                            <p:childTnLst>
                              <p:par>
                                <p:cTn fill="hold" id="20" nodeType="afterEffect" presetClass="entr" presetID="2" presetSubtype="12">
                                  <p:stCondLst>
                                    <p:cond delay="0"/>
                                  </p:stCondLst>
                                  <p:childTnLst>
                                    <p:set>
                                      <p:cBhvr>
                                        <p:cTn dur="1" fill="hold" id="21">
                                          <p:stCondLst>
                                            <p:cond delay="0"/>
                                          </p:stCondLst>
                                        </p:cTn>
                                        <p:tgtEl>
                                          <p:spTgt spid="2"/>
                                        </p:tgtEl>
                                        <p:attrNameLst>
                                          <p:attrName>style.visibility</p:attrName>
                                        </p:attrNameLst>
                                      </p:cBhvr>
                                      <p:to>
                                        <p:strVal val="visible"/>
                                      </p:to>
                                    </p:set>
                                    <p:anim calcmode="lin" valueType="num">
                                      <p:cBhvr additive="base">
                                        <p:cTn dur="500" fill="hold" id="22"/>
                                        <p:tgtEl>
                                          <p:spTgt spid="2"/>
                                        </p:tgtEl>
                                        <p:attrNameLst>
                                          <p:attrName>ppt_x</p:attrName>
                                        </p:attrNameLst>
                                      </p:cBhvr>
                                      <p:tavLst>
                                        <p:tav tm="0">
                                          <p:val>
                                            <p:strVal val="0-#ppt_w/2"/>
                                          </p:val>
                                        </p:tav>
                                        <p:tav tm="100000">
                                          <p:val>
                                            <p:strVal val="#ppt_x"/>
                                          </p:val>
                                        </p:tav>
                                      </p:tavLst>
                                    </p:anim>
                                    <p:anim calcmode="lin" valueType="num">
                                      <p:cBhvr additive="base">
                                        <p:cTn dur="500" fill="hold" id="23"/>
                                        <p:tgtEl>
                                          <p:spTgt spid="2"/>
                                        </p:tgtEl>
                                        <p:attrNameLst>
                                          <p:attrName>ppt_y</p:attrName>
                                        </p:attrNameLst>
                                      </p:cBhvr>
                                      <p:tavLst>
                                        <p:tav tm="0">
                                          <p:val>
                                            <p:strVal val="1+#ppt_h/2"/>
                                          </p:val>
                                        </p:tav>
                                        <p:tav tm="100000">
                                          <p:val>
                                            <p:strVal val="#ppt_y"/>
                                          </p:val>
                                        </p:tav>
                                      </p:tavLst>
                                    </p:anim>
                                  </p:childTnLst>
                                </p:cTn>
                              </p:par>
                            </p:childTnLst>
                          </p:cTn>
                        </p:par>
                        <p:par>
                          <p:cTn fill="hold" id="24" nodeType="afterGroup">
                            <p:stCondLst>
                              <p:cond delay="2000"/>
                            </p:stCondLst>
                            <p:childTnLst>
                              <p:par>
                                <p:cTn fill="hold" id="25" nodeType="afterEffect" presetClass="entr" presetID="47" presetSubtype="0">
                                  <p:stCondLst>
                                    <p:cond delay="0"/>
                                  </p:stCondLst>
                                  <p:childTnLst>
                                    <p:set>
                                      <p:cBhvr>
                                        <p:cTn dur="1" fill="hold" id="26">
                                          <p:stCondLst>
                                            <p:cond delay="0"/>
                                          </p:stCondLst>
                                        </p:cTn>
                                        <p:tgtEl>
                                          <p:spTgt spid="19"/>
                                        </p:tgtEl>
                                        <p:attrNameLst>
                                          <p:attrName>style.visibility</p:attrName>
                                        </p:attrNameLst>
                                      </p:cBhvr>
                                      <p:to>
                                        <p:strVal val="visible"/>
                                      </p:to>
                                    </p:set>
                                    <p:animEffect filter="fade" transition="in">
                                      <p:cBhvr>
                                        <p:cTn dur="500" id="27"/>
                                        <p:tgtEl>
                                          <p:spTgt spid="19"/>
                                        </p:tgtEl>
                                      </p:cBhvr>
                                    </p:animEffect>
                                    <p:anim calcmode="lin" valueType="num">
                                      <p:cBhvr>
                                        <p:cTn dur="500" fill="hold" id="28"/>
                                        <p:tgtEl>
                                          <p:spTgt spid="19"/>
                                        </p:tgtEl>
                                        <p:attrNameLst>
                                          <p:attrName>ppt_x</p:attrName>
                                        </p:attrNameLst>
                                      </p:cBhvr>
                                      <p:tavLst>
                                        <p:tav tm="0">
                                          <p:val>
                                            <p:strVal val="#ppt_x"/>
                                          </p:val>
                                        </p:tav>
                                        <p:tav tm="100000">
                                          <p:val>
                                            <p:strVal val="#ppt_x"/>
                                          </p:val>
                                        </p:tav>
                                      </p:tavLst>
                                    </p:anim>
                                    <p:anim calcmode="lin" valueType="num">
                                      <p:cBhvr>
                                        <p:cTn dur="500" fill="hold" id="29"/>
                                        <p:tgtEl>
                                          <p:spTgt spid="19"/>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47" presetSubtype="0">
                                  <p:stCondLst>
                                    <p:cond delay="0"/>
                                  </p:stCondLst>
                                  <p:childTnLst>
                                    <p:set>
                                      <p:cBhvr>
                                        <p:cTn dur="1" fill="hold" id="32">
                                          <p:stCondLst>
                                            <p:cond delay="0"/>
                                          </p:stCondLst>
                                        </p:cTn>
                                        <p:tgtEl>
                                          <p:spTgt spid="22"/>
                                        </p:tgtEl>
                                        <p:attrNameLst>
                                          <p:attrName>style.visibility</p:attrName>
                                        </p:attrNameLst>
                                      </p:cBhvr>
                                      <p:to>
                                        <p:strVal val="visible"/>
                                      </p:to>
                                    </p:set>
                                    <p:animEffect filter="fade" transition="in">
                                      <p:cBhvr>
                                        <p:cTn dur="500" id="33"/>
                                        <p:tgtEl>
                                          <p:spTgt spid="22"/>
                                        </p:tgtEl>
                                      </p:cBhvr>
                                    </p:animEffect>
                                    <p:anim calcmode="lin" valueType="num">
                                      <p:cBhvr>
                                        <p:cTn dur="500" fill="hold" id="34"/>
                                        <p:tgtEl>
                                          <p:spTgt spid="22"/>
                                        </p:tgtEl>
                                        <p:attrNameLst>
                                          <p:attrName>ppt_x</p:attrName>
                                        </p:attrNameLst>
                                      </p:cBhvr>
                                      <p:tavLst>
                                        <p:tav tm="0">
                                          <p:val>
                                            <p:strVal val="#ppt_x"/>
                                          </p:val>
                                        </p:tav>
                                        <p:tav tm="100000">
                                          <p:val>
                                            <p:strVal val="#ppt_x"/>
                                          </p:val>
                                        </p:tav>
                                      </p:tavLst>
                                    </p:anim>
                                    <p:anim calcmode="lin" valueType="num">
                                      <p:cBhvr>
                                        <p:cTn dur="500" fill="hold" id="35"/>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2"/>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623374" y="2624556"/>
            <a:ext cx="1627582" cy="1385713"/>
            <a:chOff x="4208894" y="3762612"/>
            <a:chExt cx="1822450" cy="1551623"/>
          </a:xfrm>
        </p:grpSpPr>
        <p:sp>
          <p:nvSpPr>
            <p:cNvPr id="3" name="等腰三角形 2"/>
            <p:cNvSpPr/>
            <p:nvPr/>
          </p:nvSpPr>
          <p:spPr>
            <a:xfrm rot="10800000">
              <a:off x="4208894" y="3762612"/>
              <a:ext cx="1822450" cy="1551623"/>
            </a:xfrm>
            <a:prstGeom prst="triangle">
              <a:avLst/>
            </a:prstGeom>
            <a:solidFill>
              <a:schemeClr val="tx2"/>
            </a:solidFill>
            <a:ln algn="ctr" cap="flat" cmpd="sng" w="3175">
              <a:noFill/>
              <a:prstDash val="solid"/>
            </a:ln>
            <a:effectLst/>
          </p:spPr>
          <p:txBody>
            <a:bodyPr anchor="ctr"/>
            <a:lstStyle/>
            <a:p>
              <a:pPr algn="ctr">
                <a:defRPr/>
              </a:pPr>
              <a:endParaRPr altLang="en-US" kern="0" lang="zh-CN" smtClean="0" sz="1600">
                <a:solidFill>
                  <a:srgbClr val="F8F8F8"/>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endParaRPr>
            </a:p>
          </p:txBody>
        </p:sp>
        <p:sp>
          <p:nvSpPr>
            <p:cNvPr id="4" name="TextBox 3"/>
            <p:cNvSpPr txBox="1"/>
            <p:nvPr/>
          </p:nvSpPr>
          <p:spPr>
            <a:xfrm>
              <a:off x="4711452" y="3969357"/>
              <a:ext cx="824027" cy="648457"/>
            </a:xfrm>
            <a:prstGeom prst="rect">
              <a:avLst/>
            </a:prstGeom>
          </p:spPr>
          <p:txBody>
            <a:bodyPr rtlCol="0" wrap="square">
              <a:spAutoFit/>
            </a:bodyPr>
            <a:lstStyle/>
            <a:p>
              <a:pPr algn="ctr">
                <a:defRPr/>
              </a:pPr>
              <a:r>
                <a:rPr altLang="en-US" kern="0" lang="zh-CN" smtClean="0" sz="1600">
                  <a:solidFill>
                    <a:srgbClr val="F8F8F8"/>
                  </a:solidFill>
                  <a:latin charset="-122" panose="020b0503020204020204" pitchFamily="34" typeface="微软雅黑"/>
                  <a:ea charset="-122" panose="020b0503020204020204" pitchFamily="34" typeface="微软雅黑"/>
                </a:rPr>
                <a:t>标题</a:t>
              </a:r>
            </a:p>
            <a:p>
              <a:pPr algn="ctr">
                <a:defRPr/>
              </a:pPr>
              <a:r>
                <a:rPr altLang="en-US" kern="0" lang="zh-CN" smtClean="0" sz="1600">
                  <a:solidFill>
                    <a:srgbClr val="F8F8F8"/>
                  </a:solidFill>
                  <a:latin charset="-122" panose="020b0503020204020204" pitchFamily="34" typeface="微软雅黑"/>
                  <a:ea charset="-122" panose="020b0503020204020204" pitchFamily="34" typeface="微软雅黑"/>
                </a:rPr>
                <a:t>文字</a:t>
              </a:r>
            </a:p>
          </p:txBody>
        </p:sp>
      </p:grpSp>
      <p:grpSp>
        <p:nvGrpSpPr>
          <p:cNvPr id="5" name="组合 4"/>
          <p:cNvGrpSpPr/>
          <p:nvPr/>
        </p:nvGrpSpPr>
        <p:grpSpPr>
          <a:xfrm>
            <a:off x="4644008" y="2727332"/>
            <a:ext cx="1576321" cy="1340149"/>
            <a:chOff x="5237842" y="4004098"/>
            <a:chExt cx="1765052" cy="1500603"/>
          </a:xfrm>
        </p:grpSpPr>
        <p:sp>
          <p:nvSpPr>
            <p:cNvPr id="6" name="等腰三角形 7"/>
            <p:cNvSpPr/>
            <p:nvPr/>
          </p:nvSpPr>
          <p:spPr>
            <a:xfrm>
              <a:off x="5237842" y="4004098"/>
              <a:ext cx="1765052" cy="1500603"/>
            </a:xfrm>
            <a:custGeom>
              <a:rect b="b" l="l" r="r" t="t"/>
              <a:pathLst>
                <a:path h="1500603" w="1765052">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solidFill>
              <a:schemeClr val="bg2"/>
            </a:solidFill>
            <a:ln algn="ctr" cap="flat" cmpd="sng" w="3175">
              <a:noFill/>
              <a:prstDash val="solid"/>
            </a:ln>
            <a:effectLst/>
          </p:spPr>
          <p:txBody>
            <a:bodyPr anchor="ctr"/>
            <a:lstStyle/>
            <a:p>
              <a:pPr algn="ctr">
                <a:defRPr/>
              </a:pPr>
              <a:endParaRPr altLang="en-US" kern="0" lang="zh-CN" smtClean="0" sz="1600">
                <a:solidFill>
                  <a:srgbClr val="F8F8F8"/>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endParaRPr>
            </a:p>
          </p:txBody>
        </p:sp>
        <p:sp>
          <p:nvSpPr>
            <p:cNvPr id="7" name="TextBox 6"/>
            <p:cNvSpPr txBox="1"/>
            <p:nvPr/>
          </p:nvSpPr>
          <p:spPr>
            <a:xfrm>
              <a:off x="6000981" y="4958701"/>
              <a:ext cx="659834" cy="375423"/>
            </a:xfrm>
            <a:prstGeom prst="rect">
              <a:avLst/>
            </a:prstGeom>
            <a:noFill/>
          </p:spPr>
          <p:txBody>
            <a:bodyPr rtlCol="0" wrap="none">
              <a:spAutoFit/>
            </a:bodyPr>
            <a:lstStyle/>
            <a:p>
              <a:pPr algn="ctr">
                <a:defRPr/>
              </a:pPr>
              <a:r>
                <a:rPr altLang="en-US" kern="0" lang="zh-CN" smtClean="0" sz="1600">
                  <a:solidFill>
                    <a:schemeClr val="accent2"/>
                  </a:solidFill>
                  <a:latin charset="-122" panose="020b0503020204020204" pitchFamily="34" typeface="微软雅黑"/>
                  <a:ea charset="-122" panose="020b0503020204020204" pitchFamily="34" typeface="微软雅黑"/>
                </a:rPr>
                <a:t>标题</a:t>
              </a:r>
            </a:p>
          </p:txBody>
        </p:sp>
      </p:grpSp>
      <p:grpSp>
        <p:nvGrpSpPr>
          <p:cNvPr id="8" name="组合 7"/>
          <p:cNvGrpSpPr/>
          <p:nvPr/>
        </p:nvGrpSpPr>
        <p:grpSpPr>
          <a:xfrm>
            <a:off x="3658544" y="1115743"/>
            <a:ext cx="1604674" cy="1311991"/>
            <a:chOff x="4244067" y="2343574"/>
            <a:chExt cx="1796802" cy="1469072"/>
          </a:xfrm>
        </p:grpSpPr>
        <p:sp>
          <p:nvSpPr>
            <p:cNvPr id="9" name="等腰三角形 6"/>
            <p:cNvSpPr/>
            <p:nvPr/>
          </p:nvSpPr>
          <p:spPr>
            <a:xfrm>
              <a:off x="4244067" y="2343574"/>
              <a:ext cx="1796802" cy="1469072"/>
            </a:xfrm>
            <a:custGeom>
              <a:rect b="b" l="l" r="r" t="t"/>
              <a:pathLst>
                <a:path h="1469072" w="179680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solidFill>
              <a:schemeClr val="bg1"/>
            </a:solidFill>
            <a:ln algn="ctr" cap="flat" cmpd="sng" w="3175">
              <a:noFill/>
              <a:prstDash val="solid"/>
            </a:ln>
            <a:effectLst/>
          </p:spPr>
          <p:txBody>
            <a:bodyPr anchor="ctr"/>
            <a:lstStyle/>
            <a:p>
              <a:pPr algn="ctr">
                <a:defRPr/>
              </a:pPr>
              <a:endParaRPr altLang="en-US" kern="0" lang="zh-CN" smtClean="0" sz="1600">
                <a:solidFill>
                  <a:srgbClr val="F8F8F8"/>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endParaRPr>
            </a:p>
          </p:txBody>
        </p:sp>
        <p:sp>
          <p:nvSpPr>
            <p:cNvPr id="10" name="TextBox 9"/>
            <p:cNvSpPr txBox="1"/>
            <p:nvPr/>
          </p:nvSpPr>
          <p:spPr>
            <a:xfrm>
              <a:off x="4804645" y="3047006"/>
              <a:ext cx="659835" cy="375422"/>
            </a:xfrm>
            <a:prstGeom prst="rect">
              <a:avLst/>
            </a:prstGeom>
            <a:noFill/>
          </p:spPr>
          <p:txBody>
            <a:bodyPr rtlCol="0" wrap="none">
              <a:spAutoFit/>
            </a:bodyPr>
            <a:lstStyle/>
            <a:p>
              <a:pPr algn="ctr">
                <a:defRPr/>
              </a:pPr>
              <a:r>
                <a:rPr altLang="en-US" kern="0" lang="zh-CN" smtClean="0" sz="1600">
                  <a:solidFill>
                    <a:schemeClr val="accent2"/>
                  </a:solidFill>
                  <a:latin charset="-122" panose="020b0503020204020204" pitchFamily="34" typeface="微软雅黑"/>
                  <a:ea charset="-122" panose="020b0503020204020204" pitchFamily="34" typeface="微软雅黑"/>
                </a:rPr>
                <a:t>标题</a:t>
              </a:r>
            </a:p>
          </p:txBody>
        </p:sp>
      </p:grpSp>
      <p:grpSp>
        <p:nvGrpSpPr>
          <p:cNvPr id="11" name="组合 10"/>
          <p:cNvGrpSpPr/>
          <p:nvPr/>
        </p:nvGrpSpPr>
        <p:grpSpPr>
          <a:xfrm>
            <a:off x="2690171" y="2727332"/>
            <a:ext cx="1576321" cy="1340149"/>
            <a:chOff x="3275692" y="4004098"/>
            <a:chExt cx="1765052" cy="1500603"/>
          </a:xfrm>
        </p:grpSpPr>
        <p:sp>
          <p:nvSpPr>
            <p:cNvPr id="12" name="等腰三角形 11"/>
            <p:cNvSpPr/>
            <p:nvPr/>
          </p:nvSpPr>
          <p:spPr>
            <a:xfrm>
              <a:off x="3275692" y="4004098"/>
              <a:ext cx="1765052" cy="1500603"/>
            </a:xfrm>
            <a:custGeom>
              <a:rect b="b" l="l" r="r" t="t"/>
              <a:pathLst>
                <a:path h="1500603" w="1765052">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solidFill>
              <a:schemeClr val="tx1"/>
            </a:solidFill>
            <a:ln algn="ctr" cap="flat" cmpd="sng" w="3175">
              <a:noFill/>
              <a:prstDash val="solid"/>
            </a:ln>
            <a:effectLst/>
          </p:spPr>
          <p:txBody>
            <a:bodyPr anchor="ctr"/>
            <a:lstStyle/>
            <a:p>
              <a:pPr algn="ctr">
                <a:defRPr/>
              </a:pPr>
              <a:endParaRPr altLang="en-US" kern="0" lang="zh-CN" smtClean="0" sz="1600">
                <a:solidFill>
                  <a:srgbClr val="F8F8F8"/>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endParaRPr>
            </a:p>
          </p:txBody>
        </p:sp>
        <p:sp>
          <p:nvSpPr>
            <p:cNvPr id="13" name="TextBox 12"/>
            <p:cNvSpPr txBox="1"/>
            <p:nvPr/>
          </p:nvSpPr>
          <p:spPr>
            <a:xfrm>
              <a:off x="3626182" y="4936592"/>
              <a:ext cx="659834" cy="375423"/>
            </a:xfrm>
            <a:prstGeom prst="rect">
              <a:avLst/>
            </a:prstGeom>
            <a:noFill/>
          </p:spPr>
          <p:txBody>
            <a:bodyPr rtlCol="0" wrap="none">
              <a:spAutoFit/>
            </a:bodyPr>
            <a:lstStyle/>
            <a:p>
              <a:pPr algn="ctr">
                <a:defRPr/>
              </a:pPr>
              <a:r>
                <a:rPr altLang="en-US" kern="0" lang="zh-CN" smtClean="0" sz="1600">
                  <a:solidFill>
                    <a:schemeClr val="accent2"/>
                  </a:solidFill>
                  <a:latin charset="-122" panose="020b0503020204020204" pitchFamily="34" typeface="微软雅黑"/>
                  <a:ea charset="-122" panose="020b0503020204020204" pitchFamily="34" typeface="微软雅黑"/>
                </a:rPr>
                <a:t>标题</a:t>
              </a:r>
            </a:p>
          </p:txBody>
        </p:sp>
      </p:grpSp>
      <p:grpSp>
        <p:nvGrpSpPr>
          <p:cNvPr id="14" name="组合 13"/>
          <p:cNvGrpSpPr/>
          <p:nvPr/>
        </p:nvGrpSpPr>
        <p:grpSpPr>
          <a:xfrm>
            <a:off x="5076056" y="1396547"/>
            <a:ext cx="2548069" cy="808260"/>
            <a:chOff x="5740568" y="2797139"/>
            <a:chExt cx="2548069" cy="808260"/>
          </a:xfrm>
        </p:grpSpPr>
        <p:grpSp>
          <p:nvGrpSpPr>
            <p:cNvPr id="15" name="组合 44"/>
            <p:cNvGrpSpPr/>
            <p:nvPr/>
          </p:nvGrpSpPr>
          <p:grpSpPr>
            <a:xfrm flipH="1">
              <a:off x="6042252" y="3141849"/>
              <a:ext cx="2184400" cy="400110"/>
              <a:chOff x="-362770" y="3102960"/>
              <a:chExt cx="2183514" cy="400110"/>
            </a:xfrm>
          </p:grpSpPr>
          <p:sp>
            <p:nvSpPr>
              <p:cNvPr id="18" name="TextBox 11"/>
              <p:cNvSpPr txBox="1">
                <a:spLocks noChangeArrowheads="1"/>
              </p:cNvSpPr>
              <p:nvPr/>
            </p:nvSpPr>
            <p:spPr bwMode="auto">
              <a:xfrm>
                <a:off x="675034" y="3102960"/>
                <a:ext cx="1145710" cy="396240"/>
              </a:xfrm>
              <a:prstGeom prst="rect">
                <a:avLst/>
              </a:prstGeom>
              <a:noFill/>
              <a:ln>
                <a:noFill/>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a:t>
                </a:r>
              </a:p>
            </p:txBody>
          </p:sp>
          <p:sp>
            <p:nvSpPr>
              <p:cNvPr id="19" name="TextBox 11"/>
              <p:cNvSpPr txBox="1">
                <a:spLocks noChangeArrowheads="1"/>
              </p:cNvSpPr>
              <p:nvPr/>
            </p:nvSpPr>
            <p:spPr bwMode="auto">
              <a:xfrm>
                <a:off x="-362770" y="3102960"/>
                <a:ext cx="1145710" cy="396240"/>
              </a:xfrm>
              <a:prstGeom prst="rect">
                <a:avLst/>
              </a:prstGeom>
              <a:noFill/>
              <a:ln>
                <a:noFill/>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a:t>
                </a:r>
              </a:p>
            </p:txBody>
          </p:sp>
        </p:grpSp>
        <p:sp>
          <p:nvSpPr>
            <p:cNvPr id="16" name="TextBox 11"/>
            <p:cNvSpPr txBox="1">
              <a:spLocks noChangeArrowheads="1"/>
            </p:cNvSpPr>
            <p:nvPr/>
          </p:nvSpPr>
          <p:spPr bwMode="auto">
            <a:xfrm flipH="1">
              <a:off x="6028599" y="2797139"/>
              <a:ext cx="1456585" cy="335280"/>
            </a:xfrm>
            <a:prstGeom prst="rect">
              <a:avLst/>
            </a:prstGeom>
            <a:noFill/>
            <a:ln>
              <a:noFill/>
            </a:ln>
            <a:effec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600">
                  <a:solidFill>
                    <a:schemeClr val="bg1"/>
                  </a:solidFill>
                  <a:latin charset="-122" panose="020b0503020204020204" pitchFamily="34" typeface="微软雅黑"/>
                  <a:ea charset="-122" panose="020b0503020204020204" pitchFamily="34" typeface="微软雅黑"/>
                </a:rPr>
                <a:t>标题文字</a:t>
              </a:r>
            </a:p>
          </p:txBody>
        </p:sp>
        <p:cxnSp>
          <p:nvCxnSpPr>
            <p:cNvPr id="17" name="直接连接符 16"/>
            <p:cNvCxnSpPr/>
            <p:nvPr/>
          </p:nvCxnSpPr>
          <p:spPr>
            <a:xfrm flipH="1">
              <a:off x="5740568" y="3605399"/>
              <a:ext cx="2548069" cy="0"/>
            </a:xfrm>
            <a:prstGeom prst="line">
              <a:avLst/>
            </a:prstGeom>
            <a:noFill/>
            <a:ln algn="ctr" cap="flat" cmpd="sng" w="12700">
              <a:solidFill>
                <a:schemeClr val="bg1"/>
              </a:solidFill>
              <a:prstDash val="sysDot"/>
              <a:headEnd type="oval"/>
              <a:tailEnd type="oval"/>
            </a:ln>
            <a:effectLst/>
          </p:spPr>
        </p:cxnSp>
      </p:grpSp>
      <p:grpSp>
        <p:nvGrpSpPr>
          <p:cNvPr id="20" name="组合 19"/>
          <p:cNvGrpSpPr/>
          <p:nvPr/>
        </p:nvGrpSpPr>
        <p:grpSpPr>
          <a:xfrm>
            <a:off x="641496" y="2593236"/>
            <a:ext cx="2639983" cy="794243"/>
            <a:chOff x="821899" y="3802559"/>
            <a:chExt cx="2639983" cy="794243"/>
          </a:xfrm>
        </p:grpSpPr>
        <p:grpSp>
          <p:nvGrpSpPr>
            <p:cNvPr id="21" name="组合 44"/>
            <p:cNvGrpSpPr/>
            <p:nvPr/>
          </p:nvGrpSpPr>
          <p:grpSpPr>
            <a:xfrm flipH="1">
              <a:off x="821899" y="4133252"/>
              <a:ext cx="2184400" cy="400110"/>
              <a:chOff x="-362770" y="3102960"/>
              <a:chExt cx="2183514" cy="400110"/>
            </a:xfrm>
          </p:grpSpPr>
          <p:sp>
            <p:nvSpPr>
              <p:cNvPr id="24" name="TextBox 11"/>
              <p:cNvSpPr txBox="1">
                <a:spLocks noChangeArrowheads="1"/>
              </p:cNvSpPr>
              <p:nvPr/>
            </p:nvSpPr>
            <p:spPr bwMode="auto">
              <a:xfrm>
                <a:off x="675034" y="3102961"/>
                <a:ext cx="1145710" cy="396240"/>
              </a:xfrm>
              <a:prstGeom prst="rect">
                <a:avLst/>
              </a:prstGeom>
              <a:noFill/>
              <a:ln>
                <a:noFill/>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a:t>
                </a:r>
              </a:p>
            </p:txBody>
          </p:sp>
          <p:sp>
            <p:nvSpPr>
              <p:cNvPr id="25" name="TextBox 11"/>
              <p:cNvSpPr txBox="1">
                <a:spLocks noChangeArrowheads="1"/>
              </p:cNvSpPr>
              <p:nvPr/>
            </p:nvSpPr>
            <p:spPr bwMode="auto">
              <a:xfrm>
                <a:off x="-362770" y="3102961"/>
                <a:ext cx="1145710" cy="396240"/>
              </a:xfrm>
              <a:prstGeom prst="rect">
                <a:avLst/>
              </a:prstGeom>
              <a:noFill/>
              <a:ln>
                <a:noFill/>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a:t>
                </a:r>
              </a:p>
            </p:txBody>
          </p:sp>
        </p:grpSp>
        <p:sp>
          <p:nvSpPr>
            <p:cNvPr id="22" name="TextBox 11"/>
            <p:cNvSpPr txBox="1">
              <a:spLocks noChangeArrowheads="1"/>
            </p:cNvSpPr>
            <p:nvPr/>
          </p:nvSpPr>
          <p:spPr bwMode="auto">
            <a:xfrm flipH="1">
              <a:off x="844254" y="3802559"/>
              <a:ext cx="1456585" cy="335280"/>
            </a:xfrm>
            <a:prstGeom prst="rect">
              <a:avLst/>
            </a:prstGeom>
            <a:noFill/>
            <a:ln>
              <a:noFill/>
            </a:ln>
            <a:effec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600">
                  <a:latin charset="-122" panose="020b0503020204020204" pitchFamily="34" typeface="微软雅黑"/>
                  <a:ea charset="-122" panose="020b0503020204020204" pitchFamily="34" typeface="微软雅黑"/>
                </a:rPr>
                <a:t>标题文字</a:t>
              </a:r>
            </a:p>
          </p:txBody>
        </p:sp>
        <p:cxnSp>
          <p:nvCxnSpPr>
            <p:cNvPr id="23" name="直接连接符 22"/>
            <p:cNvCxnSpPr/>
            <p:nvPr/>
          </p:nvCxnSpPr>
          <p:spPr>
            <a:xfrm flipH="1">
              <a:off x="868640" y="4596802"/>
              <a:ext cx="2593242" cy="0"/>
            </a:xfrm>
            <a:prstGeom prst="line">
              <a:avLst/>
            </a:prstGeom>
            <a:noFill/>
            <a:ln algn="ctr" cap="flat" cmpd="sng" w="12700">
              <a:solidFill>
                <a:schemeClr val="tx1"/>
              </a:solidFill>
              <a:prstDash val="sysDot"/>
              <a:headEnd type="oval"/>
              <a:tailEnd type="oval"/>
            </a:ln>
            <a:effectLst/>
          </p:spPr>
        </p:cxnSp>
      </p:grpSp>
      <p:grpSp>
        <p:nvGrpSpPr>
          <p:cNvPr id="26" name="组合 25"/>
          <p:cNvGrpSpPr/>
          <p:nvPr/>
        </p:nvGrpSpPr>
        <p:grpSpPr>
          <a:xfrm>
            <a:off x="6003847" y="3056061"/>
            <a:ext cx="2572375" cy="784440"/>
            <a:chOff x="5654277" y="2820959"/>
            <a:chExt cx="2572375" cy="784440"/>
          </a:xfrm>
        </p:grpSpPr>
        <p:grpSp>
          <p:nvGrpSpPr>
            <p:cNvPr id="27" name="组合 44"/>
            <p:cNvGrpSpPr/>
            <p:nvPr/>
          </p:nvGrpSpPr>
          <p:grpSpPr>
            <a:xfrm flipH="1">
              <a:off x="6042252" y="3141849"/>
              <a:ext cx="2184400" cy="400110"/>
              <a:chOff x="-362770" y="3102960"/>
              <a:chExt cx="2183514" cy="400110"/>
            </a:xfrm>
          </p:grpSpPr>
          <p:sp>
            <p:nvSpPr>
              <p:cNvPr id="30" name="TextBox 11"/>
              <p:cNvSpPr txBox="1">
                <a:spLocks noChangeArrowheads="1"/>
              </p:cNvSpPr>
              <p:nvPr/>
            </p:nvSpPr>
            <p:spPr bwMode="auto">
              <a:xfrm>
                <a:off x="675034" y="3102960"/>
                <a:ext cx="1145710" cy="396240"/>
              </a:xfrm>
              <a:prstGeom prst="rect">
                <a:avLst/>
              </a:prstGeom>
              <a:noFill/>
              <a:ln>
                <a:noFill/>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a:t>
                </a:r>
              </a:p>
            </p:txBody>
          </p:sp>
          <p:sp>
            <p:nvSpPr>
              <p:cNvPr id="31" name="TextBox 11"/>
              <p:cNvSpPr txBox="1">
                <a:spLocks noChangeArrowheads="1"/>
              </p:cNvSpPr>
              <p:nvPr/>
            </p:nvSpPr>
            <p:spPr bwMode="auto">
              <a:xfrm>
                <a:off x="-362769" y="3102960"/>
                <a:ext cx="1145710" cy="396240"/>
              </a:xfrm>
              <a:prstGeom prst="rect">
                <a:avLst/>
              </a:prstGeom>
              <a:noFill/>
              <a:ln>
                <a:noFill/>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a:t>
                </a:r>
              </a:p>
            </p:txBody>
          </p:sp>
        </p:grpSp>
        <p:sp>
          <p:nvSpPr>
            <p:cNvPr id="28" name="TextBox 11"/>
            <p:cNvSpPr txBox="1">
              <a:spLocks noChangeArrowheads="1"/>
            </p:cNvSpPr>
            <p:nvPr/>
          </p:nvSpPr>
          <p:spPr bwMode="auto">
            <a:xfrm flipH="1">
              <a:off x="6014318" y="2820959"/>
              <a:ext cx="1456585" cy="335280"/>
            </a:xfrm>
            <a:prstGeom prst="rect">
              <a:avLst/>
            </a:prstGeom>
            <a:noFill/>
            <a:ln>
              <a:noFill/>
            </a:ln>
            <a:effec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600">
                  <a:solidFill>
                    <a:schemeClr val="bg2"/>
                  </a:solidFill>
                  <a:latin charset="-122" panose="020b0503020204020204" pitchFamily="34" typeface="微软雅黑"/>
                  <a:ea charset="-122" panose="020b0503020204020204" pitchFamily="34" typeface="微软雅黑"/>
                </a:rPr>
                <a:t>标题文字</a:t>
              </a:r>
            </a:p>
          </p:txBody>
        </p:sp>
        <p:cxnSp>
          <p:nvCxnSpPr>
            <p:cNvPr id="29" name="直接连接符 28"/>
            <p:cNvCxnSpPr/>
            <p:nvPr/>
          </p:nvCxnSpPr>
          <p:spPr>
            <a:xfrm flipH="1">
              <a:off x="5654277" y="3605399"/>
              <a:ext cx="2548069" cy="0"/>
            </a:xfrm>
            <a:prstGeom prst="line">
              <a:avLst/>
            </a:prstGeom>
            <a:noFill/>
            <a:ln algn="ctr" cap="flat" cmpd="sng" w="12700">
              <a:solidFill>
                <a:schemeClr val="bg2"/>
              </a:solidFill>
              <a:prstDash val="sysDot"/>
              <a:headEnd type="oval"/>
              <a:tailEnd type="oval"/>
            </a:ln>
            <a:effectLst/>
          </p:spPr>
        </p:cxnSp>
      </p:grpSp>
      <p:grpSp>
        <p:nvGrpSpPr>
          <p:cNvPr id="32" name="组合 31"/>
          <p:cNvGrpSpPr/>
          <p:nvPr/>
        </p:nvGrpSpPr>
        <p:grpSpPr>
          <a:xfrm>
            <a:off x="280052" y="242680"/>
            <a:ext cx="2904891" cy="338554"/>
            <a:chOff x="568442" y="319364"/>
            <a:chExt cx="3873190" cy="451406"/>
          </a:xfrm>
        </p:grpSpPr>
        <p:sp>
          <p:nvSpPr>
            <p:cNvPr id="33"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34" name="等腰三角形 33"/>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35"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80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id="10" nodeType="clickEffect" presetClass="entr" presetID="42"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1000" id="12"/>
                                        <p:tgtEl>
                                          <p:spTgt spid="8"/>
                                        </p:tgtEl>
                                      </p:cBhvr>
                                    </p:animEffect>
                                    <p:anim calcmode="lin" valueType="num">
                                      <p:cBhvr>
                                        <p:cTn dur="1000" fill="hold" id="13"/>
                                        <p:tgtEl>
                                          <p:spTgt spid="8"/>
                                        </p:tgtEl>
                                        <p:attrNameLst>
                                          <p:attrName>ppt_x</p:attrName>
                                        </p:attrNameLst>
                                      </p:cBhvr>
                                      <p:tavLst>
                                        <p:tav tm="0">
                                          <p:val>
                                            <p:strVal val="#ppt_x"/>
                                          </p:val>
                                        </p:tav>
                                        <p:tav tm="100000">
                                          <p:val>
                                            <p:strVal val="#ppt_x"/>
                                          </p:val>
                                        </p:tav>
                                      </p:tavLst>
                                    </p:anim>
                                    <p:anim calcmode="lin" valueType="num">
                                      <p:cBhvr>
                                        <p:cTn dur="1000" fill="hold" id="14"/>
                                        <p:tgtEl>
                                          <p:spTgt spid="8"/>
                                        </p:tgtEl>
                                        <p:attrNameLst>
                                          <p:attrName>ppt_y</p:attrName>
                                        </p:attrNameLst>
                                      </p:cBhvr>
                                      <p:tavLst>
                                        <p:tav tm="0">
                                          <p:val>
                                            <p:strVal val="#ppt_y+.1"/>
                                          </p:val>
                                        </p:tav>
                                        <p:tav tm="100000">
                                          <p:val>
                                            <p:strVal val="#ppt_y"/>
                                          </p:val>
                                        </p:tav>
                                      </p:tavLst>
                                    </p:anim>
                                  </p:childTnLst>
                                </p:cTn>
                              </p:par>
                            </p:childTnLst>
                          </p:cTn>
                        </p:par>
                      </p:childTnLst>
                    </p:cTn>
                  </p:par>
                  <p:par>
                    <p:cTn fill="hold" id="15" nodeType="clickPar">
                      <p:stCondLst>
                        <p:cond delay="indefinite"/>
                        <p:cond delay="0" evt="onBegin">
                          <p:tn val="14"/>
                        </p:cond>
                      </p:stCondLst>
                      <p:childTnLst>
                        <p:par>
                          <p:cTn fill="hold" id="16" nodeType="afterGroup">
                            <p:stCondLst>
                              <p:cond delay="0"/>
                            </p:stCondLst>
                            <p:childTnLst>
                              <p:par>
                                <p:cTn fill="hold" id="17" nodeType="clickEffect" presetClass="entr" presetID="10" presetSubtype="0">
                                  <p:stCondLst>
                                    <p:cond delay="0"/>
                                  </p:stCondLst>
                                  <p:childTnLst>
                                    <p:set>
                                      <p:cBhvr>
                                        <p:cTn dur="1" fill="hold" id="18">
                                          <p:stCondLst>
                                            <p:cond delay="0"/>
                                          </p:stCondLst>
                                        </p:cTn>
                                        <p:tgtEl>
                                          <p:spTgt spid="5"/>
                                        </p:tgtEl>
                                        <p:attrNameLst>
                                          <p:attrName>style.visibility</p:attrName>
                                        </p:attrNameLst>
                                      </p:cBhvr>
                                      <p:to>
                                        <p:strVal val="visible"/>
                                      </p:to>
                                    </p:set>
                                    <p:animEffect filter="fade" transition="in">
                                      <p:cBhvr>
                                        <p:cTn dur="1000" id="19"/>
                                        <p:tgtEl>
                                          <p:spTgt spid="5"/>
                                        </p:tgtEl>
                                      </p:cBhvr>
                                    </p:animEffect>
                                  </p:childTnLst>
                                </p:cTn>
                              </p:par>
                              <p:par>
                                <p:cTn accel="50000" decel="50000" fill="hold" id="20" nodeType="withEffect" presetClass="path" presetID="49" presetSubtype="0">
                                  <p:stCondLst>
                                    <p:cond delay="0"/>
                                  </p:stCondLst>
                                  <p:childTnLst>
                                    <p:animMotion origin="layout" path="M 0.00031 0.00023 L -0.09464 -0.04669" pathEditMode="relative" ptsTypes="AA" rAng="0">
                                      <p:cBhvr>
                                        <p:cTn dur="1000" fill="hold" id="21" spd="-100000"/>
                                        <p:tgtEl>
                                          <p:spTgt spid="5"/>
                                        </p:tgtEl>
                                        <p:attrNameLst>
                                          <p:attrName>ppt_x</p:attrName>
                                          <p:attrName>ppt_y</p:attrName>
                                        </p:attrNameLst>
                                      </p:cBhvr>
                                      <p:rCtr x="-4755" y="-2358"/>
                                    </p:animMotion>
                                  </p:childTnLst>
                                </p:cTn>
                              </p:par>
                            </p:childTnLst>
                          </p:cTn>
                        </p:par>
                      </p:childTnLst>
                    </p:cTn>
                  </p:par>
                  <p:par>
                    <p:cTn fill="hold" id="22" nodeType="clickPar">
                      <p:stCondLst>
                        <p:cond delay="indefinite"/>
                        <p:cond delay="0" evt="onBegin">
                          <p:tn val="21"/>
                        </p:cond>
                      </p:stCondLst>
                      <p:childTnLst>
                        <p:par>
                          <p:cTn fill="hold" id="23" nodeType="afterGroup">
                            <p:stCondLst>
                              <p:cond delay="0"/>
                            </p:stCondLst>
                            <p:childTnLst>
                              <p:par>
                                <p:cTn fill="hold" id="24" nodeType="clickEffect" presetClass="entr" presetID="10" presetSubtype="0">
                                  <p:stCondLst>
                                    <p:cond delay="0"/>
                                  </p:stCondLst>
                                  <p:childTnLst>
                                    <p:set>
                                      <p:cBhvr>
                                        <p:cTn dur="1" fill="hold" id="25">
                                          <p:stCondLst>
                                            <p:cond delay="0"/>
                                          </p:stCondLst>
                                        </p:cTn>
                                        <p:tgtEl>
                                          <p:spTgt spid="11"/>
                                        </p:tgtEl>
                                        <p:attrNameLst>
                                          <p:attrName>style.visibility</p:attrName>
                                        </p:attrNameLst>
                                      </p:cBhvr>
                                      <p:to>
                                        <p:strVal val="visible"/>
                                      </p:to>
                                    </p:set>
                                    <p:animEffect filter="fade" transition="in">
                                      <p:cBhvr>
                                        <p:cTn dur="1000" id="26"/>
                                        <p:tgtEl>
                                          <p:spTgt spid="11"/>
                                        </p:tgtEl>
                                      </p:cBhvr>
                                    </p:animEffect>
                                  </p:childTnLst>
                                </p:cTn>
                              </p:par>
                              <p:par>
                                <p:cTn accel="50000" decel="50000" fill="hold" id="27" nodeType="withEffect" presetClass="path" presetID="49" presetSubtype="0">
                                  <p:stCondLst>
                                    <p:cond delay="0"/>
                                  </p:stCondLst>
                                  <p:childTnLst>
                                    <p:animMotion origin="layout" path="M 0.00061 0.00046 L 0.09618 -0.04669" pathEditMode="relative" ptsTypes="AA" rAng="0">
                                      <p:cBhvr>
                                        <p:cTn dur="1000" fill="hold" id="28" spd="-100000"/>
                                        <p:tgtEl>
                                          <p:spTgt spid="11"/>
                                        </p:tgtEl>
                                        <p:attrNameLst>
                                          <p:attrName>ppt_x</p:attrName>
                                          <p:attrName>ppt_y</p:attrName>
                                        </p:attrNameLst>
                                      </p:cBhvr>
                                      <p:rCtr x="4771" y="-2358"/>
                                    </p:animMotion>
                                  </p:childTnLst>
                                </p:cTn>
                              </p:par>
                            </p:childTnLst>
                          </p:cTn>
                        </p:par>
                        <p:par>
                          <p:cTn fill="hold" id="29" nodeType="afterGroup">
                            <p:stCondLst>
                              <p:cond delay="1000"/>
                            </p:stCondLst>
                            <p:childTnLst>
                              <p:par>
                                <p:cTn fill="hold" id="30" nodeType="afterEffect" presetClass="entr" presetID="12" presetSubtype="2">
                                  <p:stCondLst>
                                    <p:cond delay="0"/>
                                  </p:stCondLst>
                                  <p:childTnLst>
                                    <p:set>
                                      <p:cBhvr>
                                        <p:cTn dur="1" fill="hold" id="31">
                                          <p:stCondLst>
                                            <p:cond delay="0"/>
                                          </p:stCondLst>
                                        </p:cTn>
                                        <p:tgtEl>
                                          <p:spTgt spid="14"/>
                                        </p:tgtEl>
                                        <p:attrNameLst>
                                          <p:attrName>style.visibility</p:attrName>
                                        </p:attrNameLst>
                                      </p:cBhvr>
                                      <p:to>
                                        <p:strVal val="visible"/>
                                      </p:to>
                                    </p:set>
                                    <p:animEffect filter="slide(fromRight)" transition="in">
                                      <p:cBhvr>
                                        <p:cTn dur="1000" id="32"/>
                                        <p:tgtEl>
                                          <p:spTgt spid="14"/>
                                        </p:tgtEl>
                                      </p:cBhvr>
                                    </p:animEffect>
                                  </p:childTnLst>
                                </p:cTn>
                              </p:par>
                              <p:par>
                                <p:cTn fill="hold" id="33" nodeType="withEffect" presetClass="entr" presetID="12" presetSubtype="8">
                                  <p:stCondLst>
                                    <p:cond delay="0"/>
                                  </p:stCondLst>
                                  <p:childTnLst>
                                    <p:set>
                                      <p:cBhvr>
                                        <p:cTn dur="1" fill="hold" id="34">
                                          <p:stCondLst>
                                            <p:cond delay="0"/>
                                          </p:stCondLst>
                                        </p:cTn>
                                        <p:tgtEl>
                                          <p:spTgt spid="20"/>
                                        </p:tgtEl>
                                        <p:attrNameLst>
                                          <p:attrName>style.visibility</p:attrName>
                                        </p:attrNameLst>
                                      </p:cBhvr>
                                      <p:to>
                                        <p:strVal val="visible"/>
                                      </p:to>
                                    </p:set>
                                    <p:animEffect filter="slide(fromLeft)" transition="in">
                                      <p:cBhvr>
                                        <p:cTn dur="1000" id="35"/>
                                        <p:tgtEl>
                                          <p:spTgt spid="20"/>
                                        </p:tgtEl>
                                      </p:cBhvr>
                                    </p:animEffect>
                                  </p:childTnLst>
                                </p:cTn>
                              </p:par>
                            </p:childTnLst>
                          </p:cTn>
                        </p:par>
                        <p:par>
                          <p:cTn fill="hold" id="36" nodeType="afterGroup">
                            <p:stCondLst>
                              <p:cond delay="2000"/>
                            </p:stCondLst>
                            <p:childTnLst>
                              <p:par>
                                <p:cTn fill="hold" id="37" nodeType="afterEffect" presetClass="entr" presetID="12" presetSubtype="2">
                                  <p:stCondLst>
                                    <p:cond delay="0"/>
                                  </p:stCondLst>
                                  <p:childTnLst>
                                    <p:set>
                                      <p:cBhvr>
                                        <p:cTn dur="1" fill="hold" id="38">
                                          <p:stCondLst>
                                            <p:cond delay="0"/>
                                          </p:stCondLst>
                                        </p:cTn>
                                        <p:tgtEl>
                                          <p:spTgt spid="26"/>
                                        </p:tgtEl>
                                        <p:attrNameLst>
                                          <p:attrName>style.visibility</p:attrName>
                                        </p:attrNameLst>
                                      </p:cBhvr>
                                      <p:to>
                                        <p:strVal val="visible"/>
                                      </p:to>
                                    </p:set>
                                    <p:animEffect filter="slide(fromRight)" transition="in">
                                      <p:cBhvr>
                                        <p:cTn dur="1000" id="39"/>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17594" y="1307379"/>
            <a:ext cx="5432685" cy="2961458"/>
            <a:chOff x="417594" y="1307379"/>
            <a:chExt cx="5432685" cy="2961458"/>
          </a:xfrm>
        </p:grpSpPr>
        <p:sp>
          <p:nvSpPr>
            <p:cNvPr id="3" name="五角星 2"/>
            <p:cNvSpPr/>
            <p:nvPr/>
          </p:nvSpPr>
          <p:spPr>
            <a:xfrm>
              <a:off x="2051581" y="1738257"/>
              <a:ext cx="2165350" cy="2165350"/>
            </a:xfrm>
            <a:prstGeom prst="star5">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prstClr val="white"/>
                </a:solidFill>
                <a:latin charset="-122" panose="020b0503020204020204" pitchFamily="34" typeface="微软雅黑"/>
                <a:ea charset="-122" panose="020b0503020204020204" pitchFamily="34" typeface="微软雅黑"/>
              </a:endParaRPr>
            </a:p>
          </p:txBody>
        </p:sp>
        <p:grpSp>
          <p:nvGrpSpPr>
            <p:cNvPr id="4" name="组合 3"/>
            <p:cNvGrpSpPr/>
            <p:nvPr/>
          </p:nvGrpSpPr>
          <p:grpSpPr>
            <a:xfrm>
              <a:off x="2694589" y="2496403"/>
              <a:ext cx="862568" cy="864315"/>
              <a:chOff x="3002267" y="2879804"/>
              <a:chExt cx="775207" cy="776777"/>
            </a:xfrm>
          </p:grpSpPr>
          <p:sp>
            <p:nvSpPr>
              <p:cNvPr id="25" name="椭圆 80"/>
              <p:cNvSpPr/>
              <p:nvPr/>
            </p:nvSpPr>
            <p:spPr bwMode="auto">
              <a:xfrm>
                <a:off x="3002267" y="2879804"/>
                <a:ext cx="775207" cy="776777"/>
              </a:xfrm>
              <a:prstGeom prst="ellipse">
                <a:avLst/>
              </a:prstGeom>
              <a:solidFill>
                <a:schemeClr val="bg1"/>
              </a:solidFill>
              <a:ln algn="ctr" cap="flat" cmpd="sng" w="25400">
                <a:noFill/>
                <a:prstDash val="solid"/>
              </a:ln>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charset="-122" panose="020b0503020204020204" pitchFamily="34" typeface="微软雅黑"/>
                  <a:ea charset="-122" panose="020b0503020204020204" pitchFamily="34" typeface="微软雅黑"/>
                </a:endParaRPr>
              </a:p>
            </p:txBody>
          </p:sp>
          <p:sp>
            <p:nvSpPr>
              <p:cNvPr id="26" name="TextBox 25"/>
              <p:cNvSpPr txBox="1"/>
              <p:nvPr/>
            </p:nvSpPr>
            <p:spPr>
              <a:xfrm>
                <a:off x="3008157" y="3020617"/>
                <a:ext cx="739230" cy="520467"/>
              </a:xfrm>
              <a:prstGeom prst="rect">
                <a:avLst/>
              </a:prstGeom>
              <a:noFill/>
              <a:ln>
                <a:noFill/>
              </a:ln>
            </p:spPr>
            <p:txBody>
              <a:bodyPr rtlCol="0" wrap="square">
                <a:spAutoFit/>
              </a:bodyPr>
              <a:lstStyle/>
              <a:p>
                <a:pPr algn="ctr"/>
                <a:r>
                  <a:rPr altLang="en-US" lang="zh-CN" smtClean="0" sz="1600">
                    <a:solidFill>
                      <a:schemeClr val="accent2"/>
                    </a:solidFill>
                    <a:latin charset="-122" panose="020b0503020204020204" pitchFamily="34" typeface="微软雅黑"/>
                    <a:ea charset="-122" panose="020b0503020204020204" pitchFamily="34" typeface="微软雅黑"/>
                  </a:rPr>
                  <a:t>标题</a:t>
                </a:r>
              </a:p>
              <a:p>
                <a:pPr algn="ctr"/>
                <a:r>
                  <a:rPr altLang="en-US" lang="zh-CN" smtClean="0" sz="1600">
                    <a:solidFill>
                      <a:schemeClr val="accent2"/>
                    </a:solidFill>
                    <a:latin charset="-122" panose="020b0503020204020204" pitchFamily="34" typeface="微软雅黑"/>
                    <a:ea charset="-122" panose="020b0503020204020204" pitchFamily="34" typeface="微软雅黑"/>
                  </a:rPr>
                  <a:t>文字</a:t>
                </a:r>
              </a:p>
            </p:txBody>
          </p:sp>
        </p:grpSp>
        <p:grpSp>
          <p:nvGrpSpPr>
            <p:cNvPr id="5" name="组合 4"/>
            <p:cNvGrpSpPr/>
            <p:nvPr/>
          </p:nvGrpSpPr>
          <p:grpSpPr>
            <a:xfrm>
              <a:off x="2874301" y="1307379"/>
              <a:ext cx="524509" cy="525571"/>
              <a:chOff x="3002267" y="2879804"/>
              <a:chExt cx="775207" cy="776777"/>
            </a:xfrm>
          </p:grpSpPr>
          <p:sp>
            <p:nvSpPr>
              <p:cNvPr id="23" name="椭圆 80"/>
              <p:cNvSpPr/>
              <p:nvPr/>
            </p:nvSpPr>
            <p:spPr bwMode="auto">
              <a:xfrm>
                <a:off x="3002267" y="2879804"/>
                <a:ext cx="775207" cy="776777"/>
              </a:xfrm>
              <a:prstGeom prst="ellipse">
                <a:avLst/>
              </a:prstGeom>
              <a:solidFill>
                <a:schemeClr val="bg1"/>
              </a:solidFill>
              <a:ln algn="ctr" cap="flat" cmpd="sng" w="25400">
                <a:noFill/>
                <a:prstDash val="solid"/>
              </a:ln>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charset="-122" panose="020b0503020204020204" pitchFamily="34" typeface="微软雅黑"/>
                  <a:ea charset="-122" panose="020b0503020204020204" pitchFamily="34" typeface="微软雅黑"/>
                </a:endParaRPr>
              </a:p>
            </p:txBody>
          </p:sp>
          <p:sp>
            <p:nvSpPr>
              <p:cNvPr id="24" name="TextBox 23"/>
              <p:cNvSpPr txBox="1"/>
              <p:nvPr/>
            </p:nvSpPr>
            <p:spPr>
              <a:xfrm>
                <a:off x="3021853" y="3001038"/>
                <a:ext cx="739230" cy="585630"/>
              </a:xfrm>
              <a:prstGeom prst="rect">
                <a:avLst/>
              </a:prstGeom>
              <a:noFill/>
              <a:ln>
                <a:noFill/>
              </a:ln>
            </p:spPr>
            <p:txBody>
              <a:bodyPr rtlCol="0" wrap="square">
                <a:spAutoFit/>
              </a:bodyPr>
              <a:lstStyle/>
              <a:p>
                <a:pPr algn="ctr"/>
                <a:r>
                  <a:rPr altLang="zh-CN" lang="en-US" smtClean="0" sz="2000">
                    <a:solidFill>
                      <a:schemeClr val="accent2"/>
                    </a:solidFill>
                    <a:latin charset="-122" panose="020b0503020204020204" pitchFamily="34" typeface="微软雅黑"/>
                    <a:ea charset="-122" panose="020b0503020204020204" pitchFamily="34" typeface="微软雅黑"/>
                  </a:rPr>
                  <a:t>01</a:t>
                </a:r>
              </a:p>
            </p:txBody>
          </p:sp>
        </p:grpSp>
        <p:grpSp>
          <p:nvGrpSpPr>
            <p:cNvPr id="6" name="组合 5"/>
            <p:cNvGrpSpPr/>
            <p:nvPr/>
          </p:nvGrpSpPr>
          <p:grpSpPr>
            <a:xfrm>
              <a:off x="4130182" y="2294206"/>
              <a:ext cx="524509" cy="525571"/>
              <a:chOff x="3002267" y="2879804"/>
              <a:chExt cx="775207" cy="776777"/>
            </a:xfrm>
          </p:grpSpPr>
          <p:sp>
            <p:nvSpPr>
              <p:cNvPr id="21" name="椭圆 80"/>
              <p:cNvSpPr/>
              <p:nvPr/>
            </p:nvSpPr>
            <p:spPr bwMode="auto">
              <a:xfrm>
                <a:off x="3002267" y="2879804"/>
                <a:ext cx="775207" cy="776777"/>
              </a:xfrm>
              <a:prstGeom prst="ellipse">
                <a:avLst/>
              </a:prstGeom>
              <a:solidFill>
                <a:schemeClr val="tx1"/>
              </a:solidFill>
              <a:ln algn="ctr" cap="flat" cmpd="sng" w="25400">
                <a:noFill/>
                <a:prstDash val="solid"/>
              </a:ln>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charset="-122" panose="020b0503020204020204" pitchFamily="34" typeface="微软雅黑"/>
                  <a:ea charset="-122" panose="020b0503020204020204" pitchFamily="34" typeface="微软雅黑"/>
                </a:endParaRPr>
              </a:p>
            </p:txBody>
          </p:sp>
          <p:sp>
            <p:nvSpPr>
              <p:cNvPr id="22" name="TextBox 21"/>
              <p:cNvSpPr txBox="1"/>
              <p:nvPr/>
            </p:nvSpPr>
            <p:spPr>
              <a:xfrm>
                <a:off x="3021853" y="2989776"/>
                <a:ext cx="739230" cy="585630"/>
              </a:xfrm>
              <a:prstGeom prst="rect">
                <a:avLst/>
              </a:prstGeom>
              <a:noFill/>
              <a:ln>
                <a:noFill/>
              </a:ln>
            </p:spPr>
            <p:txBody>
              <a:bodyPr rtlCol="0" wrap="square">
                <a:spAutoFit/>
              </a:bodyPr>
              <a:lstStyle/>
              <a:p>
                <a:pPr algn="ctr"/>
                <a:r>
                  <a:rPr altLang="zh-CN" lang="en-US" smtClean="0" sz="2000">
                    <a:solidFill>
                      <a:schemeClr val="accent2"/>
                    </a:solidFill>
                    <a:latin charset="-122" panose="020b0503020204020204" pitchFamily="34" typeface="微软雅黑"/>
                    <a:ea charset="-122" panose="020b0503020204020204" pitchFamily="34" typeface="微软雅黑"/>
                  </a:rPr>
                  <a:t>02</a:t>
                </a:r>
              </a:p>
            </p:txBody>
          </p:sp>
        </p:grpSp>
        <p:grpSp>
          <p:nvGrpSpPr>
            <p:cNvPr id="7" name="组合 6"/>
            <p:cNvGrpSpPr/>
            <p:nvPr/>
          </p:nvGrpSpPr>
          <p:grpSpPr>
            <a:xfrm>
              <a:off x="1653964" y="2281489"/>
              <a:ext cx="524509" cy="525571"/>
              <a:chOff x="3002267" y="2879804"/>
              <a:chExt cx="775207" cy="776777"/>
            </a:xfrm>
          </p:grpSpPr>
          <p:sp>
            <p:nvSpPr>
              <p:cNvPr id="19" name="椭圆 80"/>
              <p:cNvSpPr/>
              <p:nvPr/>
            </p:nvSpPr>
            <p:spPr bwMode="auto">
              <a:xfrm>
                <a:off x="3002267" y="2879804"/>
                <a:ext cx="775207" cy="776777"/>
              </a:xfrm>
              <a:prstGeom prst="ellipse">
                <a:avLst/>
              </a:prstGeom>
              <a:solidFill>
                <a:schemeClr val="bg2"/>
              </a:solidFill>
              <a:ln algn="ctr" cap="flat" cmpd="sng" w="25400">
                <a:noFill/>
                <a:prstDash val="solid"/>
              </a:ln>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charset="-122" panose="020b0503020204020204" pitchFamily="34" typeface="微软雅黑"/>
                  <a:ea charset="-122" panose="020b0503020204020204" pitchFamily="34" typeface="微软雅黑"/>
                </a:endParaRPr>
              </a:p>
            </p:txBody>
          </p:sp>
          <p:sp>
            <p:nvSpPr>
              <p:cNvPr id="20" name="TextBox 19"/>
              <p:cNvSpPr txBox="1"/>
              <p:nvPr/>
            </p:nvSpPr>
            <p:spPr>
              <a:xfrm>
                <a:off x="3021853" y="2989776"/>
                <a:ext cx="739230" cy="585630"/>
              </a:xfrm>
              <a:prstGeom prst="rect">
                <a:avLst/>
              </a:prstGeom>
              <a:noFill/>
              <a:ln>
                <a:noFill/>
              </a:ln>
            </p:spPr>
            <p:txBody>
              <a:bodyPr rtlCol="0" wrap="square">
                <a:spAutoFit/>
              </a:bodyPr>
              <a:lstStyle/>
              <a:p>
                <a:pPr algn="ctr"/>
                <a:r>
                  <a:rPr altLang="zh-CN" lang="en-US" smtClean="0" sz="2000">
                    <a:solidFill>
                      <a:schemeClr val="accent2"/>
                    </a:solidFill>
                    <a:latin charset="-122" panose="020b0503020204020204" pitchFamily="34" typeface="微软雅黑"/>
                    <a:ea charset="-122" panose="020b0503020204020204" pitchFamily="34" typeface="微软雅黑"/>
                  </a:rPr>
                  <a:t>03</a:t>
                </a:r>
              </a:p>
            </p:txBody>
          </p:sp>
        </p:grpSp>
        <p:grpSp>
          <p:nvGrpSpPr>
            <p:cNvPr id="8" name="组合 7"/>
            <p:cNvGrpSpPr/>
            <p:nvPr/>
          </p:nvGrpSpPr>
          <p:grpSpPr>
            <a:xfrm>
              <a:off x="2139099" y="3743266"/>
              <a:ext cx="524509" cy="525571"/>
              <a:chOff x="3002267" y="2879804"/>
              <a:chExt cx="775207" cy="776777"/>
            </a:xfrm>
          </p:grpSpPr>
          <p:sp>
            <p:nvSpPr>
              <p:cNvPr id="17" name="椭圆 80"/>
              <p:cNvSpPr/>
              <p:nvPr/>
            </p:nvSpPr>
            <p:spPr bwMode="auto">
              <a:xfrm>
                <a:off x="3002267" y="2879804"/>
                <a:ext cx="775207" cy="776777"/>
              </a:xfrm>
              <a:prstGeom prst="ellipse">
                <a:avLst/>
              </a:prstGeom>
              <a:solidFill>
                <a:schemeClr val="tx2"/>
              </a:solidFill>
              <a:ln algn="ctr" cap="flat" cmpd="sng" w="25400">
                <a:noFill/>
                <a:prstDash val="solid"/>
              </a:ln>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charset="-122" panose="020b0503020204020204" pitchFamily="34" typeface="微软雅黑"/>
                  <a:ea charset="-122" panose="020b0503020204020204" pitchFamily="34" typeface="微软雅黑"/>
                </a:endParaRPr>
              </a:p>
            </p:txBody>
          </p:sp>
          <p:sp>
            <p:nvSpPr>
              <p:cNvPr id="18" name="TextBox 17"/>
              <p:cNvSpPr txBox="1"/>
              <p:nvPr/>
            </p:nvSpPr>
            <p:spPr>
              <a:xfrm>
                <a:off x="3021853" y="2989777"/>
                <a:ext cx="739230" cy="585630"/>
              </a:xfrm>
              <a:prstGeom prst="rect">
                <a:avLst/>
              </a:prstGeom>
              <a:noFill/>
              <a:ln>
                <a:noFill/>
              </a:ln>
            </p:spPr>
            <p:txBody>
              <a:bodyPr rtlCol="0" wrap="square">
                <a:spAutoFit/>
              </a:bodyPr>
              <a:lstStyle/>
              <a:p>
                <a:pPr algn="ctr"/>
                <a:r>
                  <a:rPr altLang="zh-CN" lang="en-US" smtClean="0" sz="2000">
                    <a:solidFill>
                      <a:schemeClr val="accent2"/>
                    </a:solidFill>
                    <a:latin charset="-122" panose="020b0503020204020204" pitchFamily="34" typeface="微软雅黑"/>
                    <a:ea charset="-122" panose="020b0503020204020204" pitchFamily="34" typeface="微软雅黑"/>
                  </a:rPr>
                  <a:t>04</a:t>
                </a:r>
              </a:p>
            </p:txBody>
          </p:sp>
        </p:grpSp>
        <p:grpSp>
          <p:nvGrpSpPr>
            <p:cNvPr id="9" name="组合 8"/>
            <p:cNvGrpSpPr/>
            <p:nvPr/>
          </p:nvGrpSpPr>
          <p:grpSpPr>
            <a:xfrm>
              <a:off x="3645317" y="3743266"/>
              <a:ext cx="524509" cy="525571"/>
              <a:chOff x="3002267" y="2879804"/>
              <a:chExt cx="775207" cy="776777"/>
            </a:xfrm>
          </p:grpSpPr>
          <p:sp>
            <p:nvSpPr>
              <p:cNvPr id="15" name="椭圆 80"/>
              <p:cNvSpPr/>
              <p:nvPr/>
            </p:nvSpPr>
            <p:spPr bwMode="auto">
              <a:xfrm>
                <a:off x="3002267" y="2879804"/>
                <a:ext cx="775207" cy="776777"/>
              </a:xfrm>
              <a:prstGeom prst="ellipse">
                <a:avLst/>
              </a:prstGeom>
              <a:solidFill>
                <a:schemeClr val="bg2"/>
              </a:solidFill>
              <a:ln algn="ctr" cap="flat" cmpd="sng" w="25400">
                <a:noFill/>
                <a:prstDash val="solid"/>
              </a:ln>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fontAlgn="base" hangingPunct="1">
                  <a:spcBef>
                    <a:spcPct val="0"/>
                  </a:spcBef>
                  <a:spcAft>
                    <a:spcPct val="0"/>
                  </a:spcAft>
                  <a:defRPr/>
                </a:pPr>
                <a:endParaRPr altLang="en-US" kern="0" lang="zh-CN" sz="3300">
                  <a:solidFill>
                    <a:srgbClr val="FFFFFF"/>
                  </a:solidFill>
                  <a:latin charset="-122" panose="020b0503020204020204" pitchFamily="34" typeface="微软雅黑"/>
                  <a:ea charset="-122" panose="020b0503020204020204" pitchFamily="34" typeface="微软雅黑"/>
                </a:endParaRPr>
              </a:p>
            </p:txBody>
          </p:sp>
          <p:sp>
            <p:nvSpPr>
              <p:cNvPr id="16" name="TextBox 15"/>
              <p:cNvSpPr txBox="1"/>
              <p:nvPr/>
            </p:nvSpPr>
            <p:spPr>
              <a:xfrm>
                <a:off x="3021853" y="2989777"/>
                <a:ext cx="739230" cy="585630"/>
              </a:xfrm>
              <a:prstGeom prst="rect">
                <a:avLst/>
              </a:prstGeom>
              <a:noFill/>
              <a:ln>
                <a:noFill/>
              </a:ln>
            </p:spPr>
            <p:txBody>
              <a:bodyPr rtlCol="0" wrap="square">
                <a:spAutoFit/>
              </a:bodyPr>
              <a:lstStyle/>
              <a:p>
                <a:pPr algn="ctr"/>
                <a:r>
                  <a:rPr altLang="zh-CN" lang="en-US" smtClean="0" sz="2000">
                    <a:solidFill>
                      <a:schemeClr val="accent2"/>
                    </a:solidFill>
                    <a:latin charset="-122" panose="020b0503020204020204" pitchFamily="34" typeface="微软雅黑"/>
                    <a:ea charset="-122" panose="020b0503020204020204" pitchFamily="34" typeface="微软雅黑"/>
                  </a:rPr>
                  <a:t>05</a:t>
                </a:r>
              </a:p>
            </p:txBody>
          </p:sp>
        </p:grpSp>
        <p:sp>
          <p:nvSpPr>
            <p:cNvPr id="10" name="TextBox 9"/>
            <p:cNvSpPr txBox="1"/>
            <p:nvPr/>
          </p:nvSpPr>
          <p:spPr>
            <a:xfrm>
              <a:off x="1735731" y="1401616"/>
              <a:ext cx="995680" cy="335280"/>
            </a:xfrm>
            <a:prstGeom prst="rect">
              <a:avLst/>
            </a:prstGeom>
            <a:noFill/>
          </p:spPr>
          <p:txBody>
            <a:bodyPr rtlCol="0" wrap="none">
              <a:spAutoFit/>
            </a:bodyPr>
            <a:lstStyle/>
            <a:p>
              <a:pPr algn="ctr"/>
              <a:r>
                <a:rPr altLang="en-US" lang="zh-CN" smtClean="0" sz="1600">
                  <a:solidFill>
                    <a:schemeClr val="bg1"/>
                  </a:solidFill>
                  <a:latin charset="-122" panose="020b0503020204020204" pitchFamily="34" typeface="微软雅黑"/>
                  <a:ea charset="-122" panose="020b0503020204020204" pitchFamily="34" typeface="微软雅黑"/>
                </a:rPr>
                <a:t>标题文字</a:t>
              </a:r>
            </a:p>
          </p:txBody>
        </p:sp>
        <p:sp>
          <p:nvSpPr>
            <p:cNvPr id="11" name="TextBox 10"/>
            <p:cNvSpPr txBox="1"/>
            <p:nvPr/>
          </p:nvSpPr>
          <p:spPr>
            <a:xfrm>
              <a:off x="4844876" y="2418122"/>
              <a:ext cx="995680" cy="335280"/>
            </a:xfrm>
            <a:prstGeom prst="rect">
              <a:avLst/>
            </a:prstGeom>
            <a:noFill/>
          </p:spPr>
          <p:txBody>
            <a:bodyPr rtlCol="0" wrap="none">
              <a:spAutoFit/>
            </a:bodyPr>
            <a:lstStyle/>
            <a:p>
              <a:r>
                <a:rPr altLang="en-US" lang="zh-CN" smtClean="0" sz="1600">
                  <a:latin charset="-122" panose="020b0503020204020204" pitchFamily="34" typeface="微软雅黑"/>
                  <a:ea charset="-122" panose="020b0503020204020204" pitchFamily="34" typeface="微软雅黑"/>
                </a:rPr>
                <a:t>标题文字</a:t>
              </a:r>
            </a:p>
          </p:txBody>
        </p:sp>
        <p:sp>
          <p:nvSpPr>
            <p:cNvPr id="12" name="TextBox 11"/>
            <p:cNvSpPr txBox="1"/>
            <p:nvPr/>
          </p:nvSpPr>
          <p:spPr>
            <a:xfrm>
              <a:off x="4338218" y="3920156"/>
              <a:ext cx="995680" cy="335280"/>
            </a:xfrm>
            <a:prstGeom prst="rect">
              <a:avLst/>
            </a:prstGeom>
            <a:noFill/>
          </p:spPr>
          <p:txBody>
            <a:bodyPr rtlCol="0" wrap="none">
              <a:spAutoFit/>
            </a:bodyPr>
            <a:lstStyle/>
            <a:p>
              <a:r>
                <a:rPr altLang="en-US" lang="zh-CN" smtClean="0" sz="1600">
                  <a:solidFill>
                    <a:schemeClr val="bg2"/>
                  </a:solidFill>
                  <a:latin charset="-122" panose="020b0503020204020204" pitchFamily="34" typeface="微软雅黑"/>
                  <a:ea charset="-122" panose="020b0503020204020204" pitchFamily="34" typeface="微软雅黑"/>
                </a:rPr>
                <a:t>标题文字</a:t>
              </a:r>
            </a:p>
          </p:txBody>
        </p:sp>
        <p:sp>
          <p:nvSpPr>
            <p:cNvPr id="13" name="TextBox 12"/>
            <p:cNvSpPr txBox="1"/>
            <p:nvPr/>
          </p:nvSpPr>
          <p:spPr>
            <a:xfrm>
              <a:off x="422751" y="2451600"/>
              <a:ext cx="1056005" cy="335280"/>
            </a:xfrm>
            <a:prstGeom prst="rect">
              <a:avLst/>
            </a:prstGeom>
            <a:noFill/>
          </p:spPr>
          <p:txBody>
            <a:bodyPr rtlCol="0" wrap="none">
              <a:spAutoFit/>
            </a:bodyPr>
            <a:lstStyle/>
            <a:p>
              <a:pPr algn="ctr"/>
              <a:r>
                <a:rPr altLang="en-US" lang="zh-CN" smtClean="0" sz="1600">
                  <a:solidFill>
                    <a:schemeClr val="bg2"/>
                  </a:solidFill>
                  <a:latin charset="-122" panose="020b0503020204020204" pitchFamily="34" typeface="微软雅黑"/>
                  <a:ea charset="-122" panose="020b0503020204020204" pitchFamily="34" typeface="微软雅黑"/>
                </a:rPr>
                <a:t>标题文字 </a:t>
              </a:r>
            </a:p>
          </p:txBody>
        </p:sp>
        <p:sp>
          <p:nvSpPr>
            <p:cNvPr id="14" name="TextBox 13"/>
            <p:cNvSpPr txBox="1"/>
            <p:nvPr/>
          </p:nvSpPr>
          <p:spPr>
            <a:xfrm>
              <a:off x="963444" y="3870314"/>
              <a:ext cx="995680" cy="335280"/>
            </a:xfrm>
            <a:prstGeom prst="rect">
              <a:avLst/>
            </a:prstGeom>
            <a:noFill/>
          </p:spPr>
          <p:txBody>
            <a:bodyPr rtlCol="0" wrap="none">
              <a:spAutoFit/>
            </a:bodyPr>
            <a:lstStyle/>
            <a:p>
              <a:pPr algn="ctr"/>
              <a:r>
                <a:rPr altLang="en-US" lang="zh-CN" smtClean="0" sz="1600">
                  <a:solidFill>
                    <a:schemeClr val="tx2"/>
                  </a:solidFill>
                  <a:latin charset="-122" panose="020b0503020204020204" pitchFamily="34" typeface="微软雅黑"/>
                  <a:ea charset="-122" panose="020b0503020204020204" pitchFamily="34" typeface="微软雅黑"/>
                </a:rPr>
                <a:t>标题文字</a:t>
              </a:r>
            </a:p>
          </p:txBody>
        </p:sp>
      </p:grpSp>
      <p:grpSp>
        <p:nvGrpSpPr>
          <p:cNvPr id="27" name="组合 26"/>
          <p:cNvGrpSpPr/>
          <p:nvPr/>
        </p:nvGrpSpPr>
        <p:grpSpPr>
          <a:xfrm>
            <a:off x="6168080" y="1692845"/>
            <a:ext cx="1052212" cy="343167"/>
            <a:chOff x="4516579" y="722741"/>
            <a:chExt cx="1052212" cy="343167"/>
          </a:xfrm>
        </p:grpSpPr>
        <p:sp>
          <p:nvSpPr>
            <p:cNvPr id="28" name="圆角矩形 27"/>
            <p:cNvSpPr/>
            <p:nvPr/>
          </p:nvSpPr>
          <p:spPr>
            <a:xfrm>
              <a:off x="4516579" y="746402"/>
              <a:ext cx="1052212" cy="319506"/>
            </a:xfrm>
            <a:prstGeom prst="roundRect">
              <a:avLst/>
            </a:prstGeom>
            <a:solidFill>
              <a:schemeClr val="bg1"/>
            </a:solidFill>
            <a:ln algn="ctr" cap="flat" cmpd="sng" w="25400">
              <a:noFill/>
              <a:prstDash val="solid"/>
            </a:ln>
            <a:effectLst/>
          </p:spPr>
          <p:txBody>
            <a:bodyPr anchor="ctr"/>
            <a:lstStyle/>
            <a:p>
              <a:pPr algn="ctr" fontAlgn="base">
                <a:spcBef>
                  <a:spcPct val="0"/>
                </a:spcBef>
                <a:spcAft>
                  <a:spcPct val="0"/>
                </a:spcAft>
              </a:pPr>
              <a:endParaRPr altLang="en-US" kern="0" lang="zh-CN">
                <a:solidFill>
                  <a:srgbClr val="FFFFFF"/>
                </a:solidFill>
                <a:latin charset="-122" panose="020b0503020204020204" pitchFamily="34" typeface="微软雅黑"/>
                <a:ea charset="-122" panose="020b0503020204020204" pitchFamily="34" typeface="微软雅黑"/>
              </a:endParaRPr>
            </a:p>
          </p:txBody>
        </p:sp>
        <p:sp>
          <p:nvSpPr>
            <p:cNvPr id="29" name="矩形 28"/>
            <p:cNvSpPr/>
            <p:nvPr/>
          </p:nvSpPr>
          <p:spPr>
            <a:xfrm>
              <a:off x="4521441" y="722741"/>
              <a:ext cx="995680" cy="335280"/>
            </a:xfrm>
            <a:prstGeom prst="rect">
              <a:avLst/>
            </a:prstGeom>
          </p:spPr>
          <p:txBody>
            <a:bodyPr wrap="none">
              <a:spAutoFit/>
            </a:bodyPr>
            <a:lstStyle/>
            <a:p>
              <a:pPr algn="ctr"/>
              <a:r>
                <a:rPr altLang="en-US" lang="zh-CN" sz="1600">
                  <a:solidFill>
                    <a:schemeClr val="accent2"/>
                  </a:solidFill>
                  <a:latin charset="-122" panose="020b0503020204020204" pitchFamily="34" typeface="微软雅黑"/>
                  <a:ea charset="-122" panose="020b0503020204020204" pitchFamily="34" typeface="微软雅黑"/>
                </a:rPr>
                <a:t>添加标题</a:t>
              </a:r>
            </a:p>
          </p:txBody>
        </p:sp>
      </p:grpSp>
      <p:sp>
        <p:nvSpPr>
          <p:cNvPr id="30" name="矩形 29"/>
          <p:cNvSpPr/>
          <p:nvPr/>
        </p:nvSpPr>
        <p:spPr>
          <a:xfrm>
            <a:off x="6084168" y="2225208"/>
            <a:ext cx="2544832" cy="1668780"/>
          </a:xfrm>
          <a:prstGeom prst="rect">
            <a:avLst/>
          </a:prstGeom>
        </p:spPr>
        <p:txBody>
          <a:bodyPr bIns="34290" lIns="68580" rIns="68580" tIns="34290" wrap="square">
            <a:spAutoFit/>
          </a:bodyPr>
          <a:lstStyle/>
          <a:p>
            <a:pPr>
              <a:lnSpc>
                <a:spcPct val="150000"/>
              </a:lnSpc>
              <a:defRPr/>
            </a:pPr>
            <a:r>
              <a:rPr altLang="en-US" kern="0" lang="zh-CN" sz="1000">
                <a:solidFill>
                  <a:schemeClr val="accent1"/>
                </a:solidFill>
                <a:latin charset="-122" panose="020b0503020204020204" pitchFamily="34" typeface="微软雅黑"/>
                <a:ea charset="-122" panose="020b0503020204020204" pitchFamily="34" typeface="微软雅黑"/>
                <a:cs charset="0" panose="020b0604020202020204" pitchFamily="34" typeface="Arial"/>
              </a:rPr>
              <a:t>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a:t>
            </a:r>
          </a:p>
        </p:txBody>
      </p:sp>
      <p:grpSp>
        <p:nvGrpSpPr>
          <p:cNvPr id="31" name="组合 30"/>
          <p:cNvGrpSpPr/>
          <p:nvPr/>
        </p:nvGrpSpPr>
        <p:grpSpPr>
          <a:xfrm>
            <a:off x="280052" y="242680"/>
            <a:ext cx="2904891" cy="338554"/>
            <a:chOff x="568442" y="319364"/>
            <a:chExt cx="3873190" cy="451406"/>
          </a:xfrm>
        </p:grpSpPr>
        <p:sp>
          <p:nvSpPr>
            <p:cNvPr id="32"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33" name="等腰三角形 32"/>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34"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 presetSubtype="4">
                                  <p:stCondLst>
                                    <p:cond delay="0"/>
                                  </p:stCondLst>
                                  <p:childTnLst>
                                    <p:set>
                                      <p:cBhvr>
                                        <p:cTn dur="1" fill="hold" id="13">
                                          <p:stCondLst>
                                            <p:cond delay="0"/>
                                          </p:stCondLst>
                                        </p:cTn>
                                        <p:tgtEl>
                                          <p:spTgt spid="27"/>
                                        </p:tgtEl>
                                        <p:attrNameLst>
                                          <p:attrName>style.visibility</p:attrName>
                                        </p:attrNameLst>
                                      </p:cBhvr>
                                      <p:to>
                                        <p:strVal val="visible"/>
                                      </p:to>
                                    </p:set>
                                    <p:anim calcmode="lin" valueType="num">
                                      <p:cBhvr additive="base">
                                        <p:cTn dur="500" fill="hold" id="14"/>
                                        <p:tgtEl>
                                          <p:spTgt spid="27"/>
                                        </p:tgtEl>
                                        <p:attrNameLst>
                                          <p:attrName>ppt_x</p:attrName>
                                        </p:attrNameLst>
                                      </p:cBhvr>
                                      <p:tavLst>
                                        <p:tav tm="0">
                                          <p:val>
                                            <p:strVal val="#ppt_x"/>
                                          </p:val>
                                        </p:tav>
                                        <p:tav tm="100000">
                                          <p:val>
                                            <p:strVal val="#ppt_x"/>
                                          </p:val>
                                        </p:tav>
                                      </p:tavLst>
                                    </p:anim>
                                    <p:anim calcmode="lin" valueType="num">
                                      <p:cBhvr additive="base">
                                        <p:cTn dur="500" fill="hold" id="15"/>
                                        <p:tgtEl>
                                          <p:spTgt spid="27"/>
                                        </p:tgtEl>
                                        <p:attrNameLst>
                                          <p:attrName>ppt_y</p:attrName>
                                        </p:attrNameLst>
                                      </p:cBhvr>
                                      <p:tavLst>
                                        <p:tav tm="0">
                                          <p:val>
                                            <p:strVal val="1+#ppt_h/2"/>
                                          </p:val>
                                        </p:tav>
                                        <p:tav tm="100000">
                                          <p:val>
                                            <p:strVal val="#ppt_y"/>
                                          </p:val>
                                        </p:tav>
                                      </p:tavLst>
                                    </p:anim>
                                  </p:childTnLst>
                                </p:cTn>
                              </p:par>
                              <p:par>
                                <p:cTn fill="hold" grpId="0" id="16" nodeType="withEffect" presetClass="entr" presetID="2" presetSubtype="4">
                                  <p:stCondLst>
                                    <p:cond delay="0"/>
                                  </p:stCondLst>
                                  <p:childTnLst>
                                    <p:set>
                                      <p:cBhvr>
                                        <p:cTn dur="1" fill="hold" id="17">
                                          <p:stCondLst>
                                            <p:cond delay="0"/>
                                          </p:stCondLst>
                                        </p:cTn>
                                        <p:tgtEl>
                                          <p:spTgt spid="30"/>
                                        </p:tgtEl>
                                        <p:attrNameLst>
                                          <p:attrName>style.visibility</p:attrName>
                                        </p:attrNameLst>
                                      </p:cBhvr>
                                      <p:to>
                                        <p:strVal val="visible"/>
                                      </p:to>
                                    </p:set>
                                    <p:anim calcmode="lin" valueType="num">
                                      <p:cBhvr additive="base">
                                        <p:cTn dur="500" fill="hold" id="18"/>
                                        <p:tgtEl>
                                          <p:spTgt spid="30"/>
                                        </p:tgtEl>
                                        <p:attrNameLst>
                                          <p:attrName>ppt_x</p:attrName>
                                        </p:attrNameLst>
                                      </p:cBhvr>
                                      <p:tavLst>
                                        <p:tav tm="0">
                                          <p:val>
                                            <p:strVal val="#ppt_x"/>
                                          </p:val>
                                        </p:tav>
                                        <p:tav tm="100000">
                                          <p:val>
                                            <p:strVal val="#ppt_x"/>
                                          </p:val>
                                        </p:tav>
                                      </p:tavLst>
                                    </p:anim>
                                    <p:anim calcmode="lin" valueType="num">
                                      <p:cBhvr additive="base">
                                        <p:cTn dur="500" fill="hold" id="19"/>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607062" y="1058649"/>
            <a:ext cx="2045056" cy="1954450"/>
            <a:chOff x="5807955" y="4605844"/>
            <a:chExt cx="1467146" cy="1402144"/>
          </a:xfrm>
        </p:grpSpPr>
        <p:sp>
          <p:nvSpPr>
            <p:cNvPr id="3" name="文本框 5"/>
            <p:cNvSpPr txBox="1"/>
            <p:nvPr/>
          </p:nvSpPr>
          <p:spPr>
            <a:xfrm>
              <a:off x="6376712" y="4916469"/>
              <a:ext cx="677867" cy="721601"/>
            </a:xfrm>
            <a:prstGeom prst="rect">
              <a:avLst/>
            </a:prstGeom>
            <a:noFill/>
          </p:spPr>
          <p:txBody>
            <a:bodyPr rtlCol="0" wrap="none">
              <a:spAutoFit/>
            </a:bodyPr>
            <a:lstStyle/>
            <a:p>
              <a:r>
                <a:rPr altLang="zh-CN" lang="en-US" smtClean="0" sz="6000">
                  <a:latin charset="-122" panose="02010600030101010101" pitchFamily="2" typeface="站酷高端黑"/>
                  <a:ea charset="-122" panose="02010600030101010101" pitchFamily="2" typeface="站酷高端黑"/>
                </a:rPr>
                <a:t>04</a:t>
              </a:r>
            </a:p>
          </p:txBody>
        </p:sp>
        <p:sp>
          <p:nvSpPr>
            <p:cNvPr id="4" name="弧形 3"/>
            <p:cNvSpPr/>
            <p:nvPr/>
          </p:nvSpPr>
          <p:spPr>
            <a:xfrm rot="2700000">
              <a:off x="5884495" y="4686150"/>
              <a:ext cx="1249065" cy="1249065"/>
            </a:xfrm>
            <a:prstGeom prst="arc">
              <a:avLst>
                <a:gd fmla="val 20887794" name="adj1"/>
                <a:gd fmla="val 16988131" name="adj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rgbClr val="F8C864"/>
                </a:solidFill>
              </a:endParaRPr>
            </a:p>
          </p:txBody>
        </p:sp>
        <p:sp>
          <p:nvSpPr>
            <p:cNvPr id="5" name="弦形 4"/>
            <p:cNvSpPr/>
            <p:nvPr/>
          </p:nvSpPr>
          <p:spPr>
            <a:xfrm>
              <a:off x="5807955" y="4605844"/>
              <a:ext cx="1402144" cy="1402144"/>
            </a:xfrm>
            <a:prstGeom prst="chord">
              <a:avLst>
                <a:gd fmla="val 4720851" name="adj1"/>
                <a:gd fmla="val 11040325"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C864"/>
                </a:solidFill>
              </a:endParaRPr>
            </a:p>
          </p:txBody>
        </p:sp>
      </p:grpSp>
      <p:sp>
        <p:nvSpPr>
          <p:cNvPr id="6" name="矩形 69"/>
          <p:cNvSpPr>
            <a:spLocks noChangeArrowheads="1"/>
          </p:cNvSpPr>
          <p:nvPr/>
        </p:nvSpPr>
        <p:spPr bwMode="auto">
          <a:xfrm>
            <a:off x="3419872" y="3124294"/>
            <a:ext cx="2483809"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buFont charset="0" panose="020b0604020202020204" pitchFamily="34" typeface="Arial"/>
              <a:buNone/>
            </a:pPr>
            <a:r>
              <a:rPr altLang="en-US" b="1" lang="zh-CN" smtClean="0" sz="3000">
                <a:latin charset="-122" panose="020b0503020204020204" pitchFamily="34" typeface="微软雅黑"/>
                <a:ea charset="-122" panose="020b0503020204020204" pitchFamily="34" typeface="微软雅黑"/>
                <a:sym charset="-122" panose="020b0503020204020204" pitchFamily="34" typeface="微软雅黑"/>
              </a:rPr>
              <a:t>工作存在不足</a:t>
            </a:r>
          </a:p>
        </p:txBody>
      </p:sp>
      <p:sp>
        <p:nvSpPr>
          <p:cNvPr id="7" name="矩形 70"/>
          <p:cNvSpPr>
            <a:spLocks noChangeArrowheads="1"/>
          </p:cNvSpPr>
          <p:nvPr/>
        </p:nvSpPr>
        <p:spPr bwMode="auto">
          <a:xfrm>
            <a:off x="2454936" y="3678291"/>
            <a:ext cx="4627363"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1100">
                <a:solidFill>
                  <a:schemeClr val="accent1"/>
                </a:solidFill>
                <a:latin charset="-122" panose="020b0503020204020204" pitchFamily="34" typeface="微软雅黑"/>
                <a:ea charset="-122" panose="020b0503020204020204" pitchFamily="34" typeface="微软雅黑"/>
              </a:rPr>
              <a:t>在此处添加文字，在此处添加文字，在此处添加文字在此处添加文字</a:t>
            </a:r>
          </a:p>
        </p:txBody>
      </p:sp>
      <p:cxnSp>
        <p:nvCxnSpPr>
          <p:cNvPr id="8" name="直接连接符 7"/>
          <p:cNvCxnSpPr/>
          <p:nvPr/>
        </p:nvCxnSpPr>
        <p:spPr>
          <a:xfrm>
            <a:off x="1907704" y="3401293"/>
            <a:ext cx="13681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84168" y="3401293"/>
            <a:ext cx="1296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id="5" nodeType="afterEffect" presetClass="entr" presetID="39"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8"/>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9"/>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10"/>
                                        <p:tgtEl>
                                          <p:spTgt spid="2"/>
                                        </p:tgtEl>
                                        <p:attrNameLst>
                                          <p:attrName>ppt_y</p:attrName>
                                        </p:attrNameLst>
                                      </p:cBhvr>
                                      <p:tavLst>
                                        <p:tav tm="0">
                                          <p:val>
                                            <p:strVal val="#ppt_y"/>
                                          </p:val>
                                        </p:tav>
                                        <p:tav tm="100000">
                                          <p:val>
                                            <p:strVal val="#ppt_y"/>
                                          </p:val>
                                        </p:tav>
                                      </p:tavLst>
                                    </p:anim>
                                  </p:childTnLst>
                                </p:cTn>
                              </p:par>
                              <p:par>
                                <p:cTn fill="hold" id="11" nodeType="withEffect" presetClass="entr" presetID="22" presetSubtype="8">
                                  <p:stCondLst>
                                    <p:cond delay="50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par>
                                <p:cTn fill="hold" id="14" nodeType="withEffect" presetClass="entr" presetID="22" presetSubtype="2">
                                  <p:stCondLst>
                                    <p:cond delay="500"/>
                                  </p:stCondLst>
                                  <p:childTnLst>
                                    <p:set>
                                      <p:cBhvr>
                                        <p:cTn dur="1" fill="hold" id="15">
                                          <p:stCondLst>
                                            <p:cond delay="0"/>
                                          </p:stCondLst>
                                        </p:cTn>
                                        <p:tgtEl>
                                          <p:spTgt spid="9"/>
                                        </p:tgtEl>
                                        <p:attrNameLst>
                                          <p:attrName>style.visibility</p:attrName>
                                        </p:attrNameLst>
                                      </p:cBhvr>
                                      <p:to>
                                        <p:strVal val="visible"/>
                                      </p:to>
                                    </p:set>
                                    <p:animEffect filter="wipe(right)" transition="in">
                                      <p:cBhvr>
                                        <p:cTn dur="500" id="16"/>
                                        <p:tgtEl>
                                          <p:spTgt spid="9"/>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500" fill="hold" id="21"/>
                                        <p:tgtEl>
                                          <p:spTgt spid="6"/>
                                        </p:tgtEl>
                                        <p:attrNameLst>
                                          <p:attrName>ppt_w</p:attrName>
                                        </p:attrNameLst>
                                      </p:cBhvr>
                                      <p:tavLst>
                                        <p:tav tm="0">
                                          <p:val>
                                            <p:fltVal val="0"/>
                                          </p:val>
                                        </p:tav>
                                        <p:tav tm="100000">
                                          <p:val>
                                            <p:strVal val="#ppt_w"/>
                                          </p:val>
                                        </p:tav>
                                      </p:tavLst>
                                    </p:anim>
                                    <p:anim calcmode="lin" valueType="num">
                                      <p:cBhvr>
                                        <p:cTn dur="500" fill="hold" id="22"/>
                                        <p:tgtEl>
                                          <p:spTgt spid="6"/>
                                        </p:tgtEl>
                                        <p:attrNameLst>
                                          <p:attrName>ppt_h</p:attrName>
                                        </p:attrNameLst>
                                      </p:cBhvr>
                                      <p:tavLst>
                                        <p:tav tm="0">
                                          <p:val>
                                            <p:fltVal val="0"/>
                                          </p:val>
                                        </p:tav>
                                        <p:tav tm="100000">
                                          <p:val>
                                            <p:strVal val="#ppt_h"/>
                                          </p:val>
                                        </p:tav>
                                      </p:tavLst>
                                    </p:anim>
                                    <p:animEffect filter="fade" transition="in">
                                      <p:cBhvr>
                                        <p:cTn dur="500" id="23"/>
                                        <p:tgtEl>
                                          <p:spTgt spid="6"/>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31" presetSubtype="0">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1000" fill="hold" id="28"/>
                                        <p:tgtEl>
                                          <p:spTgt spid="7"/>
                                        </p:tgtEl>
                                        <p:attrNameLst>
                                          <p:attrName>ppt_w</p:attrName>
                                        </p:attrNameLst>
                                      </p:cBhvr>
                                      <p:tavLst>
                                        <p:tav tm="0">
                                          <p:val>
                                            <p:fltVal val="0"/>
                                          </p:val>
                                        </p:tav>
                                        <p:tav tm="100000">
                                          <p:val>
                                            <p:strVal val="#ppt_w"/>
                                          </p:val>
                                        </p:tav>
                                      </p:tavLst>
                                    </p:anim>
                                    <p:anim calcmode="lin" valueType="num">
                                      <p:cBhvr>
                                        <p:cTn dur="1000" fill="hold" id="29"/>
                                        <p:tgtEl>
                                          <p:spTgt spid="7"/>
                                        </p:tgtEl>
                                        <p:attrNameLst>
                                          <p:attrName>ppt_h</p:attrName>
                                        </p:attrNameLst>
                                      </p:cBhvr>
                                      <p:tavLst>
                                        <p:tav tm="0">
                                          <p:val>
                                            <p:fltVal val="0"/>
                                          </p:val>
                                        </p:tav>
                                        <p:tav tm="100000">
                                          <p:val>
                                            <p:strVal val="#ppt_h"/>
                                          </p:val>
                                        </p:tav>
                                      </p:tavLst>
                                    </p:anim>
                                    <p:anim calcmode="lin" valueType="num">
                                      <p:cBhvr>
                                        <p:cTn dur="1000" fill="hold" id="30"/>
                                        <p:tgtEl>
                                          <p:spTgt spid="7"/>
                                        </p:tgtEl>
                                        <p:attrNameLst>
                                          <p:attrName>style.rotation</p:attrName>
                                        </p:attrNameLst>
                                      </p:cBhvr>
                                      <p:tavLst>
                                        <p:tav tm="0">
                                          <p:val>
                                            <p:fltVal val="90"/>
                                          </p:val>
                                        </p:tav>
                                        <p:tav tm="100000">
                                          <p:val>
                                            <p:fltVal val="0"/>
                                          </p:val>
                                        </p:tav>
                                      </p:tavLst>
                                    </p:anim>
                                    <p:animEffect filter="fade" transition="in">
                                      <p:cBhvr>
                                        <p:cTn dur="1000" id="3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7210" y="622786"/>
            <a:ext cx="4233335" cy="4578410"/>
            <a:chOff x="142947" y="830382"/>
            <a:chExt cx="5644446" cy="6104546"/>
          </a:xfrm>
        </p:grpSpPr>
        <p:pic>
          <p:nvPicPr>
            <p:cNvPr id="3" name="图片 2"/>
            <p:cNvPicPr>
              <a:picLocks noChangeAspect="1"/>
            </p:cNvPicPr>
            <p:nvPr/>
          </p:nvPicPr>
          <p:blipFill>
            <a:blip r:embed="rId3">
              <a:extLst>
                <a:ext uri="{BEBA8EAE-BF5A-486C-A8C5-ECC9F3942E4B}">
                  <a14:imgProps>
                    <a14:imgLayer xmlns:d3p1="http://schemas.openxmlformats.org/officeDocument/2006/relationships" d3p1:embed="">
                      <a14:imgEffect>
                        <a14:backgroundRemoval b="100000" l="9938" r="89959" t="5751">
                          <a14:foregroundMark x1="59731" x2="53727" y1="14564" y2="75696"/>
                          <a14:foregroundMark x1="68634" x2="71636" y1="18182" y2="78015"/>
                          <a14:foregroundMark x1="51967" x2="74638" y1="13451" y2="58720"/>
                          <a14:foregroundMark x1="49068" x2="68634" y1="13358" y2="13173"/>
                        </a14:backgroundRemoval>
                      </a14:imgEffect>
                    </a14:imgLayer>
                  </a14:imgProps>
                </a:ext>
                <a:ext uri="{28A0092B-C50C-407E-A947-70E740481C1C}">
                  <a14:useLocalDpi val="0"/>
                </a:ext>
              </a:extLst>
            </a:blip>
            <a:srcRect b="3085"/>
            <a:stretch>
              <a:fillRect/>
            </a:stretch>
          </p:blipFill>
          <p:spPr>
            <a:xfrm>
              <a:off x="142947" y="830382"/>
              <a:ext cx="5644446" cy="6104546"/>
            </a:xfrm>
            <a:prstGeom prst="rect">
              <a:avLst/>
            </a:prstGeom>
          </p:spPr>
        </p:pic>
        <p:sp>
          <p:nvSpPr>
            <p:cNvPr id="4" name="矩形 3"/>
            <p:cNvSpPr/>
            <p:nvPr/>
          </p:nvSpPr>
          <p:spPr>
            <a:xfrm>
              <a:off x="2693163" y="2142777"/>
              <a:ext cx="1856209" cy="3276988"/>
            </a:xfrm>
            <a:prstGeom prst="rect">
              <a:avLst/>
            </a:prstGeom>
            <a:solidFill>
              <a:srgbClr val="F7F7F9"/>
            </a:solid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endParaRPr>
            </a:p>
          </p:txBody>
        </p:sp>
      </p:grpSp>
      <p:grpSp>
        <p:nvGrpSpPr>
          <p:cNvPr id="5" name="组合 4"/>
          <p:cNvGrpSpPr/>
          <p:nvPr/>
        </p:nvGrpSpPr>
        <p:grpSpPr>
          <a:xfrm>
            <a:off x="1648024" y="1881150"/>
            <a:ext cx="1764006" cy="525675"/>
            <a:chOff x="1648024" y="1881150"/>
            <a:chExt cx="1764006" cy="525675"/>
          </a:xfrm>
        </p:grpSpPr>
        <p:grpSp>
          <p:nvGrpSpPr>
            <p:cNvPr id="6" name="组合 1"/>
            <p:cNvGrpSpPr/>
            <p:nvPr/>
          </p:nvGrpSpPr>
          <p:grpSpPr>
            <a:xfrm>
              <a:off x="1648024" y="1881150"/>
              <a:ext cx="1764006" cy="525675"/>
              <a:chOff x="5999739" y="2195545"/>
              <a:chExt cx="1764006" cy="525675"/>
            </a:xfrm>
          </p:grpSpPr>
          <p:sp>
            <p:nvSpPr>
              <p:cNvPr id="8" name="TextBox 20"/>
              <p:cNvSpPr txBox="1"/>
              <p:nvPr/>
            </p:nvSpPr>
            <p:spPr bwMode="auto">
              <a:xfrm>
                <a:off x="6440756" y="2411569"/>
                <a:ext cx="1258823" cy="30665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lang="zh-CN" sz="7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a:t>
                </a:r>
              </a:p>
            </p:txBody>
          </p:sp>
          <p:sp>
            <p:nvSpPr>
              <p:cNvPr id="9" name="TextBox 19"/>
              <p:cNvSpPr txBox="1">
                <a:spLocks noChangeArrowheads="1"/>
              </p:cNvSpPr>
              <p:nvPr/>
            </p:nvSpPr>
            <p:spPr bwMode="auto">
              <a:xfrm>
                <a:off x="5999739" y="2195545"/>
                <a:ext cx="1764006" cy="2456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1000">
                    <a:solidFill>
                      <a:schemeClr val="bg1"/>
                    </a:solidFill>
                    <a:latin charset="-122" panose="020b0503020204020204" pitchFamily="34" typeface="微软雅黑"/>
                    <a:ea charset="-122" panose="020b0503020204020204" pitchFamily="34" typeface="微软雅黑"/>
                    <a:cs charset="-122" panose="02010600030101010101" pitchFamily="2" typeface="宋体"/>
                  </a:rPr>
                  <a:t>01标题文字</a:t>
                </a:r>
              </a:p>
            </p:txBody>
          </p:sp>
        </p:grpSp>
        <p:cxnSp>
          <p:nvCxnSpPr>
            <p:cNvPr id="7" name="直接连接符 6"/>
            <p:cNvCxnSpPr/>
            <p:nvPr/>
          </p:nvCxnSpPr>
          <p:spPr>
            <a:xfrm>
              <a:off x="2195736" y="2118438"/>
              <a:ext cx="105197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1648024" y="2499742"/>
            <a:ext cx="1764006" cy="525675"/>
            <a:chOff x="1648024" y="1881150"/>
            <a:chExt cx="1764006" cy="525675"/>
          </a:xfrm>
        </p:grpSpPr>
        <p:grpSp>
          <p:nvGrpSpPr>
            <p:cNvPr id="11" name="组合 1"/>
            <p:cNvGrpSpPr/>
            <p:nvPr/>
          </p:nvGrpSpPr>
          <p:grpSpPr>
            <a:xfrm>
              <a:off x="1648024" y="1881150"/>
              <a:ext cx="1764006" cy="525675"/>
              <a:chOff x="5999739" y="2195545"/>
              <a:chExt cx="1764006" cy="525675"/>
            </a:xfrm>
          </p:grpSpPr>
          <p:sp>
            <p:nvSpPr>
              <p:cNvPr id="13" name="TextBox 20"/>
              <p:cNvSpPr txBox="1"/>
              <p:nvPr/>
            </p:nvSpPr>
            <p:spPr bwMode="auto">
              <a:xfrm>
                <a:off x="6440756" y="2411569"/>
                <a:ext cx="1258823" cy="30665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lang="zh-CN" sz="7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a:t>
                </a:r>
              </a:p>
            </p:txBody>
          </p:sp>
          <p:sp>
            <p:nvSpPr>
              <p:cNvPr id="14" name="TextBox 19"/>
              <p:cNvSpPr txBox="1">
                <a:spLocks noChangeArrowheads="1"/>
              </p:cNvSpPr>
              <p:nvPr/>
            </p:nvSpPr>
            <p:spPr bwMode="auto">
              <a:xfrm>
                <a:off x="5999739" y="2195545"/>
                <a:ext cx="1764006" cy="2456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1000">
                    <a:latin charset="-122" panose="020b0503020204020204" pitchFamily="34" typeface="微软雅黑"/>
                    <a:ea charset="-122" panose="020b0503020204020204" pitchFamily="34" typeface="微软雅黑"/>
                    <a:cs charset="-122" panose="02010600030101010101" pitchFamily="2" typeface="宋体"/>
                  </a:rPr>
                  <a:t>02标题文字</a:t>
                </a:r>
              </a:p>
            </p:txBody>
          </p:sp>
        </p:grpSp>
        <p:cxnSp>
          <p:nvCxnSpPr>
            <p:cNvPr id="12" name="直接连接符 11"/>
            <p:cNvCxnSpPr/>
            <p:nvPr/>
          </p:nvCxnSpPr>
          <p:spPr>
            <a:xfrm>
              <a:off x="2195736" y="2118438"/>
              <a:ext cx="10519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648024" y="3147814"/>
            <a:ext cx="1764006" cy="525675"/>
            <a:chOff x="1648024" y="1881150"/>
            <a:chExt cx="1764006" cy="525675"/>
          </a:xfrm>
        </p:grpSpPr>
        <p:grpSp>
          <p:nvGrpSpPr>
            <p:cNvPr id="16" name="组合 1"/>
            <p:cNvGrpSpPr/>
            <p:nvPr/>
          </p:nvGrpSpPr>
          <p:grpSpPr>
            <a:xfrm>
              <a:off x="1648024" y="1881150"/>
              <a:ext cx="1764006" cy="525675"/>
              <a:chOff x="5999739" y="2195545"/>
              <a:chExt cx="1764006" cy="525675"/>
            </a:xfrm>
          </p:grpSpPr>
          <p:sp>
            <p:nvSpPr>
              <p:cNvPr id="18" name="TextBox 20"/>
              <p:cNvSpPr txBox="1"/>
              <p:nvPr/>
            </p:nvSpPr>
            <p:spPr bwMode="auto">
              <a:xfrm>
                <a:off x="6440756" y="2411569"/>
                <a:ext cx="1258823" cy="30665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lang="zh-CN" sz="7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a:t>
                </a:r>
              </a:p>
            </p:txBody>
          </p:sp>
          <p:sp>
            <p:nvSpPr>
              <p:cNvPr id="19" name="TextBox 19"/>
              <p:cNvSpPr txBox="1">
                <a:spLocks noChangeArrowheads="1"/>
              </p:cNvSpPr>
              <p:nvPr/>
            </p:nvSpPr>
            <p:spPr bwMode="auto">
              <a:xfrm>
                <a:off x="5999739" y="2195545"/>
                <a:ext cx="1764006" cy="2456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1000">
                    <a:solidFill>
                      <a:schemeClr val="bg2"/>
                    </a:solidFill>
                    <a:latin charset="-122" panose="020b0503020204020204" pitchFamily="34" typeface="微软雅黑"/>
                    <a:ea charset="-122" panose="020b0503020204020204" pitchFamily="34" typeface="微软雅黑"/>
                    <a:cs charset="-122" panose="02010600030101010101" pitchFamily="2" typeface="宋体"/>
                  </a:rPr>
                  <a:t>03标题文字</a:t>
                </a:r>
              </a:p>
            </p:txBody>
          </p:sp>
        </p:grpSp>
        <p:cxnSp>
          <p:nvCxnSpPr>
            <p:cNvPr id="17" name="直接连接符 16"/>
            <p:cNvCxnSpPr/>
            <p:nvPr/>
          </p:nvCxnSpPr>
          <p:spPr>
            <a:xfrm>
              <a:off x="2195736" y="2118438"/>
              <a:ext cx="105197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5076056" y="1777776"/>
            <a:ext cx="2904872" cy="2378150"/>
            <a:chOff x="4919045" y="1885366"/>
            <a:chExt cx="2904872" cy="2378150"/>
          </a:xfrm>
        </p:grpSpPr>
        <p:cxnSp>
          <p:nvCxnSpPr>
            <p:cNvPr id="21" name="直接连接符 20"/>
            <p:cNvCxnSpPr/>
            <p:nvPr/>
          </p:nvCxnSpPr>
          <p:spPr>
            <a:xfrm>
              <a:off x="4964807" y="2271075"/>
              <a:ext cx="2643086" cy="30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4975753" y="1885366"/>
              <a:ext cx="1518356" cy="338554"/>
              <a:chOff x="607024" y="179664"/>
              <a:chExt cx="2024470" cy="451405"/>
            </a:xfrm>
          </p:grpSpPr>
          <p:sp>
            <p:nvSpPr>
              <p:cNvPr id="24" name="文本框 50"/>
              <p:cNvSpPr txBox="1"/>
              <p:nvPr/>
            </p:nvSpPr>
            <p:spPr>
              <a:xfrm>
                <a:off x="743802" y="179664"/>
                <a:ext cx="1869436" cy="447040"/>
              </a:xfrm>
              <a:prstGeom prst="rect">
                <a:avLst/>
              </a:prstGeom>
              <a:noFill/>
            </p:spPr>
            <p:txBody>
              <a:bodyPr rtlCol="0" wrap="none">
                <a:spAutoFit/>
              </a:bodyPr>
              <a:lstStyle/>
              <a:p>
                <a:r>
                  <a:rPr altLang="en-US" lang="zh-CN" smtClean="0" sz="1600">
                    <a:solidFill>
                      <a:schemeClr val="bg1"/>
                    </a:solidFill>
                    <a:latin charset="-122" panose="020b0503020204020204" pitchFamily="34" typeface="微软雅黑"/>
                    <a:ea charset="-122" panose="020b0503020204020204" pitchFamily="34" typeface="微软雅黑"/>
                  </a:rPr>
                  <a:t>标题文字内容</a:t>
                </a:r>
              </a:p>
            </p:txBody>
          </p:sp>
          <p:sp>
            <p:nvSpPr>
              <p:cNvPr id="25" name="等腰三角形 24"/>
              <p:cNvSpPr/>
              <p:nvPr/>
            </p:nvSpPr>
            <p:spPr>
              <a:xfrm flipH="1" flipV="1" rot="16200000">
                <a:off x="550306" y="326600"/>
                <a:ext cx="227305" cy="113870"/>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grpSp>
        <p:sp>
          <p:nvSpPr>
            <p:cNvPr id="23" name="矩形 22"/>
            <p:cNvSpPr/>
            <p:nvPr/>
          </p:nvSpPr>
          <p:spPr>
            <a:xfrm>
              <a:off x="4919045" y="2347607"/>
              <a:ext cx="2904872" cy="1440180"/>
            </a:xfrm>
            <a:prstGeom prst="rect">
              <a:avLst/>
            </a:prstGeom>
          </p:spPr>
          <p:txBody>
            <a:bodyPr bIns="34290" lIns="68580" rIns="68580" tIns="34290" wrap="square">
              <a:spAutoFit/>
            </a:bodyPr>
            <a:lstStyle/>
            <a:p>
              <a:pPr>
                <a:lnSpc>
                  <a:spcPct val="150000"/>
                </a:lnSpc>
                <a:defRPr/>
              </a:pPr>
              <a:r>
                <a:rPr altLang="en-US" kern="0" lang="zh-CN" sz="1000">
                  <a:solidFill>
                    <a:schemeClr val="accent1"/>
                  </a:solidFill>
                  <a:latin charset="-122" panose="020b0503020204020204" pitchFamily="34" typeface="微软雅黑"/>
                  <a:ea charset="-122" panose="020b0503020204020204" pitchFamily="34" typeface="微软雅黑"/>
                  <a:cs charset="0" panose="020b0604020202020204" pitchFamily="34" typeface="Arial"/>
                </a:rPr>
                <a:t>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单击此处可添加文本</a:t>
              </a:r>
            </a:p>
          </p:txBody>
        </p:sp>
      </p:grpSp>
      <p:grpSp>
        <p:nvGrpSpPr>
          <p:cNvPr id="26" name="组合 25"/>
          <p:cNvGrpSpPr/>
          <p:nvPr/>
        </p:nvGrpSpPr>
        <p:grpSpPr>
          <a:xfrm>
            <a:off x="280052" y="242680"/>
            <a:ext cx="2904891" cy="338554"/>
            <a:chOff x="568442" y="319364"/>
            <a:chExt cx="3873190" cy="451406"/>
          </a:xfrm>
        </p:grpSpPr>
        <p:sp>
          <p:nvSpPr>
            <p:cNvPr id="27"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28" name="等腰三角形 27"/>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29"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4">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5"/>
                                        </p:tgtEl>
                                        <p:attrNameLst>
                                          <p:attrName>style.visibility</p:attrName>
                                        </p:attrNameLst>
                                      </p:cBhvr>
                                      <p:to>
                                        <p:strVal val="visible"/>
                                      </p:to>
                                    </p:set>
                                    <p:animEffect filter="fade" transition="in">
                                      <p:cBhvr>
                                        <p:cTn dur="500" id="12"/>
                                        <p:tgtEl>
                                          <p:spTgt spid="5"/>
                                        </p:tgtEl>
                                      </p:cBhvr>
                                    </p:animEffect>
                                    <p:anim calcmode="lin" valueType="num">
                                      <p:cBhvr>
                                        <p:cTn dur="500" fill="hold" id="13"/>
                                        <p:tgtEl>
                                          <p:spTgt spid="5"/>
                                        </p:tgtEl>
                                        <p:attrNameLst>
                                          <p:attrName>ppt_x</p:attrName>
                                        </p:attrNameLst>
                                      </p:cBhvr>
                                      <p:tavLst>
                                        <p:tav tm="0">
                                          <p:val>
                                            <p:strVal val="#ppt_x"/>
                                          </p:val>
                                        </p:tav>
                                        <p:tav tm="100000">
                                          <p:val>
                                            <p:strVal val="#ppt_x"/>
                                          </p:val>
                                        </p:tav>
                                      </p:tavLst>
                                    </p:anim>
                                    <p:anim calcmode="lin" valueType="num">
                                      <p:cBhvr>
                                        <p:cTn dur="500" fill="hold" id="14"/>
                                        <p:tgtEl>
                                          <p:spTgt spid="5"/>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10"/>
                                        </p:tgtEl>
                                        <p:attrNameLst>
                                          <p:attrName>style.visibility</p:attrName>
                                        </p:attrNameLst>
                                      </p:cBhvr>
                                      <p:to>
                                        <p:strVal val="visible"/>
                                      </p:to>
                                    </p:set>
                                    <p:animEffect filter="fade" transition="in">
                                      <p:cBhvr>
                                        <p:cTn dur="500" id="18"/>
                                        <p:tgtEl>
                                          <p:spTgt spid="10"/>
                                        </p:tgtEl>
                                      </p:cBhvr>
                                    </p:animEffect>
                                    <p:anim calcmode="lin" valueType="num">
                                      <p:cBhvr>
                                        <p:cTn dur="500" fill="hold" id="19"/>
                                        <p:tgtEl>
                                          <p:spTgt spid="10"/>
                                        </p:tgtEl>
                                        <p:attrNameLst>
                                          <p:attrName>ppt_x</p:attrName>
                                        </p:attrNameLst>
                                      </p:cBhvr>
                                      <p:tavLst>
                                        <p:tav tm="0">
                                          <p:val>
                                            <p:strVal val="#ppt_x"/>
                                          </p:val>
                                        </p:tav>
                                        <p:tav tm="100000">
                                          <p:val>
                                            <p:strVal val="#ppt_x"/>
                                          </p:val>
                                        </p:tav>
                                      </p:tavLst>
                                    </p:anim>
                                    <p:anim calcmode="lin" valueType="num">
                                      <p:cBhvr>
                                        <p:cTn dur="500" fill="hold" id="20"/>
                                        <p:tgtEl>
                                          <p:spTgt spid="10"/>
                                        </p:tgtEl>
                                        <p:attrNameLst>
                                          <p:attrName>ppt_y</p:attrName>
                                        </p:attrNameLst>
                                      </p:cBhvr>
                                      <p:tavLst>
                                        <p:tav tm="0">
                                          <p:val>
                                            <p:strVal val="#ppt_y+.1"/>
                                          </p:val>
                                        </p:tav>
                                        <p:tav tm="100000">
                                          <p:val>
                                            <p:strVal val="#ppt_y"/>
                                          </p:val>
                                        </p:tav>
                                      </p:tavLst>
                                    </p:anim>
                                  </p:childTnLst>
                                </p:cTn>
                              </p:par>
                            </p:childTnLst>
                          </p:cTn>
                        </p:par>
                        <p:par>
                          <p:cTn fill="hold" id="21" nodeType="afterGroup">
                            <p:stCondLst>
                              <p:cond delay="1500"/>
                            </p:stCondLst>
                            <p:childTnLst>
                              <p:par>
                                <p:cTn fill="hold" id="22" nodeType="afterEffect" presetClass="entr" presetID="42" presetSubtype="0">
                                  <p:stCondLst>
                                    <p:cond delay="0"/>
                                  </p:stCondLst>
                                  <p:childTnLst>
                                    <p:set>
                                      <p:cBhvr>
                                        <p:cTn dur="1" fill="hold" id="23">
                                          <p:stCondLst>
                                            <p:cond delay="0"/>
                                          </p:stCondLst>
                                        </p:cTn>
                                        <p:tgtEl>
                                          <p:spTgt spid="15"/>
                                        </p:tgtEl>
                                        <p:attrNameLst>
                                          <p:attrName>style.visibility</p:attrName>
                                        </p:attrNameLst>
                                      </p:cBhvr>
                                      <p:to>
                                        <p:strVal val="visible"/>
                                      </p:to>
                                    </p:set>
                                    <p:animEffect filter="fade" transition="in">
                                      <p:cBhvr>
                                        <p:cTn dur="500" id="24"/>
                                        <p:tgtEl>
                                          <p:spTgt spid="15"/>
                                        </p:tgtEl>
                                      </p:cBhvr>
                                    </p:animEffect>
                                    <p:anim calcmode="lin" valueType="num">
                                      <p:cBhvr>
                                        <p:cTn dur="500" fill="hold" id="25"/>
                                        <p:tgtEl>
                                          <p:spTgt spid="15"/>
                                        </p:tgtEl>
                                        <p:attrNameLst>
                                          <p:attrName>ppt_x</p:attrName>
                                        </p:attrNameLst>
                                      </p:cBhvr>
                                      <p:tavLst>
                                        <p:tav tm="0">
                                          <p:val>
                                            <p:strVal val="#ppt_x"/>
                                          </p:val>
                                        </p:tav>
                                        <p:tav tm="100000">
                                          <p:val>
                                            <p:strVal val="#ppt_x"/>
                                          </p:val>
                                        </p:tav>
                                      </p:tavLst>
                                    </p:anim>
                                    <p:anim calcmode="lin" valueType="num">
                                      <p:cBhvr>
                                        <p:cTn dur="500" fill="hold" id="26"/>
                                        <p:tgtEl>
                                          <p:spTgt spid="15"/>
                                        </p:tgtEl>
                                        <p:attrNameLst>
                                          <p:attrName>ppt_y</p:attrName>
                                        </p:attrNameLst>
                                      </p:cBhvr>
                                      <p:tavLst>
                                        <p:tav tm="0">
                                          <p:val>
                                            <p:strVal val="#ppt_y+.1"/>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id="29" nodeType="clickEffect" presetClass="entr" presetID="2" presetSubtype="2">
                                  <p:stCondLst>
                                    <p:cond delay="0"/>
                                  </p:stCondLst>
                                  <p:childTnLst>
                                    <p:set>
                                      <p:cBhvr>
                                        <p:cTn dur="1" fill="hold" id="30">
                                          <p:stCondLst>
                                            <p:cond delay="0"/>
                                          </p:stCondLst>
                                        </p:cTn>
                                        <p:tgtEl>
                                          <p:spTgt spid="20"/>
                                        </p:tgtEl>
                                        <p:attrNameLst>
                                          <p:attrName>style.visibility</p:attrName>
                                        </p:attrNameLst>
                                      </p:cBhvr>
                                      <p:to>
                                        <p:strVal val="visible"/>
                                      </p:to>
                                    </p:set>
                                    <p:anim calcmode="lin" valueType="num">
                                      <p:cBhvr additive="base">
                                        <p:cTn dur="500" fill="hold" id="31"/>
                                        <p:tgtEl>
                                          <p:spTgt spid="20"/>
                                        </p:tgtEl>
                                        <p:attrNameLst>
                                          <p:attrName>ppt_x</p:attrName>
                                        </p:attrNameLst>
                                      </p:cBhvr>
                                      <p:tavLst>
                                        <p:tav tm="0">
                                          <p:val>
                                            <p:strVal val="1+#ppt_w/2"/>
                                          </p:val>
                                        </p:tav>
                                        <p:tav tm="100000">
                                          <p:val>
                                            <p:strVal val="#ppt_x"/>
                                          </p:val>
                                        </p:tav>
                                      </p:tavLst>
                                    </p:anim>
                                    <p:anim calcmode="lin" valueType="num">
                                      <p:cBhvr additive="base">
                                        <p:cTn dur="500" fill="hold" id="32"/>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029025" y="1059582"/>
            <a:ext cx="3138733" cy="3640762"/>
            <a:chOff x="3029025" y="774337"/>
            <a:chExt cx="3138733" cy="3640762"/>
          </a:xfrm>
        </p:grpSpPr>
        <p:sp>
          <p:nvSpPr>
            <p:cNvPr id="3" name="Freeform 13"/>
            <p:cNvSpPr/>
            <p:nvPr/>
          </p:nvSpPr>
          <p:spPr bwMode="auto">
            <a:xfrm rot="3569734">
              <a:off x="4908424" y="2018027"/>
              <a:ext cx="1756383" cy="762284"/>
            </a:xfrm>
            <a:custGeom>
              <a:gdLst>
                <a:gd fmla="*/ 1855 w 1855" name="T0"/>
                <a:gd fmla="*/ 808 h 808" name="T1"/>
                <a:gd fmla="*/ 473 w 1855" name="T2"/>
                <a:gd fmla="*/ 0 h 808" name="T3"/>
                <a:gd fmla="*/ 0 w 1855" name="T4"/>
                <a:gd fmla="*/ 808 h 808" name="T5"/>
                <a:gd fmla="*/ 1855 w 1855" name="T6"/>
                <a:gd fmla="*/ 808 h 808" name="T7"/>
                <a:gd fmla="*/ 10037 w 10037" name="connsiteX0"/>
                <a:gd fmla="*/ 10000 h 10000" name="connsiteY0"/>
                <a:gd fmla="*/ 2587 w 10037" name="connsiteX1"/>
                <a:gd fmla="*/ 0 h 10000" name="connsiteY1"/>
                <a:gd fmla="*/ 0 w 10037" name="connsiteX2"/>
                <a:gd fmla="*/ 9949 h 10000" name="connsiteY2"/>
                <a:gd fmla="*/ 10037 w 10037" name="connsiteX3"/>
                <a:gd fmla="*/ 10000 h 10000" name="connsiteY3"/>
              </a:gdLst>
              <a:cxnLst>
                <a:cxn ang="0">
                  <a:pos x="connsiteX0" y="connsiteY0"/>
                </a:cxn>
                <a:cxn ang="0">
                  <a:pos x="connsiteX1" y="connsiteY1"/>
                </a:cxn>
                <a:cxn ang="0">
                  <a:pos x="connsiteX2" y="connsiteY2"/>
                </a:cxn>
                <a:cxn ang="0">
                  <a:pos x="connsiteX3" y="connsiteY3"/>
                </a:cxn>
              </a:cxnLst>
              <a:rect b="b" l="l" r="r" t="t"/>
              <a:pathLst>
                <a:path h="10000" w="10037">
                  <a:moveTo>
                    <a:pt x="10037" y="10000"/>
                  </a:moveTo>
                  <a:lnTo>
                    <a:pt x="2587" y="0"/>
                  </a:lnTo>
                  <a:lnTo>
                    <a:pt x="0" y="9949"/>
                  </a:lnTo>
                  <a:lnTo>
                    <a:pt x="10037" y="10000"/>
                  </a:lnTo>
                  <a:close/>
                </a:path>
              </a:pathLst>
            </a:custGeom>
            <a:solidFill>
              <a:schemeClr val="bg2"/>
            </a:solidFill>
            <a:ln>
              <a:noFill/>
            </a:ln>
          </p:spPr>
          <p:txBody>
            <a:bodyPr bIns="0" lIns="0" rIns="243000" tIns="270000"/>
            <a:lstStyle/>
            <a:p>
              <a:pPr algn="ctr">
                <a:defRPr/>
              </a:pPr>
              <a:endParaRPr altLang="en-US" kern="0" lang="zh-CN">
                <a:solidFill>
                  <a:srgbClr val="080808"/>
                </a:solidFill>
                <a:latin charset="-128" pitchFamily="18" typeface="Kozuka Mincho Pr6N H"/>
                <a:ea charset="-128" pitchFamily="18" typeface="Kozuka Mincho Pr6N H"/>
              </a:endParaRPr>
            </a:p>
          </p:txBody>
        </p:sp>
        <p:sp>
          <p:nvSpPr>
            <p:cNvPr id="4" name="Freeform 13"/>
            <p:cNvSpPr/>
            <p:nvPr/>
          </p:nvSpPr>
          <p:spPr bwMode="auto">
            <a:xfrm rot="14345172">
              <a:off x="2534821" y="2400591"/>
              <a:ext cx="1753538" cy="765129"/>
            </a:xfrm>
            <a:custGeom>
              <a:gdLst>
                <a:gd fmla="*/ 1855 w 1855" name="T0"/>
                <a:gd fmla="*/ 808 h 808" name="T1"/>
                <a:gd fmla="*/ 473 w 1855" name="T2"/>
                <a:gd fmla="*/ 0 h 808" name="T3"/>
                <a:gd fmla="*/ 0 w 1855" name="T4"/>
                <a:gd fmla="*/ 808 h 808" name="T5"/>
                <a:gd fmla="*/ 1855 w 1855" name="T6"/>
                <a:gd fmla="*/ 808 h 808" name="T7"/>
                <a:gd fmla="*/ 10085 w 10085" name="connsiteX0"/>
                <a:gd fmla="*/ 10000 h 10000" name="connsiteY0"/>
                <a:gd fmla="*/ 2635 w 10085" name="connsiteX1"/>
                <a:gd fmla="*/ 0 h 10000" name="connsiteY1"/>
                <a:gd fmla="*/ 0 w 10085" name="connsiteX2"/>
                <a:gd fmla="*/ 9940 h 10000" name="connsiteY2"/>
                <a:gd fmla="*/ 10085 w 10085" name="connsiteX3"/>
                <a:gd fmla="*/ 10000 h 10000" name="connsiteY3"/>
                <a:gd fmla="*/ 10074 w 10074" name="connsiteX0-1"/>
                <a:gd fmla="*/ 10043 h 10043" name="connsiteY0-2"/>
                <a:gd fmla="*/ 2635 w 10074" name="connsiteX1-3"/>
                <a:gd fmla="*/ 0 h 10043" name="connsiteY1-4"/>
                <a:gd fmla="*/ 0 w 10074" name="connsiteX2-5"/>
                <a:gd fmla="*/ 9940 h 10043" name="connsiteY2-6"/>
                <a:gd fmla="*/ 10074 w 10074" name="connsiteX3-7"/>
                <a:gd fmla="*/ 10043 h 10043" name="connsiteY3-8"/>
                <a:gd fmla="*/ 10052 w 10052" name="connsiteX0-9"/>
                <a:gd fmla="*/ 10043 h 10043" name="connsiteY0-10"/>
                <a:gd fmla="*/ 2613 w 10052" name="connsiteX1-11"/>
                <a:gd fmla="*/ 0 h 10043" name="connsiteY1-12"/>
                <a:gd fmla="*/ 0 w 10052" name="connsiteX2-13"/>
                <a:gd fmla="*/ 9855 h 10043" name="connsiteY2-14"/>
                <a:gd fmla="*/ 10052 w 10052" name="connsiteX3-15"/>
                <a:gd fmla="*/ 10043 h 10043" name="connsiteY3-16"/>
                <a:gd fmla="*/ 10022 w 10022" name="connsiteX0-17"/>
                <a:gd fmla="*/ 10043 h 10043" name="connsiteY0-18"/>
                <a:gd fmla="*/ 2583 w 10022" name="connsiteX1-19"/>
                <a:gd fmla="*/ 0 h 10043" name="connsiteY1-20"/>
                <a:gd fmla="*/ 0 w 10022" name="connsiteX2-21"/>
                <a:gd fmla="*/ 9838 h 10043" name="connsiteY2-22"/>
                <a:gd fmla="*/ 10022 w 10022" name="connsiteX3-23"/>
                <a:gd fmla="*/ 10043 h 10043" name="connsiteY3-24"/>
                <a:gd fmla="*/ 10003 w 10003" name="connsiteX0-25"/>
                <a:gd fmla="*/ 10043 h 10043" name="connsiteY0-26"/>
                <a:gd fmla="*/ 2564 w 10003" name="connsiteX1-27"/>
                <a:gd fmla="*/ 0 h 10043" name="connsiteY1-28"/>
                <a:gd fmla="*/ 0 w 10003" name="connsiteX2-29"/>
                <a:gd fmla="*/ 9864 h 10043" name="connsiteY2-30"/>
                <a:gd fmla="*/ 10003 w 10003" name="connsiteX3-31"/>
                <a:gd fmla="*/ 10043 h 10043" name="connsiteY3-32"/>
                <a:gd fmla="*/ 10003 w 10003" name="connsiteX0-33"/>
                <a:gd fmla="*/ 10043 h 10043" name="connsiteY0-34"/>
                <a:gd fmla="*/ 2564 w 10003" name="connsiteX1-35"/>
                <a:gd fmla="*/ 0 h 10043" name="connsiteY1-36"/>
                <a:gd fmla="*/ 0 w 10003" name="connsiteX2-37"/>
                <a:gd fmla="*/ 9864 h 10043" name="connsiteY2-38"/>
                <a:gd fmla="*/ 10003 w 10003" name="connsiteX3-39"/>
                <a:gd fmla="*/ 10043 h 10043" name="connsiteY3-40"/>
                <a:gd fmla="*/ 10022 w 10022" name="connsiteX0-41"/>
                <a:gd fmla="*/ 10043 h 10043" name="connsiteY0-42"/>
                <a:gd fmla="*/ 2583 w 10022" name="connsiteX1-43"/>
                <a:gd fmla="*/ 0 h 10043" name="connsiteY1-44"/>
                <a:gd fmla="*/ 0 w 10022" name="connsiteX2-45"/>
                <a:gd fmla="*/ 9838 h 10043" name="connsiteY2-46"/>
                <a:gd fmla="*/ 10022 w 10022" name="connsiteX3-47"/>
                <a:gd fmla="*/ 10043 h 10043" name="connsiteY3-48"/>
              </a:gdLst>
              <a:cxnLst>
                <a:cxn ang="0">
                  <a:pos x="connsiteX0-1" y="connsiteY0-2"/>
                </a:cxn>
                <a:cxn ang="0">
                  <a:pos x="connsiteX1-3" y="connsiteY1-4"/>
                </a:cxn>
                <a:cxn ang="0">
                  <a:pos x="connsiteX2-5" y="connsiteY2-6"/>
                </a:cxn>
                <a:cxn ang="0">
                  <a:pos x="connsiteX3-7" y="connsiteY3-8"/>
                </a:cxn>
              </a:cxnLst>
              <a:rect b="b" l="l" r="r" t="t"/>
              <a:pathLst>
                <a:path h="10043" w="10022">
                  <a:moveTo>
                    <a:pt x="10022" y="10043"/>
                  </a:moveTo>
                  <a:lnTo>
                    <a:pt x="2583" y="0"/>
                  </a:lnTo>
                  <a:lnTo>
                    <a:pt x="0" y="9838"/>
                  </a:lnTo>
                  <a:lnTo>
                    <a:pt x="10022" y="10043"/>
                  </a:lnTo>
                  <a:close/>
                </a:path>
              </a:pathLst>
            </a:custGeom>
            <a:solidFill>
              <a:schemeClr val="tx1"/>
            </a:solidFill>
            <a:ln>
              <a:noFill/>
            </a:ln>
          </p:spPr>
          <p:txBody>
            <a:bodyPr bIns="0" lIns="0" rIns="243000" tIns="270000"/>
            <a:lstStyle/>
            <a:p>
              <a:pPr algn="ctr">
                <a:defRPr/>
              </a:pPr>
              <a:endParaRPr altLang="en-US" kern="0" lang="zh-CN">
                <a:solidFill>
                  <a:srgbClr val="080808"/>
                </a:solidFill>
                <a:latin charset="-128" pitchFamily="18" typeface="Kozuka Mincho Pr6N H"/>
                <a:ea charset="-128" pitchFamily="18" typeface="Kozuka Mincho Pr6N H"/>
              </a:endParaRPr>
            </a:p>
          </p:txBody>
        </p:sp>
        <p:grpSp>
          <p:nvGrpSpPr>
            <p:cNvPr id="5" name="组合 4"/>
            <p:cNvGrpSpPr/>
            <p:nvPr/>
          </p:nvGrpSpPr>
          <p:grpSpPr>
            <a:xfrm>
              <a:off x="3297814" y="774337"/>
              <a:ext cx="2599732" cy="3640762"/>
              <a:chOff x="3297814" y="774337"/>
              <a:chExt cx="2599732" cy="3640762"/>
            </a:xfrm>
          </p:grpSpPr>
          <p:sp>
            <p:nvSpPr>
              <p:cNvPr id="6" name="Freeform 13"/>
              <p:cNvSpPr/>
              <p:nvPr/>
            </p:nvSpPr>
            <p:spPr bwMode="auto">
              <a:xfrm>
                <a:off x="4144008" y="1072994"/>
                <a:ext cx="1753538" cy="765129"/>
              </a:xfrm>
              <a:custGeom>
                <a:gdLst>
                  <a:gd fmla="*/ 1855 w 1855" name="T0"/>
                  <a:gd fmla="*/ 808 h 808" name="T1"/>
                  <a:gd fmla="*/ 473 w 1855" name="T2"/>
                  <a:gd fmla="*/ 0 h 808" name="T3"/>
                  <a:gd fmla="*/ 0 w 1855" name="T4"/>
                  <a:gd fmla="*/ 808 h 808" name="T5"/>
                  <a:gd fmla="*/ 1855 w 1855" name="T6"/>
                  <a:gd fmla="*/ 808 h 808" name="T7"/>
                  <a:gd fmla="*/ 10022 w 10022" name="connsiteX0"/>
                  <a:gd fmla="*/ 10050 h 10050" name="connsiteY0"/>
                  <a:gd fmla="*/ 2550 w 10022" name="connsiteX1"/>
                  <a:gd fmla="*/ 0 h 10050" name="connsiteY1"/>
                  <a:gd fmla="*/ 0 w 10022" name="connsiteX2"/>
                  <a:gd fmla="*/ 10000 h 10050" name="connsiteY2"/>
                  <a:gd fmla="*/ 10022 w 10022" name="connsiteX3"/>
                  <a:gd fmla="*/ 10050 h 10050" name="connsiteY3"/>
                </a:gdLst>
                <a:cxnLst>
                  <a:cxn ang="0">
                    <a:pos x="connsiteX0" y="connsiteY0"/>
                  </a:cxn>
                  <a:cxn ang="0">
                    <a:pos x="connsiteX1" y="connsiteY1"/>
                  </a:cxn>
                  <a:cxn ang="0">
                    <a:pos x="connsiteX2" y="connsiteY2"/>
                  </a:cxn>
                  <a:cxn ang="0">
                    <a:pos x="connsiteX3" y="connsiteY3"/>
                  </a:cxn>
                </a:cxnLst>
                <a:rect b="b" l="l" r="r" t="t"/>
                <a:pathLst>
                  <a:path h="10050" w="10022">
                    <a:moveTo>
                      <a:pt x="10022" y="10050"/>
                    </a:moveTo>
                    <a:lnTo>
                      <a:pt x="2550" y="0"/>
                    </a:lnTo>
                    <a:lnTo>
                      <a:pt x="0" y="10000"/>
                    </a:lnTo>
                    <a:lnTo>
                      <a:pt x="10022" y="10050"/>
                    </a:lnTo>
                    <a:close/>
                  </a:path>
                </a:pathLst>
              </a:custGeom>
              <a:solidFill>
                <a:schemeClr val="tx1"/>
              </a:solidFill>
              <a:ln>
                <a:noFill/>
              </a:ln>
            </p:spPr>
            <p:txBody>
              <a:bodyPr bIns="0" lIns="0" rIns="243000" tIns="270000"/>
              <a:lstStyle/>
              <a:p>
                <a:pPr algn="ctr">
                  <a:defRPr/>
                </a:pPr>
                <a:endParaRPr altLang="en-US" kern="0" lang="zh-CN">
                  <a:solidFill>
                    <a:srgbClr val="080808"/>
                  </a:solidFill>
                  <a:latin charset="-128" pitchFamily="18" typeface="Kozuka Mincho Pr6N H"/>
                  <a:ea charset="-128" pitchFamily="18" typeface="Kozuka Mincho Pr6N H"/>
                </a:endParaRPr>
              </a:p>
            </p:txBody>
          </p:sp>
          <p:sp>
            <p:nvSpPr>
              <p:cNvPr id="7" name="Freeform 13"/>
              <p:cNvSpPr/>
              <p:nvPr/>
            </p:nvSpPr>
            <p:spPr bwMode="auto">
              <a:xfrm rot="7171573">
                <a:off x="4483907" y="3157898"/>
                <a:ext cx="1749272" cy="765129"/>
              </a:xfrm>
              <a:custGeom>
                <a:gdLst>
                  <a:gd fmla="*/ 1855 w 1855" name="T0"/>
                  <a:gd fmla="*/ 808 h 808" name="T1"/>
                  <a:gd fmla="*/ 473 w 1855" name="T2"/>
                  <a:gd fmla="*/ 0 h 808" name="T3"/>
                  <a:gd fmla="*/ 0 w 1855" name="T4"/>
                  <a:gd fmla="*/ 808 h 808" name="T5"/>
                  <a:gd fmla="*/ 1855 w 1855" name="T6"/>
                  <a:gd fmla="*/ 808 h 808" name="T7"/>
                  <a:gd fmla="*/ 10000 w 10000" name="connsiteX0"/>
                  <a:gd fmla="*/ 10029 h 10029" name="connsiteY0"/>
                  <a:gd fmla="*/ 2503 w 10000" name="connsiteX1"/>
                  <a:gd fmla="*/ 0 h 10029" name="connsiteY1"/>
                  <a:gd fmla="*/ 0 w 10000" name="connsiteX2"/>
                  <a:gd fmla="*/ 10029 h 10029" name="connsiteY2"/>
                  <a:gd fmla="*/ 10000 w 10000" name="connsiteX3"/>
                  <a:gd fmla="*/ 10029 h 10029" name="connsiteY3"/>
                </a:gdLst>
                <a:cxnLst>
                  <a:cxn ang="0">
                    <a:pos x="connsiteX0" y="connsiteY0"/>
                  </a:cxn>
                  <a:cxn ang="0">
                    <a:pos x="connsiteX1" y="connsiteY1"/>
                  </a:cxn>
                  <a:cxn ang="0">
                    <a:pos x="connsiteX2" y="connsiteY2"/>
                  </a:cxn>
                  <a:cxn ang="0">
                    <a:pos x="connsiteX3" y="connsiteY3"/>
                  </a:cxn>
                </a:cxnLst>
                <a:rect b="b" l="l" r="r" t="t"/>
                <a:pathLst>
                  <a:path h="10029" w="10000">
                    <a:moveTo>
                      <a:pt x="10000" y="10029"/>
                    </a:moveTo>
                    <a:lnTo>
                      <a:pt x="2503" y="0"/>
                    </a:lnTo>
                    <a:lnTo>
                      <a:pt x="0" y="10029"/>
                    </a:lnTo>
                    <a:lnTo>
                      <a:pt x="10000" y="10029"/>
                    </a:lnTo>
                    <a:close/>
                  </a:path>
                </a:pathLst>
              </a:custGeom>
              <a:solidFill>
                <a:schemeClr val="tx2"/>
              </a:solidFill>
              <a:ln>
                <a:noFill/>
              </a:ln>
            </p:spPr>
            <p:txBody>
              <a:bodyPr bIns="0" lIns="0" rIns="243000" tIns="270000"/>
              <a:lstStyle/>
              <a:p>
                <a:pPr algn="ctr">
                  <a:defRPr/>
                </a:pPr>
                <a:endParaRPr altLang="en-US" kern="0" lang="zh-CN">
                  <a:solidFill>
                    <a:srgbClr val="080808"/>
                  </a:solidFill>
                  <a:latin charset="-128" pitchFamily="18" typeface="Kozuka Mincho Pr6N H"/>
                  <a:ea charset="-128" pitchFamily="18" typeface="Kozuka Mincho Pr6N H"/>
                </a:endParaRPr>
              </a:p>
            </p:txBody>
          </p:sp>
          <p:sp>
            <p:nvSpPr>
              <p:cNvPr id="8" name="Freeform 13"/>
              <p:cNvSpPr/>
              <p:nvPr/>
            </p:nvSpPr>
            <p:spPr bwMode="auto">
              <a:xfrm rot="10800000">
                <a:off x="3297814" y="3339936"/>
                <a:ext cx="1735050" cy="773662"/>
              </a:xfrm>
              <a:custGeom>
                <a:gdLst>
                  <a:gd fmla="*/ 1855 w 1855" name="T0"/>
                  <a:gd fmla="*/ 808 h 808" name="T1"/>
                  <a:gd fmla="*/ 473 w 1855" name="T2"/>
                  <a:gd fmla="*/ 0 h 808" name="T3"/>
                  <a:gd fmla="*/ 0 w 1855" name="T4"/>
                  <a:gd fmla="*/ 808 h 808" name="T5"/>
                  <a:gd fmla="*/ 1855 w 1855" name="T6"/>
                  <a:gd fmla="*/ 808 h 808" name="T7"/>
                  <a:gd fmla="*/ 9957 w 9957" name="connsiteX0"/>
                  <a:gd fmla="*/ 10000 h 10050" name="connsiteY0"/>
                  <a:gd fmla="*/ 2507 w 9957" name="connsiteX1"/>
                  <a:gd fmla="*/ 0 h 10050" name="connsiteY1"/>
                  <a:gd fmla="*/ 0 w 9957" name="connsiteX2"/>
                  <a:gd fmla="*/ 10050 h 10050" name="connsiteY2"/>
                  <a:gd fmla="*/ 9957 w 9957" name="connsiteX3"/>
                  <a:gd fmla="*/ 10000 h 10050" name="connsiteY3"/>
                  <a:gd fmla="*/ 9956 w 9956" name="connsiteX0-1"/>
                  <a:gd fmla="*/ 9950 h 10000" name="connsiteY0-2"/>
                  <a:gd fmla="*/ 2474 w 9956" name="connsiteX1-3"/>
                  <a:gd fmla="*/ 0 h 10000" name="connsiteY1-4"/>
                  <a:gd fmla="*/ 0 w 9956" name="connsiteX2-5"/>
                  <a:gd fmla="*/ 10000 h 10000" name="connsiteY2-6"/>
                  <a:gd fmla="*/ 9956 w 9956" name="connsiteX3-7"/>
                  <a:gd fmla="*/ 9950 h 10000" name="connsiteY3-8"/>
                  <a:gd fmla="*/ 10000 w 10000" name="connsiteX0-9"/>
                  <a:gd fmla="*/ 10049 h 10099" name="connsiteY0-10"/>
                  <a:gd fmla="*/ 2507 w 10000" name="connsiteX1-11"/>
                  <a:gd fmla="*/ 0 h 10099" name="connsiteY1-12"/>
                  <a:gd fmla="*/ 0 w 10000" name="connsiteX2-13"/>
                  <a:gd fmla="*/ 10099 h 10099" name="connsiteY2-14"/>
                  <a:gd fmla="*/ 10000 w 10000" name="connsiteX3-15"/>
                  <a:gd fmla="*/ 10049 h 10099" name="connsiteY3-16"/>
                </a:gdLst>
                <a:cxnLst>
                  <a:cxn ang="0">
                    <a:pos x="connsiteX0-1" y="connsiteY0-2"/>
                  </a:cxn>
                  <a:cxn ang="0">
                    <a:pos x="connsiteX1-3" y="connsiteY1-4"/>
                  </a:cxn>
                  <a:cxn ang="0">
                    <a:pos x="connsiteX2-5" y="connsiteY2-6"/>
                  </a:cxn>
                  <a:cxn ang="0">
                    <a:pos x="connsiteX3-7" y="connsiteY3-8"/>
                  </a:cxn>
                </a:cxnLst>
                <a:rect b="b" l="l" r="r" t="t"/>
                <a:pathLst>
                  <a:path h="10099" w="10000">
                    <a:moveTo>
                      <a:pt x="10000" y="10049"/>
                    </a:moveTo>
                    <a:lnTo>
                      <a:pt x="2507" y="0"/>
                    </a:lnTo>
                    <a:lnTo>
                      <a:pt x="0" y="10099"/>
                    </a:lnTo>
                    <a:lnTo>
                      <a:pt x="10000" y="10049"/>
                    </a:lnTo>
                    <a:close/>
                  </a:path>
                </a:pathLst>
              </a:custGeom>
              <a:solidFill>
                <a:schemeClr val="bg1"/>
              </a:solidFill>
              <a:ln>
                <a:noFill/>
              </a:ln>
            </p:spPr>
            <p:txBody>
              <a:bodyPr bIns="0" lIns="0" rIns="243000" tIns="270000"/>
              <a:lstStyle/>
              <a:p>
                <a:pPr algn="ctr">
                  <a:defRPr/>
                </a:pPr>
                <a:endParaRPr altLang="en-US" kern="0" lang="zh-CN">
                  <a:solidFill>
                    <a:srgbClr val="080808"/>
                  </a:solidFill>
                  <a:latin charset="-128" pitchFamily="18" typeface="Kozuka Mincho Pr6N H"/>
                  <a:ea charset="-128" pitchFamily="18" typeface="Kozuka Mincho Pr6N H"/>
                </a:endParaRPr>
              </a:p>
            </p:txBody>
          </p:sp>
          <p:sp>
            <p:nvSpPr>
              <p:cNvPr id="9" name="Freeform 7"/>
              <p:cNvSpPr>
                <a:spLocks noEditPoints="1"/>
              </p:cNvSpPr>
              <p:nvPr/>
            </p:nvSpPr>
            <p:spPr bwMode="auto">
              <a:xfrm>
                <a:off x="3823810" y="1917016"/>
                <a:ext cx="1516036" cy="1361018"/>
              </a:xfrm>
              <a:custGeom>
                <a:gdLst>
                  <a:gd fmla="*/ 264 w 724" name="T0"/>
                  <a:gd fmla="*/ 592 h 650" name="T1"/>
                  <a:gd fmla="*/ 179 w 724" name="T2"/>
                  <a:gd fmla="*/ 543 h 650" name="T3"/>
                  <a:gd fmla="*/ 81 w 724" name="T4"/>
                  <a:gd fmla="*/ 374 h 650" name="T5"/>
                  <a:gd fmla="*/ 81 w 724" name="T6"/>
                  <a:gd fmla="*/ 276 h 650" name="T7"/>
                  <a:gd fmla="*/ 179 w 724" name="T8"/>
                  <a:gd fmla="*/ 106 h 650" name="T9"/>
                  <a:gd fmla="*/ 264 w 724" name="T10"/>
                  <a:gd fmla="*/ 57 h 650" name="T11"/>
                  <a:gd fmla="*/ 460 w 724" name="T12"/>
                  <a:gd fmla="*/ 57 h 650" name="T13"/>
                  <a:gd fmla="*/ 545 w 724" name="T14"/>
                  <a:gd fmla="*/ 106 h 650" name="T15"/>
                  <a:gd fmla="*/ 643 w 724" name="T16"/>
                  <a:gd fmla="*/ 276 h 650" name="T17"/>
                  <a:gd fmla="*/ 643 w 724" name="T18"/>
                  <a:gd fmla="*/ 374 h 650" name="T19"/>
                  <a:gd fmla="*/ 545 w 724" name="T20"/>
                  <a:gd fmla="*/ 543 h 650" name="T21"/>
                  <a:gd fmla="*/ 460 w 724" name="T22"/>
                  <a:gd fmla="*/ 592 h 650" name="T23"/>
                  <a:gd fmla="*/ 264 w 724" name="T24"/>
                  <a:gd fmla="*/ 592 h 650" name="T25"/>
                  <a:gd fmla="*/ 493 w 724" name="T26"/>
                  <a:gd fmla="*/ 0 h 650" name="T27"/>
                  <a:gd fmla="*/ 231 w 724" name="T28"/>
                  <a:gd fmla="*/ 0 h 650" name="T29"/>
                  <a:gd fmla="*/ 146 w 724" name="T30"/>
                  <a:gd fmla="*/ 49 h 650" name="T31"/>
                  <a:gd fmla="*/ 15 w 724" name="T32"/>
                  <a:gd fmla="*/ 276 h 650" name="T33"/>
                  <a:gd fmla="*/ 15 w 724" name="T34"/>
                  <a:gd fmla="*/ 374 h 650" name="T35"/>
                  <a:gd fmla="*/ 146 w 724" name="T36"/>
                  <a:gd fmla="*/ 601 h 650" name="T37"/>
                  <a:gd fmla="*/ 231 w 724" name="T38"/>
                  <a:gd fmla="*/ 650 h 650" name="T39"/>
                  <a:gd fmla="*/ 493 w 724" name="T40"/>
                  <a:gd fmla="*/ 650 h 650" name="T41"/>
                  <a:gd fmla="*/ 578 w 724" name="T42"/>
                  <a:gd fmla="*/ 601 h 650" name="T43"/>
                  <a:gd fmla="*/ 709 w 724" name="T44"/>
                  <a:gd fmla="*/ 374 h 650" name="T45"/>
                  <a:gd fmla="*/ 709 w 724" name="T46"/>
                  <a:gd fmla="*/ 276 h 650" name="T47"/>
                  <a:gd fmla="*/ 578 w 724" name="T48"/>
                  <a:gd fmla="*/ 49 h 650" name="T49"/>
                  <a:gd fmla="*/ 493 w 724" name="T50"/>
                  <a:gd fmla="*/ 0 h 65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650" w="724">
                    <a:moveTo>
                      <a:pt x="264" y="592"/>
                    </a:moveTo>
                    <a:cubicBezTo>
                      <a:pt x="233" y="592"/>
                      <a:pt x="195" y="570"/>
                      <a:pt x="179" y="543"/>
                    </a:cubicBezTo>
                    <a:cubicBezTo>
                      <a:pt x="81" y="374"/>
                      <a:pt x="81" y="374"/>
                      <a:pt x="81" y="374"/>
                    </a:cubicBezTo>
                    <a:cubicBezTo>
                      <a:pt x="66" y="347"/>
                      <a:pt x="66" y="303"/>
                      <a:pt x="81" y="276"/>
                    </a:cubicBezTo>
                    <a:cubicBezTo>
                      <a:pt x="179" y="106"/>
                      <a:pt x="179" y="106"/>
                      <a:pt x="179" y="106"/>
                    </a:cubicBezTo>
                    <a:cubicBezTo>
                      <a:pt x="195" y="79"/>
                      <a:pt x="233" y="57"/>
                      <a:pt x="264" y="57"/>
                    </a:cubicBezTo>
                    <a:cubicBezTo>
                      <a:pt x="460" y="57"/>
                      <a:pt x="460" y="57"/>
                      <a:pt x="460" y="57"/>
                    </a:cubicBezTo>
                    <a:cubicBezTo>
                      <a:pt x="491" y="57"/>
                      <a:pt x="529" y="79"/>
                      <a:pt x="545" y="106"/>
                    </a:cubicBezTo>
                    <a:cubicBezTo>
                      <a:pt x="643" y="276"/>
                      <a:pt x="643" y="276"/>
                      <a:pt x="643" y="276"/>
                    </a:cubicBezTo>
                    <a:cubicBezTo>
                      <a:pt x="658" y="303"/>
                      <a:pt x="658" y="347"/>
                      <a:pt x="643" y="374"/>
                    </a:cubicBezTo>
                    <a:cubicBezTo>
                      <a:pt x="545" y="543"/>
                      <a:pt x="545" y="543"/>
                      <a:pt x="545" y="543"/>
                    </a:cubicBezTo>
                    <a:cubicBezTo>
                      <a:pt x="529" y="570"/>
                      <a:pt x="491" y="592"/>
                      <a:pt x="460" y="592"/>
                    </a:cubicBezTo>
                    <a:cubicBezTo>
                      <a:pt x="264" y="592"/>
                      <a:pt x="264" y="592"/>
                      <a:pt x="264" y="592"/>
                    </a:cubicBezTo>
                    <a:moveTo>
                      <a:pt x="493" y="0"/>
                    </a:moveTo>
                    <a:cubicBezTo>
                      <a:pt x="231" y="0"/>
                      <a:pt x="231" y="0"/>
                      <a:pt x="231" y="0"/>
                    </a:cubicBezTo>
                    <a:cubicBezTo>
                      <a:pt x="200" y="0"/>
                      <a:pt x="162" y="22"/>
                      <a:pt x="146" y="49"/>
                    </a:cubicBezTo>
                    <a:cubicBezTo>
                      <a:pt x="15" y="276"/>
                      <a:pt x="15" y="276"/>
                      <a:pt x="15" y="276"/>
                    </a:cubicBezTo>
                    <a:cubicBezTo>
                      <a:pt x="0" y="303"/>
                      <a:pt x="0" y="347"/>
                      <a:pt x="15" y="374"/>
                    </a:cubicBezTo>
                    <a:cubicBezTo>
                      <a:pt x="146" y="601"/>
                      <a:pt x="146" y="601"/>
                      <a:pt x="146" y="601"/>
                    </a:cubicBezTo>
                    <a:cubicBezTo>
                      <a:pt x="162" y="628"/>
                      <a:pt x="200" y="650"/>
                      <a:pt x="231" y="650"/>
                    </a:cubicBezTo>
                    <a:cubicBezTo>
                      <a:pt x="493" y="650"/>
                      <a:pt x="493" y="650"/>
                      <a:pt x="493" y="650"/>
                    </a:cubicBezTo>
                    <a:cubicBezTo>
                      <a:pt x="524" y="650"/>
                      <a:pt x="562" y="628"/>
                      <a:pt x="578" y="601"/>
                    </a:cubicBezTo>
                    <a:cubicBezTo>
                      <a:pt x="709" y="374"/>
                      <a:pt x="709" y="374"/>
                      <a:pt x="709" y="374"/>
                    </a:cubicBezTo>
                    <a:cubicBezTo>
                      <a:pt x="724" y="347"/>
                      <a:pt x="724" y="303"/>
                      <a:pt x="709" y="276"/>
                    </a:cubicBezTo>
                    <a:cubicBezTo>
                      <a:pt x="578" y="49"/>
                      <a:pt x="578" y="49"/>
                      <a:pt x="578" y="49"/>
                    </a:cubicBezTo>
                    <a:cubicBezTo>
                      <a:pt x="562" y="22"/>
                      <a:pt x="524" y="0"/>
                      <a:pt x="493" y="0"/>
                    </a:cubicBezTo>
                  </a:path>
                </a:pathLst>
              </a:custGeom>
              <a:noFill/>
              <a:ln>
                <a:noFill/>
              </a:ln>
            </p:spPr>
            <p:txBody>
              <a:bodyPr anchor="ctr" bIns="34290" lIns="68580" rIns="68580" tIns="34290"/>
              <a:lstStyle/>
              <a:p>
                <a:pPr algn="ctr">
                  <a:defRPr/>
                </a:pPr>
                <a:r>
                  <a:rPr altLang="en-US" kern="0" lang="zh-CN" smtClean="0" sz="2200">
                    <a:solidFill>
                      <a:schemeClr val="bg1"/>
                    </a:solidFill>
                    <a:latin charset="-122" panose="020b0503020204020204" pitchFamily="34" typeface="微软雅黑"/>
                    <a:ea charset="-122" panose="020b0503020204020204" pitchFamily="34" typeface="微软雅黑"/>
                  </a:rPr>
                  <a:t>标题</a:t>
                </a:r>
              </a:p>
              <a:p>
                <a:pPr algn="ctr">
                  <a:defRPr/>
                </a:pPr>
                <a:r>
                  <a:rPr altLang="en-US" kern="0" lang="zh-CN" smtClean="0" sz="2200">
                    <a:solidFill>
                      <a:schemeClr val="bg1"/>
                    </a:solidFill>
                    <a:latin charset="-122" panose="020b0503020204020204" pitchFamily="34" typeface="微软雅黑"/>
                    <a:ea charset="-122" panose="020b0503020204020204" pitchFamily="34" typeface="微软雅黑"/>
                  </a:rPr>
                  <a:t>文字</a:t>
                </a:r>
              </a:p>
            </p:txBody>
          </p:sp>
          <p:sp>
            <p:nvSpPr>
              <p:cNvPr id="10" name="Freeform 13"/>
              <p:cNvSpPr/>
              <p:nvPr/>
            </p:nvSpPr>
            <p:spPr bwMode="auto">
              <a:xfrm rot="17971100">
                <a:off x="2955782" y="1265698"/>
                <a:ext cx="1746428" cy="763706"/>
              </a:xfrm>
              <a:custGeom>
                <a:gdLst>
                  <a:gd fmla="*/ 1855 w 1855" name="T0"/>
                  <a:gd fmla="*/ 808 h 808" name="T1"/>
                  <a:gd fmla="*/ 473 w 1855" name="T2"/>
                  <a:gd fmla="*/ 0 h 808" name="T3"/>
                  <a:gd fmla="*/ 0 w 1855" name="T4"/>
                  <a:gd fmla="*/ 808 h 808" name="T5"/>
                  <a:gd fmla="*/ 1855 w 1855" name="T6"/>
                  <a:gd fmla="*/ 808 h 808" name="T7"/>
                  <a:gd fmla="*/ 9981 w 9981" name="connsiteX0"/>
                  <a:gd fmla="*/ 10024 h 10024" name="connsiteY0"/>
                  <a:gd fmla="*/ 2550 w 9981" name="connsiteX1"/>
                  <a:gd fmla="*/ 0 h 10024" name="connsiteY1"/>
                  <a:gd fmla="*/ 0 w 9981" name="connsiteX2"/>
                  <a:gd fmla="*/ 10000 h 10024" name="connsiteY2"/>
                  <a:gd fmla="*/ 9981 w 9981" name="connsiteX3"/>
                  <a:gd fmla="*/ 10024 h 10024" name="connsiteY3"/>
                </a:gdLst>
                <a:cxnLst>
                  <a:cxn ang="0">
                    <a:pos x="connsiteX0" y="connsiteY0"/>
                  </a:cxn>
                  <a:cxn ang="0">
                    <a:pos x="connsiteX1" y="connsiteY1"/>
                  </a:cxn>
                  <a:cxn ang="0">
                    <a:pos x="connsiteX2" y="connsiteY2"/>
                  </a:cxn>
                  <a:cxn ang="0">
                    <a:pos x="connsiteX3" y="connsiteY3"/>
                  </a:cxn>
                </a:cxnLst>
                <a:rect b="b" l="l" r="r" t="t"/>
                <a:pathLst>
                  <a:path h="10024" w="9981">
                    <a:moveTo>
                      <a:pt x="9981" y="10024"/>
                    </a:moveTo>
                    <a:lnTo>
                      <a:pt x="2550" y="0"/>
                    </a:lnTo>
                    <a:lnTo>
                      <a:pt x="0" y="10000"/>
                    </a:lnTo>
                    <a:lnTo>
                      <a:pt x="9981" y="10024"/>
                    </a:lnTo>
                    <a:close/>
                  </a:path>
                </a:pathLst>
              </a:custGeom>
              <a:solidFill>
                <a:schemeClr val="bg1"/>
              </a:solidFill>
              <a:ln>
                <a:noFill/>
              </a:ln>
            </p:spPr>
            <p:txBody>
              <a:bodyPr bIns="0" lIns="0" rIns="243000" tIns="270000"/>
              <a:lstStyle/>
              <a:p>
                <a:pPr algn="ctr">
                  <a:defRPr/>
                </a:pPr>
                <a:endParaRPr altLang="en-US" kern="0" lang="zh-CN">
                  <a:solidFill>
                    <a:srgbClr val="080808"/>
                  </a:solidFill>
                  <a:latin charset="-128" pitchFamily="18" typeface="Kozuka Mincho Pr6N H"/>
                  <a:ea charset="-128" pitchFamily="18" typeface="Kozuka Mincho Pr6N H"/>
                </a:endParaRPr>
              </a:p>
            </p:txBody>
          </p:sp>
          <p:grpSp>
            <p:nvGrpSpPr>
              <p:cNvPr id="11" name="组合 10"/>
              <p:cNvGrpSpPr/>
              <p:nvPr/>
            </p:nvGrpSpPr>
            <p:grpSpPr>
              <a:xfrm>
                <a:off x="4360129" y="3530858"/>
                <a:ext cx="307073" cy="237080"/>
                <a:chOff x="7504113" y="1512888"/>
                <a:chExt cx="215900" cy="166688"/>
              </a:xfrm>
              <a:solidFill>
                <a:schemeClr val="accent2"/>
              </a:solidFill>
            </p:grpSpPr>
            <p:sp>
              <p:nvSpPr>
                <p:cNvPr id="35" name="Freeform 26"/>
                <p:cNvSpPr>
                  <a:spLocks noEditPoints="1"/>
                </p:cNvSpPr>
                <p:nvPr/>
              </p:nvSpPr>
              <p:spPr bwMode="auto">
                <a:xfrm>
                  <a:off x="7504113" y="1512888"/>
                  <a:ext cx="215900" cy="166688"/>
                </a:xfrm>
                <a:custGeom>
                  <a:gdLst>
                    <a:gd fmla="*/ 27 w 273" name="T0"/>
                    <a:gd fmla="*/ 210 h 210" name="T1"/>
                    <a:gd fmla="*/ 22 w 273" name="T2"/>
                    <a:gd fmla="*/ 209 h 210" name="T3"/>
                    <a:gd fmla="*/ 11 w 273" name="T4"/>
                    <a:gd fmla="*/ 205 h 210" name="T5"/>
                    <a:gd fmla="*/ 7 w 273" name="T6"/>
                    <a:gd fmla="*/ 202 h 210" name="T7"/>
                    <a:gd fmla="*/ 1 w 273" name="T8"/>
                    <a:gd fmla="*/ 190 h 210" name="T9"/>
                    <a:gd fmla="*/ 0 w 273" name="T10"/>
                    <a:gd fmla="*/ 73 h 210" name="T11"/>
                    <a:gd fmla="*/ 1 w 273" name="T12"/>
                    <a:gd fmla="*/ 66 h 210" name="T13"/>
                    <a:gd fmla="*/ 7 w 273" name="T14"/>
                    <a:gd fmla="*/ 53 h 210" name="T15"/>
                    <a:gd fmla="*/ 16 w 273" name="T16"/>
                    <a:gd fmla="*/ 47 h 210" name="T17"/>
                    <a:gd fmla="*/ 30 w 273" name="T18"/>
                    <a:gd fmla="*/ 44 h 210" name="T19"/>
                    <a:gd fmla="*/ 75 w 273" name="T20"/>
                    <a:gd fmla="*/ 43 h 210" name="T21"/>
                    <a:gd fmla="*/ 79 w 273" name="T22"/>
                    <a:gd fmla="*/ 21 h 210" name="T23"/>
                    <a:gd fmla="*/ 87 w 273" name="T24"/>
                    <a:gd fmla="*/ 7 h 210" name="T25"/>
                    <a:gd fmla="*/ 95 w 273" name="T26"/>
                    <a:gd fmla="*/ 2 h 210" name="T27"/>
                    <a:gd fmla="*/ 101 w 273" name="T28"/>
                    <a:gd fmla="*/ 0 h 210" name="T29"/>
                    <a:gd fmla="*/ 174 w 273" name="T30"/>
                    <a:gd fmla="*/ 0 h 210" name="T31"/>
                    <a:gd fmla="*/ 189 w 273" name="T32"/>
                    <a:gd fmla="*/ 4 h 210" name="T33"/>
                    <a:gd fmla="*/ 199 w 273" name="T34"/>
                    <a:gd fmla="*/ 15 h 210" name="T35"/>
                    <a:gd fmla="*/ 204 w 273" name="T36"/>
                    <a:gd fmla="*/ 29 h 210" name="T37"/>
                    <a:gd fmla="*/ 245 w 273" name="T38"/>
                    <a:gd fmla="*/ 43 h 210" name="T39"/>
                    <a:gd fmla="*/ 252 w 273" name="T40"/>
                    <a:gd fmla="*/ 44 h 210" name="T41"/>
                    <a:gd fmla="*/ 263 w 273" name="T42"/>
                    <a:gd fmla="*/ 49 h 210" name="T43"/>
                    <a:gd fmla="*/ 269 w 273" name="T44"/>
                    <a:gd fmla="*/ 58 h 210" name="T45"/>
                    <a:gd fmla="*/ 273 w 273" name="T46"/>
                    <a:gd fmla="*/ 70 h 210" name="T47"/>
                    <a:gd fmla="*/ 273 w 273" name="T48"/>
                    <a:gd fmla="*/ 183 h 210" name="T49"/>
                    <a:gd fmla="*/ 271 w 273" name="T50"/>
                    <a:gd fmla="*/ 189 h 210" name="T51"/>
                    <a:gd fmla="*/ 267 w 273" name="T52"/>
                    <a:gd fmla="*/ 199 h 210" name="T53"/>
                    <a:gd fmla="*/ 259 w 273" name="T54"/>
                    <a:gd fmla="*/ 206 h 210" name="T55"/>
                    <a:gd fmla="*/ 245 w 273" name="T56"/>
                    <a:gd fmla="*/ 210 h 210" name="T57"/>
                    <a:gd fmla="*/ 245 w 273" name="T58"/>
                    <a:gd fmla="*/ 210 h 210" name="T59"/>
                    <a:gd fmla="*/ 15 w 273" name="T60"/>
                    <a:gd fmla="*/ 183 h 210" name="T61"/>
                    <a:gd fmla="*/ 16 w 273" name="T62"/>
                    <a:gd fmla="*/ 189 h 210" name="T63"/>
                    <a:gd fmla="*/ 17 w 273" name="T64"/>
                    <a:gd fmla="*/ 193 h 210" name="T65"/>
                    <a:gd fmla="*/ 27 w 273" name="T66"/>
                    <a:gd fmla="*/ 195 h 210" name="T67"/>
                    <a:gd fmla="*/ 245 w 273" name="T68"/>
                    <a:gd fmla="*/ 195 h 210" name="T69"/>
                    <a:gd fmla="*/ 252 w 273" name="T70"/>
                    <a:gd fmla="*/ 193 h 210" name="T71"/>
                    <a:gd fmla="*/ 258 w 273" name="T72"/>
                    <a:gd fmla="*/ 186 h 210" name="T73"/>
                    <a:gd fmla="*/ 258 w 273" name="T74"/>
                    <a:gd fmla="*/ 71 h 210" name="T75"/>
                    <a:gd fmla="*/ 258 w 273" name="T76"/>
                    <a:gd fmla="*/ 67 h 210" name="T77"/>
                    <a:gd fmla="*/ 252 w 273" name="T78"/>
                    <a:gd fmla="*/ 59 h 210" name="T79"/>
                    <a:gd fmla="*/ 245 w 273" name="T80"/>
                    <a:gd fmla="*/ 58 h 210" name="T81"/>
                    <a:gd fmla="*/ 194 w 273" name="T82"/>
                    <a:gd fmla="*/ 51 h 210" name="T83"/>
                    <a:gd fmla="*/ 194 w 273" name="T84"/>
                    <a:gd fmla="*/ 44 h 210" name="T85"/>
                    <a:gd fmla="*/ 188 w 273" name="T86"/>
                    <a:gd fmla="*/ 26 h 210" name="T87"/>
                    <a:gd fmla="*/ 181 w 273" name="T88"/>
                    <a:gd fmla="*/ 17 h 210" name="T89"/>
                    <a:gd fmla="*/ 101 w 273" name="T90"/>
                    <a:gd fmla="*/ 15 h 210" name="T91"/>
                    <a:gd fmla="*/ 99 w 273" name="T92"/>
                    <a:gd fmla="*/ 17 h 210" name="T93"/>
                    <a:gd fmla="*/ 93 w 273" name="T94"/>
                    <a:gd fmla="*/ 26 h 210" name="T95"/>
                    <a:gd fmla="*/ 90 w 273" name="T96"/>
                    <a:gd fmla="*/ 40 h 210" name="T97"/>
                    <a:gd fmla="*/ 90 w 273" name="T98"/>
                    <a:gd fmla="*/ 58 h 210" name="T99"/>
                    <a:gd fmla="*/ 30 w 273" name="T100"/>
                    <a:gd fmla="*/ 58 h 210" name="T101"/>
                    <a:gd fmla="*/ 22 w 273" name="T102"/>
                    <a:gd fmla="*/ 60 h 210" name="T103"/>
                    <a:gd fmla="*/ 16 w 273" name="T104"/>
                    <a:gd fmla="*/ 64 h 210" name="T105"/>
                    <a:gd fmla="*/ 15 w 273" name="T106"/>
                    <a:gd fmla="*/ 73 h 210" name="T107"/>
                    <a:gd fmla="*/ 15 w 273" name="T108"/>
                    <a:gd fmla="*/ 183 h 21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210" w="273">
                      <a:moveTo>
                        <a:pt x="245" y="210"/>
                      </a:moveTo>
                      <a:lnTo>
                        <a:pt x="27" y="210"/>
                      </a:lnTo>
                      <a:lnTo>
                        <a:pt x="27" y="210"/>
                      </a:lnTo>
                      <a:lnTo>
                        <a:pt x="22" y="209"/>
                      </a:lnTo>
                      <a:lnTo>
                        <a:pt x="16" y="208"/>
                      </a:lnTo>
                      <a:lnTo>
                        <a:pt x="11" y="205"/>
                      </a:lnTo>
                      <a:lnTo>
                        <a:pt x="7" y="202"/>
                      </a:lnTo>
                      <a:lnTo>
                        <a:pt x="7" y="202"/>
                      </a:lnTo>
                      <a:lnTo>
                        <a:pt x="2" y="195"/>
                      </a:lnTo>
                      <a:lnTo>
                        <a:pt x="1" y="190"/>
                      </a:lnTo>
                      <a:lnTo>
                        <a:pt x="0" y="182"/>
                      </a:lnTo>
                      <a:lnTo>
                        <a:pt x="0" y="73"/>
                      </a:lnTo>
                      <a:lnTo>
                        <a:pt x="0" y="73"/>
                      </a:lnTo>
                      <a:lnTo>
                        <a:pt x="1" y="66"/>
                      </a:lnTo>
                      <a:lnTo>
                        <a:pt x="4" y="59"/>
                      </a:lnTo>
                      <a:lnTo>
                        <a:pt x="7" y="53"/>
                      </a:lnTo>
                      <a:lnTo>
                        <a:pt x="11" y="49"/>
                      </a:lnTo>
                      <a:lnTo>
                        <a:pt x="16" y="47"/>
                      </a:lnTo>
                      <a:lnTo>
                        <a:pt x="20" y="45"/>
                      </a:lnTo>
                      <a:lnTo>
                        <a:pt x="30" y="44"/>
                      </a:lnTo>
                      <a:lnTo>
                        <a:pt x="75" y="43"/>
                      </a:lnTo>
                      <a:lnTo>
                        <a:pt x="75" y="43"/>
                      </a:lnTo>
                      <a:lnTo>
                        <a:pt x="76" y="30"/>
                      </a:lnTo>
                      <a:lnTo>
                        <a:pt x="79" y="21"/>
                      </a:lnTo>
                      <a:lnTo>
                        <a:pt x="83" y="12"/>
                      </a:lnTo>
                      <a:lnTo>
                        <a:pt x="87" y="7"/>
                      </a:lnTo>
                      <a:lnTo>
                        <a:pt x="91" y="4"/>
                      </a:lnTo>
                      <a:lnTo>
                        <a:pt x="95" y="2"/>
                      </a:lnTo>
                      <a:lnTo>
                        <a:pt x="99" y="0"/>
                      </a:lnTo>
                      <a:lnTo>
                        <a:pt x="101" y="0"/>
                      </a:lnTo>
                      <a:lnTo>
                        <a:pt x="174" y="0"/>
                      </a:lnTo>
                      <a:lnTo>
                        <a:pt x="174" y="0"/>
                      </a:lnTo>
                      <a:lnTo>
                        <a:pt x="183" y="2"/>
                      </a:lnTo>
                      <a:lnTo>
                        <a:pt x="189" y="4"/>
                      </a:lnTo>
                      <a:lnTo>
                        <a:pt x="195" y="10"/>
                      </a:lnTo>
                      <a:lnTo>
                        <a:pt x="199" y="15"/>
                      </a:lnTo>
                      <a:lnTo>
                        <a:pt x="203" y="22"/>
                      </a:lnTo>
                      <a:lnTo>
                        <a:pt x="204" y="29"/>
                      </a:lnTo>
                      <a:lnTo>
                        <a:pt x="207" y="43"/>
                      </a:lnTo>
                      <a:lnTo>
                        <a:pt x="245" y="43"/>
                      </a:lnTo>
                      <a:lnTo>
                        <a:pt x="245" y="43"/>
                      </a:lnTo>
                      <a:lnTo>
                        <a:pt x="252" y="44"/>
                      </a:lnTo>
                      <a:lnTo>
                        <a:pt x="258" y="45"/>
                      </a:lnTo>
                      <a:lnTo>
                        <a:pt x="263" y="49"/>
                      </a:lnTo>
                      <a:lnTo>
                        <a:pt x="266" y="53"/>
                      </a:lnTo>
                      <a:lnTo>
                        <a:pt x="269" y="58"/>
                      </a:lnTo>
                      <a:lnTo>
                        <a:pt x="271" y="62"/>
                      </a:lnTo>
                      <a:lnTo>
                        <a:pt x="273" y="70"/>
                      </a:lnTo>
                      <a:lnTo>
                        <a:pt x="273" y="70"/>
                      </a:lnTo>
                      <a:lnTo>
                        <a:pt x="273" y="183"/>
                      </a:lnTo>
                      <a:lnTo>
                        <a:pt x="273" y="183"/>
                      </a:lnTo>
                      <a:lnTo>
                        <a:pt x="271" y="189"/>
                      </a:lnTo>
                      <a:lnTo>
                        <a:pt x="270" y="195"/>
                      </a:lnTo>
                      <a:lnTo>
                        <a:pt x="267" y="199"/>
                      </a:lnTo>
                      <a:lnTo>
                        <a:pt x="263" y="204"/>
                      </a:lnTo>
                      <a:lnTo>
                        <a:pt x="259" y="206"/>
                      </a:lnTo>
                      <a:lnTo>
                        <a:pt x="254" y="208"/>
                      </a:lnTo>
                      <a:lnTo>
                        <a:pt x="245" y="210"/>
                      </a:lnTo>
                      <a:lnTo>
                        <a:pt x="245" y="210"/>
                      </a:lnTo>
                      <a:lnTo>
                        <a:pt x="245" y="210"/>
                      </a:lnTo>
                      <a:close/>
                      <a:moveTo>
                        <a:pt x="15" y="183"/>
                      </a:moveTo>
                      <a:lnTo>
                        <a:pt x="15" y="183"/>
                      </a:lnTo>
                      <a:lnTo>
                        <a:pt x="15" y="186"/>
                      </a:lnTo>
                      <a:lnTo>
                        <a:pt x="16" y="189"/>
                      </a:lnTo>
                      <a:lnTo>
                        <a:pt x="17" y="193"/>
                      </a:lnTo>
                      <a:lnTo>
                        <a:pt x="17" y="193"/>
                      </a:lnTo>
                      <a:lnTo>
                        <a:pt x="22" y="194"/>
                      </a:lnTo>
                      <a:lnTo>
                        <a:pt x="27" y="195"/>
                      </a:lnTo>
                      <a:lnTo>
                        <a:pt x="245" y="195"/>
                      </a:lnTo>
                      <a:lnTo>
                        <a:pt x="245" y="195"/>
                      </a:lnTo>
                      <a:lnTo>
                        <a:pt x="248" y="194"/>
                      </a:lnTo>
                      <a:lnTo>
                        <a:pt x="252" y="193"/>
                      </a:lnTo>
                      <a:lnTo>
                        <a:pt x="256" y="189"/>
                      </a:lnTo>
                      <a:lnTo>
                        <a:pt x="258" y="186"/>
                      </a:lnTo>
                      <a:lnTo>
                        <a:pt x="258" y="183"/>
                      </a:lnTo>
                      <a:lnTo>
                        <a:pt x="258" y="71"/>
                      </a:lnTo>
                      <a:lnTo>
                        <a:pt x="258" y="71"/>
                      </a:lnTo>
                      <a:lnTo>
                        <a:pt x="258" y="67"/>
                      </a:lnTo>
                      <a:lnTo>
                        <a:pt x="256" y="63"/>
                      </a:lnTo>
                      <a:lnTo>
                        <a:pt x="252" y="59"/>
                      </a:lnTo>
                      <a:lnTo>
                        <a:pt x="249" y="58"/>
                      </a:lnTo>
                      <a:lnTo>
                        <a:pt x="245" y="58"/>
                      </a:lnTo>
                      <a:lnTo>
                        <a:pt x="194" y="58"/>
                      </a:lnTo>
                      <a:lnTo>
                        <a:pt x="194" y="51"/>
                      </a:lnTo>
                      <a:lnTo>
                        <a:pt x="194" y="51"/>
                      </a:lnTo>
                      <a:lnTo>
                        <a:pt x="194" y="44"/>
                      </a:lnTo>
                      <a:lnTo>
                        <a:pt x="191" y="33"/>
                      </a:lnTo>
                      <a:lnTo>
                        <a:pt x="188" y="26"/>
                      </a:lnTo>
                      <a:lnTo>
                        <a:pt x="185" y="21"/>
                      </a:lnTo>
                      <a:lnTo>
                        <a:pt x="181" y="17"/>
                      </a:lnTo>
                      <a:lnTo>
                        <a:pt x="174" y="15"/>
                      </a:lnTo>
                      <a:lnTo>
                        <a:pt x="101" y="15"/>
                      </a:lnTo>
                      <a:lnTo>
                        <a:pt x="101" y="15"/>
                      </a:lnTo>
                      <a:lnTo>
                        <a:pt x="99" y="17"/>
                      </a:lnTo>
                      <a:lnTo>
                        <a:pt x="95" y="22"/>
                      </a:lnTo>
                      <a:lnTo>
                        <a:pt x="93" y="26"/>
                      </a:lnTo>
                      <a:lnTo>
                        <a:pt x="91" y="32"/>
                      </a:lnTo>
                      <a:lnTo>
                        <a:pt x="90" y="40"/>
                      </a:lnTo>
                      <a:lnTo>
                        <a:pt x="90" y="51"/>
                      </a:lnTo>
                      <a:lnTo>
                        <a:pt x="90" y="58"/>
                      </a:lnTo>
                      <a:lnTo>
                        <a:pt x="30" y="58"/>
                      </a:lnTo>
                      <a:lnTo>
                        <a:pt x="30" y="58"/>
                      </a:lnTo>
                      <a:lnTo>
                        <a:pt x="27" y="59"/>
                      </a:lnTo>
                      <a:lnTo>
                        <a:pt x="22" y="60"/>
                      </a:lnTo>
                      <a:lnTo>
                        <a:pt x="19" y="62"/>
                      </a:lnTo>
                      <a:lnTo>
                        <a:pt x="16" y="64"/>
                      </a:lnTo>
                      <a:lnTo>
                        <a:pt x="15" y="68"/>
                      </a:lnTo>
                      <a:lnTo>
                        <a:pt x="15" y="73"/>
                      </a:lnTo>
                      <a:lnTo>
                        <a:pt x="15" y="183"/>
                      </a:lnTo>
                      <a:lnTo>
                        <a:pt x="15" y="183"/>
                      </a:lnTo>
                      <a:lnTo>
                        <a:pt x="15" y="18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36" name="Freeform 27"/>
                <p:cNvSpPr>
                  <a:spLocks noEditPoints="1"/>
                </p:cNvSpPr>
                <p:nvPr/>
              </p:nvSpPr>
              <p:spPr bwMode="auto">
                <a:xfrm>
                  <a:off x="7564438" y="1563688"/>
                  <a:ext cx="93663" cy="95250"/>
                </a:xfrm>
                <a:custGeom>
                  <a:gdLst>
                    <a:gd fmla="*/ 59 w 119" name="T0"/>
                    <a:gd fmla="*/ 119 h 119" name="T1"/>
                    <a:gd fmla="*/ 36 w 119" name="T2"/>
                    <a:gd fmla="*/ 115 h 119" name="T3"/>
                    <a:gd fmla="*/ 18 w 119" name="T4"/>
                    <a:gd fmla="*/ 101 h 119" name="T5"/>
                    <a:gd fmla="*/ 4 w 119" name="T6"/>
                    <a:gd fmla="*/ 82 h 119" name="T7"/>
                    <a:gd fmla="*/ 0 w 119" name="T8"/>
                    <a:gd fmla="*/ 60 h 119" name="T9"/>
                    <a:gd fmla="*/ 1 w 119" name="T10"/>
                    <a:gd fmla="*/ 48 h 119" name="T11"/>
                    <a:gd fmla="*/ 10 w 119" name="T12"/>
                    <a:gd fmla="*/ 26 h 119" name="T13"/>
                    <a:gd fmla="*/ 26 w 119" name="T14"/>
                    <a:gd fmla="*/ 11 h 119" name="T15"/>
                    <a:gd fmla="*/ 48 w 119" name="T16"/>
                    <a:gd fmla="*/ 2 h 119" name="T17"/>
                    <a:gd fmla="*/ 59 w 119" name="T18"/>
                    <a:gd fmla="*/ 0 h 119" name="T19"/>
                    <a:gd fmla="*/ 82 w 119" name="T20"/>
                    <a:gd fmla="*/ 6 h 119" name="T21"/>
                    <a:gd fmla="*/ 101 w 119" name="T22"/>
                    <a:gd fmla="*/ 18 h 119" name="T23"/>
                    <a:gd fmla="*/ 113 w 119" name="T24"/>
                    <a:gd fmla="*/ 37 h 119" name="T25"/>
                    <a:gd fmla="*/ 119 w 119" name="T26"/>
                    <a:gd fmla="*/ 60 h 119" name="T27"/>
                    <a:gd fmla="*/ 118 w 119" name="T28"/>
                    <a:gd fmla="*/ 71 h 119" name="T29"/>
                    <a:gd fmla="*/ 108 w 119" name="T30"/>
                    <a:gd fmla="*/ 93 h 119" name="T31"/>
                    <a:gd fmla="*/ 93 w 119" name="T32"/>
                    <a:gd fmla="*/ 109 h 119" name="T33"/>
                    <a:gd fmla="*/ 71 w 119" name="T34"/>
                    <a:gd fmla="*/ 118 h 119" name="T35"/>
                    <a:gd fmla="*/ 59 w 119" name="T36"/>
                    <a:gd fmla="*/ 119 h 119" name="T37"/>
                    <a:gd fmla="*/ 59 w 119" name="T38"/>
                    <a:gd fmla="*/ 17 h 119" name="T39"/>
                    <a:gd fmla="*/ 42 w 119" name="T40"/>
                    <a:gd fmla="*/ 19 h 119" name="T41"/>
                    <a:gd fmla="*/ 29 w 119" name="T42"/>
                    <a:gd fmla="*/ 29 h 119" name="T43"/>
                    <a:gd fmla="*/ 19 w 119" name="T44"/>
                    <a:gd fmla="*/ 43 h 119" name="T45"/>
                    <a:gd fmla="*/ 15 w 119" name="T46"/>
                    <a:gd fmla="*/ 60 h 119" name="T47"/>
                    <a:gd fmla="*/ 17 w 119" name="T48"/>
                    <a:gd fmla="*/ 69 h 119" name="T49"/>
                    <a:gd fmla="*/ 23 w 119" name="T50"/>
                    <a:gd fmla="*/ 84 h 119" name="T51"/>
                    <a:gd fmla="*/ 34 w 119" name="T52"/>
                    <a:gd fmla="*/ 96 h 119" name="T53"/>
                    <a:gd fmla="*/ 51 w 119" name="T54"/>
                    <a:gd fmla="*/ 103 h 119" name="T55"/>
                    <a:gd fmla="*/ 59 w 119" name="T56"/>
                    <a:gd fmla="*/ 104 h 119" name="T57"/>
                    <a:gd fmla="*/ 77 w 119" name="T58"/>
                    <a:gd fmla="*/ 100 h 119" name="T59"/>
                    <a:gd fmla="*/ 90 w 119" name="T60"/>
                    <a:gd fmla="*/ 90 h 119" name="T61"/>
                    <a:gd fmla="*/ 100 w 119" name="T62"/>
                    <a:gd fmla="*/ 77 h 119" name="T63"/>
                    <a:gd fmla="*/ 102 w 119" name="T64"/>
                    <a:gd fmla="*/ 60 h 119" name="T65"/>
                    <a:gd fmla="*/ 102 w 119" name="T66"/>
                    <a:gd fmla="*/ 51 h 119" name="T67"/>
                    <a:gd fmla="*/ 96 w 119" name="T68"/>
                    <a:gd fmla="*/ 36 h 119" name="T69"/>
                    <a:gd fmla="*/ 83 w 119" name="T70"/>
                    <a:gd fmla="*/ 24 h 119" name="T71"/>
                    <a:gd fmla="*/ 68 w 119" name="T72"/>
                    <a:gd fmla="*/ 17 h 119" name="T73"/>
                    <a:gd fmla="*/ 59 w 119" name="T74"/>
                    <a:gd fmla="*/ 17 h 11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9" w="119">
                      <a:moveTo>
                        <a:pt x="59" y="119"/>
                      </a:moveTo>
                      <a:lnTo>
                        <a:pt x="59" y="119"/>
                      </a:lnTo>
                      <a:lnTo>
                        <a:pt x="48" y="118"/>
                      </a:lnTo>
                      <a:lnTo>
                        <a:pt x="36" y="115"/>
                      </a:lnTo>
                      <a:lnTo>
                        <a:pt x="26" y="109"/>
                      </a:lnTo>
                      <a:lnTo>
                        <a:pt x="18" y="101"/>
                      </a:lnTo>
                      <a:lnTo>
                        <a:pt x="10" y="93"/>
                      </a:lnTo>
                      <a:lnTo>
                        <a:pt x="4" y="82"/>
                      </a:lnTo>
                      <a:lnTo>
                        <a:pt x="1" y="71"/>
                      </a:lnTo>
                      <a:lnTo>
                        <a:pt x="0" y="60"/>
                      </a:lnTo>
                      <a:lnTo>
                        <a:pt x="0" y="60"/>
                      </a:lnTo>
                      <a:lnTo>
                        <a:pt x="1" y="48"/>
                      </a:lnTo>
                      <a:lnTo>
                        <a:pt x="4" y="37"/>
                      </a:lnTo>
                      <a:lnTo>
                        <a:pt x="10" y="26"/>
                      </a:lnTo>
                      <a:lnTo>
                        <a:pt x="18" y="18"/>
                      </a:lnTo>
                      <a:lnTo>
                        <a:pt x="26" y="11"/>
                      </a:lnTo>
                      <a:lnTo>
                        <a:pt x="36" y="6"/>
                      </a:lnTo>
                      <a:lnTo>
                        <a:pt x="48" y="2"/>
                      </a:lnTo>
                      <a:lnTo>
                        <a:pt x="59" y="0"/>
                      </a:lnTo>
                      <a:lnTo>
                        <a:pt x="59" y="0"/>
                      </a:lnTo>
                      <a:lnTo>
                        <a:pt x="71" y="2"/>
                      </a:lnTo>
                      <a:lnTo>
                        <a:pt x="82" y="6"/>
                      </a:lnTo>
                      <a:lnTo>
                        <a:pt x="93" y="11"/>
                      </a:lnTo>
                      <a:lnTo>
                        <a:pt x="101" y="18"/>
                      </a:lnTo>
                      <a:lnTo>
                        <a:pt x="108" y="26"/>
                      </a:lnTo>
                      <a:lnTo>
                        <a:pt x="113" y="37"/>
                      </a:lnTo>
                      <a:lnTo>
                        <a:pt x="118" y="48"/>
                      </a:lnTo>
                      <a:lnTo>
                        <a:pt x="119" y="60"/>
                      </a:lnTo>
                      <a:lnTo>
                        <a:pt x="119" y="60"/>
                      </a:lnTo>
                      <a:lnTo>
                        <a:pt x="118" y="71"/>
                      </a:lnTo>
                      <a:lnTo>
                        <a:pt x="113" y="82"/>
                      </a:lnTo>
                      <a:lnTo>
                        <a:pt x="108" y="93"/>
                      </a:lnTo>
                      <a:lnTo>
                        <a:pt x="101" y="101"/>
                      </a:lnTo>
                      <a:lnTo>
                        <a:pt x="93" y="109"/>
                      </a:lnTo>
                      <a:lnTo>
                        <a:pt x="82" y="115"/>
                      </a:lnTo>
                      <a:lnTo>
                        <a:pt x="71" y="118"/>
                      </a:lnTo>
                      <a:lnTo>
                        <a:pt x="59" y="119"/>
                      </a:lnTo>
                      <a:lnTo>
                        <a:pt x="59" y="119"/>
                      </a:lnTo>
                      <a:close/>
                      <a:moveTo>
                        <a:pt x="59" y="17"/>
                      </a:moveTo>
                      <a:lnTo>
                        <a:pt x="59" y="17"/>
                      </a:lnTo>
                      <a:lnTo>
                        <a:pt x="51" y="17"/>
                      </a:lnTo>
                      <a:lnTo>
                        <a:pt x="42" y="19"/>
                      </a:lnTo>
                      <a:lnTo>
                        <a:pt x="34" y="24"/>
                      </a:lnTo>
                      <a:lnTo>
                        <a:pt x="29" y="29"/>
                      </a:lnTo>
                      <a:lnTo>
                        <a:pt x="23" y="36"/>
                      </a:lnTo>
                      <a:lnTo>
                        <a:pt x="19" y="43"/>
                      </a:lnTo>
                      <a:lnTo>
                        <a:pt x="17" y="51"/>
                      </a:lnTo>
                      <a:lnTo>
                        <a:pt x="15" y="60"/>
                      </a:lnTo>
                      <a:lnTo>
                        <a:pt x="15" y="60"/>
                      </a:lnTo>
                      <a:lnTo>
                        <a:pt x="17" y="69"/>
                      </a:lnTo>
                      <a:lnTo>
                        <a:pt x="19" y="77"/>
                      </a:lnTo>
                      <a:lnTo>
                        <a:pt x="23" y="84"/>
                      </a:lnTo>
                      <a:lnTo>
                        <a:pt x="29" y="90"/>
                      </a:lnTo>
                      <a:lnTo>
                        <a:pt x="34" y="96"/>
                      </a:lnTo>
                      <a:lnTo>
                        <a:pt x="42" y="100"/>
                      </a:lnTo>
                      <a:lnTo>
                        <a:pt x="51" y="103"/>
                      </a:lnTo>
                      <a:lnTo>
                        <a:pt x="59" y="104"/>
                      </a:lnTo>
                      <a:lnTo>
                        <a:pt x="59" y="104"/>
                      </a:lnTo>
                      <a:lnTo>
                        <a:pt x="68" y="103"/>
                      </a:lnTo>
                      <a:lnTo>
                        <a:pt x="77" y="100"/>
                      </a:lnTo>
                      <a:lnTo>
                        <a:pt x="83" y="96"/>
                      </a:lnTo>
                      <a:lnTo>
                        <a:pt x="90" y="90"/>
                      </a:lnTo>
                      <a:lnTo>
                        <a:pt x="96" y="84"/>
                      </a:lnTo>
                      <a:lnTo>
                        <a:pt x="100" y="77"/>
                      </a:lnTo>
                      <a:lnTo>
                        <a:pt x="102" y="69"/>
                      </a:lnTo>
                      <a:lnTo>
                        <a:pt x="102" y="60"/>
                      </a:lnTo>
                      <a:lnTo>
                        <a:pt x="102" y="60"/>
                      </a:lnTo>
                      <a:lnTo>
                        <a:pt x="102" y="51"/>
                      </a:lnTo>
                      <a:lnTo>
                        <a:pt x="100" y="43"/>
                      </a:lnTo>
                      <a:lnTo>
                        <a:pt x="96" y="36"/>
                      </a:lnTo>
                      <a:lnTo>
                        <a:pt x="90" y="29"/>
                      </a:lnTo>
                      <a:lnTo>
                        <a:pt x="83" y="24"/>
                      </a:lnTo>
                      <a:lnTo>
                        <a:pt x="77" y="19"/>
                      </a:lnTo>
                      <a:lnTo>
                        <a:pt x="68" y="17"/>
                      </a:lnTo>
                      <a:lnTo>
                        <a:pt x="59" y="17"/>
                      </a:lnTo>
                      <a:lnTo>
                        <a:pt x="59" y="1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37" name="Freeform 28"/>
                <p:cNvSpPr/>
                <p:nvPr/>
              </p:nvSpPr>
              <p:spPr bwMode="auto">
                <a:xfrm>
                  <a:off x="7672388" y="1573213"/>
                  <a:ext cx="19050" cy="19050"/>
                </a:xfrm>
                <a:custGeom>
                  <a:gdLst>
                    <a:gd fmla="*/ 12 w 23" name="T0"/>
                    <a:gd fmla="*/ 23 h 23" name="T1"/>
                    <a:gd fmla="*/ 12 w 23" name="T2"/>
                    <a:gd fmla="*/ 23 h 23" name="T3"/>
                    <a:gd fmla="*/ 6 w 23" name="T4"/>
                    <a:gd fmla="*/ 21 h 23" name="T5"/>
                    <a:gd fmla="*/ 2 w 23" name="T6"/>
                    <a:gd fmla="*/ 20 h 23" name="T7"/>
                    <a:gd fmla="*/ 1 w 23" name="T8"/>
                    <a:gd fmla="*/ 16 h 23" name="T9"/>
                    <a:gd fmla="*/ 0 w 23" name="T10"/>
                    <a:gd fmla="*/ 11 h 23" name="T11"/>
                    <a:gd fmla="*/ 0 w 23" name="T12"/>
                    <a:gd fmla="*/ 11 h 23" name="T13"/>
                    <a:gd fmla="*/ 1 w 23" name="T14"/>
                    <a:gd fmla="*/ 6 h 23" name="T15"/>
                    <a:gd fmla="*/ 2 w 23" name="T16"/>
                    <a:gd fmla="*/ 2 h 23" name="T17"/>
                    <a:gd fmla="*/ 6 w 23" name="T18"/>
                    <a:gd fmla="*/ 1 h 23" name="T19"/>
                    <a:gd fmla="*/ 12 w 23" name="T20"/>
                    <a:gd fmla="*/ 0 h 23" name="T21"/>
                    <a:gd fmla="*/ 12 w 23" name="T22"/>
                    <a:gd fmla="*/ 0 h 23" name="T23"/>
                    <a:gd fmla="*/ 16 w 23" name="T24"/>
                    <a:gd fmla="*/ 1 h 23" name="T25"/>
                    <a:gd fmla="*/ 20 w 23" name="T26"/>
                    <a:gd fmla="*/ 2 h 23" name="T27"/>
                    <a:gd fmla="*/ 21 w 23" name="T28"/>
                    <a:gd fmla="*/ 6 h 23" name="T29"/>
                    <a:gd fmla="*/ 23 w 23" name="T30"/>
                    <a:gd fmla="*/ 11 h 23" name="T31"/>
                    <a:gd fmla="*/ 23 w 23" name="T32"/>
                    <a:gd fmla="*/ 11 h 23" name="T33"/>
                    <a:gd fmla="*/ 21 w 23" name="T34"/>
                    <a:gd fmla="*/ 16 h 23" name="T35"/>
                    <a:gd fmla="*/ 20 w 23" name="T36"/>
                    <a:gd fmla="*/ 20 h 23" name="T37"/>
                    <a:gd fmla="*/ 16 w 23" name="T38"/>
                    <a:gd fmla="*/ 21 h 23" name="T39"/>
                    <a:gd fmla="*/ 12 w 23" name="T40"/>
                    <a:gd fmla="*/ 23 h 23" name="T41"/>
                    <a:gd fmla="*/ 12 w 23" name="T42"/>
                    <a:gd fmla="*/ 23 h 23"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23" w="23">
                      <a:moveTo>
                        <a:pt x="12" y="23"/>
                      </a:moveTo>
                      <a:lnTo>
                        <a:pt x="12" y="23"/>
                      </a:lnTo>
                      <a:lnTo>
                        <a:pt x="6" y="21"/>
                      </a:lnTo>
                      <a:lnTo>
                        <a:pt x="2" y="20"/>
                      </a:lnTo>
                      <a:lnTo>
                        <a:pt x="1" y="16"/>
                      </a:lnTo>
                      <a:lnTo>
                        <a:pt x="0" y="11"/>
                      </a:lnTo>
                      <a:lnTo>
                        <a:pt x="0" y="11"/>
                      </a:lnTo>
                      <a:lnTo>
                        <a:pt x="1" y="6"/>
                      </a:lnTo>
                      <a:lnTo>
                        <a:pt x="2" y="2"/>
                      </a:lnTo>
                      <a:lnTo>
                        <a:pt x="6" y="1"/>
                      </a:lnTo>
                      <a:lnTo>
                        <a:pt x="12" y="0"/>
                      </a:lnTo>
                      <a:lnTo>
                        <a:pt x="12" y="0"/>
                      </a:lnTo>
                      <a:lnTo>
                        <a:pt x="16" y="1"/>
                      </a:lnTo>
                      <a:lnTo>
                        <a:pt x="20" y="2"/>
                      </a:lnTo>
                      <a:lnTo>
                        <a:pt x="21" y="6"/>
                      </a:lnTo>
                      <a:lnTo>
                        <a:pt x="23" y="11"/>
                      </a:lnTo>
                      <a:lnTo>
                        <a:pt x="23" y="11"/>
                      </a:lnTo>
                      <a:lnTo>
                        <a:pt x="21" y="16"/>
                      </a:lnTo>
                      <a:lnTo>
                        <a:pt x="20" y="20"/>
                      </a:lnTo>
                      <a:lnTo>
                        <a:pt x="16" y="21"/>
                      </a:lnTo>
                      <a:lnTo>
                        <a:pt x="12" y="23"/>
                      </a:lnTo>
                      <a:lnTo>
                        <a:pt x="12" y="2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grpSp>
          <p:grpSp>
            <p:nvGrpSpPr>
              <p:cNvPr id="12" name="组合 11"/>
              <p:cNvGrpSpPr/>
              <p:nvPr/>
            </p:nvGrpSpPr>
            <p:grpSpPr>
              <a:xfrm>
                <a:off x="5524115" y="2028034"/>
                <a:ext cx="176117" cy="307073"/>
                <a:chOff x="5816601" y="1463675"/>
                <a:chExt cx="123825" cy="215900"/>
              </a:xfrm>
              <a:solidFill>
                <a:schemeClr val="accent2"/>
              </a:solidFill>
            </p:grpSpPr>
            <p:sp>
              <p:nvSpPr>
                <p:cNvPr id="33" name="Freeform 52"/>
                <p:cNvSpPr/>
                <p:nvPr/>
              </p:nvSpPr>
              <p:spPr bwMode="auto">
                <a:xfrm>
                  <a:off x="5861051" y="1600200"/>
                  <a:ext cx="34925" cy="34925"/>
                </a:xfrm>
                <a:custGeom>
                  <a:gdLst>
                    <a:gd fmla="*/ 23 w 45" name="T0"/>
                    <a:gd fmla="*/ 0 h 45" name="T1"/>
                    <a:gd fmla="*/ 23 w 45" name="T2"/>
                    <a:gd fmla="*/ 0 h 45" name="T3"/>
                    <a:gd fmla="*/ 18 w 45" name="T4"/>
                    <a:gd fmla="*/ 2 h 45" name="T5"/>
                    <a:gd fmla="*/ 14 w 45" name="T6"/>
                    <a:gd fmla="*/ 3 h 45" name="T7"/>
                    <a:gd fmla="*/ 11 w 45" name="T8"/>
                    <a:gd fmla="*/ 4 h 45" name="T9"/>
                    <a:gd fmla="*/ 7 w 45" name="T10"/>
                    <a:gd fmla="*/ 7 h 45" name="T11"/>
                    <a:gd fmla="*/ 4 w 45" name="T12"/>
                    <a:gd fmla="*/ 11 h 45" name="T13"/>
                    <a:gd fmla="*/ 1 w 45" name="T14"/>
                    <a:gd fmla="*/ 14 h 45" name="T15"/>
                    <a:gd fmla="*/ 1 w 45" name="T16"/>
                    <a:gd fmla="*/ 19 h 45" name="T17"/>
                    <a:gd fmla="*/ 0 w 45" name="T18"/>
                    <a:gd fmla="*/ 24 h 45" name="T19"/>
                    <a:gd fmla="*/ 0 w 45" name="T20"/>
                    <a:gd fmla="*/ 24 h 45" name="T21"/>
                    <a:gd fmla="*/ 1 w 45" name="T22"/>
                    <a:gd fmla="*/ 28 h 45" name="T23"/>
                    <a:gd fmla="*/ 1 w 45" name="T24"/>
                    <a:gd fmla="*/ 32 h 45" name="T25"/>
                    <a:gd fmla="*/ 4 w 45" name="T26"/>
                    <a:gd fmla="*/ 36 h 45" name="T27"/>
                    <a:gd fmla="*/ 7 w 45" name="T28"/>
                    <a:gd fmla="*/ 40 h 45" name="T29"/>
                    <a:gd fmla="*/ 11 w 45" name="T30"/>
                    <a:gd fmla="*/ 43 h 45" name="T31"/>
                    <a:gd fmla="*/ 14 w 45" name="T32"/>
                    <a:gd fmla="*/ 44 h 45" name="T33"/>
                    <a:gd fmla="*/ 18 w 45" name="T34"/>
                    <a:gd fmla="*/ 45 h 45" name="T35"/>
                    <a:gd fmla="*/ 23 w 45" name="T36"/>
                    <a:gd fmla="*/ 45 h 45" name="T37"/>
                    <a:gd fmla="*/ 23 w 45" name="T38"/>
                    <a:gd fmla="*/ 45 h 45" name="T39"/>
                    <a:gd fmla="*/ 27 w 45" name="T40"/>
                    <a:gd fmla="*/ 45 h 45" name="T41"/>
                    <a:gd fmla="*/ 32 w 45" name="T42"/>
                    <a:gd fmla="*/ 44 h 45" name="T43"/>
                    <a:gd fmla="*/ 36 w 45" name="T44"/>
                    <a:gd fmla="*/ 43 h 45" name="T45"/>
                    <a:gd fmla="*/ 40 w 45" name="T46"/>
                    <a:gd fmla="*/ 40 h 45" name="T47"/>
                    <a:gd fmla="*/ 42 w 45" name="T48"/>
                    <a:gd fmla="*/ 36 h 45" name="T49"/>
                    <a:gd fmla="*/ 44 w 45" name="T50"/>
                    <a:gd fmla="*/ 32 h 45" name="T51"/>
                    <a:gd fmla="*/ 45 w 45" name="T52"/>
                    <a:gd fmla="*/ 28 h 45" name="T53"/>
                    <a:gd fmla="*/ 45 w 45" name="T54"/>
                    <a:gd fmla="*/ 24 h 45" name="T55"/>
                    <a:gd fmla="*/ 45 w 45" name="T56"/>
                    <a:gd fmla="*/ 24 h 45" name="T57"/>
                    <a:gd fmla="*/ 45 w 45" name="T58"/>
                    <a:gd fmla="*/ 19 h 45" name="T59"/>
                    <a:gd fmla="*/ 44 w 45" name="T60"/>
                    <a:gd fmla="*/ 14 h 45" name="T61"/>
                    <a:gd fmla="*/ 42 w 45" name="T62"/>
                    <a:gd fmla="*/ 11 h 45" name="T63"/>
                    <a:gd fmla="*/ 40 w 45" name="T64"/>
                    <a:gd fmla="*/ 7 h 45" name="T65"/>
                    <a:gd fmla="*/ 36 w 45" name="T66"/>
                    <a:gd fmla="*/ 4 h 45" name="T67"/>
                    <a:gd fmla="*/ 32 w 45" name="T68"/>
                    <a:gd fmla="*/ 3 h 45" name="T69"/>
                    <a:gd fmla="*/ 27 w 45" name="T70"/>
                    <a:gd fmla="*/ 2 h 45" name="T71"/>
                    <a:gd fmla="*/ 23 w 45" name="T72"/>
                    <a:gd fmla="*/ 0 h 45" name="T73"/>
                    <a:gd fmla="*/ 23 w 45" name="T74"/>
                    <a:gd fmla="*/ 0 h 4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45" w="45">
                      <a:moveTo>
                        <a:pt x="23" y="0"/>
                      </a:moveTo>
                      <a:lnTo>
                        <a:pt x="23" y="0"/>
                      </a:lnTo>
                      <a:lnTo>
                        <a:pt x="18" y="2"/>
                      </a:lnTo>
                      <a:lnTo>
                        <a:pt x="14" y="3"/>
                      </a:lnTo>
                      <a:lnTo>
                        <a:pt x="11" y="4"/>
                      </a:lnTo>
                      <a:lnTo>
                        <a:pt x="7" y="7"/>
                      </a:lnTo>
                      <a:lnTo>
                        <a:pt x="4" y="11"/>
                      </a:lnTo>
                      <a:lnTo>
                        <a:pt x="1" y="14"/>
                      </a:lnTo>
                      <a:lnTo>
                        <a:pt x="1" y="19"/>
                      </a:lnTo>
                      <a:lnTo>
                        <a:pt x="0" y="24"/>
                      </a:lnTo>
                      <a:lnTo>
                        <a:pt x="0" y="24"/>
                      </a:lnTo>
                      <a:lnTo>
                        <a:pt x="1" y="28"/>
                      </a:lnTo>
                      <a:lnTo>
                        <a:pt x="1" y="32"/>
                      </a:lnTo>
                      <a:lnTo>
                        <a:pt x="4" y="36"/>
                      </a:lnTo>
                      <a:lnTo>
                        <a:pt x="7" y="40"/>
                      </a:lnTo>
                      <a:lnTo>
                        <a:pt x="11" y="43"/>
                      </a:lnTo>
                      <a:lnTo>
                        <a:pt x="14" y="44"/>
                      </a:lnTo>
                      <a:lnTo>
                        <a:pt x="18" y="45"/>
                      </a:lnTo>
                      <a:lnTo>
                        <a:pt x="23" y="45"/>
                      </a:lnTo>
                      <a:lnTo>
                        <a:pt x="23" y="45"/>
                      </a:lnTo>
                      <a:lnTo>
                        <a:pt x="27" y="45"/>
                      </a:lnTo>
                      <a:lnTo>
                        <a:pt x="32" y="44"/>
                      </a:lnTo>
                      <a:lnTo>
                        <a:pt x="36" y="43"/>
                      </a:lnTo>
                      <a:lnTo>
                        <a:pt x="40" y="40"/>
                      </a:lnTo>
                      <a:lnTo>
                        <a:pt x="42" y="36"/>
                      </a:lnTo>
                      <a:lnTo>
                        <a:pt x="44" y="32"/>
                      </a:lnTo>
                      <a:lnTo>
                        <a:pt x="45" y="28"/>
                      </a:lnTo>
                      <a:lnTo>
                        <a:pt x="45" y="24"/>
                      </a:lnTo>
                      <a:lnTo>
                        <a:pt x="45" y="24"/>
                      </a:lnTo>
                      <a:lnTo>
                        <a:pt x="45" y="19"/>
                      </a:lnTo>
                      <a:lnTo>
                        <a:pt x="44" y="14"/>
                      </a:lnTo>
                      <a:lnTo>
                        <a:pt x="42" y="11"/>
                      </a:lnTo>
                      <a:lnTo>
                        <a:pt x="40" y="7"/>
                      </a:lnTo>
                      <a:lnTo>
                        <a:pt x="36" y="4"/>
                      </a:lnTo>
                      <a:lnTo>
                        <a:pt x="32" y="3"/>
                      </a:lnTo>
                      <a:lnTo>
                        <a:pt x="27" y="2"/>
                      </a:lnTo>
                      <a:lnTo>
                        <a:pt x="23" y="0"/>
                      </a:lnTo>
                      <a:lnTo>
                        <a:pt x="23"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34" name="Freeform 53"/>
                <p:cNvSpPr>
                  <a:spLocks noEditPoints="1"/>
                </p:cNvSpPr>
                <p:nvPr/>
              </p:nvSpPr>
              <p:spPr bwMode="auto">
                <a:xfrm>
                  <a:off x="5816601" y="1463675"/>
                  <a:ext cx="123825" cy="215900"/>
                </a:xfrm>
                <a:custGeom>
                  <a:gdLst>
                    <a:gd fmla="*/ 19 w 155" name="T0"/>
                    <a:gd fmla="*/ 0 h 271" name="T1"/>
                    <a:gd fmla="*/ 10 w 155" name="T2"/>
                    <a:gd fmla="*/ 1 h 271" name="T3"/>
                    <a:gd fmla="*/ 1 w 155" name="T4"/>
                    <a:gd fmla="*/ 11 h 271" name="T5"/>
                    <a:gd fmla="*/ 0 w 155" name="T6"/>
                    <a:gd fmla="*/ 252 h 271" name="T7"/>
                    <a:gd fmla="*/ 1 w 155" name="T8"/>
                    <a:gd fmla="*/ 259 h 271" name="T9"/>
                    <a:gd fmla="*/ 10 w 155" name="T10"/>
                    <a:gd fmla="*/ 270 h 271" name="T11"/>
                    <a:gd fmla="*/ 136 w 155" name="T12"/>
                    <a:gd fmla="*/ 271 h 271" name="T13"/>
                    <a:gd fmla="*/ 143 w 155" name="T14"/>
                    <a:gd fmla="*/ 270 h 271" name="T15"/>
                    <a:gd fmla="*/ 154 w 155" name="T16"/>
                    <a:gd fmla="*/ 259 h 271" name="T17"/>
                    <a:gd fmla="*/ 155 w 155" name="T18"/>
                    <a:gd fmla="*/ 18 h 271" name="T19"/>
                    <a:gd fmla="*/ 154 w 155" name="T20"/>
                    <a:gd fmla="*/ 11 h 271" name="T21"/>
                    <a:gd fmla="*/ 143 w 155" name="T22"/>
                    <a:gd fmla="*/ 1 h 271" name="T23"/>
                    <a:gd fmla="*/ 136 w 155" name="T24"/>
                    <a:gd fmla="*/ 0 h 271" name="T25"/>
                    <a:gd fmla="*/ 77 w 155" name="T26"/>
                    <a:gd fmla="*/ 252 h 271" name="T27"/>
                    <a:gd fmla="*/ 54 w 155" name="T28"/>
                    <a:gd fmla="*/ 247 h 271" name="T29"/>
                    <a:gd fmla="*/ 36 w 155" name="T30"/>
                    <a:gd fmla="*/ 234 h 271" name="T31"/>
                    <a:gd fmla="*/ 23 w 155" name="T32"/>
                    <a:gd fmla="*/ 217 h 271" name="T33"/>
                    <a:gd fmla="*/ 19 w 155" name="T34"/>
                    <a:gd fmla="*/ 194 h 271" name="T35"/>
                    <a:gd fmla="*/ 20 w 155" name="T36"/>
                    <a:gd fmla="*/ 181 h 271" name="T37"/>
                    <a:gd fmla="*/ 28 w 155" name="T38"/>
                    <a:gd fmla="*/ 161 h 271" name="T39"/>
                    <a:gd fmla="*/ 45 w 155" name="T40"/>
                    <a:gd fmla="*/ 144 h 271" name="T41"/>
                    <a:gd fmla="*/ 65 w 155" name="T42"/>
                    <a:gd fmla="*/ 136 h 271" name="T43"/>
                    <a:gd fmla="*/ 77 w 155" name="T44"/>
                    <a:gd fmla="*/ 135 h 271" name="T45"/>
                    <a:gd fmla="*/ 99 w 155" name="T46"/>
                    <a:gd fmla="*/ 140 h 271" name="T47"/>
                    <a:gd fmla="*/ 118 w 155" name="T48"/>
                    <a:gd fmla="*/ 153 h 271" name="T49"/>
                    <a:gd fmla="*/ 131 w 155" name="T50"/>
                    <a:gd fmla="*/ 170 h 271" name="T51"/>
                    <a:gd fmla="*/ 135 w 155" name="T52"/>
                    <a:gd fmla="*/ 194 h 271" name="T53"/>
                    <a:gd fmla="*/ 135 w 155" name="T54"/>
                    <a:gd fmla="*/ 204 h 271" name="T55"/>
                    <a:gd fmla="*/ 125 w 155" name="T56"/>
                    <a:gd fmla="*/ 226 h 271" name="T57"/>
                    <a:gd fmla="*/ 110 w 155" name="T58"/>
                    <a:gd fmla="*/ 241 h 271" name="T59"/>
                    <a:gd fmla="*/ 88 w 155" name="T60"/>
                    <a:gd fmla="*/ 251 h 271" name="T61"/>
                    <a:gd fmla="*/ 77 w 155" name="T62"/>
                    <a:gd fmla="*/ 252 h 271" name="T63"/>
                    <a:gd fmla="*/ 135 w 155" name="T64"/>
                    <a:gd fmla="*/ 102 h 271" name="T65"/>
                    <a:gd fmla="*/ 132 w 155" name="T66"/>
                    <a:gd fmla="*/ 112 h 271" name="T67"/>
                    <a:gd fmla="*/ 121 w 155" name="T68"/>
                    <a:gd fmla="*/ 116 h 271" name="T69"/>
                    <a:gd fmla="*/ 32 w 155" name="T70"/>
                    <a:gd fmla="*/ 116 h 271" name="T71"/>
                    <a:gd fmla="*/ 23 w 155" name="T72"/>
                    <a:gd fmla="*/ 112 h 271" name="T73"/>
                    <a:gd fmla="*/ 19 w 155" name="T74"/>
                    <a:gd fmla="*/ 102 h 271" name="T75"/>
                    <a:gd fmla="*/ 19 w 155" name="T76"/>
                    <a:gd fmla="*/ 33 h 271" name="T77"/>
                    <a:gd fmla="*/ 23 w 155" name="T78"/>
                    <a:gd fmla="*/ 23 h 271" name="T79"/>
                    <a:gd fmla="*/ 32 w 155" name="T80"/>
                    <a:gd fmla="*/ 19 h 271" name="T81"/>
                    <a:gd fmla="*/ 121 w 155" name="T82"/>
                    <a:gd fmla="*/ 19 h 271" name="T83"/>
                    <a:gd fmla="*/ 132 w 155" name="T84"/>
                    <a:gd fmla="*/ 23 h 271" name="T85"/>
                    <a:gd fmla="*/ 135 w 155" name="T86"/>
                    <a:gd fmla="*/ 33 h 27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271" w="155">
                      <a:moveTo>
                        <a:pt x="136" y="0"/>
                      </a:moveTo>
                      <a:lnTo>
                        <a:pt x="19" y="0"/>
                      </a:lnTo>
                      <a:lnTo>
                        <a:pt x="19" y="0"/>
                      </a:lnTo>
                      <a:lnTo>
                        <a:pt x="10" y="1"/>
                      </a:lnTo>
                      <a:lnTo>
                        <a:pt x="5" y="5"/>
                      </a:lnTo>
                      <a:lnTo>
                        <a:pt x="1" y="11"/>
                      </a:lnTo>
                      <a:lnTo>
                        <a:pt x="0" y="18"/>
                      </a:lnTo>
                      <a:lnTo>
                        <a:pt x="0" y="252"/>
                      </a:lnTo>
                      <a:lnTo>
                        <a:pt x="0" y="252"/>
                      </a:lnTo>
                      <a:lnTo>
                        <a:pt x="1" y="259"/>
                      </a:lnTo>
                      <a:lnTo>
                        <a:pt x="5" y="266"/>
                      </a:lnTo>
                      <a:lnTo>
                        <a:pt x="10" y="270"/>
                      </a:lnTo>
                      <a:lnTo>
                        <a:pt x="19" y="271"/>
                      </a:lnTo>
                      <a:lnTo>
                        <a:pt x="136" y="271"/>
                      </a:lnTo>
                      <a:lnTo>
                        <a:pt x="136" y="271"/>
                      </a:lnTo>
                      <a:lnTo>
                        <a:pt x="143" y="270"/>
                      </a:lnTo>
                      <a:lnTo>
                        <a:pt x="150" y="266"/>
                      </a:lnTo>
                      <a:lnTo>
                        <a:pt x="154" y="259"/>
                      </a:lnTo>
                      <a:lnTo>
                        <a:pt x="155" y="252"/>
                      </a:lnTo>
                      <a:lnTo>
                        <a:pt x="155" y="18"/>
                      </a:lnTo>
                      <a:lnTo>
                        <a:pt x="155" y="18"/>
                      </a:lnTo>
                      <a:lnTo>
                        <a:pt x="154" y="11"/>
                      </a:lnTo>
                      <a:lnTo>
                        <a:pt x="150" y="5"/>
                      </a:lnTo>
                      <a:lnTo>
                        <a:pt x="143" y="1"/>
                      </a:lnTo>
                      <a:lnTo>
                        <a:pt x="136" y="0"/>
                      </a:lnTo>
                      <a:lnTo>
                        <a:pt x="136" y="0"/>
                      </a:lnTo>
                      <a:close/>
                      <a:moveTo>
                        <a:pt x="77" y="252"/>
                      </a:moveTo>
                      <a:lnTo>
                        <a:pt x="77" y="252"/>
                      </a:lnTo>
                      <a:lnTo>
                        <a:pt x="65" y="251"/>
                      </a:lnTo>
                      <a:lnTo>
                        <a:pt x="54" y="247"/>
                      </a:lnTo>
                      <a:lnTo>
                        <a:pt x="45" y="241"/>
                      </a:lnTo>
                      <a:lnTo>
                        <a:pt x="36" y="234"/>
                      </a:lnTo>
                      <a:lnTo>
                        <a:pt x="28" y="226"/>
                      </a:lnTo>
                      <a:lnTo>
                        <a:pt x="23" y="217"/>
                      </a:lnTo>
                      <a:lnTo>
                        <a:pt x="20" y="204"/>
                      </a:lnTo>
                      <a:lnTo>
                        <a:pt x="19" y="194"/>
                      </a:lnTo>
                      <a:lnTo>
                        <a:pt x="19" y="194"/>
                      </a:lnTo>
                      <a:lnTo>
                        <a:pt x="20" y="181"/>
                      </a:lnTo>
                      <a:lnTo>
                        <a:pt x="23" y="170"/>
                      </a:lnTo>
                      <a:lnTo>
                        <a:pt x="28" y="161"/>
                      </a:lnTo>
                      <a:lnTo>
                        <a:pt x="36" y="153"/>
                      </a:lnTo>
                      <a:lnTo>
                        <a:pt x="45" y="144"/>
                      </a:lnTo>
                      <a:lnTo>
                        <a:pt x="54" y="140"/>
                      </a:lnTo>
                      <a:lnTo>
                        <a:pt x="65" y="136"/>
                      </a:lnTo>
                      <a:lnTo>
                        <a:pt x="77" y="135"/>
                      </a:lnTo>
                      <a:lnTo>
                        <a:pt x="77" y="135"/>
                      </a:lnTo>
                      <a:lnTo>
                        <a:pt x="88" y="136"/>
                      </a:lnTo>
                      <a:lnTo>
                        <a:pt x="99" y="140"/>
                      </a:lnTo>
                      <a:lnTo>
                        <a:pt x="110" y="144"/>
                      </a:lnTo>
                      <a:lnTo>
                        <a:pt x="118" y="153"/>
                      </a:lnTo>
                      <a:lnTo>
                        <a:pt x="125" y="161"/>
                      </a:lnTo>
                      <a:lnTo>
                        <a:pt x="131" y="170"/>
                      </a:lnTo>
                      <a:lnTo>
                        <a:pt x="135" y="181"/>
                      </a:lnTo>
                      <a:lnTo>
                        <a:pt x="135" y="194"/>
                      </a:lnTo>
                      <a:lnTo>
                        <a:pt x="135" y="194"/>
                      </a:lnTo>
                      <a:lnTo>
                        <a:pt x="135" y="204"/>
                      </a:lnTo>
                      <a:lnTo>
                        <a:pt x="131" y="217"/>
                      </a:lnTo>
                      <a:lnTo>
                        <a:pt x="125" y="226"/>
                      </a:lnTo>
                      <a:lnTo>
                        <a:pt x="118" y="234"/>
                      </a:lnTo>
                      <a:lnTo>
                        <a:pt x="110" y="241"/>
                      </a:lnTo>
                      <a:lnTo>
                        <a:pt x="99" y="247"/>
                      </a:lnTo>
                      <a:lnTo>
                        <a:pt x="88" y="251"/>
                      </a:lnTo>
                      <a:lnTo>
                        <a:pt x="77" y="252"/>
                      </a:lnTo>
                      <a:lnTo>
                        <a:pt x="77" y="252"/>
                      </a:lnTo>
                      <a:close/>
                      <a:moveTo>
                        <a:pt x="135" y="102"/>
                      </a:moveTo>
                      <a:lnTo>
                        <a:pt x="135" y="102"/>
                      </a:lnTo>
                      <a:lnTo>
                        <a:pt x="135" y="108"/>
                      </a:lnTo>
                      <a:lnTo>
                        <a:pt x="132" y="112"/>
                      </a:lnTo>
                      <a:lnTo>
                        <a:pt x="126" y="114"/>
                      </a:lnTo>
                      <a:lnTo>
                        <a:pt x="121" y="116"/>
                      </a:lnTo>
                      <a:lnTo>
                        <a:pt x="32" y="116"/>
                      </a:lnTo>
                      <a:lnTo>
                        <a:pt x="32" y="116"/>
                      </a:lnTo>
                      <a:lnTo>
                        <a:pt x="27" y="114"/>
                      </a:lnTo>
                      <a:lnTo>
                        <a:pt x="23" y="112"/>
                      </a:lnTo>
                      <a:lnTo>
                        <a:pt x="20" y="108"/>
                      </a:lnTo>
                      <a:lnTo>
                        <a:pt x="19" y="102"/>
                      </a:lnTo>
                      <a:lnTo>
                        <a:pt x="19" y="33"/>
                      </a:lnTo>
                      <a:lnTo>
                        <a:pt x="19" y="33"/>
                      </a:lnTo>
                      <a:lnTo>
                        <a:pt x="20" y="27"/>
                      </a:lnTo>
                      <a:lnTo>
                        <a:pt x="23" y="23"/>
                      </a:lnTo>
                      <a:lnTo>
                        <a:pt x="27" y="20"/>
                      </a:lnTo>
                      <a:lnTo>
                        <a:pt x="32" y="19"/>
                      </a:lnTo>
                      <a:lnTo>
                        <a:pt x="121" y="19"/>
                      </a:lnTo>
                      <a:lnTo>
                        <a:pt x="121" y="19"/>
                      </a:lnTo>
                      <a:lnTo>
                        <a:pt x="126" y="20"/>
                      </a:lnTo>
                      <a:lnTo>
                        <a:pt x="132" y="23"/>
                      </a:lnTo>
                      <a:lnTo>
                        <a:pt x="135" y="27"/>
                      </a:lnTo>
                      <a:lnTo>
                        <a:pt x="135" y="33"/>
                      </a:lnTo>
                      <a:lnTo>
                        <a:pt x="135" y="10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grpSp>
          <p:sp>
            <p:nvSpPr>
              <p:cNvPr id="13" name="Freeform 54"/>
              <p:cNvSpPr>
                <a:spLocks noEditPoints="1"/>
              </p:cNvSpPr>
              <p:nvPr/>
            </p:nvSpPr>
            <p:spPr bwMode="auto">
              <a:xfrm>
                <a:off x="5349567" y="3047666"/>
                <a:ext cx="164827" cy="304815"/>
              </a:xfrm>
              <a:custGeom>
                <a:gdLst>
                  <a:gd fmla="*/ 23 w 144" name="T0"/>
                  <a:gd fmla="*/ 0 h 270" name="T1"/>
                  <a:gd fmla="*/ 19 w 144" name="T2"/>
                  <a:gd fmla="*/ 0 h 270" name="T3"/>
                  <a:gd fmla="*/ 11 w 144" name="T4"/>
                  <a:gd fmla="*/ 3 h 270" name="T5"/>
                  <a:gd fmla="*/ 4 w 144" name="T6"/>
                  <a:gd fmla="*/ 9 h 270" name="T7"/>
                  <a:gd fmla="*/ 1 w 144" name="T8"/>
                  <a:gd fmla="*/ 18 h 270" name="T9"/>
                  <a:gd fmla="*/ 0 w 144" name="T10"/>
                  <a:gd fmla="*/ 248 h 270" name="T11"/>
                  <a:gd fmla="*/ 1 w 144" name="T12"/>
                  <a:gd fmla="*/ 252 h 270" name="T13"/>
                  <a:gd fmla="*/ 4 w 144" name="T14"/>
                  <a:gd fmla="*/ 260 h 270" name="T15"/>
                  <a:gd fmla="*/ 11 w 144" name="T16"/>
                  <a:gd fmla="*/ 266 h 270" name="T17"/>
                  <a:gd fmla="*/ 19 w 144" name="T18"/>
                  <a:gd fmla="*/ 270 h 270" name="T19"/>
                  <a:gd fmla="*/ 122 w 144" name="T20"/>
                  <a:gd fmla="*/ 270 h 270" name="T21"/>
                  <a:gd fmla="*/ 127 w 144" name="T22"/>
                  <a:gd fmla="*/ 270 h 270" name="T23"/>
                  <a:gd fmla="*/ 135 w 144" name="T24"/>
                  <a:gd fmla="*/ 266 h 270" name="T25"/>
                  <a:gd fmla="*/ 140 w 144" name="T26"/>
                  <a:gd fmla="*/ 260 h 270" name="T27"/>
                  <a:gd fmla="*/ 144 w 144" name="T28"/>
                  <a:gd fmla="*/ 252 h 270" name="T29"/>
                  <a:gd fmla="*/ 144 w 144" name="T30"/>
                  <a:gd fmla="*/ 22 h 270" name="T31"/>
                  <a:gd fmla="*/ 144 w 144" name="T32"/>
                  <a:gd fmla="*/ 18 h 270" name="T33"/>
                  <a:gd fmla="*/ 140 w 144" name="T34"/>
                  <a:gd fmla="*/ 9 h 270" name="T35"/>
                  <a:gd fmla="*/ 135 w 144" name="T36"/>
                  <a:gd fmla="*/ 3 h 270" name="T37"/>
                  <a:gd fmla="*/ 127 w 144" name="T38"/>
                  <a:gd fmla="*/ 0 h 270" name="T39"/>
                  <a:gd fmla="*/ 122 w 144" name="T40"/>
                  <a:gd fmla="*/ 0 h 270" name="T41"/>
                  <a:gd fmla="*/ 86 w 144" name="T42"/>
                  <a:gd fmla="*/ 18 h 270" name="T43"/>
                  <a:gd fmla="*/ 90 w 144" name="T44"/>
                  <a:gd fmla="*/ 19 h 270" name="T45"/>
                  <a:gd fmla="*/ 90 w 144" name="T46"/>
                  <a:gd fmla="*/ 22 h 270" name="T47"/>
                  <a:gd fmla="*/ 86 w 144" name="T48"/>
                  <a:gd fmla="*/ 26 h 270" name="T49"/>
                  <a:gd fmla="*/ 58 w 144" name="T50"/>
                  <a:gd fmla="*/ 26 h 270" name="T51"/>
                  <a:gd fmla="*/ 54 w 144" name="T52"/>
                  <a:gd fmla="*/ 22 h 270" name="T53"/>
                  <a:gd fmla="*/ 56 w 144" name="T54"/>
                  <a:gd fmla="*/ 19 h 270" name="T55"/>
                  <a:gd fmla="*/ 58 w 144" name="T56"/>
                  <a:gd fmla="*/ 18 h 270" name="T57"/>
                  <a:gd fmla="*/ 72 w 144" name="T58"/>
                  <a:gd fmla="*/ 262 h 270" name="T59"/>
                  <a:gd fmla="*/ 62 w 144" name="T60"/>
                  <a:gd fmla="*/ 258 h 270" name="T61"/>
                  <a:gd fmla="*/ 58 w 144" name="T62"/>
                  <a:gd fmla="*/ 248 h 270" name="T63"/>
                  <a:gd fmla="*/ 60 w 144" name="T64"/>
                  <a:gd fmla="*/ 243 h 270" name="T65"/>
                  <a:gd fmla="*/ 66 w 144" name="T66"/>
                  <a:gd fmla="*/ 234 h 270" name="T67"/>
                  <a:gd fmla="*/ 72 w 144" name="T68"/>
                  <a:gd fmla="*/ 234 h 270" name="T69"/>
                  <a:gd fmla="*/ 81 w 144" name="T70"/>
                  <a:gd fmla="*/ 239 h 270" name="T71"/>
                  <a:gd fmla="*/ 86 w 144" name="T72"/>
                  <a:gd fmla="*/ 248 h 270" name="T73"/>
                  <a:gd fmla="*/ 84 w 144" name="T74"/>
                  <a:gd fmla="*/ 252 h 270" name="T75"/>
                  <a:gd fmla="*/ 77 w 144" name="T76"/>
                  <a:gd fmla="*/ 260 h 270" name="T77"/>
                  <a:gd fmla="*/ 72 w 144" name="T78"/>
                  <a:gd fmla="*/ 262 h 270" name="T79"/>
                  <a:gd fmla="*/ 9 w 144" name="T80"/>
                  <a:gd fmla="*/ 225 h 270" name="T81"/>
                  <a:gd fmla="*/ 136 w 144" name="T82"/>
                  <a:gd fmla="*/ 45 h 27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70" w="144">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rgbClr val="080808"/>
                  </a:solidFill>
                </a:endParaRPr>
              </a:p>
            </p:txBody>
          </p:sp>
          <p:grpSp>
            <p:nvGrpSpPr>
              <p:cNvPr id="14" name="组合 13"/>
              <p:cNvGrpSpPr/>
              <p:nvPr/>
            </p:nvGrpSpPr>
            <p:grpSpPr>
              <a:xfrm>
                <a:off x="3464118" y="2877150"/>
                <a:ext cx="307073" cy="248371"/>
                <a:chOff x="5337176" y="1504950"/>
                <a:chExt cx="215900" cy="174626"/>
              </a:xfrm>
              <a:solidFill>
                <a:schemeClr val="accent2"/>
              </a:solidFill>
            </p:grpSpPr>
            <p:sp>
              <p:nvSpPr>
                <p:cNvPr id="30" name="Freeform 90"/>
                <p:cNvSpPr>
                  <a:spLocks noEditPoints="1"/>
                </p:cNvSpPr>
                <p:nvPr/>
              </p:nvSpPr>
              <p:spPr bwMode="auto">
                <a:xfrm>
                  <a:off x="5337176" y="1617663"/>
                  <a:ext cx="215900" cy="61913"/>
                </a:xfrm>
                <a:custGeom>
                  <a:gdLst>
                    <a:gd fmla="*/ 272 w 273" name="T0"/>
                    <a:gd fmla="*/ 66 h 79" name="T1"/>
                    <a:gd fmla="*/ 272 w 273" name="T2"/>
                    <a:gd fmla="*/ 66 h 79" name="T3"/>
                    <a:gd fmla="*/ 266 w 273" name="T4"/>
                    <a:gd fmla="*/ 55 h 79" name="T5"/>
                    <a:gd fmla="*/ 255 w 273" name="T6"/>
                    <a:gd fmla="*/ 36 h 79" name="T7"/>
                    <a:gd fmla="*/ 233 w 273" name="T8"/>
                    <a:gd fmla="*/ 2 h 79" name="T9"/>
                    <a:gd fmla="*/ 233 w 273" name="T10"/>
                    <a:gd fmla="*/ 2 h 79" name="T11"/>
                    <a:gd fmla="*/ 232 w 273" name="T12"/>
                    <a:gd fmla="*/ 0 h 79" name="T13"/>
                    <a:gd fmla="*/ 231 w 273" name="T14"/>
                    <a:gd fmla="*/ 0 h 79" name="T15"/>
                    <a:gd fmla="*/ 44 w 273" name="T16"/>
                    <a:gd fmla="*/ 0 h 79" name="T17"/>
                    <a:gd fmla="*/ 44 w 273" name="T18"/>
                    <a:gd fmla="*/ 0 h 79" name="T19"/>
                    <a:gd fmla="*/ 41 w 273" name="T20"/>
                    <a:gd fmla="*/ 0 h 79" name="T21"/>
                    <a:gd fmla="*/ 39 w 273" name="T22"/>
                    <a:gd fmla="*/ 2 h 79" name="T23"/>
                    <a:gd fmla="*/ 39 w 273" name="T24"/>
                    <a:gd fmla="*/ 2 h 79" name="T25"/>
                    <a:gd fmla="*/ 18 w 273" name="T26"/>
                    <a:gd fmla="*/ 36 h 79" name="T27"/>
                    <a:gd fmla="*/ 7 w 273" name="T28"/>
                    <a:gd fmla="*/ 55 h 79" name="T29"/>
                    <a:gd fmla="*/ 1 w 273" name="T30"/>
                    <a:gd fmla="*/ 66 h 79" name="T31"/>
                    <a:gd fmla="*/ 1 w 273" name="T32"/>
                    <a:gd fmla="*/ 66 h 79" name="T33"/>
                    <a:gd fmla="*/ 0 w 273" name="T34"/>
                    <a:gd fmla="*/ 71 h 79" name="T35"/>
                    <a:gd fmla="*/ 1 w 273" name="T36"/>
                    <a:gd fmla="*/ 74 h 79" name="T37"/>
                    <a:gd fmla="*/ 1 w 273" name="T38"/>
                    <a:gd fmla="*/ 74 h 79" name="T39"/>
                    <a:gd fmla="*/ 4 w 273" name="T40"/>
                    <a:gd fmla="*/ 77 h 79" name="T41"/>
                    <a:gd fmla="*/ 8 w 273" name="T42"/>
                    <a:gd fmla="*/ 78 h 79" name="T43"/>
                    <a:gd fmla="*/ 19 w 273" name="T44"/>
                    <a:gd fmla="*/ 79 h 79" name="T45"/>
                    <a:gd fmla="*/ 255 w 273" name="T46"/>
                    <a:gd fmla="*/ 79 h 79" name="T47"/>
                    <a:gd fmla="*/ 255 w 273" name="T48"/>
                    <a:gd fmla="*/ 79 h 79" name="T49"/>
                    <a:gd fmla="*/ 266 w 273" name="T50"/>
                    <a:gd fmla="*/ 78 h 79" name="T51"/>
                    <a:gd fmla="*/ 269 w 273" name="T52"/>
                    <a:gd fmla="*/ 77 h 79" name="T53"/>
                    <a:gd fmla="*/ 272 w 273" name="T54"/>
                    <a:gd fmla="*/ 74 h 79" name="T55"/>
                    <a:gd fmla="*/ 272 w 273" name="T56"/>
                    <a:gd fmla="*/ 74 h 79" name="T57"/>
                    <a:gd fmla="*/ 273 w 273" name="T58"/>
                    <a:gd fmla="*/ 71 h 79" name="T59"/>
                    <a:gd fmla="*/ 272 w 273" name="T60"/>
                    <a:gd fmla="*/ 66 h 79" name="T61"/>
                    <a:gd fmla="*/ 272 w 273" name="T62"/>
                    <a:gd fmla="*/ 66 h 79" name="T63"/>
                    <a:gd fmla="*/ 266 w 273" name="T64"/>
                    <a:gd fmla="*/ 70 h 79" name="T65"/>
                    <a:gd fmla="*/ 266 w 273" name="T66"/>
                    <a:gd fmla="*/ 70 h 79" name="T67"/>
                    <a:gd fmla="*/ 263 w 273" name="T68"/>
                    <a:gd fmla="*/ 71 h 79" name="T69"/>
                    <a:gd fmla="*/ 255 w 273" name="T70"/>
                    <a:gd fmla="*/ 71 h 79" name="T71"/>
                    <a:gd fmla="*/ 19 w 273" name="T72"/>
                    <a:gd fmla="*/ 71 h 79" name="T73"/>
                    <a:gd fmla="*/ 19 w 273" name="T74"/>
                    <a:gd fmla="*/ 71 h 79" name="T75"/>
                    <a:gd fmla="*/ 9 w 273" name="T76"/>
                    <a:gd fmla="*/ 71 h 79" name="T77"/>
                    <a:gd fmla="*/ 8 w 273" name="T78"/>
                    <a:gd fmla="*/ 70 h 79" name="T79"/>
                    <a:gd fmla="*/ 8 w 273" name="T80"/>
                    <a:gd fmla="*/ 70 h 79" name="T81"/>
                    <a:gd fmla="*/ 8 w 273" name="T82"/>
                    <a:gd fmla="*/ 68 h 79" name="T83"/>
                    <a:gd fmla="*/ 8 w 273" name="T84"/>
                    <a:gd fmla="*/ 68 h 79" name="T85"/>
                    <a:gd fmla="*/ 8 w 273" name="T86"/>
                    <a:gd fmla="*/ 68 h 79" name="T87"/>
                    <a:gd fmla="*/ 8 w 273" name="T88"/>
                    <a:gd fmla="*/ 68 h 79" name="T89"/>
                    <a:gd fmla="*/ 15 w 273" name="T90"/>
                    <a:gd fmla="*/ 53 h 79" name="T91"/>
                    <a:gd fmla="*/ 31 w 273" name="T92"/>
                    <a:gd fmla="*/ 29 h 79" name="T93"/>
                    <a:gd fmla="*/ 241 w 273" name="T94"/>
                    <a:gd fmla="*/ 29 h 79" name="T95"/>
                    <a:gd fmla="*/ 241 w 273" name="T96"/>
                    <a:gd fmla="*/ 29 h 79" name="T97"/>
                    <a:gd fmla="*/ 258 w 273" name="T98"/>
                    <a:gd fmla="*/ 53 h 79" name="T99"/>
                    <a:gd fmla="*/ 265 w 273" name="T100"/>
                    <a:gd fmla="*/ 68 h 79" name="T101"/>
                    <a:gd fmla="*/ 265 w 273" name="T102"/>
                    <a:gd fmla="*/ 68 h 79" name="T103"/>
                    <a:gd fmla="*/ 265 w 273" name="T104"/>
                    <a:gd fmla="*/ 68 h 79" name="T105"/>
                    <a:gd fmla="*/ 265 w 273" name="T106"/>
                    <a:gd fmla="*/ 68 h 79" name="T107"/>
                    <a:gd fmla="*/ 266 w 273" name="T108"/>
                    <a:gd fmla="*/ 70 h 79" name="T109"/>
                    <a:gd fmla="*/ 266 w 273" name="T110"/>
                    <a:gd fmla="*/ 70 h 7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9" w="273">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31" name="Freeform 91"/>
                <p:cNvSpPr/>
                <p:nvPr/>
              </p:nvSpPr>
              <p:spPr bwMode="auto">
                <a:xfrm>
                  <a:off x="5434013" y="1646238"/>
                  <a:ext cx="23813" cy="15875"/>
                </a:xfrm>
                <a:custGeom>
                  <a:gdLst>
                    <a:gd fmla="*/ 29 w 32" name="T0"/>
                    <a:gd fmla="*/ 0 h 21" name="T1"/>
                    <a:gd fmla="*/ 3 w 32" name="T2"/>
                    <a:gd fmla="*/ 0 h 21" name="T3"/>
                    <a:gd fmla="*/ 3 w 32" name="T4"/>
                    <a:gd fmla="*/ 0 h 21" name="T5"/>
                    <a:gd fmla="*/ 0 w 32" name="T6"/>
                    <a:gd fmla="*/ 1 h 21" name="T7"/>
                    <a:gd fmla="*/ 0 w 32" name="T8"/>
                    <a:gd fmla="*/ 3 h 21" name="T9"/>
                    <a:gd fmla="*/ 0 w 32" name="T10"/>
                    <a:gd fmla="*/ 19 h 21" name="T11"/>
                    <a:gd fmla="*/ 0 w 32" name="T12"/>
                    <a:gd fmla="*/ 19 h 21" name="T13"/>
                    <a:gd fmla="*/ 0 w 32" name="T14"/>
                    <a:gd fmla="*/ 21 h 21" name="T15"/>
                    <a:gd fmla="*/ 3 w 32" name="T16"/>
                    <a:gd fmla="*/ 21 h 21" name="T17"/>
                    <a:gd fmla="*/ 29 w 32" name="T18"/>
                    <a:gd fmla="*/ 21 h 21" name="T19"/>
                    <a:gd fmla="*/ 29 w 32" name="T20"/>
                    <a:gd fmla="*/ 21 h 21" name="T21"/>
                    <a:gd fmla="*/ 32 w 32" name="T22"/>
                    <a:gd fmla="*/ 21 h 21" name="T23"/>
                    <a:gd fmla="*/ 32 w 32" name="T24"/>
                    <a:gd fmla="*/ 19 h 21" name="T25"/>
                    <a:gd fmla="*/ 32 w 32" name="T26"/>
                    <a:gd fmla="*/ 3 h 21" name="T27"/>
                    <a:gd fmla="*/ 32 w 32" name="T28"/>
                    <a:gd fmla="*/ 3 h 21" name="T29"/>
                    <a:gd fmla="*/ 32 w 32" name="T30"/>
                    <a:gd fmla="*/ 1 h 21" name="T31"/>
                    <a:gd fmla="*/ 29 w 32" name="T32"/>
                    <a:gd fmla="*/ 0 h 21" name="T33"/>
                    <a:gd fmla="*/ 29 w 32" name="T34"/>
                    <a:gd fmla="*/ 0 h 2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 w="32">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32" name="Freeform 92"/>
                <p:cNvSpPr>
                  <a:spLocks noEditPoints="1"/>
                </p:cNvSpPr>
                <p:nvPr/>
              </p:nvSpPr>
              <p:spPr bwMode="auto">
                <a:xfrm>
                  <a:off x="5370513" y="1504950"/>
                  <a:ext cx="149225" cy="106363"/>
                </a:xfrm>
                <a:custGeom>
                  <a:gdLst>
                    <a:gd fmla="*/ 176 w 189" name="T0"/>
                    <a:gd fmla="*/ 132 h 132" name="T1"/>
                    <a:gd fmla="*/ 189 w 189" name="T2"/>
                    <a:gd fmla="*/ 132 h 132" name="T3"/>
                    <a:gd fmla="*/ 189 w 189" name="T4"/>
                    <a:gd fmla="*/ 118 h 132" name="T5"/>
                    <a:gd fmla="*/ 189 w 189" name="T6"/>
                    <a:gd fmla="*/ 118 h 132" name="T7"/>
                    <a:gd fmla="*/ 189 w 189" name="T8"/>
                    <a:gd fmla="*/ 12 h 132" name="T9"/>
                    <a:gd fmla="*/ 189 w 189" name="T10"/>
                    <a:gd fmla="*/ 12 h 132" name="T11"/>
                    <a:gd fmla="*/ 189 w 189" name="T12"/>
                    <a:gd fmla="*/ 8 h 132" name="T13"/>
                    <a:gd fmla="*/ 186 w 189" name="T14"/>
                    <a:gd fmla="*/ 2 h 132" name="T15"/>
                    <a:gd fmla="*/ 180 w 189" name="T16"/>
                    <a:gd fmla="*/ 0 h 132" name="T17"/>
                    <a:gd fmla="*/ 176 w 189" name="T18"/>
                    <a:gd fmla="*/ 0 h 132" name="T19"/>
                    <a:gd fmla="*/ 12 w 189" name="T20"/>
                    <a:gd fmla="*/ 0 h 132" name="T21"/>
                    <a:gd fmla="*/ 12 w 189" name="T22"/>
                    <a:gd fmla="*/ 0 h 132" name="T23"/>
                    <a:gd fmla="*/ 8 w 189" name="T24"/>
                    <a:gd fmla="*/ 0 h 132" name="T25"/>
                    <a:gd fmla="*/ 3 w 189" name="T26"/>
                    <a:gd fmla="*/ 2 h 132" name="T27"/>
                    <a:gd fmla="*/ 0 w 189" name="T28"/>
                    <a:gd fmla="*/ 8 h 132" name="T29"/>
                    <a:gd fmla="*/ 0 w 189" name="T30"/>
                    <a:gd fmla="*/ 12 h 132" name="T31"/>
                    <a:gd fmla="*/ 0 w 189" name="T32"/>
                    <a:gd fmla="*/ 118 h 132" name="T33"/>
                    <a:gd fmla="*/ 0 w 189" name="T34"/>
                    <a:gd fmla="*/ 118 h 132" name="T35"/>
                    <a:gd fmla="*/ 0 w 189" name="T36"/>
                    <a:gd fmla="*/ 118 h 132" name="T37"/>
                    <a:gd fmla="*/ 0 w 189" name="T38"/>
                    <a:gd fmla="*/ 132 h 132" name="T39"/>
                    <a:gd fmla="*/ 12 w 189" name="T40"/>
                    <a:gd fmla="*/ 132 h 132" name="T41"/>
                    <a:gd fmla="*/ 176 w 189" name="T42"/>
                    <a:gd fmla="*/ 132 h 132" name="T43"/>
                    <a:gd fmla="*/ 10 w 189" name="T44"/>
                    <a:gd fmla="*/ 8 h 132" name="T45"/>
                    <a:gd fmla="*/ 179 w 189" name="T46"/>
                    <a:gd fmla="*/ 8 h 132" name="T47"/>
                    <a:gd fmla="*/ 179 w 189" name="T48"/>
                    <a:gd fmla="*/ 118 h 132" name="T49"/>
                    <a:gd fmla="*/ 10 w 189" name="T50"/>
                    <a:gd fmla="*/ 118 h 132" name="T51"/>
                    <a:gd fmla="*/ 10 w 189" name="T52"/>
                    <a:gd fmla="*/ 8 h 13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32" w="189">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grpSp>
          <p:grpSp>
            <p:nvGrpSpPr>
              <p:cNvPr id="15" name="组合 14"/>
              <p:cNvGrpSpPr/>
              <p:nvPr/>
            </p:nvGrpSpPr>
            <p:grpSpPr>
              <a:xfrm>
                <a:off x="4558422" y="1387159"/>
                <a:ext cx="307073" cy="295781"/>
                <a:chOff x="4903788" y="1471613"/>
                <a:chExt cx="215900" cy="207963"/>
              </a:xfrm>
              <a:solidFill>
                <a:schemeClr val="accent2"/>
              </a:solidFill>
            </p:grpSpPr>
            <p:sp>
              <p:nvSpPr>
                <p:cNvPr id="28" name="Freeform 226"/>
                <p:cNvSpPr>
                  <a:spLocks noEditPoints="1"/>
                </p:cNvSpPr>
                <p:nvPr/>
              </p:nvSpPr>
              <p:spPr bwMode="auto">
                <a:xfrm>
                  <a:off x="4926013" y="1471613"/>
                  <a:ext cx="171450" cy="146050"/>
                </a:xfrm>
                <a:custGeom>
                  <a:gdLst>
                    <a:gd fmla="*/ 15 w 215" name="T0"/>
                    <a:gd fmla="*/ 164 h 183" name="T1"/>
                    <a:gd fmla="*/ 83 w 215" name="T2"/>
                    <a:gd fmla="*/ 164 h 183" name="T3"/>
                    <a:gd fmla="*/ 80 w 215" name="T4"/>
                    <a:gd fmla="*/ 183 h 183" name="T5"/>
                    <a:gd fmla="*/ 135 w 215" name="T6"/>
                    <a:gd fmla="*/ 183 h 183" name="T7"/>
                    <a:gd fmla="*/ 132 w 215" name="T8"/>
                    <a:gd fmla="*/ 164 h 183" name="T9"/>
                    <a:gd fmla="*/ 200 w 215" name="T10"/>
                    <a:gd fmla="*/ 164 h 183" name="T11"/>
                    <a:gd fmla="*/ 200 w 215" name="T12"/>
                    <a:gd fmla="*/ 164 h 183" name="T13"/>
                    <a:gd fmla="*/ 206 w 215" name="T14"/>
                    <a:gd fmla="*/ 163 h 183" name="T15"/>
                    <a:gd fmla="*/ 211 w 215" name="T16"/>
                    <a:gd fmla="*/ 160 h 183" name="T17"/>
                    <a:gd fmla="*/ 214 w 215" name="T18"/>
                    <a:gd fmla="*/ 155 h 183" name="T19"/>
                    <a:gd fmla="*/ 215 w 215" name="T20"/>
                    <a:gd fmla="*/ 149 h 183" name="T21"/>
                    <a:gd fmla="*/ 215 w 215" name="T22"/>
                    <a:gd fmla="*/ 15 h 183" name="T23"/>
                    <a:gd fmla="*/ 215 w 215" name="T24"/>
                    <a:gd fmla="*/ 15 h 183" name="T25"/>
                    <a:gd fmla="*/ 214 w 215" name="T26"/>
                    <a:gd fmla="*/ 10 h 183" name="T27"/>
                    <a:gd fmla="*/ 211 w 215" name="T28"/>
                    <a:gd fmla="*/ 4 h 183" name="T29"/>
                    <a:gd fmla="*/ 206 w 215" name="T30"/>
                    <a:gd fmla="*/ 2 h 183" name="T31"/>
                    <a:gd fmla="*/ 200 w 215" name="T32"/>
                    <a:gd fmla="*/ 0 h 183" name="T33"/>
                    <a:gd fmla="*/ 15 w 215" name="T34"/>
                    <a:gd fmla="*/ 0 h 183" name="T35"/>
                    <a:gd fmla="*/ 15 w 215" name="T36"/>
                    <a:gd fmla="*/ 0 h 183" name="T37"/>
                    <a:gd fmla="*/ 9 w 215" name="T38"/>
                    <a:gd fmla="*/ 2 h 183" name="T39"/>
                    <a:gd fmla="*/ 4 w 215" name="T40"/>
                    <a:gd fmla="*/ 4 h 183" name="T41"/>
                    <a:gd fmla="*/ 1 w 215" name="T42"/>
                    <a:gd fmla="*/ 10 h 183" name="T43"/>
                    <a:gd fmla="*/ 0 w 215" name="T44"/>
                    <a:gd fmla="*/ 15 h 183" name="T45"/>
                    <a:gd fmla="*/ 0 w 215" name="T46"/>
                    <a:gd fmla="*/ 149 h 183" name="T47"/>
                    <a:gd fmla="*/ 0 w 215" name="T48"/>
                    <a:gd fmla="*/ 149 h 183" name="T49"/>
                    <a:gd fmla="*/ 1 w 215" name="T50"/>
                    <a:gd fmla="*/ 155 h 183" name="T51"/>
                    <a:gd fmla="*/ 4 w 215" name="T52"/>
                    <a:gd fmla="*/ 160 h 183" name="T53"/>
                    <a:gd fmla="*/ 9 w 215" name="T54"/>
                    <a:gd fmla="*/ 163 h 183" name="T55"/>
                    <a:gd fmla="*/ 15 w 215" name="T56"/>
                    <a:gd fmla="*/ 164 h 183" name="T57"/>
                    <a:gd fmla="*/ 15 w 215" name="T58"/>
                    <a:gd fmla="*/ 164 h 183" name="T59"/>
                    <a:gd fmla="*/ 11 w 215" name="T60"/>
                    <a:gd fmla="*/ 10 h 183" name="T61"/>
                    <a:gd fmla="*/ 203 w 215" name="T62"/>
                    <a:gd fmla="*/ 10 h 183" name="T63"/>
                    <a:gd fmla="*/ 203 w 215" name="T64"/>
                    <a:gd fmla="*/ 149 h 183" name="T65"/>
                    <a:gd fmla="*/ 11 w 215" name="T66"/>
                    <a:gd fmla="*/ 149 h 183" name="T67"/>
                    <a:gd fmla="*/ 11 w 215" name="T68"/>
                    <a:gd fmla="*/ 10 h 18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3" w="215">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29" name="Freeform 227"/>
                <p:cNvSpPr>
                  <a:spLocks noEditPoints="1"/>
                </p:cNvSpPr>
                <p:nvPr/>
              </p:nvSpPr>
              <p:spPr bwMode="auto">
                <a:xfrm>
                  <a:off x="4903788" y="1625601"/>
                  <a:ext cx="215900" cy="53975"/>
                </a:xfrm>
                <a:custGeom>
                  <a:gdLst>
                    <a:gd fmla="*/ 272 w 273" name="T0"/>
                    <a:gd fmla="*/ 56 h 68" name="T1"/>
                    <a:gd fmla="*/ 272 w 273" name="T2"/>
                    <a:gd fmla="*/ 56 h 68" name="T3"/>
                    <a:gd fmla="*/ 270 w 273" name="T4"/>
                    <a:gd fmla="*/ 51 h 68" name="T5"/>
                    <a:gd fmla="*/ 266 w 273" name="T6"/>
                    <a:gd fmla="*/ 45 h 68" name="T7"/>
                    <a:gd fmla="*/ 255 w 273" name="T8"/>
                    <a:gd fmla="*/ 30 h 68" name="T9"/>
                    <a:gd fmla="*/ 233 w 273" name="T10"/>
                    <a:gd fmla="*/ 1 h 68" name="T11"/>
                    <a:gd fmla="*/ 233 w 273" name="T12"/>
                    <a:gd fmla="*/ 1 h 68" name="T13"/>
                    <a:gd fmla="*/ 232 w 273" name="T14"/>
                    <a:gd fmla="*/ 1 h 68" name="T15"/>
                    <a:gd fmla="*/ 229 w 273" name="T16"/>
                    <a:gd fmla="*/ 0 h 68" name="T17"/>
                    <a:gd fmla="*/ 44 w 273" name="T18"/>
                    <a:gd fmla="*/ 0 h 68" name="T19"/>
                    <a:gd fmla="*/ 44 w 273" name="T20"/>
                    <a:gd fmla="*/ 0 h 68" name="T21"/>
                    <a:gd fmla="*/ 41 w 273" name="T22"/>
                    <a:gd fmla="*/ 1 h 68" name="T23"/>
                    <a:gd fmla="*/ 40 w 273" name="T24"/>
                    <a:gd fmla="*/ 1 h 68" name="T25"/>
                    <a:gd fmla="*/ 40 w 273" name="T26"/>
                    <a:gd fmla="*/ 1 h 68" name="T27"/>
                    <a:gd fmla="*/ 30 w 273" name="T28"/>
                    <a:gd fmla="*/ 15 h 68" name="T29"/>
                    <a:gd fmla="*/ 18 w 273" name="T30"/>
                    <a:gd fmla="*/ 30 h 68" name="T31"/>
                    <a:gd fmla="*/ 7 w 273" name="T32"/>
                    <a:gd fmla="*/ 45 h 68" name="T33"/>
                    <a:gd fmla="*/ 3 w 273" name="T34"/>
                    <a:gd fmla="*/ 51 h 68" name="T35"/>
                    <a:gd fmla="*/ 1 w 273" name="T36"/>
                    <a:gd fmla="*/ 56 h 68" name="T37"/>
                    <a:gd fmla="*/ 1 w 273" name="T38"/>
                    <a:gd fmla="*/ 56 h 68" name="T39"/>
                    <a:gd fmla="*/ 0 w 273" name="T40"/>
                    <a:gd fmla="*/ 60 h 68" name="T41"/>
                    <a:gd fmla="*/ 1 w 273" name="T42"/>
                    <a:gd fmla="*/ 63 h 68" name="T43"/>
                    <a:gd fmla="*/ 1 w 273" name="T44"/>
                    <a:gd fmla="*/ 63 h 68" name="T45"/>
                    <a:gd fmla="*/ 4 w 273" name="T46"/>
                    <a:gd fmla="*/ 66 h 68" name="T47"/>
                    <a:gd fmla="*/ 8 w 273" name="T48"/>
                    <a:gd fmla="*/ 67 h 68" name="T49"/>
                    <a:gd fmla="*/ 19 w 273" name="T50"/>
                    <a:gd fmla="*/ 68 h 68" name="T51"/>
                    <a:gd fmla="*/ 255 w 273" name="T52"/>
                    <a:gd fmla="*/ 68 h 68" name="T53"/>
                    <a:gd fmla="*/ 255 w 273" name="T54"/>
                    <a:gd fmla="*/ 68 h 68" name="T55"/>
                    <a:gd fmla="*/ 265 w 273" name="T56"/>
                    <a:gd fmla="*/ 67 h 68" name="T57"/>
                    <a:gd fmla="*/ 269 w 273" name="T58"/>
                    <a:gd fmla="*/ 66 h 68" name="T59"/>
                    <a:gd fmla="*/ 272 w 273" name="T60"/>
                    <a:gd fmla="*/ 63 h 68" name="T61"/>
                    <a:gd fmla="*/ 272 w 273" name="T62"/>
                    <a:gd fmla="*/ 63 h 68" name="T63"/>
                    <a:gd fmla="*/ 273 w 273" name="T64"/>
                    <a:gd fmla="*/ 60 h 68" name="T65"/>
                    <a:gd fmla="*/ 272 w 273" name="T66"/>
                    <a:gd fmla="*/ 56 h 68" name="T67"/>
                    <a:gd fmla="*/ 272 w 273" name="T68"/>
                    <a:gd fmla="*/ 56 h 68" name="T69"/>
                    <a:gd fmla="*/ 265 w 273" name="T70"/>
                    <a:gd fmla="*/ 59 h 68" name="T71"/>
                    <a:gd fmla="*/ 265 w 273" name="T72"/>
                    <a:gd fmla="*/ 59 h 68" name="T73"/>
                    <a:gd fmla="*/ 263 w 273" name="T74"/>
                    <a:gd fmla="*/ 60 h 68" name="T75"/>
                    <a:gd fmla="*/ 255 w 273" name="T76"/>
                    <a:gd fmla="*/ 60 h 68" name="T77"/>
                    <a:gd fmla="*/ 19 w 273" name="T78"/>
                    <a:gd fmla="*/ 60 h 68" name="T79"/>
                    <a:gd fmla="*/ 19 w 273" name="T80"/>
                    <a:gd fmla="*/ 60 h 68" name="T81"/>
                    <a:gd fmla="*/ 11 w 273" name="T82"/>
                    <a:gd fmla="*/ 60 h 68" name="T83"/>
                    <a:gd fmla="*/ 8 w 273" name="T84"/>
                    <a:gd fmla="*/ 60 h 68" name="T85"/>
                    <a:gd fmla="*/ 8 w 273" name="T86"/>
                    <a:gd fmla="*/ 60 h 68" name="T87"/>
                    <a:gd fmla="*/ 8 w 273" name="T88"/>
                    <a:gd fmla="*/ 57 h 68" name="T89"/>
                    <a:gd fmla="*/ 8 w 273" name="T90"/>
                    <a:gd fmla="*/ 57 h 68" name="T91"/>
                    <a:gd fmla="*/ 8 w 273" name="T92"/>
                    <a:gd fmla="*/ 57 h 68" name="T93"/>
                    <a:gd fmla="*/ 8 w 273" name="T94"/>
                    <a:gd fmla="*/ 57 h 68" name="T95"/>
                    <a:gd fmla="*/ 12 w 273" name="T96"/>
                    <a:gd fmla="*/ 49 h 68" name="T97"/>
                    <a:gd fmla="*/ 22 w 273" name="T98"/>
                    <a:gd fmla="*/ 36 h 68" name="T99"/>
                    <a:gd fmla="*/ 251 w 273" name="T100"/>
                    <a:gd fmla="*/ 36 h 68" name="T101"/>
                    <a:gd fmla="*/ 251 w 273" name="T102"/>
                    <a:gd fmla="*/ 36 h 68" name="T103"/>
                    <a:gd fmla="*/ 261 w 273" name="T104"/>
                    <a:gd fmla="*/ 49 h 68" name="T105"/>
                    <a:gd fmla="*/ 265 w 273" name="T106"/>
                    <a:gd fmla="*/ 57 h 68" name="T107"/>
                    <a:gd fmla="*/ 265 w 273" name="T108"/>
                    <a:gd fmla="*/ 57 h 68" name="T109"/>
                    <a:gd fmla="*/ 265 w 273" name="T110"/>
                    <a:gd fmla="*/ 57 h 68" name="T111"/>
                    <a:gd fmla="*/ 265 w 273" name="T112"/>
                    <a:gd fmla="*/ 57 h 68" name="T113"/>
                    <a:gd fmla="*/ 265 w 273" name="T114"/>
                    <a:gd fmla="*/ 59 h 68" name="T115"/>
                    <a:gd fmla="*/ 265 w 273" name="T116"/>
                    <a:gd fmla="*/ 59 h 6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8" w="273">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grpSp>
          <p:grpSp>
            <p:nvGrpSpPr>
              <p:cNvPr id="16" name="组合 15"/>
              <p:cNvGrpSpPr/>
              <p:nvPr/>
            </p:nvGrpSpPr>
            <p:grpSpPr>
              <a:xfrm>
                <a:off x="3616440" y="1766118"/>
                <a:ext cx="307073" cy="282238"/>
                <a:chOff x="4470401" y="1481138"/>
                <a:chExt cx="215900" cy="198438"/>
              </a:xfrm>
              <a:solidFill>
                <a:schemeClr val="accent2"/>
              </a:solidFill>
            </p:grpSpPr>
            <p:sp>
              <p:nvSpPr>
                <p:cNvPr id="17" name="Freeform 355"/>
                <p:cNvSpPr/>
                <p:nvPr/>
              </p:nvSpPr>
              <p:spPr bwMode="auto">
                <a:xfrm>
                  <a:off x="4546601" y="1651001"/>
                  <a:ext cx="65088" cy="28575"/>
                </a:xfrm>
                <a:custGeom>
                  <a:gdLst>
                    <a:gd fmla="*/ 10 w 81" name="T0"/>
                    <a:gd fmla="*/ 0 h 37" name="T1"/>
                    <a:gd fmla="*/ 0 w 81" name="T2"/>
                    <a:gd fmla="*/ 33 h 37" name="T3"/>
                    <a:gd fmla="*/ 0 w 81" name="T4"/>
                    <a:gd fmla="*/ 33 h 37" name="T5"/>
                    <a:gd fmla="*/ 1 w 81" name="T6"/>
                    <a:gd fmla="*/ 36 h 37" name="T7"/>
                    <a:gd fmla="*/ 5 w 81" name="T8"/>
                    <a:gd fmla="*/ 37 h 37" name="T9"/>
                    <a:gd fmla="*/ 76 w 81" name="T10"/>
                    <a:gd fmla="*/ 37 h 37" name="T11"/>
                    <a:gd fmla="*/ 76 w 81" name="T12"/>
                    <a:gd fmla="*/ 37 h 37" name="T13"/>
                    <a:gd fmla="*/ 79 w 81" name="T14"/>
                    <a:gd fmla="*/ 36 h 37" name="T15"/>
                    <a:gd fmla="*/ 81 w 81" name="T16"/>
                    <a:gd fmla="*/ 33 h 37" name="T17"/>
                    <a:gd fmla="*/ 70 w 81" name="T18"/>
                    <a:gd fmla="*/ 0 h 37" name="T19"/>
                    <a:gd fmla="*/ 10 w 81" name="T20"/>
                    <a:gd fmla="*/ 0 h 37"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7" w="81">
                      <a:moveTo>
                        <a:pt x="10" y="0"/>
                      </a:moveTo>
                      <a:lnTo>
                        <a:pt x="0" y="33"/>
                      </a:lnTo>
                      <a:lnTo>
                        <a:pt x="0" y="33"/>
                      </a:lnTo>
                      <a:lnTo>
                        <a:pt x="1" y="36"/>
                      </a:lnTo>
                      <a:lnTo>
                        <a:pt x="5" y="37"/>
                      </a:lnTo>
                      <a:lnTo>
                        <a:pt x="76" y="37"/>
                      </a:lnTo>
                      <a:lnTo>
                        <a:pt x="76" y="37"/>
                      </a:lnTo>
                      <a:lnTo>
                        <a:pt x="79" y="36"/>
                      </a:lnTo>
                      <a:lnTo>
                        <a:pt x="81" y="33"/>
                      </a:lnTo>
                      <a:lnTo>
                        <a:pt x="70" y="0"/>
                      </a:lnTo>
                      <a:lnTo>
                        <a:pt x="1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18" name="Freeform 356"/>
                <p:cNvSpPr>
                  <a:spLocks noEditPoints="1"/>
                </p:cNvSpPr>
                <p:nvPr/>
              </p:nvSpPr>
              <p:spPr bwMode="auto">
                <a:xfrm>
                  <a:off x="4470401" y="1481138"/>
                  <a:ext cx="215900" cy="163513"/>
                </a:xfrm>
                <a:custGeom>
                  <a:gdLst>
                    <a:gd fmla="*/ 252 w 272" name="T0"/>
                    <a:gd fmla="*/ 0 h 206" name="T1"/>
                    <a:gd fmla="*/ 19 w 272" name="T2"/>
                    <a:gd fmla="*/ 0 h 206" name="T3"/>
                    <a:gd fmla="*/ 19 w 272" name="T4"/>
                    <a:gd fmla="*/ 0 h 206" name="T5"/>
                    <a:gd fmla="*/ 12 w 272" name="T6"/>
                    <a:gd fmla="*/ 2 h 206" name="T7"/>
                    <a:gd fmla="*/ 5 w 272" name="T8"/>
                    <a:gd fmla="*/ 6 h 206" name="T9"/>
                    <a:gd fmla="*/ 1 w 272" name="T10"/>
                    <a:gd fmla="*/ 13 h 206" name="T11"/>
                    <a:gd fmla="*/ 0 w 272" name="T12"/>
                    <a:gd fmla="*/ 21 h 206" name="T13"/>
                    <a:gd fmla="*/ 0 w 272" name="T14"/>
                    <a:gd fmla="*/ 187 h 206" name="T15"/>
                    <a:gd fmla="*/ 0 w 272" name="T16"/>
                    <a:gd fmla="*/ 187 h 206" name="T17"/>
                    <a:gd fmla="*/ 1 w 272" name="T18"/>
                    <a:gd fmla="*/ 195 h 206" name="T19"/>
                    <a:gd fmla="*/ 5 w 272" name="T20"/>
                    <a:gd fmla="*/ 201 h 206" name="T21"/>
                    <a:gd fmla="*/ 12 w 272" name="T22"/>
                    <a:gd fmla="*/ 205 h 206" name="T23"/>
                    <a:gd fmla="*/ 19 w 272" name="T24"/>
                    <a:gd fmla="*/ 206 h 206" name="T25"/>
                    <a:gd fmla="*/ 252 w 272" name="T26"/>
                    <a:gd fmla="*/ 206 h 206" name="T27"/>
                    <a:gd fmla="*/ 252 w 272" name="T28"/>
                    <a:gd fmla="*/ 206 h 206" name="T29"/>
                    <a:gd fmla="*/ 259 w 272" name="T30"/>
                    <a:gd fmla="*/ 205 h 206" name="T31"/>
                    <a:gd fmla="*/ 266 w 272" name="T32"/>
                    <a:gd fmla="*/ 201 h 206" name="T33"/>
                    <a:gd fmla="*/ 270 w 272" name="T34"/>
                    <a:gd fmla="*/ 195 h 206" name="T35"/>
                    <a:gd fmla="*/ 272 w 272" name="T36"/>
                    <a:gd fmla="*/ 187 h 206" name="T37"/>
                    <a:gd fmla="*/ 272 w 272" name="T38"/>
                    <a:gd fmla="*/ 21 h 206" name="T39"/>
                    <a:gd fmla="*/ 272 w 272" name="T40"/>
                    <a:gd fmla="*/ 21 h 206" name="T41"/>
                    <a:gd fmla="*/ 270 w 272" name="T42"/>
                    <a:gd fmla="*/ 13 h 206" name="T43"/>
                    <a:gd fmla="*/ 266 w 272" name="T44"/>
                    <a:gd fmla="*/ 6 h 206" name="T45"/>
                    <a:gd fmla="*/ 259 w 272" name="T46"/>
                    <a:gd fmla="*/ 2 h 206" name="T47"/>
                    <a:gd fmla="*/ 252 w 272" name="T48"/>
                    <a:gd fmla="*/ 0 h 206" name="T49"/>
                    <a:gd fmla="*/ 252 w 272" name="T50"/>
                    <a:gd fmla="*/ 0 h 206" name="T51"/>
                    <a:gd fmla="*/ 257 w 272" name="T52"/>
                    <a:gd fmla="*/ 189 h 206" name="T53"/>
                    <a:gd fmla="*/ 15 w 272" name="T54"/>
                    <a:gd fmla="*/ 189 h 206" name="T55"/>
                    <a:gd fmla="*/ 15 w 272" name="T56"/>
                    <a:gd fmla="*/ 14 h 206" name="T57"/>
                    <a:gd fmla="*/ 257 w 272" name="T58"/>
                    <a:gd fmla="*/ 14 h 206" name="T59"/>
                    <a:gd fmla="*/ 257 w 272" name="T60"/>
                    <a:gd fmla="*/ 189 h 206"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206" w="272">
                      <a:moveTo>
                        <a:pt x="252" y="0"/>
                      </a:moveTo>
                      <a:lnTo>
                        <a:pt x="19" y="0"/>
                      </a:lnTo>
                      <a:lnTo>
                        <a:pt x="19" y="0"/>
                      </a:lnTo>
                      <a:lnTo>
                        <a:pt x="12" y="2"/>
                      </a:lnTo>
                      <a:lnTo>
                        <a:pt x="5" y="6"/>
                      </a:lnTo>
                      <a:lnTo>
                        <a:pt x="1" y="13"/>
                      </a:lnTo>
                      <a:lnTo>
                        <a:pt x="0" y="21"/>
                      </a:lnTo>
                      <a:lnTo>
                        <a:pt x="0" y="187"/>
                      </a:lnTo>
                      <a:lnTo>
                        <a:pt x="0" y="187"/>
                      </a:lnTo>
                      <a:lnTo>
                        <a:pt x="1" y="195"/>
                      </a:lnTo>
                      <a:lnTo>
                        <a:pt x="5" y="201"/>
                      </a:lnTo>
                      <a:lnTo>
                        <a:pt x="12" y="205"/>
                      </a:lnTo>
                      <a:lnTo>
                        <a:pt x="19" y="206"/>
                      </a:lnTo>
                      <a:lnTo>
                        <a:pt x="252" y="206"/>
                      </a:lnTo>
                      <a:lnTo>
                        <a:pt x="252" y="206"/>
                      </a:lnTo>
                      <a:lnTo>
                        <a:pt x="259" y="205"/>
                      </a:lnTo>
                      <a:lnTo>
                        <a:pt x="266" y="201"/>
                      </a:lnTo>
                      <a:lnTo>
                        <a:pt x="270" y="195"/>
                      </a:lnTo>
                      <a:lnTo>
                        <a:pt x="272" y="187"/>
                      </a:lnTo>
                      <a:lnTo>
                        <a:pt x="272" y="21"/>
                      </a:lnTo>
                      <a:lnTo>
                        <a:pt x="272" y="21"/>
                      </a:lnTo>
                      <a:lnTo>
                        <a:pt x="270" y="13"/>
                      </a:lnTo>
                      <a:lnTo>
                        <a:pt x="266" y="6"/>
                      </a:lnTo>
                      <a:lnTo>
                        <a:pt x="259" y="2"/>
                      </a:lnTo>
                      <a:lnTo>
                        <a:pt x="252" y="0"/>
                      </a:lnTo>
                      <a:lnTo>
                        <a:pt x="252" y="0"/>
                      </a:lnTo>
                      <a:close/>
                      <a:moveTo>
                        <a:pt x="257" y="189"/>
                      </a:moveTo>
                      <a:lnTo>
                        <a:pt x="15" y="189"/>
                      </a:lnTo>
                      <a:lnTo>
                        <a:pt x="15" y="14"/>
                      </a:lnTo>
                      <a:lnTo>
                        <a:pt x="257" y="14"/>
                      </a:lnTo>
                      <a:lnTo>
                        <a:pt x="257" y="18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19" name="Freeform 357"/>
                <p:cNvSpPr>
                  <a:spLocks noEditPoints="1"/>
                </p:cNvSpPr>
                <p:nvPr/>
              </p:nvSpPr>
              <p:spPr bwMode="auto">
                <a:xfrm>
                  <a:off x="4554538" y="1519238"/>
                  <a:ext cx="44450" cy="46038"/>
                </a:xfrm>
                <a:custGeom>
                  <a:gdLst>
                    <a:gd fmla="*/ 29 w 57" name="T0"/>
                    <a:gd fmla="*/ 59 h 59" name="T1"/>
                    <a:gd fmla="*/ 40 w 57" name="T2"/>
                    <a:gd fmla="*/ 56 h 59" name="T3"/>
                    <a:gd fmla="*/ 49 w 57" name="T4"/>
                    <a:gd fmla="*/ 51 h 59" name="T5"/>
                    <a:gd fmla="*/ 56 w 57" name="T6"/>
                    <a:gd fmla="*/ 41 h 59" name="T7"/>
                    <a:gd fmla="*/ 57 w 57" name="T8"/>
                    <a:gd fmla="*/ 29 h 59" name="T9"/>
                    <a:gd fmla="*/ 57 w 57" name="T10"/>
                    <a:gd fmla="*/ 23 h 59" name="T11"/>
                    <a:gd fmla="*/ 53 w 57" name="T12"/>
                    <a:gd fmla="*/ 12 h 59" name="T13"/>
                    <a:gd fmla="*/ 45 w 57" name="T14"/>
                    <a:gd fmla="*/ 4 h 59" name="T15"/>
                    <a:gd fmla="*/ 36 w 57" name="T16"/>
                    <a:gd fmla="*/ 0 h 59" name="T17"/>
                    <a:gd fmla="*/ 29 w 57" name="T18"/>
                    <a:gd fmla="*/ 0 h 59" name="T19"/>
                    <a:gd fmla="*/ 16 w 57" name="T20"/>
                    <a:gd fmla="*/ 3 h 59" name="T21"/>
                    <a:gd fmla="*/ 7 w 57" name="T22"/>
                    <a:gd fmla="*/ 11 h 59" name="T23"/>
                    <a:gd fmla="*/ 6 w 57" name="T24"/>
                    <a:gd fmla="*/ 11 h 59" name="T25"/>
                    <a:gd fmla="*/ 6 w 57" name="T26"/>
                    <a:gd fmla="*/ 12 h 59" name="T27"/>
                    <a:gd fmla="*/ 1 w 57" name="T28"/>
                    <a:gd fmla="*/ 20 h 59" name="T29"/>
                    <a:gd fmla="*/ 0 w 57" name="T30"/>
                    <a:gd fmla="*/ 29 h 59" name="T31"/>
                    <a:gd fmla="*/ 3 w 57" name="T32"/>
                    <a:gd fmla="*/ 41 h 59" name="T33"/>
                    <a:gd fmla="*/ 8 w 57" name="T34"/>
                    <a:gd fmla="*/ 51 h 59" name="T35"/>
                    <a:gd fmla="*/ 18 w 57" name="T36"/>
                    <a:gd fmla="*/ 56 h 59" name="T37"/>
                    <a:gd fmla="*/ 29 w 57" name="T38"/>
                    <a:gd fmla="*/ 59 h 59" name="T39"/>
                    <a:gd fmla="*/ 29 w 57" name="T40"/>
                    <a:gd fmla="*/ 5 h 59" name="T41"/>
                    <a:gd fmla="*/ 36 w 57" name="T42"/>
                    <a:gd fmla="*/ 7 h 59" name="T43"/>
                    <a:gd fmla="*/ 41 w 57" name="T44"/>
                    <a:gd fmla="*/ 10 h 59" name="T45"/>
                    <a:gd fmla="*/ 29 w 57" name="T46"/>
                    <a:gd fmla="*/ 15 h 59" name="T47"/>
                    <a:gd fmla="*/ 23 w 57" name="T48"/>
                    <a:gd fmla="*/ 16 h 59" name="T49"/>
                    <a:gd fmla="*/ 12 w 57" name="T50"/>
                    <a:gd fmla="*/ 14 h 59" name="T51"/>
                    <a:gd fmla="*/ 16 w 57" name="T52"/>
                    <a:gd fmla="*/ 11 h 59" name="T53"/>
                    <a:gd fmla="*/ 25 w 57" name="T54"/>
                    <a:gd fmla="*/ 7 h 59" name="T55"/>
                    <a:gd fmla="*/ 29 w 57" name="T56"/>
                    <a:gd fmla="*/ 5 h 59" name="T57"/>
                    <a:gd fmla="*/ 10 w 57" name="T58"/>
                    <a:gd fmla="*/ 18 h 59" name="T59"/>
                    <a:gd fmla="*/ 22 w 57" name="T60"/>
                    <a:gd fmla="*/ 22 h 59" name="T61"/>
                    <a:gd fmla="*/ 26 w 57" name="T62"/>
                    <a:gd fmla="*/ 20 h 59" name="T63"/>
                    <a:gd fmla="*/ 30 w 57" name="T64"/>
                    <a:gd fmla="*/ 19 h 59" name="T65"/>
                    <a:gd fmla="*/ 44 w 57" name="T66"/>
                    <a:gd fmla="*/ 15 h 59" name="T67"/>
                    <a:gd fmla="*/ 46 w 57" name="T68"/>
                    <a:gd fmla="*/ 16 h 59" name="T69"/>
                    <a:gd fmla="*/ 48 w 57" name="T70"/>
                    <a:gd fmla="*/ 16 h 59" name="T71"/>
                    <a:gd fmla="*/ 52 w 57" name="T72"/>
                    <a:gd fmla="*/ 29 h 59" name="T73"/>
                    <a:gd fmla="*/ 51 w 57" name="T74"/>
                    <a:gd fmla="*/ 34 h 59" name="T75"/>
                    <a:gd fmla="*/ 48 w 57" name="T76"/>
                    <a:gd fmla="*/ 42 h 59" name="T77"/>
                    <a:gd fmla="*/ 41 w 57" name="T78"/>
                    <a:gd fmla="*/ 48 h 59" name="T79"/>
                    <a:gd fmla="*/ 34 w 57" name="T80"/>
                    <a:gd fmla="*/ 52 h 59" name="T81"/>
                    <a:gd fmla="*/ 29 w 57" name="T82"/>
                    <a:gd fmla="*/ 52 h 59" name="T83"/>
                    <a:gd fmla="*/ 21 w 57" name="T84"/>
                    <a:gd fmla="*/ 51 h 59" name="T85"/>
                    <a:gd fmla="*/ 14 w 57" name="T86"/>
                    <a:gd fmla="*/ 45 h 59" name="T87"/>
                    <a:gd fmla="*/ 8 w 57" name="T88"/>
                    <a:gd fmla="*/ 38 h 59" name="T89"/>
                    <a:gd fmla="*/ 7 w 57" name="T90"/>
                    <a:gd fmla="*/ 29 h 59" name="T91"/>
                    <a:gd fmla="*/ 7 w 57" name="T92"/>
                    <a:gd fmla="*/ 23 h 59" name="T93"/>
                    <a:gd fmla="*/ 10 w 57" name="T94"/>
                    <a:gd fmla="*/ 18 h 59"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59" w="57">
                      <a:moveTo>
                        <a:pt x="29" y="59"/>
                      </a:moveTo>
                      <a:lnTo>
                        <a:pt x="29" y="59"/>
                      </a:lnTo>
                      <a:lnTo>
                        <a:pt x="36" y="57"/>
                      </a:lnTo>
                      <a:lnTo>
                        <a:pt x="40" y="56"/>
                      </a:lnTo>
                      <a:lnTo>
                        <a:pt x="45" y="53"/>
                      </a:lnTo>
                      <a:lnTo>
                        <a:pt x="49" y="51"/>
                      </a:lnTo>
                      <a:lnTo>
                        <a:pt x="53" y="45"/>
                      </a:lnTo>
                      <a:lnTo>
                        <a:pt x="56" y="41"/>
                      </a:lnTo>
                      <a:lnTo>
                        <a:pt x="57" y="36"/>
                      </a:lnTo>
                      <a:lnTo>
                        <a:pt x="57" y="29"/>
                      </a:lnTo>
                      <a:lnTo>
                        <a:pt x="57" y="29"/>
                      </a:lnTo>
                      <a:lnTo>
                        <a:pt x="57" y="23"/>
                      </a:lnTo>
                      <a:lnTo>
                        <a:pt x="56" y="18"/>
                      </a:lnTo>
                      <a:lnTo>
                        <a:pt x="53" y="12"/>
                      </a:lnTo>
                      <a:lnTo>
                        <a:pt x="49" y="8"/>
                      </a:lnTo>
                      <a:lnTo>
                        <a:pt x="45" y="4"/>
                      </a:lnTo>
                      <a:lnTo>
                        <a:pt x="40" y="1"/>
                      </a:lnTo>
                      <a:lnTo>
                        <a:pt x="36" y="0"/>
                      </a:lnTo>
                      <a:lnTo>
                        <a:pt x="29" y="0"/>
                      </a:lnTo>
                      <a:lnTo>
                        <a:pt x="29" y="0"/>
                      </a:lnTo>
                      <a:lnTo>
                        <a:pt x="22" y="0"/>
                      </a:lnTo>
                      <a:lnTo>
                        <a:pt x="16" y="3"/>
                      </a:lnTo>
                      <a:lnTo>
                        <a:pt x="11" y="7"/>
                      </a:lnTo>
                      <a:lnTo>
                        <a:pt x="7" y="11"/>
                      </a:lnTo>
                      <a:lnTo>
                        <a:pt x="7" y="11"/>
                      </a:lnTo>
                      <a:lnTo>
                        <a:pt x="6" y="11"/>
                      </a:lnTo>
                      <a:lnTo>
                        <a:pt x="6" y="11"/>
                      </a:lnTo>
                      <a:lnTo>
                        <a:pt x="6" y="12"/>
                      </a:lnTo>
                      <a:lnTo>
                        <a:pt x="6" y="12"/>
                      </a:lnTo>
                      <a:lnTo>
                        <a:pt x="1" y="20"/>
                      </a:lnTo>
                      <a:lnTo>
                        <a:pt x="0" y="29"/>
                      </a:lnTo>
                      <a:lnTo>
                        <a:pt x="0" y="29"/>
                      </a:lnTo>
                      <a:lnTo>
                        <a:pt x="1" y="36"/>
                      </a:lnTo>
                      <a:lnTo>
                        <a:pt x="3" y="41"/>
                      </a:lnTo>
                      <a:lnTo>
                        <a:pt x="6" y="45"/>
                      </a:lnTo>
                      <a:lnTo>
                        <a:pt x="8" y="51"/>
                      </a:lnTo>
                      <a:lnTo>
                        <a:pt x="14" y="53"/>
                      </a:lnTo>
                      <a:lnTo>
                        <a:pt x="18" y="56"/>
                      </a:lnTo>
                      <a:lnTo>
                        <a:pt x="23" y="57"/>
                      </a:lnTo>
                      <a:lnTo>
                        <a:pt x="29" y="59"/>
                      </a:lnTo>
                      <a:lnTo>
                        <a:pt x="29" y="59"/>
                      </a:lnTo>
                      <a:close/>
                      <a:moveTo>
                        <a:pt x="29" y="5"/>
                      </a:moveTo>
                      <a:lnTo>
                        <a:pt x="29" y="5"/>
                      </a:lnTo>
                      <a:lnTo>
                        <a:pt x="36" y="7"/>
                      </a:lnTo>
                      <a:lnTo>
                        <a:pt x="41" y="10"/>
                      </a:lnTo>
                      <a:lnTo>
                        <a:pt x="41" y="10"/>
                      </a:lnTo>
                      <a:lnTo>
                        <a:pt x="36" y="11"/>
                      </a:lnTo>
                      <a:lnTo>
                        <a:pt x="29" y="15"/>
                      </a:lnTo>
                      <a:lnTo>
                        <a:pt x="29" y="15"/>
                      </a:lnTo>
                      <a:lnTo>
                        <a:pt x="23" y="16"/>
                      </a:lnTo>
                      <a:lnTo>
                        <a:pt x="19" y="16"/>
                      </a:lnTo>
                      <a:lnTo>
                        <a:pt x="12" y="14"/>
                      </a:lnTo>
                      <a:lnTo>
                        <a:pt x="12" y="14"/>
                      </a:lnTo>
                      <a:lnTo>
                        <a:pt x="16" y="11"/>
                      </a:lnTo>
                      <a:lnTo>
                        <a:pt x="21" y="8"/>
                      </a:lnTo>
                      <a:lnTo>
                        <a:pt x="25" y="7"/>
                      </a:lnTo>
                      <a:lnTo>
                        <a:pt x="29" y="5"/>
                      </a:lnTo>
                      <a:lnTo>
                        <a:pt x="29" y="5"/>
                      </a:lnTo>
                      <a:close/>
                      <a:moveTo>
                        <a:pt x="10" y="18"/>
                      </a:moveTo>
                      <a:lnTo>
                        <a:pt x="10" y="18"/>
                      </a:lnTo>
                      <a:lnTo>
                        <a:pt x="15" y="20"/>
                      </a:lnTo>
                      <a:lnTo>
                        <a:pt x="22" y="22"/>
                      </a:lnTo>
                      <a:lnTo>
                        <a:pt x="22" y="22"/>
                      </a:lnTo>
                      <a:lnTo>
                        <a:pt x="26" y="20"/>
                      </a:lnTo>
                      <a:lnTo>
                        <a:pt x="30" y="19"/>
                      </a:lnTo>
                      <a:lnTo>
                        <a:pt x="30" y="19"/>
                      </a:lnTo>
                      <a:lnTo>
                        <a:pt x="41" y="15"/>
                      </a:lnTo>
                      <a:lnTo>
                        <a:pt x="44" y="15"/>
                      </a:lnTo>
                      <a:lnTo>
                        <a:pt x="46" y="16"/>
                      </a:lnTo>
                      <a:lnTo>
                        <a:pt x="46" y="16"/>
                      </a:lnTo>
                      <a:lnTo>
                        <a:pt x="48" y="16"/>
                      </a:lnTo>
                      <a:lnTo>
                        <a:pt x="48" y="16"/>
                      </a:lnTo>
                      <a:lnTo>
                        <a:pt x="51" y="22"/>
                      </a:lnTo>
                      <a:lnTo>
                        <a:pt x="52" y="29"/>
                      </a:lnTo>
                      <a:lnTo>
                        <a:pt x="52" y="29"/>
                      </a:lnTo>
                      <a:lnTo>
                        <a:pt x="51" y="34"/>
                      </a:lnTo>
                      <a:lnTo>
                        <a:pt x="49" y="38"/>
                      </a:lnTo>
                      <a:lnTo>
                        <a:pt x="48" y="42"/>
                      </a:lnTo>
                      <a:lnTo>
                        <a:pt x="45" y="45"/>
                      </a:lnTo>
                      <a:lnTo>
                        <a:pt x="41" y="48"/>
                      </a:lnTo>
                      <a:lnTo>
                        <a:pt x="38" y="51"/>
                      </a:lnTo>
                      <a:lnTo>
                        <a:pt x="34" y="52"/>
                      </a:lnTo>
                      <a:lnTo>
                        <a:pt x="29" y="52"/>
                      </a:lnTo>
                      <a:lnTo>
                        <a:pt x="29" y="52"/>
                      </a:lnTo>
                      <a:lnTo>
                        <a:pt x="25" y="52"/>
                      </a:lnTo>
                      <a:lnTo>
                        <a:pt x="21" y="51"/>
                      </a:lnTo>
                      <a:lnTo>
                        <a:pt x="16" y="48"/>
                      </a:lnTo>
                      <a:lnTo>
                        <a:pt x="14" y="45"/>
                      </a:lnTo>
                      <a:lnTo>
                        <a:pt x="11" y="42"/>
                      </a:lnTo>
                      <a:lnTo>
                        <a:pt x="8" y="38"/>
                      </a:lnTo>
                      <a:lnTo>
                        <a:pt x="7" y="34"/>
                      </a:lnTo>
                      <a:lnTo>
                        <a:pt x="7" y="29"/>
                      </a:lnTo>
                      <a:lnTo>
                        <a:pt x="7" y="29"/>
                      </a:lnTo>
                      <a:lnTo>
                        <a:pt x="7" y="23"/>
                      </a:lnTo>
                      <a:lnTo>
                        <a:pt x="10" y="18"/>
                      </a:lnTo>
                      <a:lnTo>
                        <a:pt x="10" y="1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20" name="Freeform 358"/>
                <p:cNvSpPr/>
                <p:nvPr/>
              </p:nvSpPr>
              <p:spPr bwMode="auto">
                <a:xfrm>
                  <a:off x="4603751" y="1552576"/>
                  <a:ext cx="22225" cy="34925"/>
                </a:xfrm>
                <a:custGeom>
                  <a:gdLst>
                    <a:gd fmla="*/ 24 w 29" name="T0"/>
                    <a:gd fmla="*/ 43 h 43" name="T1"/>
                    <a:gd fmla="*/ 24 w 29" name="T2"/>
                    <a:gd fmla="*/ 43 h 43" name="T3"/>
                    <a:gd fmla="*/ 24 w 29" name="T4"/>
                    <a:gd fmla="*/ 42 h 43" name="T5"/>
                    <a:gd fmla="*/ 29 w 29" name="T6"/>
                    <a:gd fmla="*/ 19 h 43" name="T7"/>
                    <a:gd fmla="*/ 29 w 29" name="T8"/>
                    <a:gd fmla="*/ 19 h 43" name="T9"/>
                    <a:gd fmla="*/ 29 w 29" name="T10"/>
                    <a:gd fmla="*/ 17 h 43" name="T11"/>
                    <a:gd fmla="*/ 29 w 29" name="T12"/>
                    <a:gd fmla="*/ 17 h 43" name="T13"/>
                    <a:gd fmla="*/ 27 w 29" name="T14"/>
                    <a:gd fmla="*/ 15 h 43" name="T15"/>
                    <a:gd fmla="*/ 26 w 29" name="T16"/>
                    <a:gd fmla="*/ 12 h 43" name="T17"/>
                    <a:gd fmla="*/ 26 w 29" name="T18"/>
                    <a:gd fmla="*/ 12 h 43" name="T19"/>
                    <a:gd fmla="*/ 26 w 29" name="T20"/>
                    <a:gd fmla="*/ 9 h 43" name="T21"/>
                    <a:gd fmla="*/ 29 w 29" name="T22"/>
                    <a:gd fmla="*/ 7 h 43" name="T23"/>
                    <a:gd fmla="*/ 29 w 29" name="T24"/>
                    <a:gd fmla="*/ 7 h 43" name="T25"/>
                    <a:gd fmla="*/ 29 w 29" name="T26"/>
                    <a:gd fmla="*/ 5 h 43" name="T27"/>
                    <a:gd fmla="*/ 29 w 29" name="T28"/>
                    <a:gd fmla="*/ 5 h 43" name="T29"/>
                    <a:gd fmla="*/ 29 w 29" name="T30"/>
                    <a:gd fmla="*/ 5 h 43" name="T31"/>
                    <a:gd fmla="*/ 29 w 29" name="T32"/>
                    <a:gd fmla="*/ 5 h 43" name="T33"/>
                    <a:gd fmla="*/ 23 w 29" name="T34"/>
                    <a:gd fmla="*/ 2 h 43" name="T35"/>
                    <a:gd fmla="*/ 18 w 29" name="T36"/>
                    <a:gd fmla="*/ 0 h 43" name="T37"/>
                    <a:gd fmla="*/ 18 w 29" name="T38"/>
                    <a:gd fmla="*/ 0 h 43" name="T39"/>
                    <a:gd fmla="*/ 16 w 29" name="T40"/>
                    <a:gd fmla="*/ 0 h 43" name="T41"/>
                    <a:gd fmla="*/ 16 w 29" name="T42"/>
                    <a:gd fmla="*/ 0 h 43" name="T43"/>
                    <a:gd fmla="*/ 11 w 29" name="T44"/>
                    <a:gd fmla="*/ 2 h 43" name="T45"/>
                    <a:gd fmla="*/ 7 w 29" name="T46"/>
                    <a:gd fmla="*/ 7 h 43" name="T47"/>
                    <a:gd fmla="*/ 3 w 29" name="T48"/>
                    <a:gd fmla="*/ 12 h 43" name="T49"/>
                    <a:gd fmla="*/ 0 w 29" name="T50"/>
                    <a:gd fmla="*/ 17 h 43" name="T51"/>
                    <a:gd fmla="*/ 0 w 29" name="T52"/>
                    <a:gd fmla="*/ 17 h 43" name="T53"/>
                    <a:gd fmla="*/ 5 w 29" name="T54"/>
                    <a:gd fmla="*/ 23 h 43" name="T55"/>
                    <a:gd fmla="*/ 9 w 29" name="T56"/>
                    <a:gd fmla="*/ 28 h 43" name="T57"/>
                    <a:gd fmla="*/ 13 w 29" name="T58"/>
                    <a:gd fmla="*/ 35 h 43" name="T59"/>
                    <a:gd fmla="*/ 16 w 29" name="T60"/>
                    <a:gd fmla="*/ 43 h 43" name="T61"/>
                    <a:gd fmla="*/ 24 w 29" name="T62"/>
                    <a:gd fmla="*/ 43 h 4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 w="28">
                      <a:moveTo>
                        <a:pt x="24" y="43"/>
                      </a:moveTo>
                      <a:lnTo>
                        <a:pt x="24" y="43"/>
                      </a:lnTo>
                      <a:lnTo>
                        <a:pt x="24" y="42"/>
                      </a:lnTo>
                      <a:lnTo>
                        <a:pt x="29" y="19"/>
                      </a:lnTo>
                      <a:lnTo>
                        <a:pt x="29" y="19"/>
                      </a:lnTo>
                      <a:lnTo>
                        <a:pt x="29" y="17"/>
                      </a:lnTo>
                      <a:lnTo>
                        <a:pt x="29" y="17"/>
                      </a:lnTo>
                      <a:lnTo>
                        <a:pt x="27" y="15"/>
                      </a:lnTo>
                      <a:lnTo>
                        <a:pt x="26" y="12"/>
                      </a:lnTo>
                      <a:lnTo>
                        <a:pt x="26" y="12"/>
                      </a:lnTo>
                      <a:lnTo>
                        <a:pt x="26" y="9"/>
                      </a:lnTo>
                      <a:lnTo>
                        <a:pt x="29" y="7"/>
                      </a:lnTo>
                      <a:lnTo>
                        <a:pt x="29" y="7"/>
                      </a:lnTo>
                      <a:lnTo>
                        <a:pt x="29" y="5"/>
                      </a:lnTo>
                      <a:lnTo>
                        <a:pt x="29" y="5"/>
                      </a:lnTo>
                      <a:lnTo>
                        <a:pt x="29" y="5"/>
                      </a:lnTo>
                      <a:lnTo>
                        <a:pt x="29" y="5"/>
                      </a:lnTo>
                      <a:lnTo>
                        <a:pt x="23" y="2"/>
                      </a:lnTo>
                      <a:lnTo>
                        <a:pt x="18" y="0"/>
                      </a:lnTo>
                      <a:lnTo>
                        <a:pt x="18" y="0"/>
                      </a:lnTo>
                      <a:lnTo>
                        <a:pt x="16" y="0"/>
                      </a:lnTo>
                      <a:lnTo>
                        <a:pt x="16" y="0"/>
                      </a:lnTo>
                      <a:lnTo>
                        <a:pt x="11" y="2"/>
                      </a:lnTo>
                      <a:lnTo>
                        <a:pt x="7" y="7"/>
                      </a:lnTo>
                      <a:lnTo>
                        <a:pt x="3" y="12"/>
                      </a:lnTo>
                      <a:lnTo>
                        <a:pt x="0" y="17"/>
                      </a:lnTo>
                      <a:lnTo>
                        <a:pt x="0" y="17"/>
                      </a:lnTo>
                      <a:lnTo>
                        <a:pt x="5" y="23"/>
                      </a:lnTo>
                      <a:lnTo>
                        <a:pt x="9" y="28"/>
                      </a:lnTo>
                      <a:lnTo>
                        <a:pt x="13" y="35"/>
                      </a:lnTo>
                      <a:lnTo>
                        <a:pt x="16" y="43"/>
                      </a:lnTo>
                      <a:lnTo>
                        <a:pt x="24" y="4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21" name="Freeform 359"/>
                <p:cNvSpPr/>
                <p:nvPr/>
              </p:nvSpPr>
              <p:spPr bwMode="auto">
                <a:xfrm>
                  <a:off x="4632326" y="1552576"/>
                  <a:ext cx="26988" cy="34925"/>
                </a:xfrm>
                <a:custGeom>
                  <a:gdLst>
                    <a:gd fmla="*/ 11 w 34" name="T0"/>
                    <a:gd fmla="*/ 0 h 43" name="T1"/>
                    <a:gd fmla="*/ 11 w 34" name="T2"/>
                    <a:gd fmla="*/ 0 h 43" name="T3"/>
                    <a:gd fmla="*/ 7 w 34" name="T4"/>
                    <a:gd fmla="*/ 2 h 43" name="T5"/>
                    <a:gd fmla="*/ 1 w 34" name="T6"/>
                    <a:gd fmla="*/ 5 h 43" name="T7"/>
                    <a:gd fmla="*/ 1 w 34" name="T8"/>
                    <a:gd fmla="*/ 5 h 43" name="T9"/>
                    <a:gd fmla="*/ 0 w 34" name="T10"/>
                    <a:gd fmla="*/ 5 h 43" name="T11"/>
                    <a:gd fmla="*/ 0 w 34" name="T12"/>
                    <a:gd fmla="*/ 5 h 43" name="T13"/>
                    <a:gd fmla="*/ 0 w 34" name="T14"/>
                    <a:gd fmla="*/ 7 h 43" name="T15"/>
                    <a:gd fmla="*/ 0 w 34" name="T16"/>
                    <a:gd fmla="*/ 7 h 43" name="T17"/>
                    <a:gd fmla="*/ 2 w 34" name="T18"/>
                    <a:gd fmla="*/ 9 h 43" name="T19"/>
                    <a:gd fmla="*/ 2 w 34" name="T20"/>
                    <a:gd fmla="*/ 12 h 43" name="T21"/>
                    <a:gd fmla="*/ 2 w 34" name="T22"/>
                    <a:gd fmla="*/ 12 h 43" name="T23"/>
                    <a:gd fmla="*/ 2 w 34" name="T24"/>
                    <a:gd fmla="*/ 15 h 43" name="T25"/>
                    <a:gd fmla="*/ 0 w 34" name="T26"/>
                    <a:gd fmla="*/ 17 h 43" name="T27"/>
                    <a:gd fmla="*/ 0 w 34" name="T28"/>
                    <a:gd fmla="*/ 17 h 43" name="T29"/>
                    <a:gd fmla="*/ 0 w 34" name="T30"/>
                    <a:gd fmla="*/ 19 h 43" name="T31"/>
                    <a:gd fmla="*/ 4 w 34" name="T32"/>
                    <a:gd fmla="*/ 42 h 43" name="T33"/>
                    <a:gd fmla="*/ 4 w 34" name="T34"/>
                    <a:gd fmla="*/ 42 h 43" name="T35"/>
                    <a:gd fmla="*/ 4 w 34" name="T36"/>
                    <a:gd fmla="*/ 43 h 43" name="T37"/>
                    <a:gd fmla="*/ 34 w 34" name="T38"/>
                    <a:gd fmla="*/ 43 h 43" name="T39"/>
                    <a:gd fmla="*/ 34 w 34" name="T40"/>
                    <a:gd fmla="*/ 43 h 43" name="T41"/>
                    <a:gd fmla="*/ 34 w 34" name="T42"/>
                    <a:gd fmla="*/ 43 h 43" name="T43"/>
                    <a:gd fmla="*/ 34 w 34" name="T44"/>
                    <a:gd fmla="*/ 43 h 43" name="T45"/>
                    <a:gd fmla="*/ 34 w 34" name="T46"/>
                    <a:gd fmla="*/ 42 h 43" name="T47"/>
                    <a:gd fmla="*/ 34 w 34" name="T48"/>
                    <a:gd fmla="*/ 42 h 43" name="T49"/>
                    <a:gd fmla="*/ 32 w 34" name="T50"/>
                    <a:gd fmla="*/ 28 h 43" name="T51"/>
                    <a:gd fmla="*/ 28 w 34" name="T52"/>
                    <a:gd fmla="*/ 16 h 43" name="T53"/>
                    <a:gd fmla="*/ 24 w 34" name="T54"/>
                    <a:gd fmla="*/ 11 h 43" name="T55"/>
                    <a:gd fmla="*/ 22 w 34" name="T56"/>
                    <a:gd fmla="*/ 7 h 43" name="T57"/>
                    <a:gd fmla="*/ 17 w 34" name="T58"/>
                    <a:gd fmla="*/ 2 h 43" name="T59"/>
                    <a:gd fmla="*/ 12 w 34" name="T60"/>
                    <a:gd fmla="*/ 0 h 43" name="T61"/>
                    <a:gd fmla="*/ 12 w 34" name="T62"/>
                    <a:gd fmla="*/ 0 h 43" name="T63"/>
                    <a:gd fmla="*/ 11 w 34" name="T64"/>
                    <a:gd fmla="*/ 0 h 43" name="T65"/>
                    <a:gd fmla="*/ 11 w 34" name="T66"/>
                    <a:gd fmla="*/ 0 h 4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3" w="34">
                      <a:moveTo>
                        <a:pt x="11" y="0"/>
                      </a:moveTo>
                      <a:lnTo>
                        <a:pt x="11" y="0"/>
                      </a:lnTo>
                      <a:lnTo>
                        <a:pt x="7" y="2"/>
                      </a:lnTo>
                      <a:lnTo>
                        <a:pt x="1" y="5"/>
                      </a:lnTo>
                      <a:lnTo>
                        <a:pt x="1" y="5"/>
                      </a:lnTo>
                      <a:lnTo>
                        <a:pt x="0" y="5"/>
                      </a:lnTo>
                      <a:lnTo>
                        <a:pt x="0" y="5"/>
                      </a:lnTo>
                      <a:lnTo>
                        <a:pt x="0" y="7"/>
                      </a:lnTo>
                      <a:lnTo>
                        <a:pt x="0" y="7"/>
                      </a:lnTo>
                      <a:lnTo>
                        <a:pt x="2" y="9"/>
                      </a:lnTo>
                      <a:lnTo>
                        <a:pt x="2" y="12"/>
                      </a:lnTo>
                      <a:lnTo>
                        <a:pt x="2" y="12"/>
                      </a:lnTo>
                      <a:lnTo>
                        <a:pt x="2" y="15"/>
                      </a:lnTo>
                      <a:lnTo>
                        <a:pt x="0" y="17"/>
                      </a:lnTo>
                      <a:lnTo>
                        <a:pt x="0" y="17"/>
                      </a:lnTo>
                      <a:lnTo>
                        <a:pt x="0" y="19"/>
                      </a:lnTo>
                      <a:lnTo>
                        <a:pt x="4" y="42"/>
                      </a:lnTo>
                      <a:lnTo>
                        <a:pt x="4" y="42"/>
                      </a:lnTo>
                      <a:lnTo>
                        <a:pt x="4" y="43"/>
                      </a:lnTo>
                      <a:lnTo>
                        <a:pt x="34" y="43"/>
                      </a:lnTo>
                      <a:lnTo>
                        <a:pt x="34" y="43"/>
                      </a:lnTo>
                      <a:lnTo>
                        <a:pt x="34" y="43"/>
                      </a:lnTo>
                      <a:lnTo>
                        <a:pt x="34" y="43"/>
                      </a:lnTo>
                      <a:lnTo>
                        <a:pt x="34" y="42"/>
                      </a:lnTo>
                      <a:lnTo>
                        <a:pt x="34" y="42"/>
                      </a:lnTo>
                      <a:lnTo>
                        <a:pt x="32" y="28"/>
                      </a:lnTo>
                      <a:lnTo>
                        <a:pt x="28" y="16"/>
                      </a:lnTo>
                      <a:lnTo>
                        <a:pt x="24" y="11"/>
                      </a:lnTo>
                      <a:lnTo>
                        <a:pt x="22" y="7"/>
                      </a:lnTo>
                      <a:lnTo>
                        <a:pt x="17" y="2"/>
                      </a:lnTo>
                      <a:lnTo>
                        <a:pt x="12" y="0"/>
                      </a:lnTo>
                      <a:lnTo>
                        <a:pt x="12" y="0"/>
                      </a:lnTo>
                      <a:lnTo>
                        <a:pt x="11" y="0"/>
                      </a:lnTo>
                      <a:lnTo>
                        <a:pt x="11"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22" name="Freeform 360"/>
                <p:cNvSpPr>
                  <a:spLocks noEditPoints="1"/>
                </p:cNvSpPr>
                <p:nvPr/>
              </p:nvSpPr>
              <p:spPr bwMode="auto">
                <a:xfrm>
                  <a:off x="4611688" y="1516063"/>
                  <a:ext cx="36513" cy="36513"/>
                </a:xfrm>
                <a:custGeom>
                  <a:gdLst>
                    <a:gd fmla="*/ 22 w 45" name="T0"/>
                    <a:gd fmla="*/ 47 h 47" name="T1"/>
                    <a:gd fmla="*/ 30 w 45" name="T2"/>
                    <a:gd fmla="*/ 45 h 47" name="T3"/>
                    <a:gd fmla="*/ 38 w 45" name="T4"/>
                    <a:gd fmla="*/ 40 h 47" name="T5"/>
                    <a:gd fmla="*/ 42 w 45" name="T6"/>
                    <a:gd fmla="*/ 33 h 47" name="T7"/>
                    <a:gd fmla="*/ 45 w 45" name="T8"/>
                    <a:gd fmla="*/ 23 h 47" name="T9"/>
                    <a:gd fmla="*/ 43 w 45" name="T10"/>
                    <a:gd fmla="*/ 19 h 47" name="T11"/>
                    <a:gd fmla="*/ 41 w 45" name="T12"/>
                    <a:gd fmla="*/ 11 h 47" name="T13"/>
                    <a:gd fmla="*/ 34 w 45" name="T14"/>
                    <a:gd fmla="*/ 4 h 47" name="T15"/>
                    <a:gd fmla="*/ 26 w 45" name="T16"/>
                    <a:gd fmla="*/ 2 h 47" name="T17"/>
                    <a:gd fmla="*/ 22 w 45" name="T18"/>
                    <a:gd fmla="*/ 0 h 47" name="T19"/>
                    <a:gd fmla="*/ 12 w 45" name="T20"/>
                    <a:gd fmla="*/ 3 h 47" name="T21"/>
                    <a:gd fmla="*/ 4 w 45" name="T22"/>
                    <a:gd fmla="*/ 10 h 47" name="T23"/>
                    <a:gd fmla="*/ 4 w 45" name="T24"/>
                    <a:gd fmla="*/ 10 h 47" name="T25"/>
                    <a:gd fmla="*/ 4 w 45" name="T26"/>
                    <a:gd fmla="*/ 10 h 47" name="T27"/>
                    <a:gd fmla="*/ 0 w 45" name="T28"/>
                    <a:gd fmla="*/ 17 h 47" name="T29"/>
                    <a:gd fmla="*/ 0 w 45" name="T30"/>
                    <a:gd fmla="*/ 23 h 47" name="T31"/>
                    <a:gd fmla="*/ 1 w 45" name="T32"/>
                    <a:gd fmla="*/ 33 h 47" name="T33"/>
                    <a:gd fmla="*/ 5 w 45" name="T34"/>
                    <a:gd fmla="*/ 40 h 47" name="T35"/>
                    <a:gd fmla="*/ 13 w 45" name="T36"/>
                    <a:gd fmla="*/ 45 h 47" name="T37"/>
                    <a:gd fmla="*/ 22 w 45" name="T38"/>
                    <a:gd fmla="*/ 47 h 47" name="T39"/>
                    <a:gd fmla="*/ 22 w 45" name="T40"/>
                    <a:gd fmla="*/ 6 h 47" name="T41"/>
                    <a:gd fmla="*/ 27 w 45" name="T42"/>
                    <a:gd fmla="*/ 6 h 47" name="T43"/>
                    <a:gd fmla="*/ 31 w 45" name="T44"/>
                    <a:gd fmla="*/ 8 h 47" name="T45"/>
                    <a:gd fmla="*/ 22 w 45" name="T46"/>
                    <a:gd fmla="*/ 13 h 47" name="T47"/>
                    <a:gd fmla="*/ 18 w 45" name="T48"/>
                    <a:gd fmla="*/ 14 h 47" name="T49"/>
                    <a:gd fmla="*/ 9 w 45" name="T50"/>
                    <a:gd fmla="*/ 11 h 47" name="T51"/>
                    <a:gd fmla="*/ 15 w 45" name="T52"/>
                    <a:gd fmla="*/ 7 h 47" name="T53"/>
                    <a:gd fmla="*/ 22 w 45" name="T54"/>
                    <a:gd fmla="*/ 6 h 47" name="T55"/>
                    <a:gd fmla="*/ 7 w 45" name="T56"/>
                    <a:gd fmla="*/ 14 h 47" name="T57"/>
                    <a:gd fmla="*/ 11 w 45" name="T58"/>
                    <a:gd fmla="*/ 17 h 47" name="T59"/>
                    <a:gd fmla="*/ 16 w 45" name="T60"/>
                    <a:gd fmla="*/ 18 h 47" name="T61"/>
                    <a:gd fmla="*/ 23 w 45" name="T62"/>
                    <a:gd fmla="*/ 15 h 47" name="T63"/>
                    <a:gd fmla="*/ 31 w 45" name="T64"/>
                    <a:gd fmla="*/ 13 h 47" name="T65"/>
                    <a:gd fmla="*/ 35 w 45" name="T66"/>
                    <a:gd fmla="*/ 13 h 47" name="T67"/>
                    <a:gd fmla="*/ 37 w 45" name="T68"/>
                    <a:gd fmla="*/ 13 h 47" name="T69"/>
                    <a:gd fmla="*/ 38 w 45" name="T70"/>
                    <a:gd fmla="*/ 18 h 47" name="T71"/>
                    <a:gd fmla="*/ 39 w 45" name="T72"/>
                    <a:gd fmla="*/ 23 h 47" name="T73"/>
                    <a:gd fmla="*/ 34 w 45" name="T74"/>
                    <a:gd fmla="*/ 36 h 47" name="T75"/>
                    <a:gd fmla="*/ 22 w 45" name="T76"/>
                    <a:gd fmla="*/ 41 h 47" name="T77"/>
                    <a:gd fmla="*/ 15 w 45" name="T78"/>
                    <a:gd fmla="*/ 40 h 47" name="T79"/>
                    <a:gd fmla="*/ 5 w 45" name="T80"/>
                    <a:gd fmla="*/ 30 h 47" name="T81"/>
                    <a:gd fmla="*/ 4 w 45" name="T82"/>
                    <a:gd fmla="*/ 23 h 47" name="T83"/>
                    <a:gd fmla="*/ 7 w 45" name="T84"/>
                    <a:gd fmla="*/ 14 h 4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7" w="45">
                      <a:moveTo>
                        <a:pt x="22" y="47"/>
                      </a:moveTo>
                      <a:lnTo>
                        <a:pt x="22" y="47"/>
                      </a:lnTo>
                      <a:lnTo>
                        <a:pt x="26" y="47"/>
                      </a:lnTo>
                      <a:lnTo>
                        <a:pt x="30" y="45"/>
                      </a:lnTo>
                      <a:lnTo>
                        <a:pt x="34" y="43"/>
                      </a:lnTo>
                      <a:lnTo>
                        <a:pt x="38" y="40"/>
                      </a:lnTo>
                      <a:lnTo>
                        <a:pt x="41" y="36"/>
                      </a:lnTo>
                      <a:lnTo>
                        <a:pt x="42" y="33"/>
                      </a:lnTo>
                      <a:lnTo>
                        <a:pt x="43" y="28"/>
                      </a:lnTo>
                      <a:lnTo>
                        <a:pt x="45" y="23"/>
                      </a:lnTo>
                      <a:lnTo>
                        <a:pt x="45" y="23"/>
                      </a:lnTo>
                      <a:lnTo>
                        <a:pt x="43" y="19"/>
                      </a:lnTo>
                      <a:lnTo>
                        <a:pt x="42" y="14"/>
                      </a:lnTo>
                      <a:lnTo>
                        <a:pt x="41" y="11"/>
                      </a:lnTo>
                      <a:lnTo>
                        <a:pt x="38" y="7"/>
                      </a:lnTo>
                      <a:lnTo>
                        <a:pt x="34" y="4"/>
                      </a:lnTo>
                      <a:lnTo>
                        <a:pt x="30" y="3"/>
                      </a:lnTo>
                      <a:lnTo>
                        <a:pt x="26" y="2"/>
                      </a:lnTo>
                      <a:lnTo>
                        <a:pt x="22" y="0"/>
                      </a:lnTo>
                      <a:lnTo>
                        <a:pt x="22" y="0"/>
                      </a:lnTo>
                      <a:lnTo>
                        <a:pt x="16" y="2"/>
                      </a:lnTo>
                      <a:lnTo>
                        <a:pt x="12" y="3"/>
                      </a:lnTo>
                      <a:lnTo>
                        <a:pt x="8" y="6"/>
                      </a:lnTo>
                      <a:lnTo>
                        <a:pt x="4" y="10"/>
                      </a:lnTo>
                      <a:lnTo>
                        <a:pt x="4" y="10"/>
                      </a:lnTo>
                      <a:lnTo>
                        <a:pt x="4" y="10"/>
                      </a:lnTo>
                      <a:lnTo>
                        <a:pt x="4" y="10"/>
                      </a:lnTo>
                      <a:lnTo>
                        <a:pt x="4" y="10"/>
                      </a:lnTo>
                      <a:lnTo>
                        <a:pt x="4" y="10"/>
                      </a:lnTo>
                      <a:lnTo>
                        <a:pt x="0" y="17"/>
                      </a:lnTo>
                      <a:lnTo>
                        <a:pt x="0" y="23"/>
                      </a:lnTo>
                      <a:lnTo>
                        <a:pt x="0" y="23"/>
                      </a:lnTo>
                      <a:lnTo>
                        <a:pt x="0" y="28"/>
                      </a:lnTo>
                      <a:lnTo>
                        <a:pt x="1" y="33"/>
                      </a:lnTo>
                      <a:lnTo>
                        <a:pt x="2" y="36"/>
                      </a:lnTo>
                      <a:lnTo>
                        <a:pt x="5" y="40"/>
                      </a:lnTo>
                      <a:lnTo>
                        <a:pt x="9" y="43"/>
                      </a:lnTo>
                      <a:lnTo>
                        <a:pt x="13" y="45"/>
                      </a:lnTo>
                      <a:lnTo>
                        <a:pt x="18" y="47"/>
                      </a:lnTo>
                      <a:lnTo>
                        <a:pt x="22" y="47"/>
                      </a:lnTo>
                      <a:lnTo>
                        <a:pt x="22" y="47"/>
                      </a:lnTo>
                      <a:close/>
                      <a:moveTo>
                        <a:pt x="22" y="6"/>
                      </a:moveTo>
                      <a:lnTo>
                        <a:pt x="22" y="6"/>
                      </a:lnTo>
                      <a:lnTo>
                        <a:pt x="27" y="6"/>
                      </a:lnTo>
                      <a:lnTo>
                        <a:pt x="31" y="8"/>
                      </a:lnTo>
                      <a:lnTo>
                        <a:pt x="31" y="8"/>
                      </a:lnTo>
                      <a:lnTo>
                        <a:pt x="27" y="10"/>
                      </a:lnTo>
                      <a:lnTo>
                        <a:pt x="22" y="13"/>
                      </a:lnTo>
                      <a:lnTo>
                        <a:pt x="22" y="13"/>
                      </a:lnTo>
                      <a:lnTo>
                        <a:pt x="18" y="14"/>
                      </a:lnTo>
                      <a:lnTo>
                        <a:pt x="15" y="14"/>
                      </a:lnTo>
                      <a:lnTo>
                        <a:pt x="9" y="11"/>
                      </a:lnTo>
                      <a:lnTo>
                        <a:pt x="9" y="11"/>
                      </a:lnTo>
                      <a:lnTo>
                        <a:pt x="15" y="7"/>
                      </a:lnTo>
                      <a:lnTo>
                        <a:pt x="18" y="6"/>
                      </a:lnTo>
                      <a:lnTo>
                        <a:pt x="22" y="6"/>
                      </a:lnTo>
                      <a:lnTo>
                        <a:pt x="22" y="6"/>
                      </a:lnTo>
                      <a:close/>
                      <a:moveTo>
                        <a:pt x="7" y="14"/>
                      </a:moveTo>
                      <a:lnTo>
                        <a:pt x="7" y="14"/>
                      </a:lnTo>
                      <a:lnTo>
                        <a:pt x="11" y="17"/>
                      </a:lnTo>
                      <a:lnTo>
                        <a:pt x="16" y="18"/>
                      </a:lnTo>
                      <a:lnTo>
                        <a:pt x="16" y="18"/>
                      </a:lnTo>
                      <a:lnTo>
                        <a:pt x="20" y="17"/>
                      </a:lnTo>
                      <a:lnTo>
                        <a:pt x="23" y="15"/>
                      </a:lnTo>
                      <a:lnTo>
                        <a:pt x="23" y="15"/>
                      </a:lnTo>
                      <a:lnTo>
                        <a:pt x="31" y="13"/>
                      </a:lnTo>
                      <a:lnTo>
                        <a:pt x="34" y="13"/>
                      </a:lnTo>
                      <a:lnTo>
                        <a:pt x="35" y="13"/>
                      </a:lnTo>
                      <a:lnTo>
                        <a:pt x="35" y="13"/>
                      </a:lnTo>
                      <a:lnTo>
                        <a:pt x="37" y="13"/>
                      </a:lnTo>
                      <a:lnTo>
                        <a:pt x="37" y="13"/>
                      </a:lnTo>
                      <a:lnTo>
                        <a:pt x="38" y="18"/>
                      </a:lnTo>
                      <a:lnTo>
                        <a:pt x="39" y="23"/>
                      </a:lnTo>
                      <a:lnTo>
                        <a:pt x="39" y="23"/>
                      </a:lnTo>
                      <a:lnTo>
                        <a:pt x="38" y="30"/>
                      </a:lnTo>
                      <a:lnTo>
                        <a:pt x="34" y="36"/>
                      </a:lnTo>
                      <a:lnTo>
                        <a:pt x="28" y="40"/>
                      </a:lnTo>
                      <a:lnTo>
                        <a:pt x="22" y="41"/>
                      </a:lnTo>
                      <a:lnTo>
                        <a:pt x="22" y="41"/>
                      </a:lnTo>
                      <a:lnTo>
                        <a:pt x="15" y="40"/>
                      </a:lnTo>
                      <a:lnTo>
                        <a:pt x="9" y="36"/>
                      </a:lnTo>
                      <a:lnTo>
                        <a:pt x="5" y="30"/>
                      </a:lnTo>
                      <a:lnTo>
                        <a:pt x="4" y="23"/>
                      </a:lnTo>
                      <a:lnTo>
                        <a:pt x="4" y="23"/>
                      </a:lnTo>
                      <a:lnTo>
                        <a:pt x="5" y="19"/>
                      </a:lnTo>
                      <a:lnTo>
                        <a:pt x="7" y="14"/>
                      </a:lnTo>
                      <a:lnTo>
                        <a:pt x="7"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23" name="Freeform 361"/>
                <p:cNvSpPr/>
                <p:nvPr/>
              </p:nvSpPr>
              <p:spPr bwMode="auto">
                <a:xfrm>
                  <a:off x="4495801" y="1552576"/>
                  <a:ext cx="28575" cy="34925"/>
                </a:xfrm>
                <a:custGeom>
                  <a:gdLst>
                    <a:gd fmla="*/ 1 w 35" name="T0"/>
                    <a:gd fmla="*/ 43 h 43" name="T1"/>
                    <a:gd fmla="*/ 30 w 35" name="T2"/>
                    <a:gd fmla="*/ 43 h 43" name="T3"/>
                    <a:gd fmla="*/ 30 w 35" name="T4"/>
                    <a:gd fmla="*/ 43 h 43" name="T5"/>
                    <a:gd fmla="*/ 31 w 35" name="T6"/>
                    <a:gd fmla="*/ 42 h 43" name="T7"/>
                    <a:gd fmla="*/ 35 w 35" name="T8"/>
                    <a:gd fmla="*/ 19 h 43" name="T9"/>
                    <a:gd fmla="*/ 35 w 35" name="T10"/>
                    <a:gd fmla="*/ 19 h 43" name="T11"/>
                    <a:gd fmla="*/ 35 w 35" name="T12"/>
                    <a:gd fmla="*/ 17 h 43" name="T13"/>
                    <a:gd fmla="*/ 35 w 35" name="T14"/>
                    <a:gd fmla="*/ 17 h 43" name="T15"/>
                    <a:gd fmla="*/ 32 w 35" name="T16"/>
                    <a:gd fmla="*/ 15 h 43" name="T17"/>
                    <a:gd fmla="*/ 32 w 35" name="T18"/>
                    <a:gd fmla="*/ 12 h 43" name="T19"/>
                    <a:gd fmla="*/ 32 w 35" name="T20"/>
                    <a:gd fmla="*/ 12 h 43" name="T21"/>
                    <a:gd fmla="*/ 32 w 35" name="T22"/>
                    <a:gd fmla="*/ 9 h 43" name="T23"/>
                    <a:gd fmla="*/ 34 w 35" name="T24"/>
                    <a:gd fmla="*/ 7 h 43" name="T25"/>
                    <a:gd fmla="*/ 34 w 35" name="T26"/>
                    <a:gd fmla="*/ 7 h 43" name="T27"/>
                    <a:gd fmla="*/ 35 w 35" name="T28"/>
                    <a:gd fmla="*/ 5 h 43" name="T29"/>
                    <a:gd fmla="*/ 35 w 35" name="T30"/>
                    <a:gd fmla="*/ 5 h 43" name="T31"/>
                    <a:gd fmla="*/ 34 w 35" name="T32"/>
                    <a:gd fmla="*/ 5 h 43" name="T33"/>
                    <a:gd fmla="*/ 34 w 35" name="T34"/>
                    <a:gd fmla="*/ 5 h 43" name="T35"/>
                    <a:gd fmla="*/ 28 w 35" name="T36"/>
                    <a:gd fmla="*/ 2 h 43" name="T37"/>
                    <a:gd fmla="*/ 23 w 35" name="T38"/>
                    <a:gd fmla="*/ 0 h 43" name="T39"/>
                    <a:gd fmla="*/ 23 w 35" name="T40"/>
                    <a:gd fmla="*/ 0 h 43" name="T41"/>
                    <a:gd fmla="*/ 23 w 35" name="T42"/>
                    <a:gd fmla="*/ 0 h 43" name="T43"/>
                    <a:gd fmla="*/ 23 w 35" name="T44"/>
                    <a:gd fmla="*/ 0 h 43" name="T45"/>
                    <a:gd fmla="*/ 17 w 35" name="T46"/>
                    <a:gd fmla="*/ 2 h 43" name="T47"/>
                    <a:gd fmla="*/ 13 w 35" name="T48"/>
                    <a:gd fmla="*/ 7 h 43" name="T49"/>
                    <a:gd fmla="*/ 9 w 35" name="T50"/>
                    <a:gd fmla="*/ 11 h 43" name="T51"/>
                    <a:gd fmla="*/ 7 w 35" name="T52"/>
                    <a:gd fmla="*/ 16 h 43" name="T53"/>
                    <a:gd fmla="*/ 2 w 35" name="T54"/>
                    <a:gd fmla="*/ 28 h 43" name="T55"/>
                    <a:gd fmla="*/ 0 w 35" name="T56"/>
                    <a:gd fmla="*/ 42 h 43" name="T57"/>
                    <a:gd fmla="*/ 0 w 35" name="T58"/>
                    <a:gd fmla="*/ 42 h 43" name="T59"/>
                    <a:gd fmla="*/ 1 w 35" name="T60"/>
                    <a:gd fmla="*/ 43 h 43" name="T61"/>
                    <a:gd fmla="*/ 1 w 35" name="T62"/>
                    <a:gd fmla="*/ 43 h 43" name="T63"/>
                    <a:gd fmla="*/ 1 w 35" name="T64"/>
                    <a:gd fmla="*/ 43 h 43" name="T65"/>
                    <a:gd fmla="*/ 1 w 35" name="T66"/>
                    <a:gd fmla="*/ 43 h 43"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43" w="35">
                      <a:moveTo>
                        <a:pt x="1" y="43"/>
                      </a:moveTo>
                      <a:lnTo>
                        <a:pt x="30" y="43"/>
                      </a:lnTo>
                      <a:lnTo>
                        <a:pt x="30" y="43"/>
                      </a:lnTo>
                      <a:lnTo>
                        <a:pt x="31" y="42"/>
                      </a:lnTo>
                      <a:lnTo>
                        <a:pt x="35" y="19"/>
                      </a:lnTo>
                      <a:lnTo>
                        <a:pt x="35" y="19"/>
                      </a:lnTo>
                      <a:lnTo>
                        <a:pt x="35" y="17"/>
                      </a:lnTo>
                      <a:lnTo>
                        <a:pt x="35" y="17"/>
                      </a:lnTo>
                      <a:lnTo>
                        <a:pt x="32" y="15"/>
                      </a:lnTo>
                      <a:lnTo>
                        <a:pt x="32" y="12"/>
                      </a:lnTo>
                      <a:lnTo>
                        <a:pt x="32" y="12"/>
                      </a:lnTo>
                      <a:lnTo>
                        <a:pt x="32" y="9"/>
                      </a:lnTo>
                      <a:lnTo>
                        <a:pt x="34" y="7"/>
                      </a:lnTo>
                      <a:lnTo>
                        <a:pt x="34" y="7"/>
                      </a:lnTo>
                      <a:lnTo>
                        <a:pt x="35" y="5"/>
                      </a:lnTo>
                      <a:lnTo>
                        <a:pt x="35" y="5"/>
                      </a:lnTo>
                      <a:lnTo>
                        <a:pt x="34" y="5"/>
                      </a:lnTo>
                      <a:lnTo>
                        <a:pt x="34" y="5"/>
                      </a:lnTo>
                      <a:lnTo>
                        <a:pt x="28" y="2"/>
                      </a:lnTo>
                      <a:lnTo>
                        <a:pt x="23" y="0"/>
                      </a:lnTo>
                      <a:lnTo>
                        <a:pt x="23" y="0"/>
                      </a:lnTo>
                      <a:lnTo>
                        <a:pt x="23" y="0"/>
                      </a:lnTo>
                      <a:lnTo>
                        <a:pt x="23" y="0"/>
                      </a:lnTo>
                      <a:lnTo>
                        <a:pt x="17" y="2"/>
                      </a:lnTo>
                      <a:lnTo>
                        <a:pt x="13" y="7"/>
                      </a:lnTo>
                      <a:lnTo>
                        <a:pt x="9" y="11"/>
                      </a:lnTo>
                      <a:lnTo>
                        <a:pt x="7" y="16"/>
                      </a:lnTo>
                      <a:lnTo>
                        <a:pt x="2" y="28"/>
                      </a:lnTo>
                      <a:lnTo>
                        <a:pt x="0" y="42"/>
                      </a:lnTo>
                      <a:lnTo>
                        <a:pt x="0" y="42"/>
                      </a:lnTo>
                      <a:lnTo>
                        <a:pt x="1" y="43"/>
                      </a:lnTo>
                      <a:lnTo>
                        <a:pt x="1" y="43"/>
                      </a:lnTo>
                      <a:lnTo>
                        <a:pt x="1" y="43"/>
                      </a:lnTo>
                      <a:lnTo>
                        <a:pt x="1" y="4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24" name="Freeform 362"/>
                <p:cNvSpPr/>
                <p:nvPr/>
              </p:nvSpPr>
              <p:spPr bwMode="auto">
                <a:xfrm>
                  <a:off x="4530726" y="1552576"/>
                  <a:ext cx="22225" cy="34925"/>
                </a:xfrm>
                <a:custGeom>
                  <a:gdLst>
                    <a:gd fmla="*/ 12 w 29" name="T0"/>
                    <a:gd fmla="*/ 0 h 43" name="T1"/>
                    <a:gd fmla="*/ 12 w 29" name="T2"/>
                    <a:gd fmla="*/ 0 h 43" name="T3"/>
                    <a:gd fmla="*/ 7 w 29" name="T4"/>
                    <a:gd fmla="*/ 2 h 43" name="T5"/>
                    <a:gd fmla="*/ 1 w 29" name="T6"/>
                    <a:gd fmla="*/ 5 h 43" name="T7"/>
                    <a:gd fmla="*/ 1 w 29" name="T8"/>
                    <a:gd fmla="*/ 5 h 43" name="T9"/>
                    <a:gd fmla="*/ 1 w 29" name="T10"/>
                    <a:gd fmla="*/ 5 h 43" name="T11"/>
                    <a:gd fmla="*/ 1 w 29" name="T12"/>
                    <a:gd fmla="*/ 5 h 43" name="T13"/>
                    <a:gd fmla="*/ 1 w 29" name="T14"/>
                    <a:gd fmla="*/ 7 h 43" name="T15"/>
                    <a:gd fmla="*/ 1 w 29" name="T16"/>
                    <a:gd fmla="*/ 7 h 43" name="T17"/>
                    <a:gd fmla="*/ 3 w 29" name="T18"/>
                    <a:gd fmla="*/ 9 h 43" name="T19"/>
                    <a:gd fmla="*/ 4 w 29" name="T20"/>
                    <a:gd fmla="*/ 12 h 43" name="T21"/>
                    <a:gd fmla="*/ 4 w 29" name="T22"/>
                    <a:gd fmla="*/ 12 h 43" name="T23"/>
                    <a:gd fmla="*/ 3 w 29" name="T24"/>
                    <a:gd fmla="*/ 15 h 43" name="T25"/>
                    <a:gd fmla="*/ 1 w 29" name="T26"/>
                    <a:gd fmla="*/ 17 h 43" name="T27"/>
                    <a:gd fmla="*/ 1 w 29" name="T28"/>
                    <a:gd fmla="*/ 17 h 43" name="T29"/>
                    <a:gd fmla="*/ 0 w 29" name="T30"/>
                    <a:gd fmla="*/ 19 h 43" name="T31"/>
                    <a:gd fmla="*/ 4 w 29" name="T32"/>
                    <a:gd fmla="*/ 42 h 43" name="T33"/>
                    <a:gd fmla="*/ 4 w 29" name="T34"/>
                    <a:gd fmla="*/ 42 h 43" name="T35"/>
                    <a:gd fmla="*/ 5 w 29" name="T36"/>
                    <a:gd fmla="*/ 43 h 43" name="T37"/>
                    <a:gd fmla="*/ 8 w 29" name="T38"/>
                    <a:gd fmla="*/ 43 h 43" name="T39"/>
                    <a:gd fmla="*/ 8 w 29" name="T40"/>
                    <a:gd fmla="*/ 43 h 43" name="T41"/>
                    <a:gd fmla="*/ 12 w 29" name="T42"/>
                    <a:gd fmla="*/ 35 h 43" name="T43"/>
                    <a:gd fmla="*/ 16 w 29" name="T44"/>
                    <a:gd fmla="*/ 27 h 43" name="T45"/>
                    <a:gd fmla="*/ 22 w 29" name="T46"/>
                    <a:gd fmla="*/ 20 h 43" name="T47"/>
                    <a:gd fmla="*/ 29 w 29" name="T48"/>
                    <a:gd fmla="*/ 15 h 43" name="T49"/>
                    <a:gd fmla="*/ 29 w 29" name="T50"/>
                    <a:gd fmla="*/ 15 h 43" name="T51"/>
                    <a:gd fmla="*/ 22 w 29" name="T52"/>
                    <a:gd fmla="*/ 7 h 43" name="T53"/>
                    <a:gd fmla="*/ 18 w 29" name="T54"/>
                    <a:gd fmla="*/ 2 h 43" name="T55"/>
                    <a:gd fmla="*/ 14 w 29" name="T56"/>
                    <a:gd fmla="*/ 0 h 43" name="T57"/>
                    <a:gd fmla="*/ 14 w 29" name="T58"/>
                    <a:gd fmla="*/ 0 h 43" name="T59"/>
                    <a:gd fmla="*/ 12 w 29" name="T60"/>
                    <a:gd fmla="*/ 0 h 43" name="T61"/>
                    <a:gd fmla="*/ 12 w 29" name="T62"/>
                    <a:gd fmla="*/ 0 h 4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43" w="28">
                      <a:moveTo>
                        <a:pt x="12" y="0"/>
                      </a:moveTo>
                      <a:lnTo>
                        <a:pt x="12" y="0"/>
                      </a:lnTo>
                      <a:lnTo>
                        <a:pt x="7" y="2"/>
                      </a:lnTo>
                      <a:lnTo>
                        <a:pt x="1" y="5"/>
                      </a:lnTo>
                      <a:lnTo>
                        <a:pt x="1" y="5"/>
                      </a:lnTo>
                      <a:lnTo>
                        <a:pt x="1" y="5"/>
                      </a:lnTo>
                      <a:lnTo>
                        <a:pt x="1" y="5"/>
                      </a:lnTo>
                      <a:lnTo>
                        <a:pt x="1" y="7"/>
                      </a:lnTo>
                      <a:lnTo>
                        <a:pt x="1" y="7"/>
                      </a:lnTo>
                      <a:lnTo>
                        <a:pt x="3" y="9"/>
                      </a:lnTo>
                      <a:lnTo>
                        <a:pt x="4" y="12"/>
                      </a:lnTo>
                      <a:lnTo>
                        <a:pt x="4" y="12"/>
                      </a:lnTo>
                      <a:lnTo>
                        <a:pt x="3" y="15"/>
                      </a:lnTo>
                      <a:lnTo>
                        <a:pt x="1" y="17"/>
                      </a:lnTo>
                      <a:lnTo>
                        <a:pt x="1" y="17"/>
                      </a:lnTo>
                      <a:lnTo>
                        <a:pt x="0" y="19"/>
                      </a:lnTo>
                      <a:lnTo>
                        <a:pt x="4" y="42"/>
                      </a:lnTo>
                      <a:lnTo>
                        <a:pt x="4" y="42"/>
                      </a:lnTo>
                      <a:lnTo>
                        <a:pt x="5" y="43"/>
                      </a:lnTo>
                      <a:lnTo>
                        <a:pt x="8" y="43"/>
                      </a:lnTo>
                      <a:lnTo>
                        <a:pt x="8" y="43"/>
                      </a:lnTo>
                      <a:lnTo>
                        <a:pt x="12" y="35"/>
                      </a:lnTo>
                      <a:lnTo>
                        <a:pt x="16" y="27"/>
                      </a:lnTo>
                      <a:lnTo>
                        <a:pt x="22" y="20"/>
                      </a:lnTo>
                      <a:lnTo>
                        <a:pt x="29" y="15"/>
                      </a:lnTo>
                      <a:lnTo>
                        <a:pt x="29" y="15"/>
                      </a:lnTo>
                      <a:lnTo>
                        <a:pt x="22" y="7"/>
                      </a:lnTo>
                      <a:lnTo>
                        <a:pt x="18" y="2"/>
                      </a:lnTo>
                      <a:lnTo>
                        <a:pt x="14" y="0"/>
                      </a:lnTo>
                      <a:lnTo>
                        <a:pt x="14" y="0"/>
                      </a:lnTo>
                      <a:lnTo>
                        <a:pt x="12" y="0"/>
                      </a:lnTo>
                      <a:lnTo>
                        <a:pt x="12"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25" name="Freeform 363"/>
                <p:cNvSpPr>
                  <a:spLocks noEditPoints="1"/>
                </p:cNvSpPr>
                <p:nvPr/>
              </p:nvSpPr>
              <p:spPr bwMode="auto">
                <a:xfrm>
                  <a:off x="4510088" y="1516063"/>
                  <a:ext cx="34925" cy="36513"/>
                </a:xfrm>
                <a:custGeom>
                  <a:gdLst>
                    <a:gd fmla="*/ 23 w 45" name="T0"/>
                    <a:gd fmla="*/ 47 h 47" name="T1"/>
                    <a:gd fmla="*/ 31 w 45" name="T2"/>
                    <a:gd fmla="*/ 45 h 47" name="T3"/>
                    <a:gd fmla="*/ 38 w 45" name="T4"/>
                    <a:gd fmla="*/ 40 h 47" name="T5"/>
                    <a:gd fmla="*/ 44 w 45" name="T6"/>
                    <a:gd fmla="*/ 33 h 47" name="T7"/>
                    <a:gd fmla="*/ 45 w 45" name="T8"/>
                    <a:gd fmla="*/ 23 h 47" name="T9"/>
                    <a:gd fmla="*/ 45 w 45" name="T10"/>
                    <a:gd fmla="*/ 19 h 47" name="T11"/>
                    <a:gd fmla="*/ 41 w 45" name="T12"/>
                    <a:gd fmla="*/ 11 h 47" name="T13"/>
                    <a:gd fmla="*/ 36 w 45" name="T14"/>
                    <a:gd fmla="*/ 4 h 47" name="T15"/>
                    <a:gd fmla="*/ 27 w 45" name="T16"/>
                    <a:gd fmla="*/ 2 h 47" name="T17"/>
                    <a:gd fmla="*/ 23 w 45" name="T18"/>
                    <a:gd fmla="*/ 0 h 47" name="T19"/>
                    <a:gd fmla="*/ 12 w 45" name="T20"/>
                    <a:gd fmla="*/ 3 h 47" name="T21"/>
                    <a:gd fmla="*/ 6 w 45" name="T22"/>
                    <a:gd fmla="*/ 10 h 47" name="T23"/>
                    <a:gd fmla="*/ 4 w 45" name="T24"/>
                    <a:gd fmla="*/ 10 h 47" name="T25"/>
                    <a:gd fmla="*/ 4 w 45" name="T26"/>
                    <a:gd fmla="*/ 10 h 47" name="T27"/>
                    <a:gd fmla="*/ 1 w 45" name="T28"/>
                    <a:gd fmla="*/ 17 h 47" name="T29"/>
                    <a:gd fmla="*/ 0 w 45" name="T30"/>
                    <a:gd fmla="*/ 23 h 47" name="T31"/>
                    <a:gd fmla="*/ 1 w 45" name="T32"/>
                    <a:gd fmla="*/ 33 h 47" name="T33"/>
                    <a:gd fmla="*/ 7 w 45" name="T34"/>
                    <a:gd fmla="*/ 40 h 47" name="T35"/>
                    <a:gd fmla="*/ 14 w 45" name="T36"/>
                    <a:gd fmla="*/ 45 h 47" name="T37"/>
                    <a:gd fmla="*/ 23 w 45" name="T38"/>
                    <a:gd fmla="*/ 47 h 47" name="T39"/>
                    <a:gd fmla="*/ 23 w 45" name="T40"/>
                    <a:gd fmla="*/ 6 h 47" name="T41"/>
                    <a:gd fmla="*/ 27 w 45" name="T42"/>
                    <a:gd fmla="*/ 6 h 47" name="T43"/>
                    <a:gd fmla="*/ 33 w 45" name="T44"/>
                    <a:gd fmla="*/ 8 h 47" name="T45"/>
                    <a:gd fmla="*/ 22 w 45" name="T46"/>
                    <a:gd fmla="*/ 13 h 47" name="T47"/>
                    <a:gd fmla="*/ 19 w 45" name="T48"/>
                    <a:gd fmla="*/ 14 h 47" name="T49"/>
                    <a:gd fmla="*/ 10 w 45" name="T50"/>
                    <a:gd fmla="*/ 11 h 47" name="T51"/>
                    <a:gd fmla="*/ 15 w 45" name="T52"/>
                    <a:gd fmla="*/ 7 h 47" name="T53"/>
                    <a:gd fmla="*/ 23 w 45" name="T54"/>
                    <a:gd fmla="*/ 6 h 47" name="T55"/>
                    <a:gd fmla="*/ 8 w 45" name="T56"/>
                    <a:gd fmla="*/ 14 h 47" name="T57"/>
                    <a:gd fmla="*/ 12 w 45" name="T58"/>
                    <a:gd fmla="*/ 17 h 47" name="T59"/>
                    <a:gd fmla="*/ 18 w 45" name="T60"/>
                    <a:gd fmla="*/ 18 h 47" name="T61"/>
                    <a:gd fmla="*/ 23 w 45" name="T62"/>
                    <a:gd fmla="*/ 15 h 47" name="T63"/>
                    <a:gd fmla="*/ 33 w 45" name="T64"/>
                    <a:gd fmla="*/ 13 h 47" name="T65"/>
                    <a:gd fmla="*/ 37 w 45" name="T66"/>
                    <a:gd fmla="*/ 13 h 47" name="T67"/>
                    <a:gd fmla="*/ 37 w 45" name="T68"/>
                    <a:gd fmla="*/ 13 h 47" name="T69"/>
                    <a:gd fmla="*/ 40 w 45" name="T70"/>
                    <a:gd fmla="*/ 18 h 47" name="T71"/>
                    <a:gd fmla="*/ 40 w 45" name="T72"/>
                    <a:gd fmla="*/ 23 h 47" name="T73"/>
                    <a:gd fmla="*/ 36 w 45" name="T74"/>
                    <a:gd fmla="*/ 36 h 47" name="T75"/>
                    <a:gd fmla="*/ 23 w 45" name="T76"/>
                    <a:gd fmla="*/ 41 h 47" name="T77"/>
                    <a:gd fmla="*/ 16 w 45" name="T78"/>
                    <a:gd fmla="*/ 40 h 47" name="T79"/>
                    <a:gd fmla="*/ 7 w 45" name="T80"/>
                    <a:gd fmla="*/ 30 h 47" name="T81"/>
                    <a:gd fmla="*/ 6 w 45" name="T82"/>
                    <a:gd fmla="*/ 23 h 47" name="T83"/>
                    <a:gd fmla="*/ 8 w 45" name="T84"/>
                    <a:gd fmla="*/ 14 h 4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7" w="45">
                      <a:moveTo>
                        <a:pt x="23" y="47"/>
                      </a:moveTo>
                      <a:lnTo>
                        <a:pt x="23" y="47"/>
                      </a:lnTo>
                      <a:lnTo>
                        <a:pt x="27" y="47"/>
                      </a:lnTo>
                      <a:lnTo>
                        <a:pt x="31" y="45"/>
                      </a:lnTo>
                      <a:lnTo>
                        <a:pt x="36" y="43"/>
                      </a:lnTo>
                      <a:lnTo>
                        <a:pt x="38" y="40"/>
                      </a:lnTo>
                      <a:lnTo>
                        <a:pt x="41" y="36"/>
                      </a:lnTo>
                      <a:lnTo>
                        <a:pt x="44" y="33"/>
                      </a:lnTo>
                      <a:lnTo>
                        <a:pt x="45" y="28"/>
                      </a:lnTo>
                      <a:lnTo>
                        <a:pt x="45" y="23"/>
                      </a:lnTo>
                      <a:lnTo>
                        <a:pt x="45" y="23"/>
                      </a:lnTo>
                      <a:lnTo>
                        <a:pt x="45" y="19"/>
                      </a:lnTo>
                      <a:lnTo>
                        <a:pt x="44" y="14"/>
                      </a:lnTo>
                      <a:lnTo>
                        <a:pt x="41" y="11"/>
                      </a:lnTo>
                      <a:lnTo>
                        <a:pt x="38" y="7"/>
                      </a:lnTo>
                      <a:lnTo>
                        <a:pt x="36" y="4"/>
                      </a:lnTo>
                      <a:lnTo>
                        <a:pt x="31" y="3"/>
                      </a:lnTo>
                      <a:lnTo>
                        <a:pt x="27" y="2"/>
                      </a:lnTo>
                      <a:lnTo>
                        <a:pt x="23" y="0"/>
                      </a:lnTo>
                      <a:lnTo>
                        <a:pt x="23" y="0"/>
                      </a:lnTo>
                      <a:lnTo>
                        <a:pt x="18" y="2"/>
                      </a:lnTo>
                      <a:lnTo>
                        <a:pt x="12" y="3"/>
                      </a:lnTo>
                      <a:lnTo>
                        <a:pt x="8" y="6"/>
                      </a:lnTo>
                      <a:lnTo>
                        <a:pt x="6" y="10"/>
                      </a:lnTo>
                      <a:lnTo>
                        <a:pt x="6" y="10"/>
                      </a:lnTo>
                      <a:lnTo>
                        <a:pt x="4" y="10"/>
                      </a:lnTo>
                      <a:lnTo>
                        <a:pt x="4" y="10"/>
                      </a:lnTo>
                      <a:lnTo>
                        <a:pt x="4" y="10"/>
                      </a:lnTo>
                      <a:lnTo>
                        <a:pt x="4" y="10"/>
                      </a:lnTo>
                      <a:lnTo>
                        <a:pt x="1" y="17"/>
                      </a:lnTo>
                      <a:lnTo>
                        <a:pt x="0" y="23"/>
                      </a:lnTo>
                      <a:lnTo>
                        <a:pt x="0" y="23"/>
                      </a:lnTo>
                      <a:lnTo>
                        <a:pt x="1" y="28"/>
                      </a:lnTo>
                      <a:lnTo>
                        <a:pt x="1" y="33"/>
                      </a:lnTo>
                      <a:lnTo>
                        <a:pt x="4" y="36"/>
                      </a:lnTo>
                      <a:lnTo>
                        <a:pt x="7" y="40"/>
                      </a:lnTo>
                      <a:lnTo>
                        <a:pt x="10" y="43"/>
                      </a:lnTo>
                      <a:lnTo>
                        <a:pt x="14" y="45"/>
                      </a:lnTo>
                      <a:lnTo>
                        <a:pt x="18" y="47"/>
                      </a:lnTo>
                      <a:lnTo>
                        <a:pt x="23" y="47"/>
                      </a:lnTo>
                      <a:lnTo>
                        <a:pt x="23" y="47"/>
                      </a:lnTo>
                      <a:close/>
                      <a:moveTo>
                        <a:pt x="23" y="6"/>
                      </a:moveTo>
                      <a:lnTo>
                        <a:pt x="23" y="6"/>
                      </a:lnTo>
                      <a:lnTo>
                        <a:pt x="27" y="6"/>
                      </a:lnTo>
                      <a:lnTo>
                        <a:pt x="33" y="8"/>
                      </a:lnTo>
                      <a:lnTo>
                        <a:pt x="33" y="8"/>
                      </a:lnTo>
                      <a:lnTo>
                        <a:pt x="27" y="10"/>
                      </a:lnTo>
                      <a:lnTo>
                        <a:pt x="22" y="13"/>
                      </a:lnTo>
                      <a:lnTo>
                        <a:pt x="22" y="13"/>
                      </a:lnTo>
                      <a:lnTo>
                        <a:pt x="19" y="14"/>
                      </a:lnTo>
                      <a:lnTo>
                        <a:pt x="15" y="14"/>
                      </a:lnTo>
                      <a:lnTo>
                        <a:pt x="10" y="11"/>
                      </a:lnTo>
                      <a:lnTo>
                        <a:pt x="10" y="11"/>
                      </a:lnTo>
                      <a:lnTo>
                        <a:pt x="15" y="7"/>
                      </a:lnTo>
                      <a:lnTo>
                        <a:pt x="19" y="6"/>
                      </a:lnTo>
                      <a:lnTo>
                        <a:pt x="23" y="6"/>
                      </a:lnTo>
                      <a:lnTo>
                        <a:pt x="23" y="6"/>
                      </a:lnTo>
                      <a:close/>
                      <a:moveTo>
                        <a:pt x="8" y="14"/>
                      </a:moveTo>
                      <a:lnTo>
                        <a:pt x="8" y="14"/>
                      </a:lnTo>
                      <a:lnTo>
                        <a:pt x="12" y="17"/>
                      </a:lnTo>
                      <a:lnTo>
                        <a:pt x="18" y="18"/>
                      </a:lnTo>
                      <a:lnTo>
                        <a:pt x="18" y="18"/>
                      </a:lnTo>
                      <a:lnTo>
                        <a:pt x="21" y="17"/>
                      </a:lnTo>
                      <a:lnTo>
                        <a:pt x="23" y="15"/>
                      </a:lnTo>
                      <a:lnTo>
                        <a:pt x="23" y="15"/>
                      </a:lnTo>
                      <a:lnTo>
                        <a:pt x="33" y="13"/>
                      </a:lnTo>
                      <a:lnTo>
                        <a:pt x="34" y="13"/>
                      </a:lnTo>
                      <a:lnTo>
                        <a:pt x="37" y="13"/>
                      </a:lnTo>
                      <a:lnTo>
                        <a:pt x="37" y="13"/>
                      </a:lnTo>
                      <a:lnTo>
                        <a:pt x="37" y="13"/>
                      </a:lnTo>
                      <a:lnTo>
                        <a:pt x="37" y="13"/>
                      </a:lnTo>
                      <a:lnTo>
                        <a:pt x="40" y="18"/>
                      </a:lnTo>
                      <a:lnTo>
                        <a:pt x="40" y="23"/>
                      </a:lnTo>
                      <a:lnTo>
                        <a:pt x="40" y="23"/>
                      </a:lnTo>
                      <a:lnTo>
                        <a:pt x="38" y="30"/>
                      </a:lnTo>
                      <a:lnTo>
                        <a:pt x="36" y="36"/>
                      </a:lnTo>
                      <a:lnTo>
                        <a:pt x="30" y="40"/>
                      </a:lnTo>
                      <a:lnTo>
                        <a:pt x="23" y="41"/>
                      </a:lnTo>
                      <a:lnTo>
                        <a:pt x="23" y="41"/>
                      </a:lnTo>
                      <a:lnTo>
                        <a:pt x="16" y="40"/>
                      </a:lnTo>
                      <a:lnTo>
                        <a:pt x="11" y="36"/>
                      </a:lnTo>
                      <a:lnTo>
                        <a:pt x="7" y="30"/>
                      </a:lnTo>
                      <a:lnTo>
                        <a:pt x="6" y="23"/>
                      </a:lnTo>
                      <a:lnTo>
                        <a:pt x="6" y="23"/>
                      </a:lnTo>
                      <a:lnTo>
                        <a:pt x="6" y="19"/>
                      </a:lnTo>
                      <a:lnTo>
                        <a:pt x="8" y="14"/>
                      </a:lnTo>
                      <a:lnTo>
                        <a:pt x="8"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26" name="Freeform 364"/>
                <p:cNvSpPr/>
                <p:nvPr/>
              </p:nvSpPr>
              <p:spPr bwMode="auto">
                <a:xfrm>
                  <a:off x="4537076" y="1565276"/>
                  <a:ext cx="36513" cy="44450"/>
                </a:xfrm>
                <a:custGeom>
                  <a:gdLst>
                    <a:gd fmla="*/ 41 w 45" name="T0"/>
                    <a:gd fmla="*/ 16 h 56" name="T1"/>
                    <a:gd fmla="*/ 41 w 45" name="T2"/>
                    <a:gd fmla="*/ 16 h 56" name="T3"/>
                    <a:gd fmla="*/ 41 w 45" name="T4"/>
                    <a:gd fmla="*/ 12 h 56" name="T5"/>
                    <a:gd fmla="*/ 43 w 45" name="T6"/>
                    <a:gd fmla="*/ 9 h 56" name="T7"/>
                    <a:gd fmla="*/ 43 w 45" name="T8"/>
                    <a:gd fmla="*/ 9 h 56" name="T9"/>
                    <a:gd fmla="*/ 45 w 45" name="T10"/>
                    <a:gd fmla="*/ 8 h 56" name="T11"/>
                    <a:gd fmla="*/ 45 w 45" name="T12"/>
                    <a:gd fmla="*/ 8 h 56" name="T13"/>
                    <a:gd fmla="*/ 43 w 45" name="T14"/>
                    <a:gd fmla="*/ 7 h 56" name="T15"/>
                    <a:gd fmla="*/ 43 w 45" name="T16"/>
                    <a:gd fmla="*/ 7 h 56" name="T17"/>
                    <a:gd fmla="*/ 36 w 45" name="T18"/>
                    <a:gd fmla="*/ 4 h 56" name="T19"/>
                    <a:gd fmla="*/ 30 w 45" name="T20"/>
                    <a:gd fmla="*/ 0 h 56" name="T21"/>
                    <a:gd fmla="*/ 30 w 45" name="T22"/>
                    <a:gd fmla="*/ 0 h 56" name="T23"/>
                    <a:gd fmla="*/ 28 w 45" name="T24"/>
                    <a:gd fmla="*/ 0 h 56" name="T25"/>
                    <a:gd fmla="*/ 28 w 45" name="T26"/>
                    <a:gd fmla="*/ 0 h 56" name="T27"/>
                    <a:gd fmla="*/ 21 w 45" name="T28"/>
                    <a:gd fmla="*/ 4 h 56" name="T29"/>
                    <a:gd fmla="*/ 16 w 45" name="T30"/>
                    <a:gd fmla="*/ 8 h 56" name="T31"/>
                    <a:gd fmla="*/ 12 w 45" name="T32"/>
                    <a:gd fmla="*/ 15 h 56" name="T33"/>
                    <a:gd fmla="*/ 8 w 45" name="T34"/>
                    <a:gd fmla="*/ 22 h 56" name="T35"/>
                    <a:gd fmla="*/ 5 w 45" name="T36"/>
                    <a:gd fmla="*/ 28 h 56" name="T37"/>
                    <a:gd fmla="*/ 2 w 45" name="T38"/>
                    <a:gd fmla="*/ 37 h 56" name="T39"/>
                    <a:gd fmla="*/ 1 w 45" name="T40"/>
                    <a:gd fmla="*/ 45 h 56" name="T41"/>
                    <a:gd fmla="*/ 0 w 45" name="T42"/>
                    <a:gd fmla="*/ 54 h 56" name="T43"/>
                    <a:gd fmla="*/ 0 w 45" name="T44"/>
                    <a:gd fmla="*/ 54 h 56" name="T45"/>
                    <a:gd fmla="*/ 0 w 45" name="T46"/>
                    <a:gd fmla="*/ 56 h 56" name="T47"/>
                    <a:gd fmla="*/ 0 w 45" name="T48"/>
                    <a:gd fmla="*/ 56 h 56" name="T49"/>
                    <a:gd fmla="*/ 1 w 45" name="T50"/>
                    <a:gd fmla="*/ 56 h 56" name="T51"/>
                    <a:gd fmla="*/ 38 w 45" name="T52"/>
                    <a:gd fmla="*/ 56 h 56" name="T53"/>
                    <a:gd fmla="*/ 38 w 45" name="T54"/>
                    <a:gd fmla="*/ 56 h 56" name="T55"/>
                    <a:gd fmla="*/ 39 w 45" name="T56"/>
                    <a:gd fmla="*/ 54 h 56" name="T57"/>
                    <a:gd fmla="*/ 45 w 45" name="T58"/>
                    <a:gd fmla="*/ 24 h 56" name="T59"/>
                    <a:gd fmla="*/ 45 w 45" name="T60"/>
                    <a:gd fmla="*/ 24 h 56" name="T61"/>
                    <a:gd fmla="*/ 45 w 45" name="T62"/>
                    <a:gd fmla="*/ 23 h 56" name="T63"/>
                    <a:gd fmla="*/ 45 w 45" name="T64"/>
                    <a:gd fmla="*/ 23 h 56" name="T65"/>
                    <a:gd fmla="*/ 41 w 45" name="T66"/>
                    <a:gd fmla="*/ 20 h 56" name="T67"/>
                    <a:gd fmla="*/ 41 w 45" name="T68"/>
                    <a:gd fmla="*/ 16 h 56" name="T69"/>
                    <a:gd fmla="*/ 41 w 45" name="T70"/>
                    <a:gd fmla="*/ 16 h 5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6" w="45">
                      <a:moveTo>
                        <a:pt x="41" y="16"/>
                      </a:moveTo>
                      <a:lnTo>
                        <a:pt x="41" y="16"/>
                      </a:lnTo>
                      <a:lnTo>
                        <a:pt x="41" y="12"/>
                      </a:lnTo>
                      <a:lnTo>
                        <a:pt x="43" y="9"/>
                      </a:lnTo>
                      <a:lnTo>
                        <a:pt x="43" y="9"/>
                      </a:lnTo>
                      <a:lnTo>
                        <a:pt x="45" y="8"/>
                      </a:lnTo>
                      <a:lnTo>
                        <a:pt x="45" y="8"/>
                      </a:lnTo>
                      <a:lnTo>
                        <a:pt x="43" y="7"/>
                      </a:lnTo>
                      <a:lnTo>
                        <a:pt x="43" y="7"/>
                      </a:lnTo>
                      <a:lnTo>
                        <a:pt x="36" y="4"/>
                      </a:lnTo>
                      <a:lnTo>
                        <a:pt x="30" y="0"/>
                      </a:lnTo>
                      <a:lnTo>
                        <a:pt x="30" y="0"/>
                      </a:lnTo>
                      <a:lnTo>
                        <a:pt x="28" y="0"/>
                      </a:lnTo>
                      <a:lnTo>
                        <a:pt x="28" y="0"/>
                      </a:lnTo>
                      <a:lnTo>
                        <a:pt x="21" y="4"/>
                      </a:lnTo>
                      <a:lnTo>
                        <a:pt x="16" y="8"/>
                      </a:lnTo>
                      <a:lnTo>
                        <a:pt x="12" y="15"/>
                      </a:lnTo>
                      <a:lnTo>
                        <a:pt x="8" y="22"/>
                      </a:lnTo>
                      <a:lnTo>
                        <a:pt x="5" y="28"/>
                      </a:lnTo>
                      <a:lnTo>
                        <a:pt x="2" y="37"/>
                      </a:lnTo>
                      <a:lnTo>
                        <a:pt x="1" y="45"/>
                      </a:lnTo>
                      <a:lnTo>
                        <a:pt x="0" y="54"/>
                      </a:lnTo>
                      <a:lnTo>
                        <a:pt x="0" y="54"/>
                      </a:lnTo>
                      <a:lnTo>
                        <a:pt x="0" y="56"/>
                      </a:lnTo>
                      <a:lnTo>
                        <a:pt x="0" y="56"/>
                      </a:lnTo>
                      <a:lnTo>
                        <a:pt x="1" y="56"/>
                      </a:lnTo>
                      <a:lnTo>
                        <a:pt x="38" y="56"/>
                      </a:lnTo>
                      <a:lnTo>
                        <a:pt x="38" y="56"/>
                      </a:lnTo>
                      <a:lnTo>
                        <a:pt x="39" y="54"/>
                      </a:lnTo>
                      <a:lnTo>
                        <a:pt x="45" y="24"/>
                      </a:lnTo>
                      <a:lnTo>
                        <a:pt x="45" y="24"/>
                      </a:lnTo>
                      <a:lnTo>
                        <a:pt x="45" y="23"/>
                      </a:lnTo>
                      <a:lnTo>
                        <a:pt x="45" y="23"/>
                      </a:lnTo>
                      <a:lnTo>
                        <a:pt x="41" y="20"/>
                      </a:lnTo>
                      <a:lnTo>
                        <a:pt x="41" y="16"/>
                      </a:lnTo>
                      <a:lnTo>
                        <a:pt x="41" y="1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27" name="Freeform 365"/>
                <p:cNvSpPr/>
                <p:nvPr/>
              </p:nvSpPr>
              <p:spPr bwMode="auto">
                <a:xfrm>
                  <a:off x="4581526" y="1565276"/>
                  <a:ext cx="33338" cy="44450"/>
                </a:xfrm>
                <a:custGeom>
                  <a:gdLst>
                    <a:gd fmla="*/ 15 w 44" name="T0"/>
                    <a:gd fmla="*/ 0 h 56" name="T1"/>
                    <a:gd fmla="*/ 15 w 44" name="T2"/>
                    <a:gd fmla="*/ 0 h 56" name="T3"/>
                    <a:gd fmla="*/ 8 w 44" name="T4"/>
                    <a:gd fmla="*/ 4 h 56" name="T5"/>
                    <a:gd fmla="*/ 2 w 44" name="T6"/>
                    <a:gd fmla="*/ 7 h 56" name="T7"/>
                    <a:gd fmla="*/ 2 w 44" name="T8"/>
                    <a:gd fmla="*/ 7 h 56" name="T9"/>
                    <a:gd fmla="*/ 0 w 44" name="T10"/>
                    <a:gd fmla="*/ 8 h 56" name="T11"/>
                    <a:gd fmla="*/ 0 w 44" name="T12"/>
                    <a:gd fmla="*/ 8 h 56" name="T13"/>
                    <a:gd fmla="*/ 0 w 44" name="T14"/>
                    <a:gd fmla="*/ 9 h 56" name="T15"/>
                    <a:gd fmla="*/ 0 w 44" name="T16"/>
                    <a:gd fmla="*/ 9 h 56" name="T17"/>
                    <a:gd fmla="*/ 3 w 44" name="T18"/>
                    <a:gd fmla="*/ 12 h 56" name="T19"/>
                    <a:gd fmla="*/ 4 w 44" name="T20"/>
                    <a:gd fmla="*/ 16 h 56" name="T21"/>
                    <a:gd fmla="*/ 4 w 44" name="T22"/>
                    <a:gd fmla="*/ 16 h 56" name="T23"/>
                    <a:gd fmla="*/ 3 w 44" name="T24"/>
                    <a:gd fmla="*/ 20 h 56" name="T25"/>
                    <a:gd fmla="*/ 0 w 44" name="T26"/>
                    <a:gd fmla="*/ 23 h 56" name="T27"/>
                    <a:gd fmla="*/ 0 w 44" name="T28"/>
                    <a:gd fmla="*/ 23 h 56" name="T29"/>
                    <a:gd fmla="*/ 0 w 44" name="T30"/>
                    <a:gd fmla="*/ 24 h 56" name="T31"/>
                    <a:gd fmla="*/ 6 w 44" name="T32"/>
                    <a:gd fmla="*/ 54 h 56" name="T33"/>
                    <a:gd fmla="*/ 6 w 44" name="T34"/>
                    <a:gd fmla="*/ 54 h 56" name="T35"/>
                    <a:gd fmla="*/ 6 w 44" name="T36"/>
                    <a:gd fmla="*/ 56 h 56" name="T37"/>
                    <a:gd fmla="*/ 44 w 44" name="T38"/>
                    <a:gd fmla="*/ 56 h 56" name="T39"/>
                    <a:gd fmla="*/ 44 w 44" name="T40"/>
                    <a:gd fmla="*/ 56 h 56" name="T41"/>
                    <a:gd fmla="*/ 44 w 44" name="T42"/>
                    <a:gd fmla="*/ 56 h 56" name="T43"/>
                    <a:gd fmla="*/ 44 w 44" name="T44"/>
                    <a:gd fmla="*/ 56 h 56" name="T45"/>
                    <a:gd fmla="*/ 44 w 44" name="T46"/>
                    <a:gd fmla="*/ 54 h 56" name="T47"/>
                    <a:gd fmla="*/ 44 w 44" name="T48"/>
                    <a:gd fmla="*/ 54 h 56" name="T49"/>
                    <a:gd fmla="*/ 44 w 44" name="T50"/>
                    <a:gd fmla="*/ 45 h 56" name="T51"/>
                    <a:gd fmla="*/ 42 w 44" name="T52"/>
                    <a:gd fmla="*/ 37 h 56" name="T53"/>
                    <a:gd fmla="*/ 40 w 44" name="T54"/>
                    <a:gd fmla="*/ 28 h 56" name="T55"/>
                    <a:gd fmla="*/ 37 w 44" name="T56"/>
                    <a:gd fmla="*/ 22 h 56" name="T57"/>
                    <a:gd fmla="*/ 33 w 44" name="T58"/>
                    <a:gd fmla="*/ 15 h 56" name="T59"/>
                    <a:gd fmla="*/ 27 w 44" name="T60"/>
                    <a:gd fmla="*/ 8 h 56" name="T61"/>
                    <a:gd fmla="*/ 22 w 44" name="T62"/>
                    <a:gd fmla="*/ 4 h 56" name="T63"/>
                    <a:gd fmla="*/ 17 w 44" name="T64"/>
                    <a:gd fmla="*/ 0 h 56" name="T65"/>
                    <a:gd fmla="*/ 17 w 44" name="T66"/>
                    <a:gd fmla="*/ 0 h 56" name="T67"/>
                    <a:gd fmla="*/ 15 w 44" name="T68"/>
                    <a:gd fmla="*/ 0 h 56" name="T69"/>
                    <a:gd fmla="*/ 15 w 44" name="T70"/>
                    <a:gd fmla="*/ 0 h 56"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6" w="44">
                      <a:moveTo>
                        <a:pt x="15" y="0"/>
                      </a:moveTo>
                      <a:lnTo>
                        <a:pt x="15" y="0"/>
                      </a:lnTo>
                      <a:lnTo>
                        <a:pt x="8" y="4"/>
                      </a:lnTo>
                      <a:lnTo>
                        <a:pt x="2" y="7"/>
                      </a:lnTo>
                      <a:lnTo>
                        <a:pt x="2" y="7"/>
                      </a:lnTo>
                      <a:lnTo>
                        <a:pt x="0" y="8"/>
                      </a:lnTo>
                      <a:lnTo>
                        <a:pt x="0" y="8"/>
                      </a:lnTo>
                      <a:lnTo>
                        <a:pt x="0" y="9"/>
                      </a:lnTo>
                      <a:lnTo>
                        <a:pt x="0" y="9"/>
                      </a:lnTo>
                      <a:lnTo>
                        <a:pt x="3" y="12"/>
                      </a:lnTo>
                      <a:lnTo>
                        <a:pt x="4" y="16"/>
                      </a:lnTo>
                      <a:lnTo>
                        <a:pt x="4" y="16"/>
                      </a:lnTo>
                      <a:lnTo>
                        <a:pt x="3" y="20"/>
                      </a:lnTo>
                      <a:lnTo>
                        <a:pt x="0" y="23"/>
                      </a:lnTo>
                      <a:lnTo>
                        <a:pt x="0" y="23"/>
                      </a:lnTo>
                      <a:lnTo>
                        <a:pt x="0" y="24"/>
                      </a:lnTo>
                      <a:lnTo>
                        <a:pt x="6" y="54"/>
                      </a:lnTo>
                      <a:lnTo>
                        <a:pt x="6" y="54"/>
                      </a:lnTo>
                      <a:lnTo>
                        <a:pt x="6" y="56"/>
                      </a:lnTo>
                      <a:lnTo>
                        <a:pt x="44" y="56"/>
                      </a:lnTo>
                      <a:lnTo>
                        <a:pt x="44" y="56"/>
                      </a:lnTo>
                      <a:lnTo>
                        <a:pt x="44" y="56"/>
                      </a:lnTo>
                      <a:lnTo>
                        <a:pt x="44" y="56"/>
                      </a:lnTo>
                      <a:lnTo>
                        <a:pt x="44" y="54"/>
                      </a:lnTo>
                      <a:lnTo>
                        <a:pt x="44" y="54"/>
                      </a:lnTo>
                      <a:lnTo>
                        <a:pt x="44" y="45"/>
                      </a:lnTo>
                      <a:lnTo>
                        <a:pt x="42" y="37"/>
                      </a:lnTo>
                      <a:lnTo>
                        <a:pt x="40" y="28"/>
                      </a:lnTo>
                      <a:lnTo>
                        <a:pt x="37" y="22"/>
                      </a:lnTo>
                      <a:lnTo>
                        <a:pt x="33" y="15"/>
                      </a:lnTo>
                      <a:lnTo>
                        <a:pt x="27" y="8"/>
                      </a:lnTo>
                      <a:lnTo>
                        <a:pt x="22" y="4"/>
                      </a:lnTo>
                      <a:lnTo>
                        <a:pt x="17" y="0"/>
                      </a:lnTo>
                      <a:lnTo>
                        <a:pt x="17" y="0"/>
                      </a:lnTo>
                      <a:lnTo>
                        <a:pt x="15" y="0"/>
                      </a:lnTo>
                      <a:lnTo>
                        <a:pt x="15"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grpSp>
        </p:grpSp>
      </p:grpSp>
      <p:grpSp>
        <p:nvGrpSpPr>
          <p:cNvPr id="38" name="组合 37"/>
          <p:cNvGrpSpPr/>
          <p:nvPr/>
        </p:nvGrpSpPr>
        <p:grpSpPr>
          <a:xfrm>
            <a:off x="5257568" y="1419622"/>
            <a:ext cx="3359597" cy="2919616"/>
            <a:chOff x="5257568" y="1134377"/>
            <a:chExt cx="3359597" cy="2919616"/>
          </a:xfrm>
        </p:grpSpPr>
        <p:cxnSp>
          <p:nvCxnSpPr>
            <p:cNvPr id="39" name="直接连接符 38"/>
            <p:cNvCxnSpPr/>
            <p:nvPr/>
          </p:nvCxnSpPr>
          <p:spPr bwMode="auto">
            <a:xfrm flipH="1">
              <a:off x="5591779" y="2567696"/>
              <a:ext cx="685487" cy="0"/>
            </a:xfrm>
            <a:prstGeom prst="line">
              <a:avLst/>
            </a:prstGeom>
            <a:noFill/>
            <a:ln algn="ctr" cap="flat" cmpd="sng" w="12700">
              <a:solidFill>
                <a:schemeClr val="bg2"/>
              </a:solidFill>
              <a:prstDash val="solid"/>
              <a:miter lim="800000"/>
            </a:ln>
            <a:effectLst/>
          </p:spPr>
        </p:cxnSp>
        <p:cxnSp>
          <p:nvCxnSpPr>
            <p:cNvPr id="40" name="直接连接符 39"/>
            <p:cNvCxnSpPr/>
            <p:nvPr/>
          </p:nvCxnSpPr>
          <p:spPr bwMode="auto">
            <a:xfrm flipH="1">
              <a:off x="5257568" y="1462668"/>
              <a:ext cx="1014009" cy="0"/>
            </a:xfrm>
            <a:prstGeom prst="line">
              <a:avLst/>
            </a:prstGeom>
            <a:noFill/>
            <a:ln algn="ctr" cap="flat" cmpd="sng" w="12700">
              <a:solidFill>
                <a:schemeClr val="tx1"/>
              </a:solidFill>
              <a:prstDash val="solid"/>
              <a:miter lim="800000"/>
            </a:ln>
            <a:effectLst/>
          </p:spPr>
        </p:cxnSp>
        <p:cxnSp>
          <p:nvCxnSpPr>
            <p:cNvPr id="41" name="直接连接符 40"/>
            <p:cNvCxnSpPr/>
            <p:nvPr/>
          </p:nvCxnSpPr>
          <p:spPr bwMode="auto">
            <a:xfrm flipH="1">
              <a:off x="5263256" y="3651391"/>
              <a:ext cx="1014009" cy="0"/>
            </a:xfrm>
            <a:prstGeom prst="line">
              <a:avLst/>
            </a:prstGeom>
            <a:noFill/>
            <a:ln algn="ctr" cap="flat" cmpd="sng" w="12700">
              <a:solidFill>
                <a:schemeClr val="tx2"/>
              </a:solidFill>
              <a:prstDash val="solid"/>
              <a:miter lim="800000"/>
            </a:ln>
            <a:effectLst/>
          </p:spPr>
        </p:cxnSp>
        <p:cxnSp>
          <p:nvCxnSpPr>
            <p:cNvPr id="42" name="直接连接符 41"/>
            <p:cNvCxnSpPr/>
            <p:nvPr/>
          </p:nvCxnSpPr>
          <p:spPr bwMode="auto">
            <a:xfrm flipH="1">
              <a:off x="6277266" y="2333038"/>
              <a:ext cx="0" cy="489227"/>
            </a:xfrm>
            <a:prstGeom prst="line">
              <a:avLst/>
            </a:prstGeom>
            <a:noFill/>
            <a:ln algn="ctr" cap="flat" cmpd="sng" w="76200">
              <a:solidFill>
                <a:schemeClr val="bg2"/>
              </a:solidFill>
              <a:prstDash val="solid"/>
              <a:miter lim="800000"/>
            </a:ln>
            <a:effectLst/>
          </p:spPr>
        </p:cxnSp>
        <p:cxnSp>
          <p:nvCxnSpPr>
            <p:cNvPr id="43" name="直接连接符 42"/>
            <p:cNvCxnSpPr/>
            <p:nvPr/>
          </p:nvCxnSpPr>
          <p:spPr bwMode="auto">
            <a:xfrm flipH="1">
              <a:off x="6277265" y="1228009"/>
              <a:ext cx="0" cy="489227"/>
            </a:xfrm>
            <a:prstGeom prst="line">
              <a:avLst/>
            </a:prstGeom>
            <a:noFill/>
            <a:ln algn="ctr" cap="flat" cmpd="sng" w="76200">
              <a:solidFill>
                <a:schemeClr val="tx1"/>
              </a:solidFill>
              <a:prstDash val="solid"/>
              <a:miter lim="800000"/>
            </a:ln>
            <a:effectLst/>
          </p:spPr>
        </p:cxnSp>
        <p:cxnSp>
          <p:nvCxnSpPr>
            <p:cNvPr id="44" name="直接连接符 43"/>
            <p:cNvCxnSpPr/>
            <p:nvPr/>
          </p:nvCxnSpPr>
          <p:spPr bwMode="auto">
            <a:xfrm flipH="1">
              <a:off x="6277265" y="3416734"/>
              <a:ext cx="0" cy="489227"/>
            </a:xfrm>
            <a:prstGeom prst="line">
              <a:avLst/>
            </a:prstGeom>
            <a:noFill/>
            <a:ln algn="ctr" cap="flat" cmpd="sng" w="76200">
              <a:solidFill>
                <a:schemeClr val="tx2"/>
              </a:solidFill>
              <a:prstDash val="solid"/>
              <a:miter lim="800000"/>
            </a:ln>
            <a:effectLst/>
          </p:spPr>
        </p:cxnSp>
        <p:sp>
          <p:nvSpPr>
            <p:cNvPr id="45" name="文本框 49"/>
            <p:cNvSpPr txBox="1"/>
            <p:nvPr/>
          </p:nvSpPr>
          <p:spPr>
            <a:xfrm>
              <a:off x="6402162" y="1134377"/>
              <a:ext cx="2215003" cy="1094740"/>
            </a:xfrm>
            <a:prstGeom prst="rect">
              <a:avLst/>
            </a:prstGeom>
            <a:noFill/>
          </p:spPr>
          <p:txBody>
            <a:bodyPr bIns="34290" lIns="68580" rIns="68580" rtlCol="0" tIns="34290" wrap="square">
              <a:spAutoFit/>
            </a:bodyPr>
            <a:lstStyle/>
            <a:p>
              <a:pPr>
                <a:spcBef>
                  <a:spcPts val="450"/>
                </a:spcBef>
              </a:pPr>
              <a:r>
                <a:rPr altLang="en-US" lang="zh-CN" smtClean="0" sz="1600">
                  <a:latin charset="-122" panose="020b0503020204020204" pitchFamily="34" typeface="微软雅黑"/>
                  <a:ea charset="-122" panose="020b0503020204020204" pitchFamily="34" typeface="微软雅黑"/>
                </a:rPr>
                <a:t>添加标题</a:t>
              </a:r>
            </a:p>
            <a:p>
              <a:pPr>
                <a:spcBef>
                  <a:spcPts val="450"/>
                </a:spcBef>
              </a:pPr>
              <a:r>
                <a:rPr altLang="en-US" lang="zh-CN" smtClean="0" sz="1600">
                  <a:latin charset="-122" panose="020b0503020204020204" pitchFamily="34" typeface="微软雅黑"/>
                  <a:ea charset="-122" panose="020b0503020204020204" pitchFamily="34" typeface="微软雅黑"/>
                </a:rPr>
                <a:t>在此处添加文字在此处添加文字在此处添加文字</a:t>
              </a:r>
            </a:p>
          </p:txBody>
        </p:sp>
        <p:sp>
          <p:nvSpPr>
            <p:cNvPr id="46" name="文本框 50"/>
            <p:cNvSpPr txBox="1"/>
            <p:nvPr/>
          </p:nvSpPr>
          <p:spPr>
            <a:xfrm>
              <a:off x="6402162" y="2247209"/>
              <a:ext cx="2215003" cy="1094740"/>
            </a:xfrm>
            <a:prstGeom prst="rect">
              <a:avLst/>
            </a:prstGeom>
            <a:noFill/>
          </p:spPr>
          <p:txBody>
            <a:bodyPr bIns="34290" lIns="68580" rIns="68580" rtlCol="0" tIns="34290" wrap="square">
              <a:spAutoFit/>
            </a:bodyPr>
            <a:lstStyle/>
            <a:p>
              <a:pPr>
                <a:spcBef>
                  <a:spcPts val="450"/>
                </a:spcBef>
              </a:pPr>
              <a:r>
                <a:rPr altLang="en-US" lang="zh-CN" smtClean="0" sz="1600">
                  <a:solidFill>
                    <a:schemeClr val="bg2"/>
                  </a:solidFill>
                  <a:latin charset="-122" panose="020b0503020204020204" pitchFamily="34" typeface="微软雅黑"/>
                  <a:ea charset="-122" panose="020b0503020204020204" pitchFamily="34" typeface="微软雅黑"/>
                </a:rPr>
                <a:t>添加标题</a:t>
              </a:r>
            </a:p>
            <a:p>
              <a:pPr>
                <a:spcBef>
                  <a:spcPts val="450"/>
                </a:spcBef>
              </a:pPr>
              <a:r>
                <a:rPr altLang="en-US" lang="zh-CN" smtClean="0" sz="1600">
                  <a:solidFill>
                    <a:schemeClr val="bg2"/>
                  </a:solidFill>
                  <a:latin charset="-122" panose="020b0503020204020204" pitchFamily="34" typeface="微软雅黑"/>
                  <a:ea charset="-122" panose="020b0503020204020204" pitchFamily="34" typeface="微软雅黑"/>
                </a:rPr>
                <a:t>在此处添加文字在此处添加文字在此处添加文字</a:t>
              </a:r>
            </a:p>
          </p:txBody>
        </p:sp>
        <p:sp>
          <p:nvSpPr>
            <p:cNvPr id="47" name="文本框 51"/>
            <p:cNvSpPr txBox="1"/>
            <p:nvPr/>
          </p:nvSpPr>
          <p:spPr>
            <a:xfrm>
              <a:off x="6402162" y="3366625"/>
              <a:ext cx="2215003" cy="1094740"/>
            </a:xfrm>
            <a:prstGeom prst="rect">
              <a:avLst/>
            </a:prstGeom>
            <a:noFill/>
          </p:spPr>
          <p:txBody>
            <a:bodyPr bIns="34290" lIns="68580" rIns="68580" rtlCol="0" tIns="34290" wrap="square">
              <a:spAutoFit/>
            </a:bodyPr>
            <a:lstStyle/>
            <a:p>
              <a:pPr>
                <a:spcBef>
                  <a:spcPts val="450"/>
                </a:spcBef>
              </a:pPr>
              <a:r>
                <a:rPr altLang="en-US" lang="zh-CN" smtClean="0" sz="1600">
                  <a:solidFill>
                    <a:schemeClr val="tx2"/>
                  </a:solidFill>
                  <a:latin charset="-122" panose="020b0503020204020204" pitchFamily="34" typeface="微软雅黑"/>
                  <a:ea charset="-122" panose="020b0503020204020204" pitchFamily="34" typeface="微软雅黑"/>
                </a:rPr>
                <a:t>添加标题</a:t>
              </a:r>
            </a:p>
            <a:p>
              <a:pPr>
                <a:spcBef>
                  <a:spcPts val="450"/>
                </a:spcBef>
              </a:pPr>
              <a:r>
                <a:rPr altLang="en-US" lang="zh-CN" smtClean="0" sz="1600">
                  <a:solidFill>
                    <a:schemeClr val="tx2"/>
                  </a:solidFill>
                  <a:latin charset="-122" panose="020b0503020204020204" pitchFamily="34" typeface="微软雅黑"/>
                  <a:ea charset="-122" panose="020b0503020204020204" pitchFamily="34" typeface="微软雅黑"/>
                </a:rPr>
                <a:t>在此处添加文字在此处添加文字在此处添加文字</a:t>
              </a:r>
            </a:p>
          </p:txBody>
        </p:sp>
      </p:grpSp>
      <p:grpSp>
        <p:nvGrpSpPr>
          <p:cNvPr id="48" name="组合 47"/>
          <p:cNvGrpSpPr/>
          <p:nvPr/>
        </p:nvGrpSpPr>
        <p:grpSpPr>
          <a:xfrm>
            <a:off x="628805" y="1419622"/>
            <a:ext cx="3308987" cy="2880320"/>
            <a:chOff x="628805" y="1134377"/>
            <a:chExt cx="3308987" cy="2880320"/>
          </a:xfrm>
        </p:grpSpPr>
        <p:cxnSp>
          <p:nvCxnSpPr>
            <p:cNvPr id="49" name="直接连接符 48"/>
            <p:cNvCxnSpPr/>
            <p:nvPr/>
          </p:nvCxnSpPr>
          <p:spPr bwMode="auto">
            <a:xfrm>
              <a:off x="2925205" y="3651391"/>
              <a:ext cx="1012587" cy="0"/>
            </a:xfrm>
            <a:prstGeom prst="line">
              <a:avLst/>
            </a:prstGeom>
            <a:noFill/>
            <a:ln algn="ctr" cap="flat" cmpd="sng" w="12700">
              <a:solidFill>
                <a:schemeClr val="bg1"/>
              </a:solidFill>
              <a:prstDash val="solid"/>
              <a:miter lim="800000"/>
            </a:ln>
            <a:effectLst/>
          </p:spPr>
        </p:cxnSp>
        <p:cxnSp>
          <p:nvCxnSpPr>
            <p:cNvPr id="50" name="直接连接符 49"/>
            <p:cNvCxnSpPr/>
            <p:nvPr/>
          </p:nvCxnSpPr>
          <p:spPr bwMode="auto">
            <a:xfrm>
              <a:off x="2925206" y="2567696"/>
              <a:ext cx="685487" cy="0"/>
            </a:xfrm>
            <a:prstGeom prst="line">
              <a:avLst/>
            </a:prstGeom>
            <a:noFill/>
            <a:ln algn="ctr" cap="flat" cmpd="sng" w="12700">
              <a:solidFill>
                <a:schemeClr val="tx1"/>
              </a:solidFill>
              <a:prstDash val="solid"/>
              <a:miter lim="800000"/>
            </a:ln>
            <a:effectLst/>
          </p:spPr>
        </p:cxnSp>
        <p:cxnSp>
          <p:nvCxnSpPr>
            <p:cNvPr id="51" name="直接连接符 50"/>
            <p:cNvCxnSpPr/>
            <p:nvPr/>
          </p:nvCxnSpPr>
          <p:spPr bwMode="auto">
            <a:xfrm>
              <a:off x="2925205" y="1462668"/>
              <a:ext cx="1012587" cy="0"/>
            </a:xfrm>
            <a:prstGeom prst="line">
              <a:avLst/>
            </a:prstGeom>
            <a:noFill/>
            <a:ln algn="ctr" cap="flat" cmpd="sng" w="12700">
              <a:solidFill>
                <a:schemeClr val="bg1"/>
              </a:solidFill>
              <a:prstDash val="solid"/>
              <a:miter lim="800000"/>
            </a:ln>
            <a:effectLst/>
          </p:spPr>
        </p:cxnSp>
        <p:cxnSp>
          <p:nvCxnSpPr>
            <p:cNvPr id="52" name="直接连接符 51"/>
            <p:cNvCxnSpPr/>
            <p:nvPr/>
          </p:nvCxnSpPr>
          <p:spPr bwMode="auto">
            <a:xfrm flipH="1">
              <a:off x="2925205" y="3416734"/>
              <a:ext cx="0" cy="489227"/>
            </a:xfrm>
            <a:prstGeom prst="line">
              <a:avLst/>
            </a:prstGeom>
            <a:noFill/>
            <a:ln algn="ctr" cap="flat" cmpd="sng" w="76200">
              <a:solidFill>
                <a:schemeClr val="bg1"/>
              </a:solidFill>
              <a:prstDash val="solid"/>
              <a:miter lim="800000"/>
            </a:ln>
            <a:effectLst/>
          </p:spPr>
        </p:cxnSp>
        <p:cxnSp>
          <p:nvCxnSpPr>
            <p:cNvPr id="53" name="直接连接符 52"/>
            <p:cNvCxnSpPr/>
            <p:nvPr/>
          </p:nvCxnSpPr>
          <p:spPr bwMode="auto">
            <a:xfrm flipH="1">
              <a:off x="2925206" y="2333038"/>
              <a:ext cx="0" cy="489227"/>
            </a:xfrm>
            <a:prstGeom prst="line">
              <a:avLst/>
            </a:prstGeom>
            <a:noFill/>
            <a:ln algn="ctr" cap="flat" cmpd="sng" w="76200">
              <a:solidFill>
                <a:schemeClr val="tx1"/>
              </a:solidFill>
              <a:prstDash val="solid"/>
              <a:miter lim="800000"/>
            </a:ln>
            <a:effectLst/>
          </p:spPr>
        </p:cxnSp>
        <p:cxnSp>
          <p:nvCxnSpPr>
            <p:cNvPr id="54" name="直接连接符 53"/>
            <p:cNvCxnSpPr/>
            <p:nvPr/>
          </p:nvCxnSpPr>
          <p:spPr bwMode="auto">
            <a:xfrm flipH="1">
              <a:off x="2925205" y="1228009"/>
              <a:ext cx="0" cy="489227"/>
            </a:xfrm>
            <a:prstGeom prst="line">
              <a:avLst/>
            </a:prstGeom>
            <a:noFill/>
            <a:ln algn="ctr" cap="flat" cmpd="sng" w="76200">
              <a:solidFill>
                <a:schemeClr val="bg1"/>
              </a:solidFill>
              <a:prstDash val="solid"/>
              <a:miter lim="800000"/>
            </a:ln>
            <a:effectLst/>
          </p:spPr>
        </p:cxnSp>
        <p:sp>
          <p:nvSpPr>
            <p:cNvPr id="55" name="文本框 52"/>
            <p:cNvSpPr txBox="1"/>
            <p:nvPr/>
          </p:nvSpPr>
          <p:spPr>
            <a:xfrm>
              <a:off x="641134" y="1134377"/>
              <a:ext cx="2215003" cy="1094740"/>
            </a:xfrm>
            <a:prstGeom prst="rect">
              <a:avLst/>
            </a:prstGeom>
            <a:noFill/>
          </p:spPr>
          <p:txBody>
            <a:bodyPr bIns="34290" lIns="68580" rIns="68580" rtlCol="0" tIns="34290" wrap="square">
              <a:spAutoFit/>
            </a:bodyPr>
            <a:lstStyle/>
            <a:p>
              <a:pPr algn="r">
                <a:spcBef>
                  <a:spcPts val="450"/>
                </a:spcBef>
              </a:pPr>
              <a:r>
                <a:rPr altLang="en-US" lang="zh-CN" smtClean="0" sz="1600">
                  <a:solidFill>
                    <a:schemeClr val="bg1"/>
                  </a:solidFill>
                  <a:latin charset="-122" panose="020b0503020204020204" pitchFamily="34" typeface="微软雅黑"/>
                  <a:ea charset="-122" panose="020b0503020204020204" pitchFamily="34" typeface="微软雅黑"/>
                </a:rPr>
                <a:t>添加标题</a:t>
              </a:r>
            </a:p>
            <a:p>
              <a:pPr algn="r">
                <a:spcBef>
                  <a:spcPts val="450"/>
                </a:spcBef>
              </a:pPr>
              <a:r>
                <a:rPr altLang="en-US" lang="zh-CN" smtClean="0" sz="1600">
                  <a:solidFill>
                    <a:schemeClr val="bg1"/>
                  </a:solidFill>
                  <a:latin charset="-122" panose="020b0503020204020204" pitchFamily="34" typeface="微软雅黑"/>
                  <a:ea charset="-122" panose="020b0503020204020204" pitchFamily="34" typeface="微软雅黑"/>
                </a:rPr>
                <a:t>在此处添加文字在此处添加文字在此处添加文字</a:t>
              </a:r>
            </a:p>
          </p:txBody>
        </p:sp>
        <p:sp>
          <p:nvSpPr>
            <p:cNvPr id="56" name="文本框 53"/>
            <p:cNvSpPr txBox="1"/>
            <p:nvPr/>
          </p:nvSpPr>
          <p:spPr>
            <a:xfrm>
              <a:off x="641134" y="2214497"/>
              <a:ext cx="2215003" cy="1094740"/>
            </a:xfrm>
            <a:prstGeom prst="rect">
              <a:avLst/>
            </a:prstGeom>
            <a:noFill/>
          </p:spPr>
          <p:txBody>
            <a:bodyPr bIns="34290" lIns="68580" rIns="68580" rtlCol="0" tIns="34290" wrap="square">
              <a:spAutoFit/>
            </a:bodyPr>
            <a:lstStyle/>
            <a:p>
              <a:pPr algn="r">
                <a:spcBef>
                  <a:spcPts val="450"/>
                </a:spcBef>
              </a:pPr>
              <a:r>
                <a:rPr altLang="en-US" lang="zh-CN" smtClean="0" sz="1600">
                  <a:latin charset="-122" panose="020b0503020204020204" pitchFamily="34" typeface="微软雅黑"/>
                  <a:ea charset="-122" panose="020b0503020204020204" pitchFamily="34" typeface="微软雅黑"/>
                </a:rPr>
                <a:t>添加标题</a:t>
              </a:r>
            </a:p>
            <a:p>
              <a:pPr algn="r">
                <a:spcBef>
                  <a:spcPts val="450"/>
                </a:spcBef>
              </a:pPr>
              <a:r>
                <a:rPr altLang="en-US" lang="zh-CN" smtClean="0" sz="1600">
                  <a:latin charset="-122" panose="020b0503020204020204" pitchFamily="34" typeface="微软雅黑"/>
                  <a:ea charset="-122" panose="020b0503020204020204" pitchFamily="34" typeface="微软雅黑"/>
                </a:rPr>
                <a:t>在此处添加文字在此处添加文字在此处添加文字</a:t>
              </a:r>
            </a:p>
          </p:txBody>
        </p:sp>
        <p:sp>
          <p:nvSpPr>
            <p:cNvPr id="57" name="文本框 54"/>
            <p:cNvSpPr txBox="1"/>
            <p:nvPr/>
          </p:nvSpPr>
          <p:spPr>
            <a:xfrm>
              <a:off x="628805" y="3327329"/>
              <a:ext cx="2215003" cy="1094740"/>
            </a:xfrm>
            <a:prstGeom prst="rect">
              <a:avLst/>
            </a:prstGeom>
            <a:noFill/>
          </p:spPr>
          <p:txBody>
            <a:bodyPr bIns="34290" lIns="68580" rIns="68580" rtlCol="0" tIns="34290" wrap="square">
              <a:spAutoFit/>
            </a:bodyPr>
            <a:lstStyle/>
            <a:p>
              <a:pPr algn="r">
                <a:spcBef>
                  <a:spcPts val="450"/>
                </a:spcBef>
              </a:pPr>
              <a:r>
                <a:rPr altLang="en-US" lang="zh-CN" smtClean="0" sz="1600">
                  <a:solidFill>
                    <a:schemeClr val="bg1"/>
                  </a:solidFill>
                  <a:latin charset="-122" panose="020b0503020204020204" pitchFamily="34" typeface="微软雅黑"/>
                  <a:ea charset="-122" panose="020b0503020204020204" pitchFamily="34" typeface="微软雅黑"/>
                </a:rPr>
                <a:t>添加标题</a:t>
              </a:r>
            </a:p>
            <a:p>
              <a:pPr algn="r">
                <a:spcBef>
                  <a:spcPts val="450"/>
                </a:spcBef>
              </a:pPr>
              <a:r>
                <a:rPr altLang="en-US" lang="zh-CN" smtClean="0" sz="1600">
                  <a:solidFill>
                    <a:schemeClr val="bg1"/>
                  </a:solidFill>
                  <a:latin charset="-122" panose="020b0503020204020204" pitchFamily="34" typeface="微软雅黑"/>
                  <a:ea charset="-122" panose="020b0503020204020204" pitchFamily="34" typeface="微软雅黑"/>
                </a:rPr>
                <a:t>在此处添加文字在此处添加文字在此处添加文字</a:t>
              </a:r>
            </a:p>
          </p:txBody>
        </p:sp>
      </p:grpSp>
      <p:grpSp>
        <p:nvGrpSpPr>
          <p:cNvPr id="58" name="组合 57"/>
          <p:cNvGrpSpPr/>
          <p:nvPr/>
        </p:nvGrpSpPr>
        <p:grpSpPr>
          <a:xfrm>
            <a:off x="280052" y="242680"/>
            <a:ext cx="2904891" cy="338554"/>
            <a:chOff x="568442" y="319364"/>
            <a:chExt cx="3873190" cy="451406"/>
          </a:xfrm>
        </p:grpSpPr>
        <p:sp>
          <p:nvSpPr>
            <p:cNvPr id="59"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60" name="等腰三角形 59"/>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61"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 presetSubtype="8">
                                  <p:stCondLst>
                                    <p:cond delay="0"/>
                                  </p:stCondLst>
                                  <p:childTnLst>
                                    <p:set>
                                      <p:cBhvr>
                                        <p:cTn dur="1" fill="hold" id="13">
                                          <p:stCondLst>
                                            <p:cond delay="0"/>
                                          </p:stCondLst>
                                        </p:cTn>
                                        <p:tgtEl>
                                          <p:spTgt spid="48"/>
                                        </p:tgtEl>
                                        <p:attrNameLst>
                                          <p:attrName>style.visibility</p:attrName>
                                        </p:attrNameLst>
                                      </p:cBhvr>
                                      <p:to>
                                        <p:strVal val="visible"/>
                                      </p:to>
                                    </p:set>
                                    <p:anim calcmode="lin" valueType="num">
                                      <p:cBhvr additive="base">
                                        <p:cTn dur="500" fill="hold" id="14"/>
                                        <p:tgtEl>
                                          <p:spTgt spid="48"/>
                                        </p:tgtEl>
                                        <p:attrNameLst>
                                          <p:attrName>ppt_x</p:attrName>
                                        </p:attrNameLst>
                                      </p:cBhvr>
                                      <p:tavLst>
                                        <p:tav tm="0">
                                          <p:val>
                                            <p:strVal val="0-#ppt_w/2"/>
                                          </p:val>
                                        </p:tav>
                                        <p:tav tm="100000">
                                          <p:val>
                                            <p:strVal val="#ppt_x"/>
                                          </p:val>
                                        </p:tav>
                                      </p:tavLst>
                                    </p:anim>
                                    <p:anim calcmode="lin" valueType="num">
                                      <p:cBhvr additive="base">
                                        <p:cTn dur="500" fill="hold" id="15"/>
                                        <p:tgtEl>
                                          <p:spTgt spid="48"/>
                                        </p:tgtEl>
                                        <p:attrNameLst>
                                          <p:attrName>ppt_y</p:attrName>
                                        </p:attrNameLst>
                                      </p:cBhvr>
                                      <p:tavLst>
                                        <p:tav tm="0">
                                          <p:val>
                                            <p:strVal val="#ppt_y"/>
                                          </p:val>
                                        </p:tav>
                                        <p:tav tm="100000">
                                          <p:val>
                                            <p:strVal val="#ppt_y"/>
                                          </p:val>
                                        </p:tav>
                                      </p:tavLst>
                                    </p:anim>
                                  </p:childTnLst>
                                </p:cTn>
                              </p:par>
                              <p:par>
                                <p:cTn fill="hold" id="16" nodeType="withEffect" presetClass="entr" presetID="2" presetSubtype="2">
                                  <p:stCondLst>
                                    <p:cond delay="0"/>
                                  </p:stCondLst>
                                  <p:childTnLst>
                                    <p:set>
                                      <p:cBhvr>
                                        <p:cTn dur="1" fill="hold" id="17">
                                          <p:stCondLst>
                                            <p:cond delay="0"/>
                                          </p:stCondLst>
                                        </p:cTn>
                                        <p:tgtEl>
                                          <p:spTgt spid="38"/>
                                        </p:tgtEl>
                                        <p:attrNameLst>
                                          <p:attrName>style.visibility</p:attrName>
                                        </p:attrNameLst>
                                      </p:cBhvr>
                                      <p:to>
                                        <p:strVal val="visible"/>
                                      </p:to>
                                    </p:set>
                                    <p:anim calcmode="lin" valueType="num">
                                      <p:cBhvr additive="base">
                                        <p:cTn dur="500" fill="hold" id="18"/>
                                        <p:tgtEl>
                                          <p:spTgt spid="38"/>
                                        </p:tgtEl>
                                        <p:attrNameLst>
                                          <p:attrName>ppt_x</p:attrName>
                                        </p:attrNameLst>
                                      </p:cBhvr>
                                      <p:tavLst>
                                        <p:tav tm="0">
                                          <p:val>
                                            <p:strVal val="1+#ppt_w/2"/>
                                          </p:val>
                                        </p:tav>
                                        <p:tav tm="100000">
                                          <p:val>
                                            <p:strVal val="#ppt_x"/>
                                          </p:val>
                                        </p:tav>
                                      </p:tavLst>
                                    </p:anim>
                                    <p:anim calcmode="lin" valueType="num">
                                      <p:cBhvr additive="base">
                                        <p:cTn dur="500" fill="hold" id="19"/>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2" name="组合 61"/>
          <p:cNvGrpSpPr/>
          <p:nvPr/>
        </p:nvGrpSpPr>
        <p:grpSpPr>
          <a:xfrm>
            <a:off x="1043608" y="1335359"/>
            <a:ext cx="27000" cy="1773361"/>
            <a:chOff x="1331651" y="1597980"/>
            <a:chExt cx="36000" cy="2364481"/>
          </a:xfrm>
          <a:solidFill>
            <a:srgbClr val="42BAC8"/>
          </a:solidFill>
        </p:grpSpPr>
        <p:cxnSp>
          <p:nvCxnSpPr>
            <p:cNvPr id="63" name="直接连接符 62"/>
            <p:cNvCxnSpPr/>
            <p:nvPr/>
          </p:nvCxnSpPr>
          <p:spPr>
            <a:xfrm flipH="1">
              <a:off x="1331651" y="1597980"/>
              <a:ext cx="0" cy="2364481"/>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矩形 63"/>
            <p:cNvSpPr/>
            <p:nvPr/>
          </p:nvSpPr>
          <p:spPr>
            <a:xfrm>
              <a:off x="1331651" y="1597980"/>
              <a:ext cx="36000" cy="108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endParaRPr>
            </a:p>
          </p:txBody>
        </p:sp>
      </p:grpSp>
      <p:grpSp>
        <p:nvGrpSpPr>
          <p:cNvPr id="65" name="组合 64"/>
          <p:cNvGrpSpPr/>
          <p:nvPr/>
        </p:nvGrpSpPr>
        <p:grpSpPr>
          <a:xfrm flipV="1">
            <a:off x="2851600" y="2352894"/>
            <a:ext cx="27000" cy="1792745"/>
            <a:chOff x="1331651" y="1572132"/>
            <a:chExt cx="36000" cy="2390327"/>
          </a:xfrm>
          <a:solidFill>
            <a:srgbClr val="42BAC8"/>
          </a:solidFill>
        </p:grpSpPr>
        <p:cxnSp>
          <p:nvCxnSpPr>
            <p:cNvPr id="66" name="直接连接符 65"/>
            <p:cNvCxnSpPr/>
            <p:nvPr/>
          </p:nvCxnSpPr>
          <p:spPr>
            <a:xfrm flipH="1">
              <a:off x="1331651" y="1576008"/>
              <a:ext cx="0" cy="238645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1331651" y="1572132"/>
              <a:ext cx="36000" cy="10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endParaRPr>
            </a:p>
          </p:txBody>
        </p:sp>
      </p:grpSp>
      <p:grpSp>
        <p:nvGrpSpPr>
          <p:cNvPr id="68" name="组合 67"/>
          <p:cNvGrpSpPr/>
          <p:nvPr/>
        </p:nvGrpSpPr>
        <p:grpSpPr>
          <a:xfrm>
            <a:off x="4659591" y="1335359"/>
            <a:ext cx="27000" cy="1773361"/>
            <a:chOff x="1331651" y="1597980"/>
            <a:chExt cx="36000" cy="2364481"/>
          </a:xfrm>
          <a:solidFill>
            <a:srgbClr val="42BAC8"/>
          </a:solidFill>
        </p:grpSpPr>
        <p:cxnSp>
          <p:nvCxnSpPr>
            <p:cNvPr id="69" name="直接连接符 68"/>
            <p:cNvCxnSpPr/>
            <p:nvPr/>
          </p:nvCxnSpPr>
          <p:spPr>
            <a:xfrm flipH="1">
              <a:off x="1331651" y="1597980"/>
              <a:ext cx="0" cy="2364481"/>
            </a:xfrm>
            <a:prstGeom prst="line">
              <a:avLst/>
            </a:prstGeom>
            <a:grpFill/>
            <a:ln>
              <a:solidFill>
                <a:schemeClr val="bg2"/>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1331651" y="1597980"/>
              <a:ext cx="36000" cy="108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endParaRPr>
            </a:p>
          </p:txBody>
        </p:sp>
      </p:grpSp>
      <p:grpSp>
        <p:nvGrpSpPr>
          <p:cNvPr id="71" name="组合 70"/>
          <p:cNvGrpSpPr/>
          <p:nvPr/>
        </p:nvGrpSpPr>
        <p:grpSpPr>
          <a:xfrm flipV="1">
            <a:off x="6467581" y="2352892"/>
            <a:ext cx="27000" cy="1792746"/>
            <a:chOff x="1331651" y="1572132"/>
            <a:chExt cx="36000" cy="2390328"/>
          </a:xfrm>
          <a:solidFill>
            <a:srgbClr val="42BAC8"/>
          </a:solidFill>
        </p:grpSpPr>
        <p:cxnSp>
          <p:nvCxnSpPr>
            <p:cNvPr id="72" name="直接连接符 71"/>
            <p:cNvCxnSpPr/>
            <p:nvPr/>
          </p:nvCxnSpPr>
          <p:spPr>
            <a:xfrm flipH="1">
              <a:off x="1331651" y="1576008"/>
              <a:ext cx="0" cy="2386452"/>
            </a:xfrm>
            <a:prstGeom prst="line">
              <a:avLst/>
            </a:prstGeom>
            <a:grpFill/>
            <a:ln>
              <a:solidFill>
                <a:schemeClr val="tx2"/>
              </a:solidFill>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1331651" y="1572132"/>
              <a:ext cx="36000" cy="108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endParaRPr>
            </a:p>
          </p:txBody>
        </p:sp>
      </p:grpSp>
      <p:grpSp>
        <p:nvGrpSpPr>
          <p:cNvPr id="74" name="组合 73"/>
          <p:cNvGrpSpPr/>
          <p:nvPr/>
        </p:nvGrpSpPr>
        <p:grpSpPr>
          <a:xfrm>
            <a:off x="1069541" y="1308866"/>
            <a:ext cx="1549008" cy="880780"/>
            <a:chOff x="1366228" y="1562658"/>
            <a:chExt cx="2065344" cy="1174373"/>
          </a:xfrm>
        </p:grpSpPr>
        <p:sp>
          <p:nvSpPr>
            <p:cNvPr id="75" name="文本框 55"/>
            <p:cNvSpPr txBox="1"/>
            <p:nvPr/>
          </p:nvSpPr>
          <p:spPr>
            <a:xfrm>
              <a:off x="1366228" y="1562658"/>
              <a:ext cx="2065344" cy="414528"/>
            </a:xfrm>
            <a:prstGeom prst="rect">
              <a:avLst/>
            </a:prstGeom>
            <a:noFill/>
          </p:spPr>
          <p:txBody>
            <a:bodyPr rtlCol="0" wrap="square">
              <a:spAutoFit/>
            </a:bodyPr>
            <a:lstStyle/>
            <a:p>
              <a:pPr algn="just">
                <a:lnSpc>
                  <a:spcPct val="90000"/>
                </a:lnSpc>
                <a:spcBef>
                  <a:spcPts val="750"/>
                </a:spcBef>
              </a:pPr>
              <a:r>
                <a:rPr altLang="en-US" lang="zh-CN" sz="1600">
                  <a:solidFill>
                    <a:schemeClr val="bg1"/>
                  </a:solidFill>
                  <a:latin charset="-122" panose="020b0503020204020204" pitchFamily="34" typeface="微软雅黑"/>
                  <a:ea charset="-122" panose="020b0503020204020204" pitchFamily="34" typeface="微软雅黑"/>
                </a:rPr>
                <a:t>添加标题</a:t>
              </a:r>
            </a:p>
          </p:txBody>
        </p:sp>
        <p:sp>
          <p:nvSpPr>
            <p:cNvPr id="76" name="文本框 56"/>
            <p:cNvSpPr txBox="1"/>
            <p:nvPr/>
          </p:nvSpPr>
          <p:spPr>
            <a:xfrm>
              <a:off x="1366228" y="1998367"/>
              <a:ext cx="2065344" cy="731520"/>
            </a:xfrm>
            <a:prstGeom prst="rect">
              <a:avLst/>
            </a:prstGeom>
            <a:noFill/>
          </p:spPr>
          <p:txBody>
            <a:bodyPr rtlCol="0" wrap="square">
              <a:spAutoFit/>
            </a:bodyPr>
            <a:lstStyle/>
            <a:p>
              <a:pPr algn="just"/>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a:t>
              </a:r>
            </a:p>
          </p:txBody>
        </p:sp>
      </p:grpSp>
      <p:grpSp>
        <p:nvGrpSpPr>
          <p:cNvPr id="77" name="组合 76"/>
          <p:cNvGrpSpPr/>
          <p:nvPr/>
        </p:nvGrpSpPr>
        <p:grpSpPr>
          <a:xfrm>
            <a:off x="4688435" y="1308866"/>
            <a:ext cx="1546096" cy="880780"/>
            <a:chOff x="6191419" y="1562658"/>
            <a:chExt cx="2061461" cy="1174373"/>
          </a:xfrm>
        </p:grpSpPr>
        <p:sp>
          <p:nvSpPr>
            <p:cNvPr id="78" name="文本框 57"/>
            <p:cNvSpPr txBox="1"/>
            <p:nvPr/>
          </p:nvSpPr>
          <p:spPr>
            <a:xfrm>
              <a:off x="6191419" y="1562658"/>
              <a:ext cx="2061461" cy="414528"/>
            </a:xfrm>
            <a:prstGeom prst="rect">
              <a:avLst/>
            </a:prstGeom>
            <a:noFill/>
          </p:spPr>
          <p:txBody>
            <a:bodyPr rtlCol="0" wrap="square">
              <a:spAutoFit/>
            </a:bodyPr>
            <a:lstStyle/>
            <a:p>
              <a:pPr algn="just">
                <a:lnSpc>
                  <a:spcPct val="90000"/>
                </a:lnSpc>
                <a:spcBef>
                  <a:spcPts val="750"/>
                </a:spcBef>
              </a:pPr>
              <a:r>
                <a:rPr altLang="en-US" lang="zh-CN" sz="1600">
                  <a:solidFill>
                    <a:schemeClr val="bg2"/>
                  </a:solidFill>
                  <a:latin charset="-122" panose="020b0503020204020204" pitchFamily="34" typeface="微软雅黑"/>
                  <a:ea charset="-122" panose="020b0503020204020204" pitchFamily="34" typeface="微软雅黑"/>
                </a:rPr>
                <a:t>添加标题</a:t>
              </a:r>
            </a:p>
          </p:txBody>
        </p:sp>
        <p:sp>
          <p:nvSpPr>
            <p:cNvPr id="79" name="文本框 58"/>
            <p:cNvSpPr txBox="1"/>
            <p:nvPr/>
          </p:nvSpPr>
          <p:spPr>
            <a:xfrm>
              <a:off x="6191419" y="1998367"/>
              <a:ext cx="2061461" cy="731520"/>
            </a:xfrm>
            <a:prstGeom prst="rect">
              <a:avLst/>
            </a:prstGeom>
            <a:noFill/>
          </p:spPr>
          <p:txBody>
            <a:bodyPr rtlCol="0" wrap="square">
              <a:spAutoFit/>
            </a:bodyPr>
            <a:lstStyle/>
            <a:p>
              <a:pPr algn="just"/>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a:t>
              </a:r>
            </a:p>
          </p:txBody>
        </p:sp>
      </p:grpSp>
      <p:grpSp>
        <p:nvGrpSpPr>
          <p:cNvPr id="80" name="组合 79"/>
          <p:cNvGrpSpPr/>
          <p:nvPr/>
        </p:nvGrpSpPr>
        <p:grpSpPr>
          <a:xfrm>
            <a:off x="6494581" y="3298071"/>
            <a:ext cx="1547939" cy="857855"/>
            <a:chOff x="8599614" y="4214928"/>
            <a:chExt cx="2063919" cy="1143806"/>
          </a:xfrm>
        </p:grpSpPr>
        <p:sp>
          <p:nvSpPr>
            <p:cNvPr id="81" name="文本框 59"/>
            <p:cNvSpPr txBox="1"/>
            <p:nvPr/>
          </p:nvSpPr>
          <p:spPr>
            <a:xfrm>
              <a:off x="8599614" y="4214928"/>
              <a:ext cx="2063919" cy="414528"/>
            </a:xfrm>
            <a:prstGeom prst="rect">
              <a:avLst/>
            </a:prstGeom>
            <a:noFill/>
          </p:spPr>
          <p:txBody>
            <a:bodyPr rtlCol="0" wrap="square">
              <a:spAutoFit/>
            </a:bodyPr>
            <a:lstStyle/>
            <a:p>
              <a:pPr algn="just">
                <a:lnSpc>
                  <a:spcPct val="90000"/>
                </a:lnSpc>
                <a:spcBef>
                  <a:spcPts val="750"/>
                </a:spcBef>
              </a:pPr>
              <a:r>
                <a:rPr altLang="en-US" lang="zh-CN" sz="1600">
                  <a:solidFill>
                    <a:schemeClr val="tx2"/>
                  </a:solidFill>
                  <a:latin charset="-122" panose="020b0503020204020204" pitchFamily="34" typeface="微软雅黑"/>
                  <a:ea charset="-122" panose="020b0503020204020204" pitchFamily="34" typeface="微软雅黑"/>
                </a:rPr>
                <a:t>添加标题</a:t>
              </a:r>
            </a:p>
          </p:txBody>
        </p:sp>
        <p:sp>
          <p:nvSpPr>
            <p:cNvPr id="82" name="文本框 60"/>
            <p:cNvSpPr txBox="1"/>
            <p:nvPr/>
          </p:nvSpPr>
          <p:spPr>
            <a:xfrm>
              <a:off x="8599614" y="4620070"/>
              <a:ext cx="2063919" cy="731519"/>
            </a:xfrm>
            <a:prstGeom prst="rect">
              <a:avLst/>
            </a:prstGeom>
            <a:noFill/>
          </p:spPr>
          <p:txBody>
            <a:bodyPr rtlCol="0" wrap="square">
              <a:spAutoFit/>
            </a:bodyPr>
            <a:lstStyle/>
            <a:p>
              <a:pPr algn="just"/>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a:t>
              </a:r>
            </a:p>
          </p:txBody>
        </p:sp>
      </p:grpSp>
      <p:grpSp>
        <p:nvGrpSpPr>
          <p:cNvPr id="83" name="组合 82"/>
          <p:cNvGrpSpPr/>
          <p:nvPr/>
        </p:nvGrpSpPr>
        <p:grpSpPr>
          <a:xfrm>
            <a:off x="2878599" y="3298071"/>
            <a:ext cx="1547942" cy="857855"/>
            <a:chOff x="3778305" y="4214928"/>
            <a:chExt cx="2063922" cy="1143806"/>
          </a:xfrm>
        </p:grpSpPr>
        <p:sp>
          <p:nvSpPr>
            <p:cNvPr id="84" name="文本框 61"/>
            <p:cNvSpPr txBox="1"/>
            <p:nvPr/>
          </p:nvSpPr>
          <p:spPr>
            <a:xfrm>
              <a:off x="3778305" y="4214928"/>
              <a:ext cx="2063922" cy="414528"/>
            </a:xfrm>
            <a:prstGeom prst="rect">
              <a:avLst/>
            </a:prstGeom>
            <a:noFill/>
          </p:spPr>
          <p:txBody>
            <a:bodyPr rtlCol="0" wrap="square">
              <a:spAutoFit/>
            </a:bodyPr>
            <a:lstStyle/>
            <a:p>
              <a:pPr algn="just">
                <a:lnSpc>
                  <a:spcPct val="90000"/>
                </a:lnSpc>
                <a:spcBef>
                  <a:spcPts val="750"/>
                </a:spcBef>
              </a:pPr>
              <a:r>
                <a:rPr altLang="en-US" lang="zh-CN" sz="1600">
                  <a:latin charset="-122" panose="020b0503020204020204" pitchFamily="34" typeface="微软雅黑"/>
                  <a:ea charset="-122" panose="020b0503020204020204" pitchFamily="34" typeface="微软雅黑"/>
                </a:rPr>
                <a:t>添加标题</a:t>
              </a:r>
            </a:p>
          </p:txBody>
        </p:sp>
        <p:sp>
          <p:nvSpPr>
            <p:cNvPr id="85" name="文本框 62"/>
            <p:cNvSpPr txBox="1"/>
            <p:nvPr/>
          </p:nvSpPr>
          <p:spPr>
            <a:xfrm>
              <a:off x="3778305" y="4620070"/>
              <a:ext cx="2063922" cy="731519"/>
            </a:xfrm>
            <a:prstGeom prst="rect">
              <a:avLst/>
            </a:prstGeom>
            <a:noFill/>
          </p:spPr>
          <p:txBody>
            <a:bodyPr rtlCol="0" wrap="square">
              <a:spAutoFit/>
            </a:bodyPr>
            <a:lstStyle/>
            <a:p>
              <a:pPr algn="just"/>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a:t>
              </a:r>
            </a:p>
          </p:txBody>
        </p:sp>
      </p:grpSp>
      <p:grpSp>
        <p:nvGrpSpPr>
          <p:cNvPr id="86" name="组合 85"/>
          <p:cNvGrpSpPr/>
          <p:nvPr/>
        </p:nvGrpSpPr>
        <p:grpSpPr>
          <a:xfrm>
            <a:off x="1043609" y="2352892"/>
            <a:ext cx="1574941" cy="762971"/>
            <a:chOff x="1331651" y="2945166"/>
            <a:chExt cx="2099921" cy="1017295"/>
          </a:xfrm>
        </p:grpSpPr>
        <p:sp>
          <p:nvSpPr>
            <p:cNvPr id="87" name="矩形 86"/>
            <p:cNvSpPr/>
            <p:nvPr/>
          </p:nvSpPr>
          <p:spPr>
            <a:xfrm>
              <a:off x="1331651" y="2945166"/>
              <a:ext cx="2099921" cy="1017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88" name="文本框 63"/>
            <p:cNvSpPr txBox="1"/>
            <p:nvPr/>
          </p:nvSpPr>
          <p:spPr>
            <a:xfrm>
              <a:off x="1419946" y="3543680"/>
              <a:ext cx="1923330" cy="396240"/>
            </a:xfrm>
            <a:prstGeom prst="rect">
              <a:avLst/>
            </a:prstGeom>
            <a:noFill/>
          </p:spPr>
          <p:txBody>
            <a:bodyPr rtlCol="0" wrap="square">
              <a:spAutoFit/>
            </a:bodyPr>
            <a:lstStyle/>
            <a:p>
              <a:pPr algn="ctr">
                <a:lnSpc>
                  <a:spcPct val="90000"/>
                </a:lnSpc>
                <a:spcBef>
                  <a:spcPts val="750"/>
                </a:spcBef>
              </a:pPr>
              <a:r>
                <a:rPr altLang="en-US" lang="zh-CN" sz="1500">
                  <a:solidFill>
                    <a:schemeClr val="accent2"/>
                  </a:solidFill>
                  <a:latin charset="-122" panose="020b0503020204020204" pitchFamily="34" typeface="微软雅黑"/>
                  <a:ea charset="-122" panose="020b0503020204020204" pitchFamily="34" typeface="微软雅黑"/>
                </a:rPr>
                <a:t>添加标题</a:t>
              </a:r>
            </a:p>
          </p:txBody>
        </p:sp>
        <p:sp>
          <p:nvSpPr>
            <p:cNvPr id="89" name="文本框 67"/>
            <p:cNvSpPr txBox="1"/>
            <p:nvPr/>
          </p:nvSpPr>
          <p:spPr>
            <a:xfrm>
              <a:off x="1843808" y="3042093"/>
              <a:ext cx="1075605" cy="579120"/>
            </a:xfrm>
            <a:prstGeom prst="rect">
              <a:avLst/>
            </a:prstGeom>
            <a:noFill/>
          </p:spPr>
          <p:txBody>
            <a:bodyPr rtlCol="0" wrap="square">
              <a:spAutoFit/>
            </a:bodyPr>
            <a:lstStyle/>
            <a:p>
              <a:pPr algn="ctr">
                <a:lnSpc>
                  <a:spcPct val="90000"/>
                </a:lnSpc>
                <a:spcBef>
                  <a:spcPts val="750"/>
                </a:spcBef>
              </a:pPr>
              <a:r>
                <a:rPr altLang="zh-CN" lang="en-US" sz="2500">
                  <a:solidFill>
                    <a:schemeClr val="accent2"/>
                  </a:solidFill>
                  <a:latin charset="-122" panose="020b0503020204020204" pitchFamily="34" typeface="微软雅黑"/>
                  <a:ea charset="-122" panose="020b0503020204020204" pitchFamily="34" typeface="微软雅黑"/>
                </a:rPr>
                <a:t>1</a:t>
              </a:r>
            </a:p>
          </p:txBody>
        </p:sp>
      </p:grpSp>
      <p:grpSp>
        <p:nvGrpSpPr>
          <p:cNvPr id="90" name="组合 89"/>
          <p:cNvGrpSpPr/>
          <p:nvPr/>
        </p:nvGrpSpPr>
        <p:grpSpPr>
          <a:xfrm>
            <a:off x="2851600" y="2352892"/>
            <a:ext cx="1574941" cy="762971"/>
            <a:chOff x="3742306" y="2945166"/>
            <a:chExt cx="2099921" cy="1017295"/>
          </a:xfrm>
        </p:grpSpPr>
        <p:sp>
          <p:nvSpPr>
            <p:cNvPr id="91" name="矩形 90"/>
            <p:cNvSpPr/>
            <p:nvPr/>
          </p:nvSpPr>
          <p:spPr>
            <a:xfrm flipV="1">
              <a:off x="3742306" y="2945166"/>
              <a:ext cx="2099921" cy="101729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92" name="文本框 64"/>
            <p:cNvSpPr txBox="1"/>
            <p:nvPr/>
          </p:nvSpPr>
          <p:spPr>
            <a:xfrm>
              <a:off x="3830598" y="3543680"/>
              <a:ext cx="1923330" cy="396240"/>
            </a:xfrm>
            <a:prstGeom prst="rect">
              <a:avLst/>
            </a:prstGeom>
            <a:noFill/>
          </p:spPr>
          <p:txBody>
            <a:bodyPr rtlCol="0" wrap="square">
              <a:spAutoFit/>
            </a:bodyPr>
            <a:lstStyle/>
            <a:p>
              <a:pPr algn="ctr">
                <a:lnSpc>
                  <a:spcPct val="90000"/>
                </a:lnSpc>
                <a:spcBef>
                  <a:spcPts val="750"/>
                </a:spcBef>
              </a:pPr>
              <a:r>
                <a:rPr altLang="en-US" lang="zh-CN" sz="1500">
                  <a:solidFill>
                    <a:schemeClr val="accent2"/>
                  </a:solidFill>
                  <a:latin charset="-122" panose="020b0503020204020204" pitchFamily="34" typeface="微软雅黑"/>
                  <a:ea charset="-122" panose="020b0503020204020204" pitchFamily="34" typeface="微软雅黑"/>
                </a:rPr>
                <a:t>添加标题</a:t>
              </a:r>
            </a:p>
          </p:txBody>
        </p:sp>
        <p:sp>
          <p:nvSpPr>
            <p:cNvPr id="93" name="文本框 68"/>
            <p:cNvSpPr txBox="1"/>
            <p:nvPr/>
          </p:nvSpPr>
          <p:spPr>
            <a:xfrm>
              <a:off x="4270418" y="3042093"/>
              <a:ext cx="1075605" cy="579120"/>
            </a:xfrm>
            <a:prstGeom prst="rect">
              <a:avLst/>
            </a:prstGeom>
            <a:noFill/>
          </p:spPr>
          <p:txBody>
            <a:bodyPr rtlCol="0" wrap="square">
              <a:spAutoFit/>
            </a:bodyPr>
            <a:lstStyle/>
            <a:p>
              <a:pPr algn="ctr">
                <a:lnSpc>
                  <a:spcPct val="90000"/>
                </a:lnSpc>
                <a:spcBef>
                  <a:spcPts val="750"/>
                </a:spcBef>
              </a:pPr>
              <a:r>
                <a:rPr altLang="zh-CN" lang="en-US" sz="2500">
                  <a:solidFill>
                    <a:schemeClr val="accent2"/>
                  </a:solidFill>
                  <a:latin charset="-122" panose="020b0503020204020204" pitchFamily="34" typeface="微软雅黑"/>
                  <a:ea charset="-122" panose="020b0503020204020204" pitchFamily="34" typeface="微软雅黑"/>
                </a:rPr>
                <a:t>2</a:t>
              </a:r>
            </a:p>
          </p:txBody>
        </p:sp>
      </p:grpSp>
      <p:grpSp>
        <p:nvGrpSpPr>
          <p:cNvPr id="94" name="组合 93"/>
          <p:cNvGrpSpPr/>
          <p:nvPr/>
        </p:nvGrpSpPr>
        <p:grpSpPr>
          <a:xfrm>
            <a:off x="4659591" y="2352892"/>
            <a:ext cx="1574941" cy="762971"/>
            <a:chOff x="6152961" y="2945166"/>
            <a:chExt cx="2099921" cy="1017295"/>
          </a:xfrm>
        </p:grpSpPr>
        <p:sp>
          <p:nvSpPr>
            <p:cNvPr id="95" name="矩形 94"/>
            <p:cNvSpPr/>
            <p:nvPr/>
          </p:nvSpPr>
          <p:spPr>
            <a:xfrm>
              <a:off x="6152961" y="2945166"/>
              <a:ext cx="2099921" cy="10172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96" name="文本框 65"/>
            <p:cNvSpPr txBox="1"/>
            <p:nvPr/>
          </p:nvSpPr>
          <p:spPr>
            <a:xfrm>
              <a:off x="6246353" y="3543680"/>
              <a:ext cx="1923330" cy="396240"/>
            </a:xfrm>
            <a:prstGeom prst="rect">
              <a:avLst/>
            </a:prstGeom>
            <a:noFill/>
          </p:spPr>
          <p:txBody>
            <a:bodyPr rtlCol="0" wrap="square">
              <a:spAutoFit/>
            </a:bodyPr>
            <a:lstStyle/>
            <a:p>
              <a:pPr algn="ctr">
                <a:lnSpc>
                  <a:spcPct val="90000"/>
                </a:lnSpc>
                <a:spcBef>
                  <a:spcPts val="750"/>
                </a:spcBef>
              </a:pPr>
              <a:r>
                <a:rPr altLang="en-US" lang="zh-CN" sz="1500">
                  <a:solidFill>
                    <a:schemeClr val="accent2"/>
                  </a:solidFill>
                  <a:latin charset="-122" panose="020b0503020204020204" pitchFamily="34" typeface="微软雅黑"/>
                  <a:ea charset="-122" panose="020b0503020204020204" pitchFamily="34" typeface="微软雅黑"/>
                </a:rPr>
                <a:t>添加标题</a:t>
              </a:r>
            </a:p>
          </p:txBody>
        </p:sp>
        <p:sp>
          <p:nvSpPr>
            <p:cNvPr id="97" name="文本框 69"/>
            <p:cNvSpPr txBox="1"/>
            <p:nvPr/>
          </p:nvSpPr>
          <p:spPr>
            <a:xfrm>
              <a:off x="6665118" y="3042093"/>
              <a:ext cx="1075605" cy="579120"/>
            </a:xfrm>
            <a:prstGeom prst="rect">
              <a:avLst/>
            </a:prstGeom>
            <a:noFill/>
          </p:spPr>
          <p:txBody>
            <a:bodyPr rtlCol="0" wrap="square">
              <a:spAutoFit/>
            </a:bodyPr>
            <a:lstStyle/>
            <a:p>
              <a:pPr algn="ctr">
                <a:lnSpc>
                  <a:spcPct val="90000"/>
                </a:lnSpc>
                <a:spcBef>
                  <a:spcPts val="750"/>
                </a:spcBef>
              </a:pPr>
              <a:r>
                <a:rPr altLang="zh-CN" lang="en-US" sz="2500">
                  <a:solidFill>
                    <a:schemeClr val="accent2"/>
                  </a:solidFill>
                  <a:latin charset="-122" panose="020b0503020204020204" pitchFamily="34" typeface="微软雅黑"/>
                  <a:ea charset="-122" panose="020b0503020204020204" pitchFamily="34" typeface="微软雅黑"/>
                </a:rPr>
                <a:t>3</a:t>
              </a:r>
            </a:p>
          </p:txBody>
        </p:sp>
      </p:grpSp>
      <p:grpSp>
        <p:nvGrpSpPr>
          <p:cNvPr id="98" name="组合 97"/>
          <p:cNvGrpSpPr/>
          <p:nvPr/>
        </p:nvGrpSpPr>
        <p:grpSpPr>
          <a:xfrm>
            <a:off x="6467582" y="2352892"/>
            <a:ext cx="1574941" cy="762971"/>
            <a:chOff x="8563615" y="2945166"/>
            <a:chExt cx="2099921" cy="1017295"/>
          </a:xfrm>
        </p:grpSpPr>
        <p:sp>
          <p:nvSpPr>
            <p:cNvPr id="99" name="矩形 98"/>
            <p:cNvSpPr/>
            <p:nvPr/>
          </p:nvSpPr>
          <p:spPr>
            <a:xfrm flipV="1">
              <a:off x="8563615" y="2945166"/>
              <a:ext cx="2099921" cy="10172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100" name="文本框 66"/>
            <p:cNvSpPr txBox="1"/>
            <p:nvPr/>
          </p:nvSpPr>
          <p:spPr>
            <a:xfrm>
              <a:off x="8651908" y="3543680"/>
              <a:ext cx="1923330" cy="396240"/>
            </a:xfrm>
            <a:prstGeom prst="rect">
              <a:avLst/>
            </a:prstGeom>
            <a:noFill/>
          </p:spPr>
          <p:txBody>
            <a:bodyPr rtlCol="0" wrap="square">
              <a:spAutoFit/>
            </a:bodyPr>
            <a:lstStyle/>
            <a:p>
              <a:pPr algn="ctr">
                <a:lnSpc>
                  <a:spcPct val="90000"/>
                </a:lnSpc>
                <a:spcBef>
                  <a:spcPts val="750"/>
                </a:spcBef>
              </a:pPr>
              <a:r>
                <a:rPr altLang="en-US" lang="zh-CN" sz="1500">
                  <a:solidFill>
                    <a:schemeClr val="accent2"/>
                  </a:solidFill>
                  <a:latin charset="-122" panose="020b0503020204020204" pitchFamily="34" typeface="微软雅黑"/>
                  <a:ea charset="-122" panose="020b0503020204020204" pitchFamily="34" typeface="微软雅黑"/>
                </a:rPr>
                <a:t>添加标题</a:t>
              </a:r>
            </a:p>
          </p:txBody>
        </p:sp>
        <p:sp>
          <p:nvSpPr>
            <p:cNvPr id="101" name="文本框 70"/>
            <p:cNvSpPr txBox="1"/>
            <p:nvPr/>
          </p:nvSpPr>
          <p:spPr>
            <a:xfrm>
              <a:off x="9087652" y="3042093"/>
              <a:ext cx="1075605" cy="579120"/>
            </a:xfrm>
            <a:prstGeom prst="rect">
              <a:avLst/>
            </a:prstGeom>
            <a:noFill/>
          </p:spPr>
          <p:txBody>
            <a:bodyPr rtlCol="0" wrap="square">
              <a:spAutoFit/>
            </a:bodyPr>
            <a:lstStyle/>
            <a:p>
              <a:pPr algn="ctr">
                <a:lnSpc>
                  <a:spcPct val="90000"/>
                </a:lnSpc>
                <a:spcBef>
                  <a:spcPts val="750"/>
                </a:spcBef>
              </a:pPr>
              <a:r>
                <a:rPr altLang="zh-CN" lang="en-US" sz="2500">
                  <a:solidFill>
                    <a:schemeClr val="accent2"/>
                  </a:solidFill>
                  <a:latin charset="-122" panose="020b0503020204020204" pitchFamily="34" typeface="微软雅黑"/>
                  <a:ea charset="-122" panose="020b0503020204020204" pitchFamily="34" typeface="微软雅黑"/>
                </a:rPr>
                <a:t>4</a:t>
              </a:r>
            </a:p>
          </p:txBody>
        </p:sp>
      </p:grpSp>
      <p:grpSp>
        <p:nvGrpSpPr>
          <p:cNvPr id="102" name="组合 101"/>
          <p:cNvGrpSpPr/>
          <p:nvPr/>
        </p:nvGrpSpPr>
        <p:grpSpPr>
          <a:xfrm>
            <a:off x="280052" y="242680"/>
            <a:ext cx="2904891" cy="338554"/>
            <a:chOff x="568442" y="319364"/>
            <a:chExt cx="3873190" cy="451406"/>
          </a:xfrm>
        </p:grpSpPr>
        <p:sp>
          <p:nvSpPr>
            <p:cNvPr id="103"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104" name="等腰三角形 103"/>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105"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2">
                                  <p:stCondLst>
                                    <p:cond delay="0"/>
                                  </p:stCondLst>
                                  <p:childTnLst>
                                    <p:set>
                                      <p:cBhvr>
                                        <p:cTn dur="1" fill="hold" id="6">
                                          <p:stCondLst>
                                            <p:cond delay="0"/>
                                          </p:stCondLst>
                                        </p:cTn>
                                        <p:tgtEl>
                                          <p:spTgt spid="86"/>
                                        </p:tgtEl>
                                        <p:attrNameLst>
                                          <p:attrName>style.visibility</p:attrName>
                                        </p:attrNameLst>
                                      </p:cBhvr>
                                      <p:to>
                                        <p:strVal val="visible"/>
                                      </p:to>
                                    </p:set>
                                    <p:anim calcmode="lin" valueType="num">
                                      <p:cBhvr additive="base">
                                        <p:cTn dur="500" fill="hold" id="7"/>
                                        <p:tgtEl>
                                          <p:spTgt spid="86"/>
                                        </p:tgtEl>
                                        <p:attrNameLst>
                                          <p:attrName>ppt_x</p:attrName>
                                        </p:attrNameLst>
                                      </p:cBhvr>
                                      <p:tavLst>
                                        <p:tav tm="0">
                                          <p:val>
                                            <p:strVal val="1+#ppt_w/2"/>
                                          </p:val>
                                        </p:tav>
                                        <p:tav tm="100000">
                                          <p:val>
                                            <p:strVal val="#ppt_x"/>
                                          </p:val>
                                        </p:tav>
                                      </p:tavLst>
                                    </p:anim>
                                    <p:anim calcmode="lin" valueType="num">
                                      <p:cBhvr additive="base">
                                        <p:cTn dur="500" fill="hold" id="8"/>
                                        <p:tgtEl>
                                          <p:spTgt spid="86"/>
                                        </p:tgtEl>
                                        <p:attrNameLst>
                                          <p:attrName>ppt_y</p:attrName>
                                        </p:attrNameLst>
                                      </p:cBhvr>
                                      <p:tavLst>
                                        <p:tav tm="0">
                                          <p:val>
                                            <p:strVal val="#ppt_y"/>
                                          </p:val>
                                        </p:tav>
                                        <p:tav tm="100000">
                                          <p:val>
                                            <p:strVal val="#ppt_y"/>
                                          </p:val>
                                        </p:tav>
                                      </p:tavLst>
                                    </p:anim>
                                  </p:childTnLst>
                                </p:cTn>
                              </p:par>
                              <p:par>
                                <p:cTn fill="hold" id="9" nodeType="withEffect" presetClass="entr" presetID="2" presetSubtype="2">
                                  <p:stCondLst>
                                    <p:cond delay="250"/>
                                  </p:stCondLst>
                                  <p:childTnLst>
                                    <p:set>
                                      <p:cBhvr>
                                        <p:cTn dur="1" fill="hold" id="10">
                                          <p:stCondLst>
                                            <p:cond delay="0"/>
                                          </p:stCondLst>
                                        </p:cTn>
                                        <p:tgtEl>
                                          <p:spTgt spid="90"/>
                                        </p:tgtEl>
                                        <p:attrNameLst>
                                          <p:attrName>style.visibility</p:attrName>
                                        </p:attrNameLst>
                                      </p:cBhvr>
                                      <p:to>
                                        <p:strVal val="visible"/>
                                      </p:to>
                                    </p:set>
                                    <p:anim calcmode="lin" valueType="num">
                                      <p:cBhvr additive="base">
                                        <p:cTn dur="500" fill="hold" id="11"/>
                                        <p:tgtEl>
                                          <p:spTgt spid="90"/>
                                        </p:tgtEl>
                                        <p:attrNameLst>
                                          <p:attrName>ppt_x</p:attrName>
                                        </p:attrNameLst>
                                      </p:cBhvr>
                                      <p:tavLst>
                                        <p:tav tm="0">
                                          <p:val>
                                            <p:strVal val="1+#ppt_w/2"/>
                                          </p:val>
                                        </p:tav>
                                        <p:tav tm="100000">
                                          <p:val>
                                            <p:strVal val="#ppt_x"/>
                                          </p:val>
                                        </p:tav>
                                      </p:tavLst>
                                    </p:anim>
                                    <p:anim calcmode="lin" valueType="num">
                                      <p:cBhvr additive="base">
                                        <p:cTn dur="500" fill="hold" id="12"/>
                                        <p:tgtEl>
                                          <p:spTgt spid="90"/>
                                        </p:tgtEl>
                                        <p:attrNameLst>
                                          <p:attrName>ppt_y</p:attrName>
                                        </p:attrNameLst>
                                      </p:cBhvr>
                                      <p:tavLst>
                                        <p:tav tm="0">
                                          <p:val>
                                            <p:strVal val="#ppt_y"/>
                                          </p:val>
                                        </p:tav>
                                        <p:tav tm="100000">
                                          <p:val>
                                            <p:strVal val="#ppt_y"/>
                                          </p:val>
                                        </p:tav>
                                      </p:tavLst>
                                    </p:anim>
                                  </p:childTnLst>
                                </p:cTn>
                              </p:par>
                              <p:par>
                                <p:cTn fill="hold" id="13" nodeType="withEffect" presetClass="entr" presetID="2" presetSubtype="2">
                                  <p:stCondLst>
                                    <p:cond delay="500"/>
                                  </p:stCondLst>
                                  <p:childTnLst>
                                    <p:set>
                                      <p:cBhvr>
                                        <p:cTn dur="1" fill="hold" id="14">
                                          <p:stCondLst>
                                            <p:cond delay="0"/>
                                          </p:stCondLst>
                                        </p:cTn>
                                        <p:tgtEl>
                                          <p:spTgt spid="94"/>
                                        </p:tgtEl>
                                        <p:attrNameLst>
                                          <p:attrName>style.visibility</p:attrName>
                                        </p:attrNameLst>
                                      </p:cBhvr>
                                      <p:to>
                                        <p:strVal val="visible"/>
                                      </p:to>
                                    </p:set>
                                    <p:anim calcmode="lin" valueType="num">
                                      <p:cBhvr additive="base">
                                        <p:cTn dur="500" fill="hold" id="15"/>
                                        <p:tgtEl>
                                          <p:spTgt spid="94"/>
                                        </p:tgtEl>
                                        <p:attrNameLst>
                                          <p:attrName>ppt_x</p:attrName>
                                        </p:attrNameLst>
                                      </p:cBhvr>
                                      <p:tavLst>
                                        <p:tav tm="0">
                                          <p:val>
                                            <p:strVal val="1+#ppt_w/2"/>
                                          </p:val>
                                        </p:tav>
                                        <p:tav tm="100000">
                                          <p:val>
                                            <p:strVal val="#ppt_x"/>
                                          </p:val>
                                        </p:tav>
                                      </p:tavLst>
                                    </p:anim>
                                    <p:anim calcmode="lin" valueType="num">
                                      <p:cBhvr additive="base">
                                        <p:cTn dur="500" fill="hold" id="16"/>
                                        <p:tgtEl>
                                          <p:spTgt spid="94"/>
                                        </p:tgtEl>
                                        <p:attrNameLst>
                                          <p:attrName>ppt_y</p:attrName>
                                        </p:attrNameLst>
                                      </p:cBhvr>
                                      <p:tavLst>
                                        <p:tav tm="0">
                                          <p:val>
                                            <p:strVal val="#ppt_y"/>
                                          </p:val>
                                        </p:tav>
                                        <p:tav tm="100000">
                                          <p:val>
                                            <p:strVal val="#ppt_y"/>
                                          </p:val>
                                        </p:tav>
                                      </p:tavLst>
                                    </p:anim>
                                  </p:childTnLst>
                                </p:cTn>
                              </p:par>
                              <p:par>
                                <p:cTn fill="hold" id="17" nodeType="withEffect" presetClass="entr" presetID="2" presetSubtype="2">
                                  <p:stCondLst>
                                    <p:cond delay="750"/>
                                  </p:stCondLst>
                                  <p:childTnLst>
                                    <p:set>
                                      <p:cBhvr>
                                        <p:cTn dur="1" fill="hold" id="18">
                                          <p:stCondLst>
                                            <p:cond delay="0"/>
                                          </p:stCondLst>
                                        </p:cTn>
                                        <p:tgtEl>
                                          <p:spTgt spid="98"/>
                                        </p:tgtEl>
                                        <p:attrNameLst>
                                          <p:attrName>style.visibility</p:attrName>
                                        </p:attrNameLst>
                                      </p:cBhvr>
                                      <p:to>
                                        <p:strVal val="visible"/>
                                      </p:to>
                                    </p:set>
                                    <p:anim calcmode="lin" valueType="num">
                                      <p:cBhvr additive="base">
                                        <p:cTn dur="500" fill="hold" id="19"/>
                                        <p:tgtEl>
                                          <p:spTgt spid="98"/>
                                        </p:tgtEl>
                                        <p:attrNameLst>
                                          <p:attrName>ppt_x</p:attrName>
                                        </p:attrNameLst>
                                      </p:cBhvr>
                                      <p:tavLst>
                                        <p:tav tm="0">
                                          <p:val>
                                            <p:strVal val="1+#ppt_w/2"/>
                                          </p:val>
                                        </p:tav>
                                        <p:tav tm="100000">
                                          <p:val>
                                            <p:strVal val="#ppt_x"/>
                                          </p:val>
                                        </p:tav>
                                      </p:tavLst>
                                    </p:anim>
                                    <p:anim calcmode="lin" valueType="num">
                                      <p:cBhvr additive="base">
                                        <p:cTn dur="500" fill="hold" id="20"/>
                                        <p:tgtEl>
                                          <p:spTgt spid="98"/>
                                        </p:tgtEl>
                                        <p:attrNameLst>
                                          <p:attrName>ppt_y</p:attrName>
                                        </p:attrNameLst>
                                      </p:cBhvr>
                                      <p:tavLst>
                                        <p:tav tm="0">
                                          <p:val>
                                            <p:strVal val="#ppt_y"/>
                                          </p:val>
                                        </p:tav>
                                        <p:tav tm="100000">
                                          <p:val>
                                            <p:strVal val="#ppt_y"/>
                                          </p:val>
                                        </p:tav>
                                      </p:tavLst>
                                    </p:anim>
                                  </p:childTnLst>
                                </p:cTn>
                              </p:par>
                              <p:par>
                                <p:cTn fill="hold" id="21" nodeType="withEffect" presetClass="entr" presetID="22" presetSubtype="4">
                                  <p:stCondLst>
                                    <p:cond delay="500"/>
                                  </p:stCondLst>
                                  <p:childTnLst>
                                    <p:set>
                                      <p:cBhvr>
                                        <p:cTn dur="1" fill="hold" id="22">
                                          <p:stCondLst>
                                            <p:cond delay="0"/>
                                          </p:stCondLst>
                                        </p:cTn>
                                        <p:tgtEl>
                                          <p:spTgt spid="62"/>
                                        </p:tgtEl>
                                        <p:attrNameLst>
                                          <p:attrName>style.visibility</p:attrName>
                                        </p:attrNameLst>
                                      </p:cBhvr>
                                      <p:to>
                                        <p:strVal val="visible"/>
                                      </p:to>
                                    </p:set>
                                    <p:animEffect filter="wipe(down)" transition="in">
                                      <p:cBhvr>
                                        <p:cTn dur="250" id="23"/>
                                        <p:tgtEl>
                                          <p:spTgt spid="62"/>
                                        </p:tgtEl>
                                      </p:cBhvr>
                                    </p:animEffect>
                                  </p:childTnLst>
                                </p:cTn>
                              </p:par>
                              <p:par>
                                <p:cTn fill="hold" id="24" nodeType="withEffect" presetClass="entr" presetID="22" presetSubtype="8">
                                  <p:stCondLst>
                                    <p:cond delay="750"/>
                                  </p:stCondLst>
                                  <p:childTnLst>
                                    <p:set>
                                      <p:cBhvr>
                                        <p:cTn dur="1" fill="hold" id="25">
                                          <p:stCondLst>
                                            <p:cond delay="0"/>
                                          </p:stCondLst>
                                        </p:cTn>
                                        <p:tgtEl>
                                          <p:spTgt spid="74"/>
                                        </p:tgtEl>
                                        <p:attrNameLst>
                                          <p:attrName>style.visibility</p:attrName>
                                        </p:attrNameLst>
                                      </p:cBhvr>
                                      <p:to>
                                        <p:strVal val="visible"/>
                                      </p:to>
                                    </p:set>
                                    <p:animEffect filter="wipe(left)" transition="in">
                                      <p:cBhvr>
                                        <p:cTn dur="250" id="26"/>
                                        <p:tgtEl>
                                          <p:spTgt spid="74"/>
                                        </p:tgtEl>
                                      </p:cBhvr>
                                    </p:animEffect>
                                  </p:childTnLst>
                                </p:cTn>
                              </p:par>
                              <p:par>
                                <p:cTn fill="hold" id="27" nodeType="withEffect" presetClass="entr" presetID="22" presetSubtype="1">
                                  <p:stCondLst>
                                    <p:cond delay="750"/>
                                  </p:stCondLst>
                                  <p:childTnLst>
                                    <p:set>
                                      <p:cBhvr>
                                        <p:cTn dur="1" fill="hold" id="28">
                                          <p:stCondLst>
                                            <p:cond delay="0"/>
                                          </p:stCondLst>
                                        </p:cTn>
                                        <p:tgtEl>
                                          <p:spTgt spid="65"/>
                                        </p:tgtEl>
                                        <p:attrNameLst>
                                          <p:attrName>style.visibility</p:attrName>
                                        </p:attrNameLst>
                                      </p:cBhvr>
                                      <p:to>
                                        <p:strVal val="visible"/>
                                      </p:to>
                                    </p:set>
                                    <p:animEffect filter="wipe(up)" transition="in">
                                      <p:cBhvr>
                                        <p:cTn dur="250" id="29"/>
                                        <p:tgtEl>
                                          <p:spTgt spid="65"/>
                                        </p:tgtEl>
                                      </p:cBhvr>
                                    </p:animEffect>
                                  </p:childTnLst>
                                </p:cTn>
                              </p:par>
                              <p:par>
                                <p:cTn fill="hold" id="30" nodeType="withEffect" presetClass="entr" presetID="22" presetSubtype="8">
                                  <p:stCondLst>
                                    <p:cond delay="1000"/>
                                  </p:stCondLst>
                                  <p:childTnLst>
                                    <p:set>
                                      <p:cBhvr>
                                        <p:cTn dur="1" fill="hold" id="31">
                                          <p:stCondLst>
                                            <p:cond delay="0"/>
                                          </p:stCondLst>
                                        </p:cTn>
                                        <p:tgtEl>
                                          <p:spTgt spid="83"/>
                                        </p:tgtEl>
                                        <p:attrNameLst>
                                          <p:attrName>style.visibility</p:attrName>
                                        </p:attrNameLst>
                                      </p:cBhvr>
                                      <p:to>
                                        <p:strVal val="visible"/>
                                      </p:to>
                                    </p:set>
                                    <p:animEffect filter="wipe(left)" transition="in">
                                      <p:cBhvr>
                                        <p:cTn dur="250" id="32"/>
                                        <p:tgtEl>
                                          <p:spTgt spid="83"/>
                                        </p:tgtEl>
                                      </p:cBhvr>
                                    </p:animEffect>
                                  </p:childTnLst>
                                </p:cTn>
                              </p:par>
                              <p:par>
                                <p:cTn fill="hold" id="33" nodeType="withEffect" presetClass="entr" presetID="22" presetSubtype="4">
                                  <p:stCondLst>
                                    <p:cond delay="1000"/>
                                  </p:stCondLst>
                                  <p:childTnLst>
                                    <p:set>
                                      <p:cBhvr>
                                        <p:cTn dur="1" fill="hold" id="34">
                                          <p:stCondLst>
                                            <p:cond delay="0"/>
                                          </p:stCondLst>
                                        </p:cTn>
                                        <p:tgtEl>
                                          <p:spTgt spid="68"/>
                                        </p:tgtEl>
                                        <p:attrNameLst>
                                          <p:attrName>style.visibility</p:attrName>
                                        </p:attrNameLst>
                                      </p:cBhvr>
                                      <p:to>
                                        <p:strVal val="visible"/>
                                      </p:to>
                                    </p:set>
                                    <p:animEffect filter="wipe(down)" transition="in">
                                      <p:cBhvr>
                                        <p:cTn dur="250" id="35"/>
                                        <p:tgtEl>
                                          <p:spTgt spid="68"/>
                                        </p:tgtEl>
                                      </p:cBhvr>
                                    </p:animEffect>
                                  </p:childTnLst>
                                </p:cTn>
                              </p:par>
                              <p:par>
                                <p:cTn fill="hold" id="36" nodeType="withEffect" presetClass="entr" presetID="22" presetSubtype="8">
                                  <p:stCondLst>
                                    <p:cond delay="1250"/>
                                  </p:stCondLst>
                                  <p:childTnLst>
                                    <p:set>
                                      <p:cBhvr>
                                        <p:cTn dur="1" fill="hold" id="37">
                                          <p:stCondLst>
                                            <p:cond delay="0"/>
                                          </p:stCondLst>
                                        </p:cTn>
                                        <p:tgtEl>
                                          <p:spTgt spid="77"/>
                                        </p:tgtEl>
                                        <p:attrNameLst>
                                          <p:attrName>style.visibility</p:attrName>
                                        </p:attrNameLst>
                                      </p:cBhvr>
                                      <p:to>
                                        <p:strVal val="visible"/>
                                      </p:to>
                                    </p:set>
                                    <p:animEffect filter="wipe(left)" transition="in">
                                      <p:cBhvr>
                                        <p:cTn dur="250" id="38"/>
                                        <p:tgtEl>
                                          <p:spTgt spid="77"/>
                                        </p:tgtEl>
                                      </p:cBhvr>
                                    </p:animEffect>
                                  </p:childTnLst>
                                </p:cTn>
                              </p:par>
                              <p:par>
                                <p:cTn fill="hold" id="39" nodeType="withEffect" presetClass="entr" presetID="22" presetSubtype="1">
                                  <p:stCondLst>
                                    <p:cond delay="1250"/>
                                  </p:stCondLst>
                                  <p:childTnLst>
                                    <p:set>
                                      <p:cBhvr>
                                        <p:cTn dur="1" fill="hold" id="40">
                                          <p:stCondLst>
                                            <p:cond delay="0"/>
                                          </p:stCondLst>
                                        </p:cTn>
                                        <p:tgtEl>
                                          <p:spTgt spid="71"/>
                                        </p:tgtEl>
                                        <p:attrNameLst>
                                          <p:attrName>style.visibility</p:attrName>
                                        </p:attrNameLst>
                                      </p:cBhvr>
                                      <p:to>
                                        <p:strVal val="visible"/>
                                      </p:to>
                                    </p:set>
                                    <p:animEffect filter="wipe(up)" transition="in">
                                      <p:cBhvr>
                                        <p:cTn dur="250" id="41"/>
                                        <p:tgtEl>
                                          <p:spTgt spid="71"/>
                                        </p:tgtEl>
                                      </p:cBhvr>
                                    </p:animEffect>
                                  </p:childTnLst>
                                </p:cTn>
                              </p:par>
                              <p:par>
                                <p:cTn fill="hold" id="42" nodeType="withEffect" presetClass="entr" presetID="22" presetSubtype="8">
                                  <p:stCondLst>
                                    <p:cond delay="1500"/>
                                  </p:stCondLst>
                                  <p:childTnLst>
                                    <p:set>
                                      <p:cBhvr>
                                        <p:cTn dur="1" fill="hold" id="43">
                                          <p:stCondLst>
                                            <p:cond delay="0"/>
                                          </p:stCondLst>
                                        </p:cTn>
                                        <p:tgtEl>
                                          <p:spTgt spid="80"/>
                                        </p:tgtEl>
                                        <p:attrNameLst>
                                          <p:attrName>style.visibility</p:attrName>
                                        </p:attrNameLst>
                                      </p:cBhvr>
                                      <p:to>
                                        <p:strVal val="visible"/>
                                      </p:to>
                                    </p:set>
                                    <p:animEffect filter="wipe(left)" transition="in">
                                      <p:cBhvr>
                                        <p:cTn dur="250" id="44"/>
                                        <p:tgtEl>
                                          <p:spTgt spid="8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259632" y="2083519"/>
            <a:ext cx="1486856" cy="1620838"/>
            <a:chOff x="1259632" y="2319064"/>
            <a:chExt cx="1619250" cy="1620838"/>
          </a:xfrm>
        </p:grpSpPr>
        <p:grpSp>
          <p:nvGrpSpPr>
            <p:cNvPr id="3" name="组合 35"/>
            <p:cNvGrpSpPr/>
            <p:nvPr/>
          </p:nvGrpSpPr>
          <p:grpSpPr>
            <a:xfrm>
              <a:off x="1259632" y="2319064"/>
              <a:ext cx="1619250" cy="1620838"/>
              <a:chExt cx="2641800" cy="2641800"/>
            </a:xfrm>
            <a:solidFill>
              <a:schemeClr val="tx1"/>
            </a:solidFill>
          </p:grpSpPr>
          <p:grpSp>
            <p:nvGrpSpPr>
              <p:cNvPr id="5" name="组合 31"/>
              <p:cNvGrpSpPr/>
              <p:nvPr/>
            </p:nvGrpSpPr>
            <p:grpSpPr>
              <a:xfrm>
                <a:off x="0" y="0"/>
                <a:ext cx="2641800" cy="2641800"/>
                <a:chExt cx="2641800" cy="2641800"/>
              </a:xfrm>
              <a:grpFill/>
            </p:grpSpPr>
            <p:sp>
              <p:nvSpPr>
                <p:cNvPr id="7" name="梯形 2"/>
                <p:cNvSpPr/>
                <p:nvPr/>
              </p:nvSpPr>
              <p:spPr bwMode="auto">
                <a:xfrm>
                  <a:off x="1086900" y="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8" name="梯形 43"/>
                <p:cNvSpPr/>
                <p:nvPr/>
              </p:nvSpPr>
              <p:spPr bwMode="auto">
                <a:xfrm rot="1800000">
                  <a:off x="1639350" y="148029"/>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9" name="梯形 44"/>
                <p:cNvSpPr/>
                <p:nvPr/>
              </p:nvSpPr>
              <p:spPr bwMode="auto">
                <a:xfrm rot="3600000">
                  <a:off x="2043771" y="5524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10" name="梯形 47"/>
                <p:cNvSpPr/>
                <p:nvPr/>
              </p:nvSpPr>
              <p:spPr bwMode="auto">
                <a:xfrm rot="5400000">
                  <a:off x="2191800" y="110490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11" name="梯形 48"/>
                <p:cNvSpPr/>
                <p:nvPr/>
              </p:nvSpPr>
              <p:spPr bwMode="auto">
                <a:xfrm rot="7200000">
                  <a:off x="2043771" y="16573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12" name="梯形 49"/>
                <p:cNvSpPr/>
                <p:nvPr/>
              </p:nvSpPr>
              <p:spPr bwMode="auto">
                <a:xfrm rot="9000000">
                  <a:off x="1639350" y="2061771"/>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13" name="梯形 50"/>
                <p:cNvSpPr/>
                <p:nvPr/>
              </p:nvSpPr>
              <p:spPr bwMode="auto">
                <a:xfrm rot="10800000">
                  <a:off x="1086900" y="220980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14" name="梯形 51"/>
                <p:cNvSpPr/>
                <p:nvPr/>
              </p:nvSpPr>
              <p:spPr bwMode="auto">
                <a:xfrm rot="12600000">
                  <a:off x="534450" y="2061771"/>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15" name="梯形 52"/>
                <p:cNvSpPr/>
                <p:nvPr/>
              </p:nvSpPr>
              <p:spPr bwMode="auto">
                <a:xfrm rot="14400000">
                  <a:off x="130029" y="16573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16" name="梯形 53"/>
                <p:cNvSpPr/>
                <p:nvPr/>
              </p:nvSpPr>
              <p:spPr bwMode="auto">
                <a:xfrm rot="16200000">
                  <a:off x="-18000" y="110490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17" name="梯形 54"/>
                <p:cNvSpPr/>
                <p:nvPr/>
              </p:nvSpPr>
              <p:spPr bwMode="auto">
                <a:xfrm rot="18000000">
                  <a:off x="130029" y="5524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18" name="梯形 55"/>
                <p:cNvSpPr/>
                <p:nvPr/>
              </p:nvSpPr>
              <p:spPr bwMode="auto">
                <a:xfrm rot="19800000">
                  <a:off x="534450" y="148029"/>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grpSp>
          <p:sp>
            <p:nvSpPr>
              <p:cNvPr id="6" name="同心圆 29"/>
              <p:cNvSpPr/>
              <p:nvPr/>
            </p:nvSpPr>
            <p:spPr bwMode="auto">
              <a:xfrm>
                <a:off x="398899" y="401564"/>
                <a:ext cx="1872000" cy="1872000"/>
              </a:xfrm>
              <a:custGeom>
                <a:gdLst>
                  <a:gd fmla="*/ 0 w 1872000" name="T0"/>
                  <a:gd fmla="*/ 936000 h 1872000" name="T1"/>
                  <a:gd fmla="*/ 0 w 1872000" name="T2"/>
                  <a:gd fmla="*/ 936000 h 1872000" name="T3"/>
                  <a:gd fmla="*/ 936000 w 1872000" name="T4"/>
                  <a:gd fmla="*/ 1 h 1872000" name="T5"/>
                  <a:gd fmla="*/ 936001 w 1872000" name="T6"/>
                  <a:gd fmla="*/ 1 h 1872000" name="T7"/>
                  <a:gd fmla="*/ 936001 w 1872000" name="T8"/>
                  <a:gd fmla="*/ 1 h 1872000" name="T9"/>
                  <a:gd fmla="*/ 1872001 w 1872000" name="T10"/>
                  <a:gd fmla="*/ 936001 h 1872000" name="T11"/>
                  <a:gd fmla="*/ 1872000 w 1872000" name="T12"/>
                  <a:gd fmla="*/ 936002 h 1872000" name="T13"/>
                  <a:gd fmla="*/ 1872001 w 1872000" name="T14"/>
                  <a:gd fmla="*/ 936003 h 1872000" name="T15"/>
                  <a:gd fmla="*/ 936001 w 1872000" name="T16"/>
                  <a:gd fmla="*/ 1872003 h 1872000" name="T17"/>
                  <a:gd fmla="*/ 936000 w 1872000" name="T18"/>
                  <a:gd fmla="*/ 1872002 h 1872000" name="T19"/>
                  <a:gd fmla="*/ 936000 w 1872000" name="T20"/>
                  <a:gd fmla="*/ 1872002 h 1872000" name="T21"/>
                  <a:gd fmla="*/ 1 w 1872000" name="T22"/>
                  <a:gd fmla="*/ 936003 h 1872000" name="T23"/>
                  <a:gd fmla="*/ 1 w 1872000" name="T24"/>
                  <a:gd fmla="*/ 936002 h 1872000" name="T25"/>
                  <a:gd fmla="*/ 102904 w 1872000" name="T26"/>
                  <a:gd fmla="*/ 936000 h 1872000" name="T27"/>
                  <a:gd fmla="*/ 102904 w 1872000" name="T28"/>
                  <a:gd fmla="*/ 936000 h 1872000" name="T29"/>
                  <a:gd fmla="*/ 102904 w 1872000" name="T30"/>
                  <a:gd fmla="*/ 936000 h 1872000" name="T31"/>
                  <a:gd fmla="*/ 935999 w 1872000" name="T32"/>
                  <a:gd fmla="*/ 1769096 h 1872000" name="T33"/>
                  <a:gd fmla="*/ 935999 w 1872000" name="T34"/>
                  <a:gd fmla="*/ 1769097 h 1872000" name="T35"/>
                  <a:gd fmla="*/ 1769095 w 1872000" name="T36"/>
                  <a:gd fmla="*/ 936001 h 1872000" name="T37"/>
                  <a:gd fmla="*/ 1769095 w 1872000" name="T38"/>
                  <a:gd fmla="*/ 936001 h 1872000" name="T39"/>
                  <a:gd fmla="*/ 935999 w 1872000" name="T40"/>
                  <a:gd fmla="*/ 102905 h 1872000" name="T41"/>
                  <a:gd fmla="*/ 935998 w 1872000" name="T42"/>
                  <a:gd fmla="*/ 102905 h 1872000" name="T43"/>
                  <a:gd fmla="*/ 935998 w 1872000" name="T44"/>
                  <a:gd fmla="*/ 102905 h 1872000" name="T45"/>
                  <a:gd fmla="*/ 102902 w 1872000" name="T46"/>
                  <a:gd fmla="*/ 936000 h 1872000" name="T47"/>
                  <a:gd fmla="*/ 274148 w 1872000" name="T48"/>
                  <a:gd fmla="*/ 274148 h 1872000" name="T49"/>
                  <a:gd fmla="*/ 1597852 w 1872000" name="T50"/>
                  <a:gd fmla="*/ 1597852 h 187200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T51" l="T48" r="T50" t="T49"/>
                <a:pathLst>
                  <a:path h="1872000" w="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grpSp>
        <p:sp>
          <p:nvSpPr>
            <p:cNvPr id="4" name="TextBox 12"/>
            <p:cNvSpPr txBox="1">
              <a:spLocks noChangeArrowheads="1"/>
            </p:cNvSpPr>
            <p:nvPr/>
          </p:nvSpPr>
          <p:spPr bwMode="auto">
            <a:xfrm flipH="1">
              <a:off x="1691680" y="2978077"/>
              <a:ext cx="963662" cy="3108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lnSpc>
                  <a:spcPct val="80000"/>
                </a:lnSpc>
                <a:spcBef>
                  <a:spcPct val="0"/>
                </a:spcBef>
                <a:spcAft>
                  <a:spcPct val="0"/>
                </a:spcAft>
                <a:buFont charset="0" panose="020b0604020202020204" pitchFamily="34" typeface="Arial"/>
                <a:buNone/>
              </a:pPr>
              <a:r>
                <a:rPr altLang="en-US" lang="zh-CN" smtClean="0">
                  <a:latin charset="-122" panose="020b0503020204020204" pitchFamily="34" typeface="微软雅黑"/>
                  <a:ea charset="-122" panose="020b0503020204020204" pitchFamily="34" typeface="微软雅黑"/>
                </a:rPr>
                <a:t>标题</a:t>
              </a:r>
            </a:p>
          </p:txBody>
        </p:sp>
      </p:grpSp>
      <p:grpSp>
        <p:nvGrpSpPr>
          <p:cNvPr id="19" name="组合 18"/>
          <p:cNvGrpSpPr/>
          <p:nvPr/>
        </p:nvGrpSpPr>
        <p:grpSpPr>
          <a:xfrm>
            <a:off x="2616944" y="1059582"/>
            <a:ext cx="2026205" cy="2027237"/>
            <a:chOff x="2616944" y="1295127"/>
            <a:chExt cx="2206625" cy="2027237"/>
          </a:xfrm>
        </p:grpSpPr>
        <p:grpSp>
          <p:nvGrpSpPr>
            <p:cNvPr id="20" name="组合 102"/>
            <p:cNvGrpSpPr/>
            <p:nvPr/>
          </p:nvGrpSpPr>
          <p:grpSpPr>
            <a:xfrm>
              <a:off x="2616944" y="1295127"/>
              <a:ext cx="2206625" cy="2027237"/>
              <a:chExt cx="2641800" cy="2641800"/>
            </a:xfrm>
            <a:solidFill>
              <a:schemeClr val="tx2"/>
            </a:solidFill>
          </p:grpSpPr>
          <p:grpSp>
            <p:nvGrpSpPr>
              <p:cNvPr id="22" name="组合 103"/>
              <p:cNvGrpSpPr/>
              <p:nvPr/>
            </p:nvGrpSpPr>
            <p:grpSpPr>
              <a:xfrm>
                <a:off x="0" y="0"/>
                <a:ext cx="2641800" cy="2641800"/>
                <a:chExt cx="2641800" cy="2641800"/>
              </a:xfrm>
              <a:grpFill/>
            </p:grpSpPr>
            <p:sp>
              <p:nvSpPr>
                <p:cNvPr id="24" name="梯形 105"/>
                <p:cNvSpPr/>
                <p:nvPr/>
              </p:nvSpPr>
              <p:spPr bwMode="auto">
                <a:xfrm>
                  <a:off x="1086900" y="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25" name="梯形 106"/>
                <p:cNvSpPr/>
                <p:nvPr/>
              </p:nvSpPr>
              <p:spPr bwMode="auto">
                <a:xfrm rot="1800000">
                  <a:off x="1639350" y="148029"/>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26" name="梯形 107"/>
                <p:cNvSpPr/>
                <p:nvPr/>
              </p:nvSpPr>
              <p:spPr bwMode="auto">
                <a:xfrm rot="3600000">
                  <a:off x="2043771" y="5524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27" name="梯形 108"/>
                <p:cNvSpPr/>
                <p:nvPr/>
              </p:nvSpPr>
              <p:spPr bwMode="auto">
                <a:xfrm rot="5400000">
                  <a:off x="2191800" y="110490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28" name="梯形 109"/>
                <p:cNvSpPr/>
                <p:nvPr/>
              </p:nvSpPr>
              <p:spPr bwMode="auto">
                <a:xfrm rot="7200000">
                  <a:off x="2043771" y="16573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29" name="梯形 110"/>
                <p:cNvSpPr/>
                <p:nvPr/>
              </p:nvSpPr>
              <p:spPr bwMode="auto">
                <a:xfrm rot="9000000">
                  <a:off x="1639350" y="2061771"/>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30" name="梯形 111"/>
                <p:cNvSpPr/>
                <p:nvPr/>
              </p:nvSpPr>
              <p:spPr bwMode="auto">
                <a:xfrm rot="10800000">
                  <a:off x="1086900" y="220980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31" name="梯形 112"/>
                <p:cNvSpPr/>
                <p:nvPr/>
              </p:nvSpPr>
              <p:spPr bwMode="auto">
                <a:xfrm rot="12600000">
                  <a:off x="534450" y="2061771"/>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32" name="梯形 113"/>
                <p:cNvSpPr/>
                <p:nvPr/>
              </p:nvSpPr>
              <p:spPr bwMode="auto">
                <a:xfrm rot="14400000">
                  <a:off x="130029" y="16573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33" name="梯形 114"/>
                <p:cNvSpPr/>
                <p:nvPr/>
              </p:nvSpPr>
              <p:spPr bwMode="auto">
                <a:xfrm rot="16200000">
                  <a:off x="-18000" y="110490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34" name="梯形 115"/>
                <p:cNvSpPr/>
                <p:nvPr/>
              </p:nvSpPr>
              <p:spPr bwMode="auto">
                <a:xfrm rot="18000000">
                  <a:off x="130029" y="5524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sp>
              <p:nvSpPr>
                <p:cNvPr id="35" name="梯形 116"/>
                <p:cNvSpPr/>
                <p:nvPr/>
              </p:nvSpPr>
              <p:spPr bwMode="auto">
                <a:xfrm rot="19800000">
                  <a:off x="534451" y="148030"/>
                  <a:ext cx="468000" cy="431999"/>
                </a:xfrm>
                <a:custGeom>
                  <a:gdLst>
                    <a:gd fmla="*/ 0 w 468000" name="T0"/>
                    <a:gd fmla="*/ 431999 h 431999" name="T1"/>
                    <a:gd fmla="*/ 108000 w 468000" name="T2"/>
                    <a:gd fmla="*/ 0 h 431999" name="T3"/>
                    <a:gd fmla="*/ 360000 w 468000" name="T4"/>
                    <a:gd fmla="*/ 0 h 431999" name="T5"/>
                    <a:gd fmla="*/ 468000 w 468000" name="T6"/>
                    <a:gd fmla="*/ 431999 h 431999" name="T7"/>
                    <a:gd fmla="*/ 72000 w 468000" name="T8"/>
                    <a:gd fmla="*/ 66461 h 431999" name="T9"/>
                    <a:gd fmla="*/ 396000 w 468000" name="T10"/>
                    <a:gd fmla="*/ 431999 h 431999" name="T11"/>
                  </a:gdLst>
                  <a:cxnLst>
                    <a:cxn ang="0">
                      <a:pos x="T0" y="T1"/>
                    </a:cxn>
                    <a:cxn ang="0">
                      <a:pos x="T2" y="T3"/>
                    </a:cxn>
                    <a:cxn ang="0">
                      <a:pos x="T4" y="T5"/>
                    </a:cxn>
                    <a:cxn ang="0">
                      <a:pos x="T6" y="T7"/>
                    </a:cxn>
                  </a:cxnLst>
                  <a:rect b="T11" l="T8" r="T10" t="T9"/>
                  <a:pathLst>
                    <a:path h="431999" w="468000">
                      <a:moveTo>
                        <a:pt x="0" y="431999"/>
                      </a:moveTo>
                      <a:lnTo>
                        <a:pt x="108000" y="0"/>
                      </a:lnTo>
                      <a:lnTo>
                        <a:pt x="360000" y="0"/>
                      </a:lnTo>
                      <a:lnTo>
                        <a:pt x="468000" y="431999"/>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grpSp>
          <p:sp>
            <p:nvSpPr>
              <p:cNvPr id="23" name="同心圆 104"/>
              <p:cNvSpPr/>
              <p:nvPr/>
            </p:nvSpPr>
            <p:spPr bwMode="auto">
              <a:xfrm>
                <a:off x="398899" y="401564"/>
                <a:ext cx="1872000" cy="1872000"/>
              </a:xfrm>
              <a:custGeom>
                <a:gdLst>
                  <a:gd fmla="*/ 0 w 1872000" name="T0"/>
                  <a:gd fmla="*/ 936000 h 1872000" name="T1"/>
                  <a:gd fmla="*/ 0 w 1872000" name="T2"/>
                  <a:gd fmla="*/ 936000 h 1872000" name="T3"/>
                  <a:gd fmla="*/ 936000 w 1872000" name="T4"/>
                  <a:gd fmla="*/ 1 h 1872000" name="T5"/>
                  <a:gd fmla="*/ 936001 w 1872000" name="T6"/>
                  <a:gd fmla="*/ 1 h 1872000" name="T7"/>
                  <a:gd fmla="*/ 936001 w 1872000" name="T8"/>
                  <a:gd fmla="*/ 1 h 1872000" name="T9"/>
                  <a:gd fmla="*/ 1872001 w 1872000" name="T10"/>
                  <a:gd fmla="*/ 936001 h 1872000" name="T11"/>
                  <a:gd fmla="*/ 1872000 w 1872000" name="T12"/>
                  <a:gd fmla="*/ 936002 h 1872000" name="T13"/>
                  <a:gd fmla="*/ 1872001 w 1872000" name="T14"/>
                  <a:gd fmla="*/ 936003 h 1872000" name="T15"/>
                  <a:gd fmla="*/ 936001 w 1872000" name="T16"/>
                  <a:gd fmla="*/ 1872003 h 1872000" name="T17"/>
                  <a:gd fmla="*/ 936000 w 1872000" name="T18"/>
                  <a:gd fmla="*/ 1872002 h 1872000" name="T19"/>
                  <a:gd fmla="*/ 936000 w 1872000" name="T20"/>
                  <a:gd fmla="*/ 1872002 h 1872000" name="T21"/>
                  <a:gd fmla="*/ 1 w 1872000" name="T22"/>
                  <a:gd fmla="*/ 936003 h 1872000" name="T23"/>
                  <a:gd fmla="*/ 1 w 1872000" name="T24"/>
                  <a:gd fmla="*/ 936002 h 1872000" name="T25"/>
                  <a:gd fmla="*/ 102904 w 1872000" name="T26"/>
                  <a:gd fmla="*/ 936000 h 1872000" name="T27"/>
                  <a:gd fmla="*/ 102904 w 1872000" name="T28"/>
                  <a:gd fmla="*/ 936000 h 1872000" name="T29"/>
                  <a:gd fmla="*/ 102904 w 1872000" name="T30"/>
                  <a:gd fmla="*/ 936000 h 1872000" name="T31"/>
                  <a:gd fmla="*/ 935999 w 1872000" name="T32"/>
                  <a:gd fmla="*/ 1769096 h 1872000" name="T33"/>
                  <a:gd fmla="*/ 935999 w 1872000" name="T34"/>
                  <a:gd fmla="*/ 1769097 h 1872000" name="T35"/>
                  <a:gd fmla="*/ 1769095 w 1872000" name="T36"/>
                  <a:gd fmla="*/ 936001 h 1872000" name="T37"/>
                  <a:gd fmla="*/ 1769095 w 1872000" name="T38"/>
                  <a:gd fmla="*/ 936001 h 1872000" name="T39"/>
                  <a:gd fmla="*/ 935999 w 1872000" name="T40"/>
                  <a:gd fmla="*/ 102905 h 1872000" name="T41"/>
                  <a:gd fmla="*/ 935998 w 1872000" name="T42"/>
                  <a:gd fmla="*/ 102905 h 1872000" name="T43"/>
                  <a:gd fmla="*/ 935998 w 1872000" name="T44"/>
                  <a:gd fmla="*/ 102905 h 1872000" name="T45"/>
                  <a:gd fmla="*/ 102902 w 1872000" name="T46"/>
                  <a:gd fmla="*/ 936000 h 1872000" name="T47"/>
                  <a:gd fmla="*/ 274148 w 1872000" name="T48"/>
                  <a:gd fmla="*/ 274148 h 1872000" name="T49"/>
                  <a:gd fmla="*/ 1597852 w 1872000" name="T50"/>
                  <a:gd fmla="*/ 1597852 h 187200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T51" l="T48" r="T50" t="T49"/>
                <a:pathLst>
                  <a:path h="1872000" w="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pPr>
                <a:endParaRPr altLang="en-US" lang="zh-CN" smtClean="0" sz="2200">
                  <a:solidFill>
                    <a:srgbClr val="080808"/>
                  </a:solidFill>
                  <a:latin charset="-122" panose="020b0503020204020204" pitchFamily="34" typeface="微软雅黑"/>
                  <a:ea charset="-122" panose="020b0503020204020204" pitchFamily="34" typeface="微软雅黑"/>
                </a:endParaRPr>
              </a:p>
            </p:txBody>
          </p:sp>
        </p:grpSp>
        <p:sp>
          <p:nvSpPr>
            <p:cNvPr id="21" name="TextBox 12"/>
            <p:cNvSpPr txBox="1">
              <a:spLocks noChangeArrowheads="1"/>
            </p:cNvSpPr>
            <p:nvPr/>
          </p:nvSpPr>
          <p:spPr bwMode="auto">
            <a:xfrm flipH="1">
              <a:off x="3347864" y="2156087"/>
              <a:ext cx="96366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lnSpc>
                  <a:spcPct val="80000"/>
                </a:lnSpc>
                <a:spcBef>
                  <a:spcPct val="0"/>
                </a:spcBef>
                <a:spcAft>
                  <a:spcPct val="0"/>
                </a:spcAft>
                <a:buFont charset="0" panose="020b0604020202020204" pitchFamily="34" typeface="Arial"/>
                <a:buNone/>
              </a:pPr>
              <a:r>
                <a:rPr altLang="en-US" lang="zh-CN" smtClean="0" sz="2000">
                  <a:solidFill>
                    <a:schemeClr val="tx2"/>
                  </a:solidFill>
                  <a:latin charset="-122" panose="020b0503020204020204" pitchFamily="34" typeface="微软雅黑"/>
                  <a:ea charset="-122" panose="020b0503020204020204" pitchFamily="34" typeface="微软雅黑"/>
                </a:rPr>
                <a:t>标题</a:t>
              </a:r>
            </a:p>
          </p:txBody>
        </p:sp>
      </p:grpSp>
      <p:grpSp>
        <p:nvGrpSpPr>
          <p:cNvPr id="36" name="组合 35"/>
          <p:cNvGrpSpPr/>
          <p:nvPr/>
        </p:nvGrpSpPr>
        <p:grpSpPr>
          <a:xfrm>
            <a:off x="4607669" y="2277194"/>
            <a:ext cx="1241962" cy="1257300"/>
            <a:chOff x="4607669" y="2512739"/>
            <a:chExt cx="1352550" cy="1257300"/>
          </a:xfrm>
          <a:solidFill>
            <a:schemeClr val="bg1"/>
          </a:solidFill>
        </p:grpSpPr>
        <p:grpSp>
          <p:nvGrpSpPr>
            <p:cNvPr id="37" name="组合 87"/>
            <p:cNvGrpSpPr/>
            <p:nvPr/>
          </p:nvGrpSpPr>
          <p:grpSpPr>
            <a:xfrm>
              <a:off x="4607669" y="2512739"/>
              <a:ext cx="1352550" cy="1257300"/>
              <a:chExt cx="2641800" cy="2641800"/>
            </a:xfrm>
            <a:grpFill/>
          </p:grpSpPr>
          <p:grpSp>
            <p:nvGrpSpPr>
              <p:cNvPr id="39" name="组合 88"/>
              <p:cNvGrpSpPr/>
              <p:nvPr/>
            </p:nvGrpSpPr>
            <p:grpSpPr>
              <a:xfrm>
                <a:off x="0" y="0"/>
                <a:ext cx="2641800" cy="2641800"/>
                <a:chExt cx="2641800" cy="2641800"/>
              </a:xfrm>
              <a:grpFill/>
            </p:grpSpPr>
            <p:sp>
              <p:nvSpPr>
                <p:cNvPr id="41" name="梯形 90"/>
                <p:cNvSpPr/>
                <p:nvPr/>
              </p:nvSpPr>
              <p:spPr bwMode="auto">
                <a:xfrm>
                  <a:off x="1086900" y="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42" name="梯形 91"/>
                <p:cNvSpPr/>
                <p:nvPr/>
              </p:nvSpPr>
              <p:spPr bwMode="auto">
                <a:xfrm rot="1800000">
                  <a:off x="1639350" y="148029"/>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43" name="梯形 92"/>
                <p:cNvSpPr/>
                <p:nvPr/>
              </p:nvSpPr>
              <p:spPr bwMode="auto">
                <a:xfrm rot="3600000">
                  <a:off x="2043771" y="5524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44" name="梯形 93"/>
                <p:cNvSpPr/>
                <p:nvPr/>
              </p:nvSpPr>
              <p:spPr bwMode="auto">
                <a:xfrm rot="5400000">
                  <a:off x="2191800" y="110490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45" name="梯形 94"/>
                <p:cNvSpPr/>
                <p:nvPr/>
              </p:nvSpPr>
              <p:spPr bwMode="auto">
                <a:xfrm rot="7200000">
                  <a:off x="2043771" y="16573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46" name="梯形 95"/>
                <p:cNvSpPr/>
                <p:nvPr/>
              </p:nvSpPr>
              <p:spPr bwMode="auto">
                <a:xfrm rot="9000000">
                  <a:off x="1639350" y="2061771"/>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47" name="梯形 96"/>
                <p:cNvSpPr/>
                <p:nvPr/>
              </p:nvSpPr>
              <p:spPr bwMode="auto">
                <a:xfrm rot="10800000">
                  <a:off x="1086900" y="220980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48" name="梯形 97"/>
                <p:cNvSpPr/>
                <p:nvPr/>
              </p:nvSpPr>
              <p:spPr bwMode="auto">
                <a:xfrm rot="12600000">
                  <a:off x="534450" y="2061771"/>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49" name="梯形 98"/>
                <p:cNvSpPr/>
                <p:nvPr/>
              </p:nvSpPr>
              <p:spPr bwMode="auto">
                <a:xfrm rot="14400000">
                  <a:off x="130029" y="16573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50" name="梯形 99"/>
                <p:cNvSpPr/>
                <p:nvPr/>
              </p:nvSpPr>
              <p:spPr bwMode="auto">
                <a:xfrm rot="16200000">
                  <a:off x="-18000" y="110490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51" name="梯形 100"/>
                <p:cNvSpPr/>
                <p:nvPr/>
              </p:nvSpPr>
              <p:spPr bwMode="auto">
                <a:xfrm rot="18000000">
                  <a:off x="130029" y="5524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52" name="梯形 101"/>
                <p:cNvSpPr/>
                <p:nvPr/>
              </p:nvSpPr>
              <p:spPr bwMode="auto">
                <a:xfrm rot="19800000">
                  <a:off x="534450" y="148029"/>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grpSp>
          <p:sp>
            <p:nvSpPr>
              <p:cNvPr id="40" name="同心圆 89"/>
              <p:cNvSpPr/>
              <p:nvPr/>
            </p:nvSpPr>
            <p:spPr bwMode="auto">
              <a:xfrm>
                <a:off x="398899" y="401564"/>
                <a:ext cx="1872000" cy="1872000"/>
              </a:xfrm>
              <a:custGeom>
                <a:gdLst>
                  <a:gd fmla="*/ 0 w 1872000" name="T0"/>
                  <a:gd fmla="*/ 936000 h 1872000" name="T1"/>
                  <a:gd fmla="*/ 0 w 1872000" name="T2"/>
                  <a:gd fmla="*/ 936000 h 1872000" name="T3"/>
                  <a:gd fmla="*/ 936000 w 1872000" name="T4"/>
                  <a:gd fmla="*/ 1 h 1872000" name="T5"/>
                  <a:gd fmla="*/ 936001 w 1872000" name="T6"/>
                  <a:gd fmla="*/ 1 h 1872000" name="T7"/>
                  <a:gd fmla="*/ 936001 w 1872000" name="T8"/>
                  <a:gd fmla="*/ 1 h 1872000" name="T9"/>
                  <a:gd fmla="*/ 1872001 w 1872000" name="T10"/>
                  <a:gd fmla="*/ 936001 h 1872000" name="T11"/>
                  <a:gd fmla="*/ 1872000 w 1872000" name="T12"/>
                  <a:gd fmla="*/ 936002 h 1872000" name="T13"/>
                  <a:gd fmla="*/ 1872001 w 1872000" name="T14"/>
                  <a:gd fmla="*/ 936003 h 1872000" name="T15"/>
                  <a:gd fmla="*/ 936001 w 1872000" name="T16"/>
                  <a:gd fmla="*/ 1872003 h 1872000" name="T17"/>
                  <a:gd fmla="*/ 936000 w 1872000" name="T18"/>
                  <a:gd fmla="*/ 1872002 h 1872000" name="T19"/>
                  <a:gd fmla="*/ 936000 w 1872000" name="T20"/>
                  <a:gd fmla="*/ 1872002 h 1872000" name="T21"/>
                  <a:gd fmla="*/ 1 w 1872000" name="T22"/>
                  <a:gd fmla="*/ 936003 h 1872000" name="T23"/>
                  <a:gd fmla="*/ 1 w 1872000" name="T24"/>
                  <a:gd fmla="*/ 936002 h 1872000" name="T25"/>
                  <a:gd fmla="*/ 102904 w 1872000" name="T26"/>
                  <a:gd fmla="*/ 936000 h 1872000" name="T27"/>
                  <a:gd fmla="*/ 102904 w 1872000" name="T28"/>
                  <a:gd fmla="*/ 936000 h 1872000" name="T29"/>
                  <a:gd fmla="*/ 102904 w 1872000" name="T30"/>
                  <a:gd fmla="*/ 936000 h 1872000" name="T31"/>
                  <a:gd fmla="*/ 935999 w 1872000" name="T32"/>
                  <a:gd fmla="*/ 1769096 h 1872000" name="T33"/>
                  <a:gd fmla="*/ 935999 w 1872000" name="T34"/>
                  <a:gd fmla="*/ 1769097 h 1872000" name="T35"/>
                  <a:gd fmla="*/ 1769095 w 1872000" name="T36"/>
                  <a:gd fmla="*/ 936001 h 1872000" name="T37"/>
                  <a:gd fmla="*/ 1769095 w 1872000" name="T38"/>
                  <a:gd fmla="*/ 936001 h 1872000" name="T39"/>
                  <a:gd fmla="*/ 935999 w 1872000" name="T40"/>
                  <a:gd fmla="*/ 102905 h 1872000" name="T41"/>
                  <a:gd fmla="*/ 935998 w 1872000" name="T42"/>
                  <a:gd fmla="*/ 102905 h 1872000" name="T43"/>
                  <a:gd fmla="*/ 935998 w 1872000" name="T44"/>
                  <a:gd fmla="*/ 102905 h 1872000" name="T45"/>
                  <a:gd fmla="*/ 102902 w 1872000" name="T46"/>
                  <a:gd fmla="*/ 936000 h 1872000" name="T47"/>
                  <a:gd fmla="*/ 274148 w 1872000" name="T48"/>
                  <a:gd fmla="*/ 274148 h 1872000" name="T49"/>
                  <a:gd fmla="*/ 1597852 w 1872000" name="T50"/>
                  <a:gd fmla="*/ 1597852 h 187200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T51" l="T48" r="T50" t="T49"/>
                <a:pathLst>
                  <a:path h="1872000" w="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grpSp>
        <p:sp>
          <p:nvSpPr>
            <p:cNvPr id="38" name="TextBox 12"/>
            <p:cNvSpPr txBox="1">
              <a:spLocks noChangeArrowheads="1"/>
            </p:cNvSpPr>
            <p:nvPr/>
          </p:nvSpPr>
          <p:spPr bwMode="auto">
            <a:xfrm flipH="1">
              <a:off x="4938298" y="3003798"/>
              <a:ext cx="963663" cy="310896"/>
            </a:xfrm>
            <a:prstGeom prst="rect">
              <a:avLst/>
            </a:prstGeom>
            <a:noFill/>
            <a:ln w="9525">
              <a:noFill/>
              <a:miter lim="800000"/>
            </a:ln>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lnSpc>
                  <a:spcPct val="80000"/>
                </a:lnSpc>
                <a:spcBef>
                  <a:spcPct val="0"/>
                </a:spcBef>
                <a:spcAft>
                  <a:spcPct val="0"/>
                </a:spcAft>
                <a:buFont charset="0" panose="020b0604020202020204" pitchFamily="34" typeface="Arial"/>
                <a:buNone/>
              </a:pPr>
              <a:r>
                <a:rPr altLang="en-US" lang="zh-CN" smtClean="0">
                  <a:solidFill>
                    <a:schemeClr val="bg1"/>
                  </a:solidFill>
                  <a:latin charset="-122" panose="020b0503020204020204" pitchFamily="34" typeface="微软雅黑"/>
                  <a:ea charset="-122" panose="020b0503020204020204" pitchFamily="34" typeface="微软雅黑"/>
                </a:rPr>
                <a:t>标题</a:t>
              </a:r>
            </a:p>
          </p:txBody>
        </p:sp>
      </p:grpSp>
      <p:grpSp>
        <p:nvGrpSpPr>
          <p:cNvPr id="53" name="组合 52"/>
          <p:cNvGrpSpPr/>
          <p:nvPr/>
        </p:nvGrpSpPr>
        <p:grpSpPr>
          <a:xfrm>
            <a:off x="5831632" y="1294532"/>
            <a:ext cx="2104921" cy="2068512"/>
            <a:chOff x="5831632" y="1530077"/>
            <a:chExt cx="2292350" cy="2068512"/>
          </a:xfrm>
        </p:grpSpPr>
        <p:grpSp>
          <p:nvGrpSpPr>
            <p:cNvPr id="54" name="组合 57"/>
            <p:cNvGrpSpPr/>
            <p:nvPr/>
          </p:nvGrpSpPr>
          <p:grpSpPr>
            <a:xfrm>
              <a:off x="5831632" y="1530077"/>
              <a:ext cx="2292350" cy="2068512"/>
              <a:chExt cx="2641800" cy="2641800"/>
            </a:xfrm>
            <a:solidFill>
              <a:schemeClr val="bg2"/>
            </a:solidFill>
          </p:grpSpPr>
          <p:grpSp>
            <p:nvGrpSpPr>
              <p:cNvPr id="56" name="组合 58"/>
              <p:cNvGrpSpPr/>
              <p:nvPr/>
            </p:nvGrpSpPr>
            <p:grpSpPr>
              <a:xfrm>
                <a:off x="0" y="0"/>
                <a:ext cx="2641800" cy="2641800"/>
                <a:chExt cx="2641800" cy="2641800"/>
              </a:xfrm>
              <a:grpFill/>
            </p:grpSpPr>
            <p:sp>
              <p:nvSpPr>
                <p:cNvPr id="58" name="梯形 60"/>
                <p:cNvSpPr/>
                <p:nvPr/>
              </p:nvSpPr>
              <p:spPr bwMode="auto">
                <a:xfrm>
                  <a:off x="1086900" y="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59" name="梯形 61"/>
                <p:cNvSpPr/>
                <p:nvPr/>
              </p:nvSpPr>
              <p:spPr bwMode="auto">
                <a:xfrm rot="1800000">
                  <a:off x="1639350" y="148029"/>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60" name="梯形 62"/>
                <p:cNvSpPr/>
                <p:nvPr/>
              </p:nvSpPr>
              <p:spPr bwMode="auto">
                <a:xfrm rot="3600000">
                  <a:off x="2043771" y="5524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61" name="梯形 63"/>
                <p:cNvSpPr/>
                <p:nvPr/>
              </p:nvSpPr>
              <p:spPr bwMode="auto">
                <a:xfrm rot="5400000">
                  <a:off x="2191800" y="110490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62" name="梯形 64"/>
                <p:cNvSpPr/>
                <p:nvPr/>
              </p:nvSpPr>
              <p:spPr bwMode="auto">
                <a:xfrm rot="7200000">
                  <a:off x="2043771" y="16573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63" name="梯形 65"/>
                <p:cNvSpPr/>
                <p:nvPr/>
              </p:nvSpPr>
              <p:spPr bwMode="auto">
                <a:xfrm rot="9000000">
                  <a:off x="1639350" y="2061771"/>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64" name="梯形 66"/>
                <p:cNvSpPr/>
                <p:nvPr/>
              </p:nvSpPr>
              <p:spPr bwMode="auto">
                <a:xfrm rot="10800000">
                  <a:off x="1086900" y="220980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65" name="梯形 67"/>
                <p:cNvSpPr/>
                <p:nvPr/>
              </p:nvSpPr>
              <p:spPr bwMode="auto">
                <a:xfrm rot="12600000">
                  <a:off x="534450" y="2061771"/>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66" name="梯形 68"/>
                <p:cNvSpPr/>
                <p:nvPr/>
              </p:nvSpPr>
              <p:spPr bwMode="auto">
                <a:xfrm rot="14400000">
                  <a:off x="130029" y="16573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67" name="梯形 69"/>
                <p:cNvSpPr/>
                <p:nvPr/>
              </p:nvSpPr>
              <p:spPr bwMode="auto">
                <a:xfrm rot="16200000">
                  <a:off x="-18000" y="110490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68" name="梯形 70"/>
                <p:cNvSpPr/>
                <p:nvPr/>
              </p:nvSpPr>
              <p:spPr bwMode="auto">
                <a:xfrm rot="18000000">
                  <a:off x="130029" y="552450"/>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sp>
              <p:nvSpPr>
                <p:cNvPr id="69" name="梯形 71"/>
                <p:cNvSpPr/>
                <p:nvPr/>
              </p:nvSpPr>
              <p:spPr bwMode="auto">
                <a:xfrm rot="19800000">
                  <a:off x="534450" y="148029"/>
                  <a:ext cx="468000" cy="432000"/>
                </a:xfrm>
                <a:custGeom>
                  <a:gdLst>
                    <a:gd fmla="*/ 0 w 468000" name="T0"/>
                    <a:gd fmla="*/ 432000 h 432000" name="T1"/>
                    <a:gd fmla="*/ 108000 w 468000" name="T2"/>
                    <a:gd fmla="*/ 0 h 432000" name="T3"/>
                    <a:gd fmla="*/ 360000 w 468000" name="T4"/>
                    <a:gd fmla="*/ 0 h 432000" name="T5"/>
                    <a:gd fmla="*/ 468000 w 468000" name="T6"/>
                    <a:gd fmla="*/ 432000 h 432000" name="T7"/>
                    <a:gd fmla="*/ 72000 w 468000" name="T8"/>
                    <a:gd fmla="*/ 66462 h 432000" name="T9"/>
                    <a:gd fmla="*/ 396000 w 468000" name="T10"/>
                    <a:gd fmla="*/ 432000 h 432000" name="T11"/>
                  </a:gdLst>
                  <a:cxnLst>
                    <a:cxn ang="0">
                      <a:pos x="T0" y="T1"/>
                    </a:cxn>
                    <a:cxn ang="0">
                      <a:pos x="T2" y="T3"/>
                    </a:cxn>
                    <a:cxn ang="0">
                      <a:pos x="T4" y="T5"/>
                    </a:cxn>
                    <a:cxn ang="0">
                      <a:pos x="T6" y="T7"/>
                    </a:cxn>
                  </a:cxnLst>
                  <a:rect b="T11" l="T8" r="T10" t="T9"/>
                  <a:pathLst>
                    <a:path h="432000" w="468000">
                      <a:moveTo>
                        <a:pt x="0" y="432000"/>
                      </a:moveTo>
                      <a:lnTo>
                        <a:pt x="108000" y="0"/>
                      </a:lnTo>
                      <a:lnTo>
                        <a:pt x="360000" y="0"/>
                      </a:lnTo>
                      <a:lnTo>
                        <a:pt x="468000" y="432000"/>
                      </a:ln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grpSp>
          <p:sp>
            <p:nvSpPr>
              <p:cNvPr id="57" name="同心圆 59"/>
              <p:cNvSpPr/>
              <p:nvPr/>
            </p:nvSpPr>
            <p:spPr bwMode="auto">
              <a:xfrm>
                <a:off x="398899" y="401564"/>
                <a:ext cx="1872000" cy="1872000"/>
              </a:xfrm>
              <a:custGeom>
                <a:gdLst>
                  <a:gd fmla="*/ 0 w 1872000" name="T0"/>
                  <a:gd fmla="*/ 936000 h 1872000" name="T1"/>
                  <a:gd fmla="*/ 0 w 1872000" name="T2"/>
                  <a:gd fmla="*/ 936000 h 1872000" name="T3"/>
                  <a:gd fmla="*/ 936000 w 1872000" name="T4"/>
                  <a:gd fmla="*/ 1 h 1872000" name="T5"/>
                  <a:gd fmla="*/ 936001 w 1872000" name="T6"/>
                  <a:gd fmla="*/ 1 h 1872000" name="T7"/>
                  <a:gd fmla="*/ 936001 w 1872000" name="T8"/>
                  <a:gd fmla="*/ 1 h 1872000" name="T9"/>
                  <a:gd fmla="*/ 1872001 w 1872000" name="T10"/>
                  <a:gd fmla="*/ 936001 h 1872000" name="T11"/>
                  <a:gd fmla="*/ 1872000 w 1872000" name="T12"/>
                  <a:gd fmla="*/ 936002 h 1872000" name="T13"/>
                  <a:gd fmla="*/ 1872001 w 1872000" name="T14"/>
                  <a:gd fmla="*/ 936003 h 1872000" name="T15"/>
                  <a:gd fmla="*/ 936001 w 1872000" name="T16"/>
                  <a:gd fmla="*/ 1872003 h 1872000" name="T17"/>
                  <a:gd fmla="*/ 936000 w 1872000" name="T18"/>
                  <a:gd fmla="*/ 1872002 h 1872000" name="T19"/>
                  <a:gd fmla="*/ 936000 w 1872000" name="T20"/>
                  <a:gd fmla="*/ 1872002 h 1872000" name="T21"/>
                  <a:gd fmla="*/ 1 w 1872000" name="T22"/>
                  <a:gd fmla="*/ 936003 h 1872000" name="T23"/>
                  <a:gd fmla="*/ 1 w 1872000" name="T24"/>
                  <a:gd fmla="*/ 936002 h 1872000" name="T25"/>
                  <a:gd fmla="*/ 102904 w 1872000" name="T26"/>
                  <a:gd fmla="*/ 936000 h 1872000" name="T27"/>
                  <a:gd fmla="*/ 102904 w 1872000" name="T28"/>
                  <a:gd fmla="*/ 936000 h 1872000" name="T29"/>
                  <a:gd fmla="*/ 102904 w 1872000" name="T30"/>
                  <a:gd fmla="*/ 936000 h 1872000" name="T31"/>
                  <a:gd fmla="*/ 935999 w 1872000" name="T32"/>
                  <a:gd fmla="*/ 1769096 h 1872000" name="T33"/>
                  <a:gd fmla="*/ 935999 w 1872000" name="T34"/>
                  <a:gd fmla="*/ 1769097 h 1872000" name="T35"/>
                  <a:gd fmla="*/ 1769095 w 1872000" name="T36"/>
                  <a:gd fmla="*/ 936001 h 1872000" name="T37"/>
                  <a:gd fmla="*/ 1769095 w 1872000" name="T38"/>
                  <a:gd fmla="*/ 936001 h 1872000" name="T39"/>
                  <a:gd fmla="*/ 935999 w 1872000" name="T40"/>
                  <a:gd fmla="*/ 102905 h 1872000" name="T41"/>
                  <a:gd fmla="*/ 935998 w 1872000" name="T42"/>
                  <a:gd fmla="*/ 102905 h 1872000" name="T43"/>
                  <a:gd fmla="*/ 935998 w 1872000" name="T44"/>
                  <a:gd fmla="*/ 102905 h 1872000" name="T45"/>
                  <a:gd fmla="*/ 102902 w 1872000" name="T46"/>
                  <a:gd fmla="*/ 936000 h 1872000" name="T47"/>
                  <a:gd fmla="*/ 274148 w 1872000" name="T48"/>
                  <a:gd fmla="*/ 274148 h 1872000" name="T49"/>
                  <a:gd fmla="*/ 1597852 w 1872000" name="T50"/>
                  <a:gd fmla="*/ 1597852 h 1872000"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T51" l="T48" r="T50" t="T49"/>
                <a:pathLst>
                  <a:path h="1872000" w="1872000">
                    <a:moveTo>
                      <a:pt x="0" y="936000"/>
                    </a:moveTo>
                    <a:lnTo>
                      <a:pt x="0" y="936000"/>
                    </a:lnTo>
                    <a:cubicBezTo>
                      <a:pt x="0" y="419061"/>
                      <a:pt x="419061" y="0"/>
                      <a:pt x="936000" y="1"/>
                    </a:cubicBezTo>
                    <a:cubicBezTo>
                      <a:pt x="936000" y="1"/>
                      <a:pt x="936001" y="1"/>
                      <a:pt x="936001" y="1"/>
                    </a:cubicBezTo>
                    <a:cubicBezTo>
                      <a:pt x="1452940" y="1"/>
                      <a:pt x="1872001" y="419062"/>
                      <a:pt x="1872001" y="936001"/>
                    </a:cubicBezTo>
                    <a:cubicBezTo>
                      <a:pt x="1872001" y="936001"/>
                      <a:pt x="1872000" y="936002"/>
                      <a:pt x="1872000" y="936002"/>
                    </a:cubicBezTo>
                    <a:lnTo>
                      <a:pt x="1872001" y="936003"/>
                    </a:lnTo>
                    <a:cubicBezTo>
                      <a:pt x="1872001" y="1452941"/>
                      <a:pt x="1452939" y="1872003"/>
                      <a:pt x="936001" y="1872003"/>
                    </a:cubicBezTo>
                    <a:cubicBezTo>
                      <a:pt x="936000" y="1872003"/>
                      <a:pt x="936000" y="1872002"/>
                      <a:pt x="936000" y="1872002"/>
                    </a:cubicBezTo>
                    <a:cubicBezTo>
                      <a:pt x="419061" y="1872002"/>
                      <a:pt x="1" y="1452941"/>
                      <a:pt x="1" y="936003"/>
                    </a:cubicBezTo>
                    <a:cubicBezTo>
                      <a:pt x="0" y="936002"/>
                      <a:pt x="1" y="936002"/>
                      <a:pt x="1" y="936002"/>
                    </a:cubicBezTo>
                    <a:close/>
                    <a:moveTo>
                      <a:pt x="102904" y="936000"/>
                    </a:moveTo>
                    <a:lnTo>
                      <a:pt x="102904" y="936000"/>
                    </a:lnTo>
                    <a:cubicBezTo>
                      <a:pt x="102904" y="936000"/>
                      <a:pt x="102904" y="936000"/>
                      <a:pt x="102904" y="936000"/>
                    </a:cubicBezTo>
                    <a:cubicBezTo>
                      <a:pt x="102903" y="1396106"/>
                      <a:pt x="475893" y="1769096"/>
                      <a:pt x="935999" y="1769096"/>
                    </a:cubicBezTo>
                    <a:lnTo>
                      <a:pt x="935999" y="1769097"/>
                    </a:lnTo>
                    <a:cubicBezTo>
                      <a:pt x="1396105" y="1769096"/>
                      <a:pt x="1769095" y="1396107"/>
                      <a:pt x="1769095" y="936001"/>
                    </a:cubicBezTo>
                    <a:cubicBezTo>
                      <a:pt x="1769095" y="475894"/>
                      <a:pt x="1396105" y="102905"/>
                      <a:pt x="935999" y="102905"/>
                    </a:cubicBezTo>
                    <a:lnTo>
                      <a:pt x="935998" y="102905"/>
                    </a:lnTo>
                    <a:cubicBezTo>
                      <a:pt x="935998" y="102905"/>
                      <a:pt x="935998" y="102905"/>
                      <a:pt x="935998" y="102905"/>
                    </a:cubicBezTo>
                    <a:cubicBezTo>
                      <a:pt x="475892" y="102904"/>
                      <a:pt x="102902" y="475894"/>
                      <a:pt x="102902" y="936000"/>
                    </a:cubicBezTo>
                    <a:close/>
                  </a:path>
                </a:pathLst>
              </a:custGeom>
              <a:grpFill/>
              <a:ln>
                <a:noFill/>
              </a:ln>
              <a:extLst>
                <a:ext uri="{91240B29-F687-4F45-9708-019B960494DF}">
                  <a14:hiddenLine w="9525">
                    <a:solidFill>
                      <a:srgbClr val="000000"/>
                    </a:solidFill>
                    <a:round/>
                  </a14:hiddenLine>
                </a:ext>
              </a:extLst>
            </p:spPr>
            <p:txBody>
              <a:bodyPr anchor="ctr"/>
              <a:lstStyle/>
              <a:p>
                <a:pPr fontAlgn="base">
                  <a:spcBef>
                    <a:spcPct val="0"/>
                  </a:spcBef>
                  <a:spcAft>
                    <a:spcPct val="0"/>
                  </a:spcAft>
                  <a:buFont charset="0" panose="020b0604020202020204" pitchFamily="34" typeface="Arial"/>
                  <a:buNone/>
                  <a:defRPr/>
                </a:pPr>
                <a:endParaRPr altLang="en-US" kern="0" lang="zh-CN" smtClean="0" sz="2200">
                  <a:solidFill>
                    <a:srgbClr val="080808"/>
                  </a:solidFill>
                  <a:latin charset="-122" panose="020b0503020204020204" pitchFamily="34" typeface="微软雅黑"/>
                  <a:ea charset="-122" panose="020b0503020204020204" pitchFamily="34" typeface="微软雅黑"/>
                </a:endParaRPr>
              </a:p>
            </p:txBody>
          </p:sp>
        </p:grpSp>
        <p:sp>
          <p:nvSpPr>
            <p:cNvPr id="55" name="TextBox 12"/>
            <p:cNvSpPr txBox="1">
              <a:spLocks noChangeArrowheads="1"/>
            </p:cNvSpPr>
            <p:nvPr/>
          </p:nvSpPr>
          <p:spPr bwMode="auto">
            <a:xfrm flipH="1">
              <a:off x="6588223" y="2447255"/>
              <a:ext cx="963663"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fontAlgn="base">
                <a:lnSpc>
                  <a:spcPct val="80000"/>
                </a:lnSpc>
                <a:spcBef>
                  <a:spcPct val="0"/>
                </a:spcBef>
                <a:spcAft>
                  <a:spcPct val="0"/>
                </a:spcAft>
                <a:buFont charset="0" panose="020b0604020202020204" pitchFamily="34" typeface="Arial"/>
                <a:buNone/>
              </a:pPr>
              <a:r>
                <a:rPr altLang="en-US" lang="zh-CN" smtClean="0" sz="2000">
                  <a:solidFill>
                    <a:schemeClr val="bg2"/>
                  </a:solidFill>
                  <a:latin charset="-122" panose="020b0503020204020204" pitchFamily="34" typeface="微软雅黑"/>
                  <a:ea charset="-122" panose="020b0503020204020204" pitchFamily="34" typeface="微软雅黑"/>
                </a:rPr>
                <a:t>标题</a:t>
              </a:r>
            </a:p>
          </p:txBody>
        </p:sp>
      </p:grpSp>
      <p:sp>
        <p:nvSpPr>
          <p:cNvPr id="70" name="TextBox 69"/>
          <p:cNvSpPr txBox="1"/>
          <p:nvPr/>
        </p:nvSpPr>
        <p:spPr>
          <a:xfrm>
            <a:off x="2746488" y="4011910"/>
            <a:ext cx="4894539" cy="396240"/>
          </a:xfrm>
          <a:prstGeom prst="rect">
            <a:avLst/>
          </a:prstGeom>
          <a:noFill/>
        </p:spPr>
        <p:txBody>
          <a:bodyPr rtlCol="0" wrap="square">
            <a:spAutoFit/>
          </a:bodyPr>
          <a:lstStyle/>
          <a:p>
            <a:r>
              <a:rPr altLang="en-US" lang="zh-CN" smtClean="0" spc="-10" sz="1000">
                <a:solidFill>
                  <a:schemeClr val="accent1"/>
                </a:solidFill>
                <a:latin charset="-122" panose="020b0503020204020204" pitchFamily="34" typeface="微软雅黑"/>
                <a:ea charset="-122" panose="020b0503020204020204" pitchFamily="34" typeface="微软雅黑"/>
              </a:rPr>
              <a:t>请输入内容请输入文字内容请输入内容请输入文字内容请输入内容请输入文字内容请输入内容请输入文字内容请输入内容请输入文字内容请输入内容请输入文字内容</a:t>
            </a:r>
          </a:p>
        </p:txBody>
      </p:sp>
      <p:sp>
        <p:nvSpPr>
          <p:cNvPr id="71" name="TextBox 70"/>
          <p:cNvSpPr txBox="1"/>
          <p:nvPr/>
        </p:nvSpPr>
        <p:spPr>
          <a:xfrm>
            <a:off x="3105246" y="3651870"/>
            <a:ext cx="4635106" cy="335280"/>
          </a:xfrm>
          <a:prstGeom prst="rect">
            <a:avLst/>
          </a:prstGeom>
          <a:noFill/>
        </p:spPr>
        <p:txBody>
          <a:bodyPr rtlCol="0" wrap="square">
            <a:spAutoFit/>
          </a:bodyPr>
          <a:lstStyle/>
          <a:p>
            <a:r>
              <a:rPr altLang="en-US" lang="zh-CN" smtClean="0" spc="-10" sz="1600">
                <a:solidFill>
                  <a:schemeClr val="bg1"/>
                </a:solidFill>
                <a:latin charset="-122" panose="020b0503020204020204" pitchFamily="34" typeface="微软雅黑"/>
                <a:ea charset="-122" panose="020b0503020204020204" pitchFamily="34" typeface="微软雅黑"/>
              </a:rPr>
              <a:t>标题文字内容</a:t>
            </a:r>
          </a:p>
        </p:txBody>
      </p:sp>
      <p:grpSp>
        <p:nvGrpSpPr>
          <p:cNvPr id="72" name="组合 71"/>
          <p:cNvGrpSpPr/>
          <p:nvPr/>
        </p:nvGrpSpPr>
        <p:grpSpPr>
          <a:xfrm>
            <a:off x="280052" y="242680"/>
            <a:ext cx="2904891" cy="338554"/>
            <a:chOff x="568442" y="319364"/>
            <a:chExt cx="3873190" cy="451406"/>
          </a:xfrm>
        </p:grpSpPr>
        <p:sp>
          <p:nvSpPr>
            <p:cNvPr id="73"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74" name="等腰三角形 73"/>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75"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5"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style.rotation</p:attrName>
                                        </p:attrNameLst>
                                      </p:cBhvr>
                                      <p:tavLst>
                                        <p:tav tm="0">
                                          <p:val>
                                            <p:fltVal val="720"/>
                                          </p:val>
                                        </p:tav>
                                        <p:tav tm="100000">
                                          <p:val>
                                            <p:fltVal val="0"/>
                                          </p:val>
                                        </p:tav>
                                      </p:tavLst>
                                    </p:anim>
                                    <p:anim calcmode="lin" valueType="num">
                                      <p:cBhvr>
                                        <p:cTn dur="500" fill="hold" id="9"/>
                                        <p:tgtEl>
                                          <p:spTgt spid="2"/>
                                        </p:tgtEl>
                                        <p:attrNameLst>
                                          <p:attrName>ppt_h</p:attrName>
                                        </p:attrNameLst>
                                      </p:cBhvr>
                                      <p:tavLst>
                                        <p:tav tm="0">
                                          <p:val>
                                            <p:fltVal val="0"/>
                                          </p:val>
                                        </p:tav>
                                        <p:tav tm="100000">
                                          <p:val>
                                            <p:strVal val="#ppt_h"/>
                                          </p:val>
                                        </p:tav>
                                      </p:tavLst>
                                    </p:anim>
                                    <p:anim calcmode="lin" valueType="num">
                                      <p:cBhvr>
                                        <p:cTn dur="500" fill="hold" id="10"/>
                                        <p:tgtEl>
                                          <p:spTgt spid="2"/>
                                        </p:tgtEl>
                                        <p:attrNameLst>
                                          <p:attrName>ppt_w</p:attrName>
                                        </p:attrNameLst>
                                      </p:cBhvr>
                                      <p:tavLst>
                                        <p:tav tm="0">
                                          <p:val>
                                            <p:fltVal val="0"/>
                                          </p:val>
                                        </p:tav>
                                        <p:tav tm="100000">
                                          <p:val>
                                            <p:strVal val="#ppt_w"/>
                                          </p:val>
                                        </p:tav>
                                      </p:tavLst>
                                    </p:anim>
                                  </p:childTnLst>
                                </p:cTn>
                              </p:par>
                              <p:par>
                                <p:cTn fill="hold" id="11" nodeType="withEffect" presetClass="entr" presetID="35" presetSubtype="0">
                                  <p:stCondLst>
                                    <p:cond delay="0"/>
                                  </p:stCondLst>
                                  <p:childTnLst>
                                    <p:set>
                                      <p:cBhvr>
                                        <p:cTn dur="1" fill="hold" id="12">
                                          <p:stCondLst>
                                            <p:cond delay="0"/>
                                          </p:stCondLst>
                                        </p:cTn>
                                        <p:tgtEl>
                                          <p:spTgt spid="19"/>
                                        </p:tgtEl>
                                        <p:attrNameLst>
                                          <p:attrName>style.visibility</p:attrName>
                                        </p:attrNameLst>
                                      </p:cBhvr>
                                      <p:to>
                                        <p:strVal val="visible"/>
                                      </p:to>
                                    </p:set>
                                    <p:animEffect filter="fade" transition="in">
                                      <p:cBhvr>
                                        <p:cTn dur="500" id="13"/>
                                        <p:tgtEl>
                                          <p:spTgt spid="19"/>
                                        </p:tgtEl>
                                      </p:cBhvr>
                                    </p:animEffect>
                                    <p:anim calcmode="lin" valueType="num">
                                      <p:cBhvr>
                                        <p:cTn dur="500" fill="hold" id="14"/>
                                        <p:tgtEl>
                                          <p:spTgt spid="19"/>
                                        </p:tgtEl>
                                        <p:attrNameLst>
                                          <p:attrName>style.rotation</p:attrName>
                                        </p:attrNameLst>
                                      </p:cBhvr>
                                      <p:tavLst>
                                        <p:tav tm="0">
                                          <p:val>
                                            <p:fltVal val="720"/>
                                          </p:val>
                                        </p:tav>
                                        <p:tav tm="100000">
                                          <p:val>
                                            <p:fltVal val="0"/>
                                          </p:val>
                                        </p:tav>
                                      </p:tavLst>
                                    </p:anim>
                                    <p:anim calcmode="lin" valueType="num">
                                      <p:cBhvr>
                                        <p:cTn dur="500" fill="hold" id="15"/>
                                        <p:tgtEl>
                                          <p:spTgt spid="19"/>
                                        </p:tgtEl>
                                        <p:attrNameLst>
                                          <p:attrName>ppt_h</p:attrName>
                                        </p:attrNameLst>
                                      </p:cBhvr>
                                      <p:tavLst>
                                        <p:tav tm="0">
                                          <p:val>
                                            <p:fltVal val="0"/>
                                          </p:val>
                                        </p:tav>
                                        <p:tav tm="100000">
                                          <p:val>
                                            <p:strVal val="#ppt_h"/>
                                          </p:val>
                                        </p:tav>
                                      </p:tavLst>
                                    </p:anim>
                                    <p:anim calcmode="lin" valueType="num">
                                      <p:cBhvr>
                                        <p:cTn dur="500" fill="hold" id="16"/>
                                        <p:tgtEl>
                                          <p:spTgt spid="19"/>
                                        </p:tgtEl>
                                        <p:attrNameLst>
                                          <p:attrName>ppt_w</p:attrName>
                                        </p:attrNameLst>
                                      </p:cBhvr>
                                      <p:tavLst>
                                        <p:tav tm="0">
                                          <p:val>
                                            <p:fltVal val="0"/>
                                          </p:val>
                                        </p:tav>
                                        <p:tav tm="100000">
                                          <p:val>
                                            <p:strVal val="#ppt_w"/>
                                          </p:val>
                                        </p:tav>
                                      </p:tavLst>
                                    </p:anim>
                                  </p:childTnLst>
                                </p:cTn>
                              </p:par>
                              <p:par>
                                <p:cTn fill="hold" id="17" nodeType="withEffect" presetClass="entr" presetID="35" presetSubtype="0">
                                  <p:stCondLst>
                                    <p:cond delay="0"/>
                                  </p:stCondLst>
                                  <p:childTnLst>
                                    <p:set>
                                      <p:cBhvr>
                                        <p:cTn dur="1" fill="hold" id="18">
                                          <p:stCondLst>
                                            <p:cond delay="0"/>
                                          </p:stCondLst>
                                        </p:cTn>
                                        <p:tgtEl>
                                          <p:spTgt spid="36"/>
                                        </p:tgtEl>
                                        <p:attrNameLst>
                                          <p:attrName>style.visibility</p:attrName>
                                        </p:attrNameLst>
                                      </p:cBhvr>
                                      <p:to>
                                        <p:strVal val="visible"/>
                                      </p:to>
                                    </p:set>
                                    <p:animEffect filter="fade" transition="in">
                                      <p:cBhvr>
                                        <p:cTn dur="500" id="19"/>
                                        <p:tgtEl>
                                          <p:spTgt spid="36"/>
                                        </p:tgtEl>
                                      </p:cBhvr>
                                    </p:animEffect>
                                    <p:anim calcmode="lin" valueType="num">
                                      <p:cBhvr>
                                        <p:cTn dur="500" fill="hold" id="20"/>
                                        <p:tgtEl>
                                          <p:spTgt spid="36"/>
                                        </p:tgtEl>
                                        <p:attrNameLst>
                                          <p:attrName>style.rotation</p:attrName>
                                        </p:attrNameLst>
                                      </p:cBhvr>
                                      <p:tavLst>
                                        <p:tav tm="0">
                                          <p:val>
                                            <p:fltVal val="720"/>
                                          </p:val>
                                        </p:tav>
                                        <p:tav tm="100000">
                                          <p:val>
                                            <p:fltVal val="0"/>
                                          </p:val>
                                        </p:tav>
                                      </p:tavLst>
                                    </p:anim>
                                    <p:anim calcmode="lin" valueType="num">
                                      <p:cBhvr>
                                        <p:cTn dur="500" fill="hold" id="21"/>
                                        <p:tgtEl>
                                          <p:spTgt spid="36"/>
                                        </p:tgtEl>
                                        <p:attrNameLst>
                                          <p:attrName>ppt_h</p:attrName>
                                        </p:attrNameLst>
                                      </p:cBhvr>
                                      <p:tavLst>
                                        <p:tav tm="0">
                                          <p:val>
                                            <p:fltVal val="0"/>
                                          </p:val>
                                        </p:tav>
                                        <p:tav tm="100000">
                                          <p:val>
                                            <p:strVal val="#ppt_h"/>
                                          </p:val>
                                        </p:tav>
                                      </p:tavLst>
                                    </p:anim>
                                    <p:anim calcmode="lin" valueType="num">
                                      <p:cBhvr>
                                        <p:cTn dur="500" fill="hold" id="22"/>
                                        <p:tgtEl>
                                          <p:spTgt spid="36"/>
                                        </p:tgtEl>
                                        <p:attrNameLst>
                                          <p:attrName>ppt_w</p:attrName>
                                        </p:attrNameLst>
                                      </p:cBhvr>
                                      <p:tavLst>
                                        <p:tav tm="0">
                                          <p:val>
                                            <p:fltVal val="0"/>
                                          </p:val>
                                        </p:tav>
                                        <p:tav tm="100000">
                                          <p:val>
                                            <p:strVal val="#ppt_w"/>
                                          </p:val>
                                        </p:tav>
                                      </p:tavLst>
                                    </p:anim>
                                  </p:childTnLst>
                                </p:cTn>
                              </p:par>
                              <p:par>
                                <p:cTn fill="hold" id="23" nodeType="withEffect" presetClass="entr" presetID="35" presetSubtype="0">
                                  <p:stCondLst>
                                    <p:cond delay="0"/>
                                  </p:stCondLst>
                                  <p:childTnLst>
                                    <p:set>
                                      <p:cBhvr>
                                        <p:cTn dur="1" fill="hold" id="24">
                                          <p:stCondLst>
                                            <p:cond delay="0"/>
                                          </p:stCondLst>
                                        </p:cTn>
                                        <p:tgtEl>
                                          <p:spTgt spid="53"/>
                                        </p:tgtEl>
                                        <p:attrNameLst>
                                          <p:attrName>style.visibility</p:attrName>
                                        </p:attrNameLst>
                                      </p:cBhvr>
                                      <p:to>
                                        <p:strVal val="visible"/>
                                      </p:to>
                                    </p:set>
                                    <p:animEffect filter="fade" transition="in">
                                      <p:cBhvr>
                                        <p:cTn dur="500" id="25"/>
                                        <p:tgtEl>
                                          <p:spTgt spid="53"/>
                                        </p:tgtEl>
                                      </p:cBhvr>
                                    </p:animEffect>
                                    <p:anim calcmode="lin" valueType="num">
                                      <p:cBhvr>
                                        <p:cTn dur="500" fill="hold" id="26"/>
                                        <p:tgtEl>
                                          <p:spTgt spid="53"/>
                                        </p:tgtEl>
                                        <p:attrNameLst>
                                          <p:attrName>style.rotation</p:attrName>
                                        </p:attrNameLst>
                                      </p:cBhvr>
                                      <p:tavLst>
                                        <p:tav tm="0">
                                          <p:val>
                                            <p:fltVal val="720"/>
                                          </p:val>
                                        </p:tav>
                                        <p:tav tm="100000">
                                          <p:val>
                                            <p:fltVal val="0"/>
                                          </p:val>
                                        </p:tav>
                                      </p:tavLst>
                                    </p:anim>
                                    <p:anim calcmode="lin" valueType="num">
                                      <p:cBhvr>
                                        <p:cTn dur="500" fill="hold" id="27"/>
                                        <p:tgtEl>
                                          <p:spTgt spid="53"/>
                                        </p:tgtEl>
                                        <p:attrNameLst>
                                          <p:attrName>ppt_h</p:attrName>
                                        </p:attrNameLst>
                                      </p:cBhvr>
                                      <p:tavLst>
                                        <p:tav tm="0">
                                          <p:val>
                                            <p:fltVal val="0"/>
                                          </p:val>
                                        </p:tav>
                                        <p:tav tm="100000">
                                          <p:val>
                                            <p:strVal val="#ppt_h"/>
                                          </p:val>
                                        </p:tav>
                                      </p:tavLst>
                                    </p:anim>
                                    <p:anim calcmode="lin" valueType="num">
                                      <p:cBhvr>
                                        <p:cTn dur="500" fill="hold" id="28"/>
                                        <p:tgtEl>
                                          <p:spTgt spid="53"/>
                                        </p:tgtEl>
                                        <p:attrNameLst>
                                          <p:attrName>ppt_w</p:attrName>
                                        </p:attrNameLst>
                                      </p:cBhvr>
                                      <p:tavLst>
                                        <p:tav tm="0">
                                          <p:val>
                                            <p:fltVal val="0"/>
                                          </p:val>
                                        </p:tav>
                                        <p:tav tm="100000">
                                          <p:val>
                                            <p:strVal val="#ppt_w"/>
                                          </p:val>
                                        </p:tav>
                                      </p:tavLst>
                                    </p:anim>
                                  </p:childTnLst>
                                </p:cTn>
                              </p:par>
                            </p:childTnLst>
                          </p:cTn>
                        </p:par>
                      </p:childTnLst>
                    </p:cTn>
                  </p:par>
                  <p:par>
                    <p:cTn fill="hold" id="29" nodeType="clickPar">
                      <p:stCondLst>
                        <p:cond delay="indefinite"/>
                        <p:cond delay="0" evt="onBegin">
                          <p:tn val="28"/>
                        </p:cond>
                      </p:stCondLst>
                      <p:childTnLst>
                        <p:par>
                          <p:cTn fill="hold" id="30" nodeType="afterGroup">
                            <p:stCondLst>
                              <p:cond delay="0"/>
                            </p:stCondLst>
                            <p:childTnLst>
                              <p:par>
                                <p:cTn fill="hold" grpId="0" id="31" nodeType="clickEffect" presetClass="entr" presetID="2" presetSubtype="2">
                                  <p:stCondLst>
                                    <p:cond delay="0"/>
                                  </p:stCondLst>
                                  <p:childTnLst>
                                    <p:set>
                                      <p:cBhvr>
                                        <p:cTn dur="1" fill="hold" id="32">
                                          <p:stCondLst>
                                            <p:cond delay="0"/>
                                          </p:stCondLst>
                                        </p:cTn>
                                        <p:tgtEl>
                                          <p:spTgt spid="71"/>
                                        </p:tgtEl>
                                        <p:attrNameLst>
                                          <p:attrName>style.visibility</p:attrName>
                                        </p:attrNameLst>
                                      </p:cBhvr>
                                      <p:to>
                                        <p:strVal val="visible"/>
                                      </p:to>
                                    </p:set>
                                    <p:anim calcmode="lin" valueType="num">
                                      <p:cBhvr additive="base">
                                        <p:cTn dur="500" fill="hold" id="33"/>
                                        <p:tgtEl>
                                          <p:spTgt spid="71"/>
                                        </p:tgtEl>
                                        <p:attrNameLst>
                                          <p:attrName>ppt_x</p:attrName>
                                        </p:attrNameLst>
                                      </p:cBhvr>
                                      <p:tavLst>
                                        <p:tav tm="0">
                                          <p:val>
                                            <p:strVal val="1+#ppt_w/2"/>
                                          </p:val>
                                        </p:tav>
                                        <p:tav tm="100000">
                                          <p:val>
                                            <p:strVal val="#ppt_x"/>
                                          </p:val>
                                        </p:tav>
                                      </p:tavLst>
                                    </p:anim>
                                    <p:anim calcmode="lin" valueType="num">
                                      <p:cBhvr additive="base">
                                        <p:cTn dur="500" fill="hold" id="34"/>
                                        <p:tgtEl>
                                          <p:spTgt spid="71"/>
                                        </p:tgtEl>
                                        <p:attrNameLst>
                                          <p:attrName>ppt_y</p:attrName>
                                        </p:attrNameLst>
                                      </p:cBhvr>
                                      <p:tavLst>
                                        <p:tav tm="0">
                                          <p:val>
                                            <p:strVal val="#ppt_y"/>
                                          </p:val>
                                        </p:tav>
                                        <p:tav tm="100000">
                                          <p:val>
                                            <p:strVal val="#ppt_y"/>
                                          </p:val>
                                        </p:tav>
                                      </p:tavLst>
                                    </p:anim>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grpId="0" id="37" nodeType="clickEffect" presetClass="entr" presetID="2" presetSubtype="2">
                                  <p:stCondLst>
                                    <p:cond delay="0"/>
                                  </p:stCondLst>
                                  <p:childTnLst>
                                    <p:set>
                                      <p:cBhvr>
                                        <p:cTn dur="1" fill="hold" id="38">
                                          <p:stCondLst>
                                            <p:cond delay="0"/>
                                          </p:stCondLst>
                                        </p:cTn>
                                        <p:tgtEl>
                                          <p:spTgt spid="70"/>
                                        </p:tgtEl>
                                        <p:attrNameLst>
                                          <p:attrName>style.visibility</p:attrName>
                                        </p:attrNameLst>
                                      </p:cBhvr>
                                      <p:to>
                                        <p:strVal val="visible"/>
                                      </p:to>
                                    </p:set>
                                    <p:anim calcmode="lin" valueType="num">
                                      <p:cBhvr additive="base">
                                        <p:cTn dur="500" fill="hold" id="39"/>
                                        <p:tgtEl>
                                          <p:spTgt spid="70"/>
                                        </p:tgtEl>
                                        <p:attrNameLst>
                                          <p:attrName>ppt_x</p:attrName>
                                        </p:attrNameLst>
                                      </p:cBhvr>
                                      <p:tavLst>
                                        <p:tav tm="0">
                                          <p:val>
                                            <p:strVal val="1+#ppt_w/2"/>
                                          </p:val>
                                        </p:tav>
                                        <p:tav tm="100000">
                                          <p:val>
                                            <p:strVal val="#ppt_x"/>
                                          </p:val>
                                        </p:tav>
                                      </p:tavLst>
                                    </p:anim>
                                    <p:anim calcmode="lin" valueType="num">
                                      <p:cBhvr additive="base">
                                        <p:cTn dur="500" fill="hold" id="40"/>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0"/>
      <p:bldP grpId="0" spid="71"/>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39"/>
          <p:cNvGrpSpPr/>
          <p:nvPr/>
        </p:nvGrpSpPr>
        <p:grpSpPr>
          <a:xfrm>
            <a:off x="3607064" y="1058649"/>
            <a:ext cx="1954450" cy="1954450"/>
            <a:chOff x="5807955" y="4605844"/>
            <a:chExt cx="1402144" cy="1402144"/>
          </a:xfrm>
        </p:grpSpPr>
        <p:sp>
          <p:nvSpPr>
            <p:cNvPr id="41" name="文本框 5"/>
            <p:cNvSpPr txBox="1"/>
            <p:nvPr/>
          </p:nvSpPr>
          <p:spPr>
            <a:xfrm>
              <a:off x="6396536" y="4911052"/>
              <a:ext cx="677867" cy="721601"/>
            </a:xfrm>
            <a:prstGeom prst="rect">
              <a:avLst/>
            </a:prstGeom>
            <a:noFill/>
          </p:spPr>
          <p:txBody>
            <a:bodyPr rtlCol="0" wrap="none">
              <a:spAutoFit/>
            </a:bodyPr>
            <a:lstStyle/>
            <a:p>
              <a:r>
                <a:rPr altLang="zh-CN" lang="en-US" smtClean="0" sz="6000">
                  <a:latin charset="-122" panose="02010600030101010101" pitchFamily="2" typeface="站酷高端黑"/>
                  <a:ea charset="-122" panose="02010600030101010101" pitchFamily="2" typeface="站酷高端黑"/>
                </a:rPr>
                <a:t>01</a:t>
              </a:r>
            </a:p>
          </p:txBody>
        </p:sp>
        <p:sp>
          <p:nvSpPr>
            <p:cNvPr id="42" name="弧形 41"/>
            <p:cNvSpPr/>
            <p:nvPr/>
          </p:nvSpPr>
          <p:spPr>
            <a:xfrm rot="2700000">
              <a:off x="5884495" y="4686150"/>
              <a:ext cx="1249065" cy="1249065"/>
            </a:xfrm>
            <a:prstGeom prst="arc">
              <a:avLst>
                <a:gd fmla="val 20887794" name="adj1"/>
                <a:gd fmla="val 16988131" name="adj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rgbClr val="F8C864"/>
                </a:solidFill>
              </a:endParaRPr>
            </a:p>
          </p:txBody>
        </p:sp>
        <p:sp>
          <p:nvSpPr>
            <p:cNvPr id="43" name="弦形 42"/>
            <p:cNvSpPr/>
            <p:nvPr/>
          </p:nvSpPr>
          <p:spPr>
            <a:xfrm>
              <a:off x="5807955" y="4605844"/>
              <a:ext cx="1402144" cy="1402144"/>
            </a:xfrm>
            <a:prstGeom prst="chord">
              <a:avLst>
                <a:gd fmla="val 4720851" name="adj1"/>
                <a:gd fmla="val 11040325"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C864"/>
                </a:solidFill>
              </a:endParaRPr>
            </a:p>
          </p:txBody>
        </p:sp>
      </p:grpSp>
      <p:sp>
        <p:nvSpPr>
          <p:cNvPr id="44" name="矩形 69"/>
          <p:cNvSpPr>
            <a:spLocks noChangeArrowheads="1"/>
          </p:cNvSpPr>
          <p:nvPr/>
        </p:nvSpPr>
        <p:spPr bwMode="auto">
          <a:xfrm>
            <a:off x="3419872" y="3124294"/>
            <a:ext cx="2483809"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buFont charset="0" panose="020b0604020202020204" pitchFamily="34" typeface="Arial"/>
              <a:buNone/>
            </a:pPr>
            <a:r>
              <a:rPr altLang="en-US" b="1" lang="zh-CN" smtClean="0" sz="3000">
                <a:latin charset="-122" panose="020b0503020204020204" pitchFamily="34" typeface="微软雅黑"/>
                <a:ea charset="-122" panose="020b0503020204020204" pitchFamily="34" typeface="微软雅黑"/>
                <a:sym charset="-122" panose="020b0503020204020204" pitchFamily="34" typeface="微软雅黑"/>
              </a:rPr>
              <a:t>年度工作概述</a:t>
            </a:r>
          </a:p>
        </p:txBody>
      </p:sp>
      <p:sp>
        <p:nvSpPr>
          <p:cNvPr id="45" name="矩形 70"/>
          <p:cNvSpPr>
            <a:spLocks noChangeArrowheads="1"/>
          </p:cNvSpPr>
          <p:nvPr/>
        </p:nvSpPr>
        <p:spPr bwMode="auto">
          <a:xfrm>
            <a:off x="2454936" y="3678291"/>
            <a:ext cx="4627363"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1100">
                <a:solidFill>
                  <a:schemeClr val="accent1"/>
                </a:solidFill>
                <a:latin charset="-122" panose="020b0503020204020204" pitchFamily="34" typeface="微软雅黑"/>
                <a:ea charset="-122" panose="020b0503020204020204" pitchFamily="34" typeface="微软雅黑"/>
              </a:rPr>
              <a:t>在此处添加文字，在此处添加文字，在此处添加文字在此处添加文字</a:t>
            </a:r>
          </a:p>
        </p:txBody>
      </p:sp>
      <p:cxnSp>
        <p:nvCxnSpPr>
          <p:cNvPr id="46" name="直接连接符 45"/>
          <p:cNvCxnSpPr/>
          <p:nvPr/>
        </p:nvCxnSpPr>
        <p:spPr>
          <a:xfrm>
            <a:off x="1907704" y="3401293"/>
            <a:ext cx="13681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084168" y="3401293"/>
            <a:ext cx="1296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id="5" nodeType="afterEffect" presetClass="entr" presetID="39" presetSubtype="0">
                                  <p:stCondLst>
                                    <p:cond delay="0"/>
                                  </p:stCondLst>
                                  <p:iterate type="lt">
                                    <p:tmPct val="10000"/>
                                  </p:iterate>
                                  <p:childTnLst>
                                    <p:set>
                                      <p:cBhvr>
                                        <p:cTn dur="1" fill="hold" id="6">
                                          <p:stCondLst>
                                            <p:cond delay="0"/>
                                          </p:stCondLst>
                                        </p:cTn>
                                        <p:tgtEl>
                                          <p:spTgt spid="40"/>
                                        </p:tgtEl>
                                        <p:attrNameLst>
                                          <p:attrName>style.visibility</p:attrName>
                                        </p:attrNameLst>
                                      </p:cBhvr>
                                      <p:to>
                                        <p:strVal val="visible"/>
                                      </p:to>
                                    </p:set>
                                    <p:anim calcmode="lin" valueType="num">
                                      <p:cBhvr>
                                        <p:cTn dur="500" fill="hold" id="7"/>
                                        <p:tgtEl>
                                          <p:spTgt spid="40"/>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8"/>
                                        <p:tgtEl>
                                          <p:spTgt spid="40"/>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9"/>
                                        <p:tgtEl>
                                          <p:spTgt spid="40"/>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10"/>
                                        <p:tgtEl>
                                          <p:spTgt spid="40"/>
                                        </p:tgtEl>
                                        <p:attrNameLst>
                                          <p:attrName>ppt_y</p:attrName>
                                        </p:attrNameLst>
                                      </p:cBhvr>
                                      <p:tavLst>
                                        <p:tav tm="0">
                                          <p:val>
                                            <p:strVal val="#ppt_y"/>
                                          </p:val>
                                        </p:tav>
                                        <p:tav tm="100000">
                                          <p:val>
                                            <p:strVal val="#ppt_y"/>
                                          </p:val>
                                        </p:tav>
                                      </p:tavLst>
                                    </p:anim>
                                  </p:childTnLst>
                                </p:cTn>
                              </p:par>
                              <p:par>
                                <p:cTn fill="hold" id="11" nodeType="withEffect" presetClass="entr" presetID="22" presetSubtype="8">
                                  <p:stCondLst>
                                    <p:cond delay="500"/>
                                  </p:stCondLst>
                                  <p:childTnLst>
                                    <p:set>
                                      <p:cBhvr>
                                        <p:cTn dur="1" fill="hold" id="12">
                                          <p:stCondLst>
                                            <p:cond delay="0"/>
                                          </p:stCondLst>
                                        </p:cTn>
                                        <p:tgtEl>
                                          <p:spTgt spid="46"/>
                                        </p:tgtEl>
                                        <p:attrNameLst>
                                          <p:attrName>style.visibility</p:attrName>
                                        </p:attrNameLst>
                                      </p:cBhvr>
                                      <p:to>
                                        <p:strVal val="visible"/>
                                      </p:to>
                                    </p:set>
                                    <p:animEffect filter="wipe(left)" transition="in">
                                      <p:cBhvr>
                                        <p:cTn dur="500" id="13"/>
                                        <p:tgtEl>
                                          <p:spTgt spid="46"/>
                                        </p:tgtEl>
                                      </p:cBhvr>
                                    </p:animEffect>
                                  </p:childTnLst>
                                </p:cTn>
                              </p:par>
                              <p:par>
                                <p:cTn fill="hold" id="14" nodeType="withEffect" presetClass="entr" presetID="22" presetSubtype="2">
                                  <p:stCondLst>
                                    <p:cond delay="500"/>
                                  </p:stCondLst>
                                  <p:childTnLst>
                                    <p:set>
                                      <p:cBhvr>
                                        <p:cTn dur="1" fill="hold" id="15">
                                          <p:stCondLst>
                                            <p:cond delay="0"/>
                                          </p:stCondLst>
                                        </p:cTn>
                                        <p:tgtEl>
                                          <p:spTgt spid="47"/>
                                        </p:tgtEl>
                                        <p:attrNameLst>
                                          <p:attrName>style.visibility</p:attrName>
                                        </p:attrNameLst>
                                      </p:cBhvr>
                                      <p:to>
                                        <p:strVal val="visible"/>
                                      </p:to>
                                    </p:set>
                                    <p:animEffect filter="wipe(right)" transition="in">
                                      <p:cBhvr>
                                        <p:cTn dur="500" id="16"/>
                                        <p:tgtEl>
                                          <p:spTgt spid="47"/>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53" presetSubtype="0">
                                  <p:stCondLst>
                                    <p:cond delay="0"/>
                                  </p:stCondLst>
                                  <p:childTnLst>
                                    <p:set>
                                      <p:cBhvr>
                                        <p:cTn dur="1" fill="hold" id="20">
                                          <p:stCondLst>
                                            <p:cond delay="0"/>
                                          </p:stCondLst>
                                        </p:cTn>
                                        <p:tgtEl>
                                          <p:spTgt spid="44"/>
                                        </p:tgtEl>
                                        <p:attrNameLst>
                                          <p:attrName>style.visibility</p:attrName>
                                        </p:attrNameLst>
                                      </p:cBhvr>
                                      <p:to>
                                        <p:strVal val="visible"/>
                                      </p:to>
                                    </p:set>
                                    <p:anim calcmode="lin" valueType="num">
                                      <p:cBhvr>
                                        <p:cTn dur="500" fill="hold" id="21"/>
                                        <p:tgtEl>
                                          <p:spTgt spid="44"/>
                                        </p:tgtEl>
                                        <p:attrNameLst>
                                          <p:attrName>ppt_w</p:attrName>
                                        </p:attrNameLst>
                                      </p:cBhvr>
                                      <p:tavLst>
                                        <p:tav tm="0">
                                          <p:val>
                                            <p:fltVal val="0"/>
                                          </p:val>
                                        </p:tav>
                                        <p:tav tm="100000">
                                          <p:val>
                                            <p:strVal val="#ppt_w"/>
                                          </p:val>
                                        </p:tav>
                                      </p:tavLst>
                                    </p:anim>
                                    <p:anim calcmode="lin" valueType="num">
                                      <p:cBhvr>
                                        <p:cTn dur="500" fill="hold" id="22"/>
                                        <p:tgtEl>
                                          <p:spTgt spid="44"/>
                                        </p:tgtEl>
                                        <p:attrNameLst>
                                          <p:attrName>ppt_h</p:attrName>
                                        </p:attrNameLst>
                                      </p:cBhvr>
                                      <p:tavLst>
                                        <p:tav tm="0">
                                          <p:val>
                                            <p:fltVal val="0"/>
                                          </p:val>
                                        </p:tav>
                                        <p:tav tm="100000">
                                          <p:val>
                                            <p:strVal val="#ppt_h"/>
                                          </p:val>
                                        </p:tav>
                                      </p:tavLst>
                                    </p:anim>
                                    <p:animEffect filter="fade" transition="in">
                                      <p:cBhvr>
                                        <p:cTn dur="500" id="23"/>
                                        <p:tgtEl>
                                          <p:spTgt spid="44"/>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31" presetSubtype="0">
                                  <p:stCondLst>
                                    <p:cond delay="0"/>
                                  </p:stCondLst>
                                  <p:childTnLst>
                                    <p:set>
                                      <p:cBhvr>
                                        <p:cTn dur="1" fill="hold" id="27">
                                          <p:stCondLst>
                                            <p:cond delay="0"/>
                                          </p:stCondLst>
                                        </p:cTn>
                                        <p:tgtEl>
                                          <p:spTgt spid="45"/>
                                        </p:tgtEl>
                                        <p:attrNameLst>
                                          <p:attrName>style.visibility</p:attrName>
                                        </p:attrNameLst>
                                      </p:cBhvr>
                                      <p:to>
                                        <p:strVal val="visible"/>
                                      </p:to>
                                    </p:set>
                                    <p:anim calcmode="lin" valueType="num">
                                      <p:cBhvr>
                                        <p:cTn dur="1000" fill="hold" id="28"/>
                                        <p:tgtEl>
                                          <p:spTgt spid="45"/>
                                        </p:tgtEl>
                                        <p:attrNameLst>
                                          <p:attrName>ppt_w</p:attrName>
                                        </p:attrNameLst>
                                      </p:cBhvr>
                                      <p:tavLst>
                                        <p:tav tm="0">
                                          <p:val>
                                            <p:fltVal val="0"/>
                                          </p:val>
                                        </p:tav>
                                        <p:tav tm="100000">
                                          <p:val>
                                            <p:strVal val="#ppt_w"/>
                                          </p:val>
                                        </p:tav>
                                      </p:tavLst>
                                    </p:anim>
                                    <p:anim calcmode="lin" valueType="num">
                                      <p:cBhvr>
                                        <p:cTn dur="1000" fill="hold" id="29"/>
                                        <p:tgtEl>
                                          <p:spTgt spid="45"/>
                                        </p:tgtEl>
                                        <p:attrNameLst>
                                          <p:attrName>ppt_h</p:attrName>
                                        </p:attrNameLst>
                                      </p:cBhvr>
                                      <p:tavLst>
                                        <p:tav tm="0">
                                          <p:val>
                                            <p:fltVal val="0"/>
                                          </p:val>
                                        </p:tav>
                                        <p:tav tm="100000">
                                          <p:val>
                                            <p:strVal val="#ppt_h"/>
                                          </p:val>
                                        </p:tav>
                                      </p:tavLst>
                                    </p:anim>
                                    <p:anim calcmode="lin" valueType="num">
                                      <p:cBhvr>
                                        <p:cTn dur="1000" fill="hold" id="30"/>
                                        <p:tgtEl>
                                          <p:spTgt spid="45"/>
                                        </p:tgtEl>
                                        <p:attrNameLst>
                                          <p:attrName>style.rotation</p:attrName>
                                        </p:attrNameLst>
                                      </p:cBhvr>
                                      <p:tavLst>
                                        <p:tav tm="0">
                                          <p:val>
                                            <p:fltVal val="90"/>
                                          </p:val>
                                        </p:tav>
                                        <p:tav tm="100000">
                                          <p:val>
                                            <p:fltVal val="0"/>
                                          </p:val>
                                        </p:tav>
                                      </p:tavLst>
                                    </p:anim>
                                    <p:animEffect filter="fade" transition="in">
                                      <p:cBhvr>
                                        <p:cTn dur="1000" id="31"/>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5006028" y="1203598"/>
            <a:ext cx="3310388" cy="665729"/>
            <a:chOff x="6327173" y="1681099"/>
            <a:chExt cx="4413851" cy="887639"/>
          </a:xfrm>
        </p:grpSpPr>
        <p:sp>
          <p:nvSpPr>
            <p:cNvPr id="3" name="文本框 20"/>
            <p:cNvSpPr txBox="1"/>
            <p:nvPr/>
          </p:nvSpPr>
          <p:spPr>
            <a:xfrm>
              <a:off x="6327173" y="1681099"/>
              <a:ext cx="2321526" cy="414528"/>
            </a:xfrm>
            <a:prstGeom prst="rect">
              <a:avLst/>
            </a:prstGeom>
            <a:noFill/>
          </p:spPr>
          <p:txBody>
            <a:bodyPr rtlCol="0" wrap="square">
              <a:spAutoFit/>
            </a:bodyPr>
            <a:lstStyle/>
            <a:p>
              <a:pPr algn="just">
                <a:lnSpc>
                  <a:spcPct val="90000"/>
                </a:lnSpc>
                <a:spcBef>
                  <a:spcPts val="750"/>
                </a:spcBef>
              </a:pPr>
              <a:r>
                <a:rPr altLang="en-US" lang="zh-CN" sz="1600">
                  <a:solidFill>
                    <a:schemeClr val="bg1"/>
                  </a:solidFill>
                  <a:latin charset="-122" panose="020b0503020204020204" pitchFamily="34" typeface="微软雅黑"/>
                  <a:ea charset="-122" panose="020b0503020204020204" pitchFamily="34" typeface="微软雅黑"/>
                </a:rPr>
                <a:t>添加标题</a:t>
              </a:r>
            </a:p>
          </p:txBody>
        </p:sp>
        <p:sp>
          <p:nvSpPr>
            <p:cNvPr id="4" name="文本框 21"/>
            <p:cNvSpPr txBox="1"/>
            <p:nvPr/>
          </p:nvSpPr>
          <p:spPr>
            <a:xfrm>
              <a:off x="6327173" y="1938138"/>
              <a:ext cx="4413851" cy="650240"/>
            </a:xfrm>
            <a:prstGeom prst="rect">
              <a:avLst/>
            </a:prstGeom>
            <a:noFill/>
          </p:spPr>
          <p:txBody>
            <a:bodyPr rtlCol="0" wrap="square">
              <a:spAutoFit/>
            </a:bodyPr>
            <a:lstStyle/>
            <a:p>
              <a:pPr algn="just">
                <a:lnSpc>
                  <a:spcPct val="130000"/>
                </a:lnSpc>
              </a:pPr>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a:t>
              </a:r>
            </a:p>
          </p:txBody>
        </p:sp>
      </p:grpSp>
      <p:grpSp>
        <p:nvGrpSpPr>
          <p:cNvPr id="5" name="组合 4"/>
          <p:cNvGrpSpPr/>
          <p:nvPr/>
        </p:nvGrpSpPr>
        <p:grpSpPr>
          <a:xfrm>
            <a:off x="1171167" y="2659158"/>
            <a:ext cx="667212" cy="548855"/>
            <a:chOff x="1465545" y="3524250"/>
            <a:chExt cx="889616" cy="731806"/>
          </a:xfrm>
        </p:grpSpPr>
        <p:sp>
          <p:nvSpPr>
            <p:cNvPr id="6" name="六边形 5"/>
            <p:cNvSpPr/>
            <p:nvPr/>
          </p:nvSpPr>
          <p:spPr>
            <a:xfrm>
              <a:off x="1480540" y="3524250"/>
              <a:ext cx="848894" cy="731806"/>
            </a:xfrm>
            <a:prstGeom prst="hexag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7" name="文本框 24"/>
            <p:cNvSpPr txBox="1"/>
            <p:nvPr/>
          </p:nvSpPr>
          <p:spPr>
            <a:xfrm>
              <a:off x="1465545" y="3719336"/>
              <a:ext cx="889616" cy="414528"/>
            </a:xfrm>
            <a:prstGeom prst="rect">
              <a:avLst/>
            </a:prstGeom>
            <a:noFill/>
          </p:spPr>
          <p:txBody>
            <a:bodyPr rtlCol="0" wrap="square">
              <a:spAutoFit/>
            </a:bodyPr>
            <a:lstStyle/>
            <a:p>
              <a:pPr algn="ctr">
                <a:lnSpc>
                  <a:spcPct val="90000"/>
                </a:lnSpc>
                <a:spcBef>
                  <a:spcPts val="750"/>
                </a:spcBef>
              </a:pPr>
              <a:r>
                <a:rPr altLang="zh-CN" lang="en-US" sz="1600">
                  <a:solidFill>
                    <a:schemeClr val="accent2"/>
                  </a:solidFill>
                  <a:latin charset="-122" panose="020b0503020204020204" pitchFamily="34" typeface="微软雅黑"/>
                  <a:ea charset="-122" panose="020b0503020204020204" pitchFamily="34" typeface="微软雅黑"/>
                </a:rPr>
                <a:t>30%</a:t>
              </a:r>
            </a:p>
          </p:txBody>
        </p:sp>
      </p:grpSp>
      <p:grpSp>
        <p:nvGrpSpPr>
          <p:cNvPr id="8" name="组合 7"/>
          <p:cNvGrpSpPr/>
          <p:nvPr/>
        </p:nvGrpSpPr>
        <p:grpSpPr>
          <a:xfrm>
            <a:off x="1819083" y="3077232"/>
            <a:ext cx="1000697" cy="862670"/>
            <a:chOff x="2329434" y="4081682"/>
            <a:chExt cx="1334262" cy="1150226"/>
          </a:xfrm>
        </p:grpSpPr>
        <p:sp>
          <p:nvSpPr>
            <p:cNvPr id="9" name="六边形 8"/>
            <p:cNvSpPr/>
            <p:nvPr/>
          </p:nvSpPr>
          <p:spPr>
            <a:xfrm>
              <a:off x="2329434" y="4081682"/>
              <a:ext cx="1334262" cy="1150226"/>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10" name="文本框 25"/>
            <p:cNvSpPr txBox="1"/>
            <p:nvPr/>
          </p:nvSpPr>
          <p:spPr>
            <a:xfrm>
              <a:off x="2426709" y="4416728"/>
              <a:ext cx="1134779" cy="505968"/>
            </a:xfrm>
            <a:prstGeom prst="rect">
              <a:avLst/>
            </a:prstGeom>
            <a:noFill/>
          </p:spPr>
          <p:txBody>
            <a:bodyPr rtlCol="0" wrap="square">
              <a:spAutoFit/>
            </a:bodyPr>
            <a:lstStyle/>
            <a:p>
              <a:pPr algn="ctr">
                <a:lnSpc>
                  <a:spcPct val="90000"/>
                </a:lnSpc>
                <a:spcBef>
                  <a:spcPts val="750"/>
                </a:spcBef>
              </a:pPr>
              <a:r>
                <a:rPr altLang="zh-CN" lang="en-US" sz="2100">
                  <a:solidFill>
                    <a:schemeClr val="accent2"/>
                  </a:solidFill>
                  <a:latin charset="-122" panose="020b0503020204020204" pitchFamily="34" typeface="微软雅黑"/>
                  <a:ea charset="-122" panose="020b0503020204020204" pitchFamily="34" typeface="微软雅黑"/>
                </a:rPr>
                <a:t>40%</a:t>
              </a:r>
            </a:p>
          </p:txBody>
        </p:sp>
      </p:grpSp>
      <p:grpSp>
        <p:nvGrpSpPr>
          <p:cNvPr id="11" name="组合 10"/>
          <p:cNvGrpSpPr/>
          <p:nvPr/>
        </p:nvGrpSpPr>
        <p:grpSpPr>
          <a:xfrm>
            <a:off x="2819780" y="1935957"/>
            <a:ext cx="1824228" cy="1572611"/>
            <a:chOff x="3663696" y="2559981"/>
            <a:chExt cx="2432304" cy="2096814"/>
          </a:xfrm>
        </p:grpSpPr>
        <p:sp>
          <p:nvSpPr>
            <p:cNvPr id="12" name="六边形 11"/>
            <p:cNvSpPr/>
            <p:nvPr/>
          </p:nvSpPr>
          <p:spPr>
            <a:xfrm>
              <a:off x="3663696" y="2559981"/>
              <a:ext cx="2432304" cy="209681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13" name="文本框 26"/>
            <p:cNvSpPr txBox="1"/>
            <p:nvPr/>
          </p:nvSpPr>
          <p:spPr>
            <a:xfrm>
              <a:off x="4040565" y="3229824"/>
              <a:ext cx="1678565" cy="780288"/>
            </a:xfrm>
            <a:prstGeom prst="rect">
              <a:avLst/>
            </a:prstGeom>
            <a:noFill/>
          </p:spPr>
          <p:txBody>
            <a:bodyPr rtlCol="0" wrap="square">
              <a:spAutoFit/>
            </a:bodyPr>
            <a:lstStyle/>
            <a:p>
              <a:pPr algn="ctr">
                <a:lnSpc>
                  <a:spcPct val="90000"/>
                </a:lnSpc>
                <a:spcBef>
                  <a:spcPts val="750"/>
                </a:spcBef>
              </a:pPr>
              <a:r>
                <a:rPr altLang="zh-CN" lang="en-US" sz="3600">
                  <a:solidFill>
                    <a:schemeClr val="accent2"/>
                  </a:solidFill>
                  <a:latin charset="-122" panose="020b0503020204020204" pitchFamily="34" typeface="微软雅黑"/>
                  <a:ea charset="-122" panose="020b0503020204020204" pitchFamily="34" typeface="微软雅黑"/>
                </a:rPr>
                <a:t>80%</a:t>
              </a:r>
            </a:p>
          </p:txBody>
        </p:sp>
      </p:grpSp>
      <p:grpSp>
        <p:nvGrpSpPr>
          <p:cNvPr id="14" name="组合 13"/>
          <p:cNvGrpSpPr/>
          <p:nvPr/>
        </p:nvGrpSpPr>
        <p:grpSpPr>
          <a:xfrm>
            <a:off x="1524189" y="1281023"/>
            <a:ext cx="1295591" cy="1116888"/>
            <a:chOff x="1936242" y="1686736"/>
            <a:chExt cx="1727454" cy="1489184"/>
          </a:xfrm>
        </p:grpSpPr>
        <p:sp>
          <p:nvSpPr>
            <p:cNvPr id="15" name="六边形 14"/>
            <p:cNvSpPr/>
            <p:nvPr/>
          </p:nvSpPr>
          <p:spPr>
            <a:xfrm>
              <a:off x="1936242" y="1686736"/>
              <a:ext cx="1727454" cy="1489184"/>
            </a:xfrm>
            <a:prstGeom prst="hexag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accent2"/>
                </a:solidFill>
              </a:endParaRPr>
            </a:p>
          </p:txBody>
        </p:sp>
        <p:sp>
          <p:nvSpPr>
            <p:cNvPr id="16" name="文本框 27"/>
            <p:cNvSpPr txBox="1"/>
            <p:nvPr/>
          </p:nvSpPr>
          <p:spPr>
            <a:xfrm>
              <a:off x="1957362" y="2135861"/>
              <a:ext cx="1678565" cy="615696"/>
            </a:xfrm>
            <a:prstGeom prst="rect">
              <a:avLst/>
            </a:prstGeom>
            <a:noFill/>
          </p:spPr>
          <p:txBody>
            <a:bodyPr rtlCol="0" wrap="square">
              <a:spAutoFit/>
            </a:bodyPr>
            <a:lstStyle/>
            <a:p>
              <a:pPr algn="ctr">
                <a:lnSpc>
                  <a:spcPct val="90000"/>
                </a:lnSpc>
                <a:spcBef>
                  <a:spcPts val="750"/>
                </a:spcBef>
              </a:pPr>
              <a:r>
                <a:rPr altLang="zh-CN" lang="en-US" sz="2700">
                  <a:solidFill>
                    <a:schemeClr val="accent2"/>
                  </a:solidFill>
                  <a:latin charset="-122" panose="020b0503020204020204" pitchFamily="34" typeface="微软雅黑"/>
                  <a:ea charset="-122" panose="020b0503020204020204" pitchFamily="34" typeface="微软雅黑"/>
                </a:rPr>
                <a:t>50%</a:t>
              </a:r>
            </a:p>
          </p:txBody>
        </p:sp>
      </p:grpSp>
      <p:grpSp>
        <p:nvGrpSpPr>
          <p:cNvPr id="17" name="组合 16"/>
          <p:cNvGrpSpPr/>
          <p:nvPr/>
        </p:nvGrpSpPr>
        <p:grpSpPr>
          <a:xfrm>
            <a:off x="5006028" y="3504980"/>
            <a:ext cx="3310388" cy="665729"/>
            <a:chOff x="6327173" y="4322384"/>
            <a:chExt cx="4413851" cy="887637"/>
          </a:xfrm>
        </p:grpSpPr>
        <p:sp>
          <p:nvSpPr>
            <p:cNvPr id="18" name="文本框 29"/>
            <p:cNvSpPr txBox="1"/>
            <p:nvPr/>
          </p:nvSpPr>
          <p:spPr>
            <a:xfrm>
              <a:off x="6327173" y="4322383"/>
              <a:ext cx="2321526" cy="414527"/>
            </a:xfrm>
            <a:prstGeom prst="rect">
              <a:avLst/>
            </a:prstGeom>
            <a:noFill/>
          </p:spPr>
          <p:txBody>
            <a:bodyPr rtlCol="0" wrap="square">
              <a:spAutoFit/>
            </a:bodyPr>
            <a:lstStyle/>
            <a:p>
              <a:pPr algn="just">
                <a:lnSpc>
                  <a:spcPct val="90000"/>
                </a:lnSpc>
                <a:spcBef>
                  <a:spcPts val="750"/>
                </a:spcBef>
              </a:pPr>
              <a:r>
                <a:rPr altLang="en-US" lang="zh-CN" sz="1600">
                  <a:solidFill>
                    <a:schemeClr val="tx2"/>
                  </a:solidFill>
                  <a:latin charset="-122" panose="020b0503020204020204" pitchFamily="34" typeface="微软雅黑"/>
                  <a:ea charset="-122" panose="020b0503020204020204" pitchFamily="34" typeface="微软雅黑"/>
                </a:rPr>
                <a:t>添加标题</a:t>
              </a:r>
            </a:p>
          </p:txBody>
        </p:sp>
        <p:sp>
          <p:nvSpPr>
            <p:cNvPr id="19" name="文本框 30"/>
            <p:cNvSpPr txBox="1"/>
            <p:nvPr/>
          </p:nvSpPr>
          <p:spPr>
            <a:xfrm>
              <a:off x="6327173" y="4579422"/>
              <a:ext cx="4413851" cy="650239"/>
            </a:xfrm>
            <a:prstGeom prst="rect">
              <a:avLst/>
            </a:prstGeom>
            <a:noFill/>
          </p:spPr>
          <p:txBody>
            <a:bodyPr rtlCol="0" wrap="square">
              <a:spAutoFit/>
            </a:bodyPr>
            <a:lstStyle/>
            <a:p>
              <a:pPr algn="just">
                <a:lnSpc>
                  <a:spcPct val="130000"/>
                </a:lnSpc>
              </a:pPr>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a:t>
              </a:r>
            </a:p>
          </p:txBody>
        </p:sp>
      </p:grpSp>
      <p:grpSp>
        <p:nvGrpSpPr>
          <p:cNvPr id="20" name="组合 19"/>
          <p:cNvGrpSpPr/>
          <p:nvPr/>
        </p:nvGrpSpPr>
        <p:grpSpPr>
          <a:xfrm>
            <a:off x="5006028" y="1954656"/>
            <a:ext cx="3310388" cy="665729"/>
            <a:chOff x="6327173" y="3001742"/>
            <a:chExt cx="4413851" cy="887637"/>
          </a:xfrm>
        </p:grpSpPr>
        <p:sp>
          <p:nvSpPr>
            <p:cNvPr id="21" name="文本框 31"/>
            <p:cNvSpPr txBox="1"/>
            <p:nvPr/>
          </p:nvSpPr>
          <p:spPr>
            <a:xfrm>
              <a:off x="6327173" y="3001742"/>
              <a:ext cx="2321526" cy="414527"/>
            </a:xfrm>
            <a:prstGeom prst="rect">
              <a:avLst/>
            </a:prstGeom>
            <a:noFill/>
          </p:spPr>
          <p:txBody>
            <a:bodyPr rtlCol="0" wrap="square">
              <a:spAutoFit/>
            </a:bodyPr>
            <a:lstStyle/>
            <a:p>
              <a:pPr algn="just">
                <a:lnSpc>
                  <a:spcPct val="90000"/>
                </a:lnSpc>
                <a:spcBef>
                  <a:spcPts val="750"/>
                </a:spcBef>
              </a:pPr>
              <a:r>
                <a:rPr altLang="en-US" lang="zh-CN" sz="1600">
                  <a:latin charset="-122" panose="020b0503020204020204" pitchFamily="34" typeface="微软雅黑"/>
                  <a:ea charset="-122" panose="020b0503020204020204" pitchFamily="34" typeface="微软雅黑"/>
                </a:rPr>
                <a:t>添加标题</a:t>
              </a:r>
            </a:p>
          </p:txBody>
        </p:sp>
        <p:sp>
          <p:nvSpPr>
            <p:cNvPr id="22" name="文本框 32"/>
            <p:cNvSpPr txBox="1"/>
            <p:nvPr/>
          </p:nvSpPr>
          <p:spPr>
            <a:xfrm>
              <a:off x="6327173" y="3258779"/>
              <a:ext cx="4413851" cy="650239"/>
            </a:xfrm>
            <a:prstGeom prst="rect">
              <a:avLst/>
            </a:prstGeom>
            <a:noFill/>
          </p:spPr>
          <p:txBody>
            <a:bodyPr rtlCol="0" wrap="square">
              <a:spAutoFit/>
            </a:bodyPr>
            <a:lstStyle/>
            <a:p>
              <a:pPr algn="just">
                <a:lnSpc>
                  <a:spcPct val="130000"/>
                </a:lnSpc>
              </a:pPr>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a:t>
              </a:r>
            </a:p>
          </p:txBody>
        </p:sp>
      </p:grpSp>
      <p:grpSp>
        <p:nvGrpSpPr>
          <p:cNvPr id="23" name="组合 22"/>
          <p:cNvGrpSpPr/>
          <p:nvPr/>
        </p:nvGrpSpPr>
        <p:grpSpPr>
          <a:xfrm>
            <a:off x="5006028" y="2765822"/>
            <a:ext cx="3310388" cy="665729"/>
            <a:chOff x="6327173" y="4322384"/>
            <a:chExt cx="4413851" cy="887637"/>
          </a:xfrm>
        </p:grpSpPr>
        <p:sp>
          <p:nvSpPr>
            <p:cNvPr id="24" name="文本框 33"/>
            <p:cNvSpPr txBox="1"/>
            <p:nvPr/>
          </p:nvSpPr>
          <p:spPr>
            <a:xfrm>
              <a:off x="6327173" y="4322383"/>
              <a:ext cx="2321526" cy="414527"/>
            </a:xfrm>
            <a:prstGeom prst="rect">
              <a:avLst/>
            </a:prstGeom>
            <a:noFill/>
          </p:spPr>
          <p:txBody>
            <a:bodyPr rtlCol="0" wrap="square">
              <a:spAutoFit/>
            </a:bodyPr>
            <a:lstStyle/>
            <a:p>
              <a:pPr algn="just">
                <a:lnSpc>
                  <a:spcPct val="90000"/>
                </a:lnSpc>
                <a:spcBef>
                  <a:spcPts val="750"/>
                </a:spcBef>
              </a:pPr>
              <a:r>
                <a:rPr altLang="en-US" lang="zh-CN" sz="1600">
                  <a:solidFill>
                    <a:schemeClr val="bg2"/>
                  </a:solidFill>
                  <a:latin charset="-122" panose="020b0503020204020204" pitchFamily="34" typeface="微软雅黑"/>
                  <a:ea charset="-122" panose="020b0503020204020204" pitchFamily="34" typeface="微软雅黑"/>
                </a:rPr>
                <a:t>添加标题</a:t>
              </a:r>
            </a:p>
          </p:txBody>
        </p:sp>
        <p:sp>
          <p:nvSpPr>
            <p:cNvPr id="25" name="文本框 34"/>
            <p:cNvSpPr txBox="1"/>
            <p:nvPr/>
          </p:nvSpPr>
          <p:spPr>
            <a:xfrm>
              <a:off x="6327173" y="4579421"/>
              <a:ext cx="4413851" cy="650239"/>
            </a:xfrm>
            <a:prstGeom prst="rect">
              <a:avLst/>
            </a:prstGeom>
            <a:noFill/>
          </p:spPr>
          <p:txBody>
            <a:bodyPr rtlCol="0" wrap="square">
              <a:spAutoFit/>
            </a:bodyPr>
            <a:lstStyle/>
            <a:p>
              <a:pPr algn="just">
                <a:lnSpc>
                  <a:spcPct val="130000"/>
                </a:lnSpc>
              </a:pPr>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a:t>
              </a:r>
            </a:p>
          </p:txBody>
        </p:sp>
      </p:grpSp>
      <p:grpSp>
        <p:nvGrpSpPr>
          <p:cNvPr id="26" name="组合 25"/>
          <p:cNvGrpSpPr/>
          <p:nvPr/>
        </p:nvGrpSpPr>
        <p:grpSpPr>
          <a:xfrm>
            <a:off x="280052" y="242680"/>
            <a:ext cx="2904891" cy="338554"/>
            <a:chOff x="568442" y="319364"/>
            <a:chExt cx="3873190" cy="451406"/>
          </a:xfrm>
        </p:grpSpPr>
        <p:sp>
          <p:nvSpPr>
            <p:cNvPr id="27"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28" name="等腰三角形 27"/>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29"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anim calcmode="lin" valueType="num">
                                      <p:cBhvr>
                                        <p:cTn dur="500" fill="hold" id="10"/>
                                        <p:tgtEl>
                                          <p:spTgt spid="5"/>
                                        </p:tgtEl>
                                        <p:attrNameLst>
                                          <p:attrName>ppt_x</p:attrName>
                                        </p:attrNameLst>
                                      </p:cBhvr>
                                      <p:tavLst>
                                        <p:tav tm="0">
                                          <p:val>
                                            <p:fltVal val="0.5"/>
                                          </p:val>
                                        </p:tav>
                                        <p:tav tm="100000">
                                          <p:val>
                                            <p:strVal val="#ppt_x"/>
                                          </p:val>
                                        </p:tav>
                                      </p:tavLst>
                                    </p:anim>
                                    <p:anim calcmode="lin" valueType="num">
                                      <p:cBhvr>
                                        <p:cTn dur="500" fill="hold" id="11"/>
                                        <p:tgtEl>
                                          <p:spTgt spid="5"/>
                                        </p:tgtEl>
                                        <p:attrNameLst>
                                          <p:attrName>ppt_y</p:attrName>
                                        </p:attrNameLst>
                                      </p:cBhvr>
                                      <p:tavLst>
                                        <p:tav tm="0">
                                          <p:val>
                                            <p:fltVal val="0.5"/>
                                          </p:val>
                                        </p:tav>
                                        <p:tav tm="100000">
                                          <p:val>
                                            <p:strVal val="#ppt_y"/>
                                          </p:val>
                                        </p:tav>
                                      </p:tavLst>
                                    </p:anim>
                                  </p:childTnLst>
                                </p:cTn>
                              </p:par>
                              <p:par>
                                <p:cTn fill="hold" id="12" nodeType="withEffect" presetClass="entr" presetID="53" presetSubtype="0">
                                  <p:stCondLst>
                                    <p:cond delay="250"/>
                                  </p:stCondLst>
                                  <p:childTnLst>
                                    <p:set>
                                      <p:cBhvr>
                                        <p:cTn dur="1" fill="hold" id="13">
                                          <p:stCondLst>
                                            <p:cond delay="0"/>
                                          </p:stCondLst>
                                        </p:cTn>
                                        <p:tgtEl>
                                          <p:spTgt spid="8"/>
                                        </p:tgtEl>
                                        <p:attrNameLst>
                                          <p:attrName>style.visibility</p:attrName>
                                        </p:attrNameLst>
                                      </p:cBhvr>
                                      <p:to>
                                        <p:strVal val="visible"/>
                                      </p:to>
                                    </p:set>
                                    <p:anim calcmode="lin" valueType="num">
                                      <p:cBhvr>
                                        <p:cTn dur="500" fill="hold" id="14"/>
                                        <p:tgtEl>
                                          <p:spTgt spid="8"/>
                                        </p:tgtEl>
                                        <p:attrNameLst>
                                          <p:attrName>ppt_w</p:attrName>
                                        </p:attrNameLst>
                                      </p:cBhvr>
                                      <p:tavLst>
                                        <p:tav tm="0">
                                          <p:val>
                                            <p:fltVal val="0"/>
                                          </p:val>
                                        </p:tav>
                                        <p:tav tm="100000">
                                          <p:val>
                                            <p:strVal val="#ppt_w"/>
                                          </p:val>
                                        </p:tav>
                                      </p:tavLst>
                                    </p:anim>
                                    <p:anim calcmode="lin" valueType="num">
                                      <p:cBhvr>
                                        <p:cTn dur="500" fill="hold" id="15"/>
                                        <p:tgtEl>
                                          <p:spTgt spid="8"/>
                                        </p:tgtEl>
                                        <p:attrNameLst>
                                          <p:attrName>ppt_h</p:attrName>
                                        </p:attrNameLst>
                                      </p:cBhvr>
                                      <p:tavLst>
                                        <p:tav tm="0">
                                          <p:val>
                                            <p:fltVal val="0"/>
                                          </p:val>
                                        </p:tav>
                                        <p:tav tm="100000">
                                          <p:val>
                                            <p:strVal val="#ppt_h"/>
                                          </p:val>
                                        </p:tav>
                                      </p:tavLst>
                                    </p:anim>
                                    <p:animEffect filter="fade" transition="in">
                                      <p:cBhvr>
                                        <p:cTn dur="500" id="16"/>
                                        <p:tgtEl>
                                          <p:spTgt spid="8"/>
                                        </p:tgtEl>
                                      </p:cBhvr>
                                    </p:animEffect>
                                    <p:anim calcmode="lin" valueType="num">
                                      <p:cBhvr>
                                        <p:cTn dur="500" fill="hold" id="17"/>
                                        <p:tgtEl>
                                          <p:spTgt spid="8"/>
                                        </p:tgtEl>
                                        <p:attrNameLst>
                                          <p:attrName>ppt_x</p:attrName>
                                        </p:attrNameLst>
                                      </p:cBhvr>
                                      <p:tavLst>
                                        <p:tav tm="0">
                                          <p:val>
                                            <p:fltVal val="0.5"/>
                                          </p:val>
                                        </p:tav>
                                        <p:tav tm="100000">
                                          <p:val>
                                            <p:strVal val="#ppt_x"/>
                                          </p:val>
                                        </p:tav>
                                      </p:tavLst>
                                    </p:anim>
                                    <p:anim calcmode="lin" valueType="num">
                                      <p:cBhvr>
                                        <p:cTn dur="500" fill="hold" id="18"/>
                                        <p:tgtEl>
                                          <p:spTgt spid="8"/>
                                        </p:tgtEl>
                                        <p:attrNameLst>
                                          <p:attrName>ppt_y</p:attrName>
                                        </p:attrNameLst>
                                      </p:cBhvr>
                                      <p:tavLst>
                                        <p:tav tm="0">
                                          <p:val>
                                            <p:fltVal val="0.5"/>
                                          </p:val>
                                        </p:tav>
                                        <p:tav tm="100000">
                                          <p:val>
                                            <p:strVal val="#ppt_y"/>
                                          </p:val>
                                        </p:tav>
                                      </p:tavLst>
                                    </p:anim>
                                  </p:childTnLst>
                                </p:cTn>
                              </p:par>
                              <p:par>
                                <p:cTn fill="hold" id="19" nodeType="withEffect" presetClass="entr" presetID="53" presetSubtype="0">
                                  <p:stCondLst>
                                    <p:cond delay="500"/>
                                  </p:stCondLst>
                                  <p:childTnLst>
                                    <p:set>
                                      <p:cBhvr>
                                        <p:cTn dur="1" fill="hold" id="20">
                                          <p:stCondLst>
                                            <p:cond delay="0"/>
                                          </p:stCondLst>
                                        </p:cTn>
                                        <p:tgtEl>
                                          <p:spTgt spid="14"/>
                                        </p:tgtEl>
                                        <p:attrNameLst>
                                          <p:attrName>style.visibility</p:attrName>
                                        </p:attrNameLst>
                                      </p:cBhvr>
                                      <p:to>
                                        <p:strVal val="visible"/>
                                      </p:to>
                                    </p:set>
                                    <p:anim calcmode="lin" valueType="num">
                                      <p:cBhvr>
                                        <p:cTn dur="500" fill="hold" id="21"/>
                                        <p:tgtEl>
                                          <p:spTgt spid="14"/>
                                        </p:tgtEl>
                                        <p:attrNameLst>
                                          <p:attrName>ppt_w</p:attrName>
                                        </p:attrNameLst>
                                      </p:cBhvr>
                                      <p:tavLst>
                                        <p:tav tm="0">
                                          <p:val>
                                            <p:fltVal val="0"/>
                                          </p:val>
                                        </p:tav>
                                        <p:tav tm="100000">
                                          <p:val>
                                            <p:strVal val="#ppt_w"/>
                                          </p:val>
                                        </p:tav>
                                      </p:tavLst>
                                    </p:anim>
                                    <p:anim calcmode="lin" valueType="num">
                                      <p:cBhvr>
                                        <p:cTn dur="500" fill="hold" id="22"/>
                                        <p:tgtEl>
                                          <p:spTgt spid="14"/>
                                        </p:tgtEl>
                                        <p:attrNameLst>
                                          <p:attrName>ppt_h</p:attrName>
                                        </p:attrNameLst>
                                      </p:cBhvr>
                                      <p:tavLst>
                                        <p:tav tm="0">
                                          <p:val>
                                            <p:fltVal val="0"/>
                                          </p:val>
                                        </p:tav>
                                        <p:tav tm="100000">
                                          <p:val>
                                            <p:strVal val="#ppt_h"/>
                                          </p:val>
                                        </p:tav>
                                      </p:tavLst>
                                    </p:anim>
                                    <p:animEffect filter="fade" transition="in">
                                      <p:cBhvr>
                                        <p:cTn dur="500" id="23"/>
                                        <p:tgtEl>
                                          <p:spTgt spid="14"/>
                                        </p:tgtEl>
                                      </p:cBhvr>
                                    </p:animEffect>
                                    <p:anim calcmode="lin" valueType="num">
                                      <p:cBhvr>
                                        <p:cTn dur="500" fill="hold" id="24"/>
                                        <p:tgtEl>
                                          <p:spTgt spid="14"/>
                                        </p:tgtEl>
                                        <p:attrNameLst>
                                          <p:attrName>ppt_x</p:attrName>
                                        </p:attrNameLst>
                                      </p:cBhvr>
                                      <p:tavLst>
                                        <p:tav tm="0">
                                          <p:val>
                                            <p:fltVal val="0.5"/>
                                          </p:val>
                                        </p:tav>
                                        <p:tav tm="100000">
                                          <p:val>
                                            <p:strVal val="#ppt_x"/>
                                          </p:val>
                                        </p:tav>
                                      </p:tavLst>
                                    </p:anim>
                                    <p:anim calcmode="lin" valueType="num">
                                      <p:cBhvr>
                                        <p:cTn dur="500" fill="hold" id="25"/>
                                        <p:tgtEl>
                                          <p:spTgt spid="14"/>
                                        </p:tgtEl>
                                        <p:attrNameLst>
                                          <p:attrName>ppt_y</p:attrName>
                                        </p:attrNameLst>
                                      </p:cBhvr>
                                      <p:tavLst>
                                        <p:tav tm="0">
                                          <p:val>
                                            <p:fltVal val="0.5"/>
                                          </p:val>
                                        </p:tav>
                                        <p:tav tm="100000">
                                          <p:val>
                                            <p:strVal val="#ppt_y"/>
                                          </p:val>
                                        </p:tav>
                                      </p:tavLst>
                                    </p:anim>
                                  </p:childTnLst>
                                </p:cTn>
                              </p:par>
                              <p:par>
                                <p:cTn fill="hold" id="26" nodeType="withEffect" presetClass="entr" presetID="53" presetSubtype="0">
                                  <p:stCondLst>
                                    <p:cond delay="750"/>
                                  </p:stCondLst>
                                  <p:childTnLst>
                                    <p:set>
                                      <p:cBhvr>
                                        <p:cTn dur="1" fill="hold" id="27">
                                          <p:stCondLst>
                                            <p:cond delay="0"/>
                                          </p:stCondLst>
                                        </p:cTn>
                                        <p:tgtEl>
                                          <p:spTgt spid="11"/>
                                        </p:tgtEl>
                                        <p:attrNameLst>
                                          <p:attrName>style.visibility</p:attrName>
                                        </p:attrNameLst>
                                      </p:cBhvr>
                                      <p:to>
                                        <p:strVal val="visible"/>
                                      </p:to>
                                    </p:set>
                                    <p:anim calcmode="lin" valueType="num">
                                      <p:cBhvr>
                                        <p:cTn dur="500" fill="hold" id="28"/>
                                        <p:tgtEl>
                                          <p:spTgt spid="11"/>
                                        </p:tgtEl>
                                        <p:attrNameLst>
                                          <p:attrName>ppt_w</p:attrName>
                                        </p:attrNameLst>
                                      </p:cBhvr>
                                      <p:tavLst>
                                        <p:tav tm="0">
                                          <p:val>
                                            <p:fltVal val="0"/>
                                          </p:val>
                                        </p:tav>
                                        <p:tav tm="100000">
                                          <p:val>
                                            <p:strVal val="#ppt_w"/>
                                          </p:val>
                                        </p:tav>
                                      </p:tavLst>
                                    </p:anim>
                                    <p:anim calcmode="lin" valueType="num">
                                      <p:cBhvr>
                                        <p:cTn dur="500" fill="hold" id="29"/>
                                        <p:tgtEl>
                                          <p:spTgt spid="11"/>
                                        </p:tgtEl>
                                        <p:attrNameLst>
                                          <p:attrName>ppt_h</p:attrName>
                                        </p:attrNameLst>
                                      </p:cBhvr>
                                      <p:tavLst>
                                        <p:tav tm="0">
                                          <p:val>
                                            <p:fltVal val="0"/>
                                          </p:val>
                                        </p:tav>
                                        <p:tav tm="100000">
                                          <p:val>
                                            <p:strVal val="#ppt_h"/>
                                          </p:val>
                                        </p:tav>
                                      </p:tavLst>
                                    </p:anim>
                                    <p:animEffect filter="fade" transition="in">
                                      <p:cBhvr>
                                        <p:cTn dur="500" id="30"/>
                                        <p:tgtEl>
                                          <p:spTgt spid="11"/>
                                        </p:tgtEl>
                                      </p:cBhvr>
                                    </p:animEffect>
                                    <p:anim calcmode="lin" valueType="num">
                                      <p:cBhvr>
                                        <p:cTn dur="500" fill="hold" id="31"/>
                                        <p:tgtEl>
                                          <p:spTgt spid="11"/>
                                        </p:tgtEl>
                                        <p:attrNameLst>
                                          <p:attrName>ppt_x</p:attrName>
                                        </p:attrNameLst>
                                      </p:cBhvr>
                                      <p:tavLst>
                                        <p:tav tm="0">
                                          <p:val>
                                            <p:fltVal val="0.5"/>
                                          </p:val>
                                        </p:tav>
                                        <p:tav tm="100000">
                                          <p:val>
                                            <p:strVal val="#ppt_x"/>
                                          </p:val>
                                        </p:tav>
                                      </p:tavLst>
                                    </p:anim>
                                    <p:anim calcmode="lin" valueType="num">
                                      <p:cBhvr>
                                        <p:cTn dur="500" fill="hold" id="32"/>
                                        <p:tgtEl>
                                          <p:spTgt spid="11"/>
                                        </p:tgtEl>
                                        <p:attrNameLst>
                                          <p:attrName>ppt_y</p:attrName>
                                        </p:attrNameLst>
                                      </p:cBhvr>
                                      <p:tavLst>
                                        <p:tav tm="0">
                                          <p:val>
                                            <p:fltVal val="0.5"/>
                                          </p:val>
                                        </p:tav>
                                        <p:tav tm="100000">
                                          <p:val>
                                            <p:strVal val="#ppt_y"/>
                                          </p:val>
                                        </p:tav>
                                      </p:tavLst>
                                    </p:anim>
                                  </p:childTnLst>
                                </p:cTn>
                              </p:par>
                            </p:childTnLst>
                          </p:cTn>
                        </p:par>
                        <p:par>
                          <p:cTn fill="hold" id="33" nodeType="afterGroup">
                            <p:stCondLst>
                              <p:cond delay="1250"/>
                            </p:stCondLst>
                            <p:childTnLst>
                              <p:par>
                                <p:cTn fill="hold" id="34" nodeType="afterEffect" presetClass="entr" presetID="37" presetSubtype="0">
                                  <p:stCondLst>
                                    <p:cond delay="0"/>
                                  </p:stCondLst>
                                  <p:childTnLst>
                                    <p:set>
                                      <p:cBhvr>
                                        <p:cTn dur="1" fill="hold" id="35">
                                          <p:stCondLst>
                                            <p:cond delay="0"/>
                                          </p:stCondLst>
                                        </p:cTn>
                                        <p:tgtEl>
                                          <p:spTgt spid="2"/>
                                        </p:tgtEl>
                                        <p:attrNameLst>
                                          <p:attrName>style.visibility</p:attrName>
                                        </p:attrNameLst>
                                      </p:cBhvr>
                                      <p:to>
                                        <p:strVal val="visible"/>
                                      </p:to>
                                    </p:set>
                                    <p:animEffect filter="fade" transition="in">
                                      <p:cBhvr>
                                        <p:cTn dur="500" id="36"/>
                                        <p:tgtEl>
                                          <p:spTgt spid="2"/>
                                        </p:tgtEl>
                                      </p:cBhvr>
                                    </p:animEffect>
                                    <p:anim calcmode="lin" valueType="num">
                                      <p:cBhvr>
                                        <p:cTn dur="500" fill="hold" id="37"/>
                                        <p:tgtEl>
                                          <p:spTgt spid="2"/>
                                        </p:tgtEl>
                                        <p:attrNameLst>
                                          <p:attrName>ppt_x</p:attrName>
                                        </p:attrNameLst>
                                      </p:cBhvr>
                                      <p:tavLst>
                                        <p:tav tm="0">
                                          <p:val>
                                            <p:strVal val="#ppt_x"/>
                                          </p:val>
                                        </p:tav>
                                        <p:tav tm="100000">
                                          <p:val>
                                            <p:strVal val="#ppt_x"/>
                                          </p:val>
                                        </p:tav>
                                      </p:tavLst>
                                    </p:anim>
                                    <p:anim calcmode="lin" valueType="num">
                                      <p:cBhvr>
                                        <p:cTn decel="100000" dur="450" fill="hold" id="38"/>
                                        <p:tgtEl>
                                          <p:spTgt spid="2"/>
                                        </p:tgtEl>
                                        <p:attrNameLst>
                                          <p:attrName>ppt_y</p:attrName>
                                        </p:attrNameLst>
                                      </p:cBhvr>
                                      <p:tavLst>
                                        <p:tav tm="0">
                                          <p:val>
                                            <p:strVal val="#ppt_y+1"/>
                                          </p:val>
                                        </p:tav>
                                        <p:tav tm="100000">
                                          <p:val>
                                            <p:strVal val="#ppt_y-.03"/>
                                          </p:val>
                                        </p:tav>
                                      </p:tavLst>
                                    </p:anim>
                                    <p:anim calcmode="lin" valueType="num">
                                      <p:cBhvr>
                                        <p:cTn accel="100000" dur="50" fill="hold" id="39">
                                          <p:stCondLst>
                                            <p:cond delay="450"/>
                                          </p:stCondLst>
                                        </p:cTn>
                                        <p:tgtEl>
                                          <p:spTgt spid="2"/>
                                        </p:tgtEl>
                                        <p:attrNameLst>
                                          <p:attrName>ppt_y</p:attrName>
                                        </p:attrNameLst>
                                      </p:cBhvr>
                                      <p:tavLst>
                                        <p:tav tm="0">
                                          <p:val>
                                            <p:strVal val="#ppt_y-.03"/>
                                          </p:val>
                                        </p:tav>
                                        <p:tav tm="100000">
                                          <p:val>
                                            <p:strVal val="#ppt_y"/>
                                          </p:val>
                                        </p:tav>
                                      </p:tavLst>
                                    </p:anim>
                                  </p:childTnLst>
                                </p:cTn>
                              </p:par>
                              <p:par>
                                <p:cTn fill="hold" id="40" nodeType="withEffect" presetClass="entr" presetID="37" presetSubtype="0">
                                  <p:stCondLst>
                                    <p:cond delay="250"/>
                                  </p:stCondLst>
                                  <p:childTnLst>
                                    <p:set>
                                      <p:cBhvr>
                                        <p:cTn dur="1" fill="hold" id="41">
                                          <p:stCondLst>
                                            <p:cond delay="0"/>
                                          </p:stCondLst>
                                        </p:cTn>
                                        <p:tgtEl>
                                          <p:spTgt spid="20"/>
                                        </p:tgtEl>
                                        <p:attrNameLst>
                                          <p:attrName>style.visibility</p:attrName>
                                        </p:attrNameLst>
                                      </p:cBhvr>
                                      <p:to>
                                        <p:strVal val="visible"/>
                                      </p:to>
                                    </p:set>
                                    <p:animEffect filter="fade" transition="in">
                                      <p:cBhvr>
                                        <p:cTn dur="500" id="42"/>
                                        <p:tgtEl>
                                          <p:spTgt spid="20"/>
                                        </p:tgtEl>
                                      </p:cBhvr>
                                    </p:animEffect>
                                    <p:anim calcmode="lin" valueType="num">
                                      <p:cBhvr>
                                        <p:cTn dur="500" fill="hold" id="43"/>
                                        <p:tgtEl>
                                          <p:spTgt spid="20"/>
                                        </p:tgtEl>
                                        <p:attrNameLst>
                                          <p:attrName>ppt_x</p:attrName>
                                        </p:attrNameLst>
                                      </p:cBhvr>
                                      <p:tavLst>
                                        <p:tav tm="0">
                                          <p:val>
                                            <p:strVal val="#ppt_x"/>
                                          </p:val>
                                        </p:tav>
                                        <p:tav tm="100000">
                                          <p:val>
                                            <p:strVal val="#ppt_x"/>
                                          </p:val>
                                        </p:tav>
                                      </p:tavLst>
                                    </p:anim>
                                    <p:anim calcmode="lin" valueType="num">
                                      <p:cBhvr>
                                        <p:cTn decel="100000" dur="450" fill="hold" id="44"/>
                                        <p:tgtEl>
                                          <p:spTgt spid="20"/>
                                        </p:tgtEl>
                                        <p:attrNameLst>
                                          <p:attrName>ppt_y</p:attrName>
                                        </p:attrNameLst>
                                      </p:cBhvr>
                                      <p:tavLst>
                                        <p:tav tm="0">
                                          <p:val>
                                            <p:strVal val="#ppt_y+1"/>
                                          </p:val>
                                        </p:tav>
                                        <p:tav tm="100000">
                                          <p:val>
                                            <p:strVal val="#ppt_y-.03"/>
                                          </p:val>
                                        </p:tav>
                                      </p:tavLst>
                                    </p:anim>
                                    <p:anim calcmode="lin" valueType="num">
                                      <p:cBhvr>
                                        <p:cTn accel="100000" dur="50" fill="hold" id="45">
                                          <p:stCondLst>
                                            <p:cond delay="450"/>
                                          </p:stCondLst>
                                        </p:cTn>
                                        <p:tgtEl>
                                          <p:spTgt spid="20"/>
                                        </p:tgtEl>
                                        <p:attrNameLst>
                                          <p:attrName>ppt_y</p:attrName>
                                        </p:attrNameLst>
                                      </p:cBhvr>
                                      <p:tavLst>
                                        <p:tav tm="0">
                                          <p:val>
                                            <p:strVal val="#ppt_y-.03"/>
                                          </p:val>
                                        </p:tav>
                                        <p:tav tm="100000">
                                          <p:val>
                                            <p:strVal val="#ppt_y"/>
                                          </p:val>
                                        </p:tav>
                                      </p:tavLst>
                                    </p:anim>
                                  </p:childTnLst>
                                </p:cTn>
                              </p:par>
                              <p:par>
                                <p:cTn fill="hold" id="46" nodeType="withEffect" presetClass="entr" presetID="37" presetSubtype="0">
                                  <p:stCondLst>
                                    <p:cond delay="500"/>
                                  </p:stCondLst>
                                  <p:childTnLst>
                                    <p:set>
                                      <p:cBhvr>
                                        <p:cTn dur="1" fill="hold" id="47">
                                          <p:stCondLst>
                                            <p:cond delay="0"/>
                                          </p:stCondLst>
                                        </p:cTn>
                                        <p:tgtEl>
                                          <p:spTgt spid="23"/>
                                        </p:tgtEl>
                                        <p:attrNameLst>
                                          <p:attrName>style.visibility</p:attrName>
                                        </p:attrNameLst>
                                      </p:cBhvr>
                                      <p:to>
                                        <p:strVal val="visible"/>
                                      </p:to>
                                    </p:set>
                                    <p:animEffect filter="fade" transition="in">
                                      <p:cBhvr>
                                        <p:cTn dur="500" id="48"/>
                                        <p:tgtEl>
                                          <p:spTgt spid="23"/>
                                        </p:tgtEl>
                                      </p:cBhvr>
                                    </p:animEffect>
                                    <p:anim calcmode="lin" valueType="num">
                                      <p:cBhvr>
                                        <p:cTn dur="500" fill="hold" id="49"/>
                                        <p:tgtEl>
                                          <p:spTgt spid="23"/>
                                        </p:tgtEl>
                                        <p:attrNameLst>
                                          <p:attrName>ppt_x</p:attrName>
                                        </p:attrNameLst>
                                      </p:cBhvr>
                                      <p:tavLst>
                                        <p:tav tm="0">
                                          <p:val>
                                            <p:strVal val="#ppt_x"/>
                                          </p:val>
                                        </p:tav>
                                        <p:tav tm="100000">
                                          <p:val>
                                            <p:strVal val="#ppt_x"/>
                                          </p:val>
                                        </p:tav>
                                      </p:tavLst>
                                    </p:anim>
                                    <p:anim calcmode="lin" valueType="num">
                                      <p:cBhvr>
                                        <p:cTn decel="100000" dur="450" fill="hold" id="50"/>
                                        <p:tgtEl>
                                          <p:spTgt spid="23"/>
                                        </p:tgtEl>
                                        <p:attrNameLst>
                                          <p:attrName>ppt_y</p:attrName>
                                        </p:attrNameLst>
                                      </p:cBhvr>
                                      <p:tavLst>
                                        <p:tav tm="0">
                                          <p:val>
                                            <p:strVal val="#ppt_y+1"/>
                                          </p:val>
                                        </p:tav>
                                        <p:tav tm="100000">
                                          <p:val>
                                            <p:strVal val="#ppt_y-.03"/>
                                          </p:val>
                                        </p:tav>
                                      </p:tavLst>
                                    </p:anim>
                                    <p:anim calcmode="lin" valueType="num">
                                      <p:cBhvr>
                                        <p:cTn accel="100000" dur="50" fill="hold" id="51">
                                          <p:stCondLst>
                                            <p:cond delay="450"/>
                                          </p:stCondLst>
                                        </p:cTn>
                                        <p:tgtEl>
                                          <p:spTgt spid="23"/>
                                        </p:tgtEl>
                                        <p:attrNameLst>
                                          <p:attrName>ppt_y</p:attrName>
                                        </p:attrNameLst>
                                      </p:cBhvr>
                                      <p:tavLst>
                                        <p:tav tm="0">
                                          <p:val>
                                            <p:strVal val="#ppt_y-.03"/>
                                          </p:val>
                                        </p:tav>
                                        <p:tav tm="100000">
                                          <p:val>
                                            <p:strVal val="#ppt_y"/>
                                          </p:val>
                                        </p:tav>
                                      </p:tavLst>
                                    </p:anim>
                                  </p:childTnLst>
                                </p:cTn>
                              </p:par>
                              <p:par>
                                <p:cTn fill="hold" id="52" nodeType="withEffect" presetClass="entr" presetID="37" presetSubtype="0">
                                  <p:stCondLst>
                                    <p:cond delay="750"/>
                                  </p:stCondLst>
                                  <p:childTnLst>
                                    <p:set>
                                      <p:cBhvr>
                                        <p:cTn dur="1" fill="hold" id="53">
                                          <p:stCondLst>
                                            <p:cond delay="0"/>
                                          </p:stCondLst>
                                        </p:cTn>
                                        <p:tgtEl>
                                          <p:spTgt spid="17"/>
                                        </p:tgtEl>
                                        <p:attrNameLst>
                                          <p:attrName>style.visibility</p:attrName>
                                        </p:attrNameLst>
                                      </p:cBhvr>
                                      <p:to>
                                        <p:strVal val="visible"/>
                                      </p:to>
                                    </p:set>
                                    <p:animEffect filter="fade" transition="in">
                                      <p:cBhvr>
                                        <p:cTn dur="500" id="54"/>
                                        <p:tgtEl>
                                          <p:spTgt spid="17"/>
                                        </p:tgtEl>
                                      </p:cBhvr>
                                    </p:animEffect>
                                    <p:anim calcmode="lin" valueType="num">
                                      <p:cBhvr>
                                        <p:cTn dur="500" fill="hold" id="55"/>
                                        <p:tgtEl>
                                          <p:spTgt spid="17"/>
                                        </p:tgtEl>
                                        <p:attrNameLst>
                                          <p:attrName>ppt_x</p:attrName>
                                        </p:attrNameLst>
                                      </p:cBhvr>
                                      <p:tavLst>
                                        <p:tav tm="0">
                                          <p:val>
                                            <p:strVal val="#ppt_x"/>
                                          </p:val>
                                        </p:tav>
                                        <p:tav tm="100000">
                                          <p:val>
                                            <p:strVal val="#ppt_x"/>
                                          </p:val>
                                        </p:tav>
                                      </p:tavLst>
                                    </p:anim>
                                    <p:anim calcmode="lin" valueType="num">
                                      <p:cBhvr>
                                        <p:cTn decel="100000" dur="450" fill="hold" id="56"/>
                                        <p:tgtEl>
                                          <p:spTgt spid="17"/>
                                        </p:tgtEl>
                                        <p:attrNameLst>
                                          <p:attrName>ppt_y</p:attrName>
                                        </p:attrNameLst>
                                      </p:cBhvr>
                                      <p:tavLst>
                                        <p:tav tm="0">
                                          <p:val>
                                            <p:strVal val="#ppt_y+1"/>
                                          </p:val>
                                        </p:tav>
                                        <p:tav tm="100000">
                                          <p:val>
                                            <p:strVal val="#ppt_y-.03"/>
                                          </p:val>
                                        </p:tav>
                                      </p:tavLst>
                                    </p:anim>
                                    <p:anim calcmode="lin" valueType="num">
                                      <p:cBhvr>
                                        <p:cTn accel="100000" dur="50" fill="hold" id="57">
                                          <p:stCondLst>
                                            <p:cond delay="45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94016" y="1399773"/>
            <a:ext cx="6878399" cy="2540129"/>
            <a:chOff x="680429" y="1347614"/>
            <a:chExt cx="7611628" cy="2810903"/>
          </a:xfrm>
        </p:grpSpPr>
        <p:sp>
          <p:nvSpPr>
            <p:cNvPr id="3" name="Freeform 5"/>
            <p:cNvSpPr/>
            <p:nvPr/>
          </p:nvSpPr>
          <p:spPr bwMode="auto">
            <a:xfrm>
              <a:off x="3862679" y="1686565"/>
              <a:ext cx="705773" cy="1172154"/>
            </a:xfrm>
            <a:custGeom>
              <a:gdLst>
                <a:gd fmla="*/ 484 w 569" name="T0"/>
                <a:gd fmla="*/ 704 h 945" name="T1"/>
                <a:gd fmla="*/ 484 w 569" name="T2"/>
                <a:gd fmla="*/ 0 h 945" name="T3"/>
                <a:gd fmla="*/ 91 w 569" name="T4"/>
                <a:gd fmla="*/ 0 h 945" name="T5"/>
                <a:gd fmla="*/ 91 w 569" name="T6"/>
                <a:gd fmla="*/ 704 h 945" name="T7"/>
                <a:gd fmla="*/ 0 w 569" name="T8"/>
                <a:gd fmla="*/ 704 h 945" name="T9"/>
                <a:gd fmla="*/ 284 w 569" name="T10"/>
                <a:gd fmla="*/ 945 h 945" name="T11"/>
                <a:gd fmla="*/ 569 w 569" name="T12"/>
                <a:gd fmla="*/ 704 h 945" name="T13"/>
                <a:gd fmla="*/ 484 w 569" name="T14"/>
                <a:gd fmla="*/ 704 h 9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44" w="569">
                  <a:moveTo>
                    <a:pt x="484" y="704"/>
                  </a:moveTo>
                  <a:lnTo>
                    <a:pt x="484" y="0"/>
                  </a:lnTo>
                  <a:lnTo>
                    <a:pt x="91" y="0"/>
                  </a:lnTo>
                  <a:lnTo>
                    <a:pt x="91" y="704"/>
                  </a:lnTo>
                  <a:lnTo>
                    <a:pt x="0" y="704"/>
                  </a:lnTo>
                  <a:lnTo>
                    <a:pt x="284" y="945"/>
                  </a:lnTo>
                  <a:lnTo>
                    <a:pt x="569" y="704"/>
                  </a:lnTo>
                  <a:lnTo>
                    <a:pt x="484" y="704"/>
                  </a:lnTo>
                  <a:close/>
                </a:path>
              </a:pathLst>
            </a:custGeom>
            <a:solidFill>
              <a:schemeClr val="bg1"/>
            </a:solidFill>
            <a:ln>
              <a:noFill/>
            </a:ln>
          </p:spPr>
          <p:txBody>
            <a:bodyPr/>
            <a:lstStyle/>
            <a:p>
              <a:endParaRPr altLang="en-US" lang="zh-CN" sz="1400">
                <a:solidFill>
                  <a:schemeClr val="accent1"/>
                </a:solidFill>
              </a:endParaRPr>
            </a:p>
          </p:txBody>
        </p:sp>
        <p:sp>
          <p:nvSpPr>
            <p:cNvPr id="4" name="Freeform 6"/>
            <p:cNvSpPr/>
            <p:nvPr/>
          </p:nvSpPr>
          <p:spPr bwMode="auto">
            <a:xfrm>
              <a:off x="4596981" y="1686565"/>
              <a:ext cx="707014" cy="1638534"/>
            </a:xfrm>
            <a:custGeom>
              <a:gdLst>
                <a:gd fmla="*/ 484 w 570" name="T0"/>
                <a:gd fmla="*/ 1080 h 1321" name="T1"/>
                <a:gd fmla="*/ 484 w 570" name="T2"/>
                <a:gd fmla="*/ 0 h 1321" name="T3"/>
                <a:gd fmla="*/ 91 w 570" name="T4"/>
                <a:gd fmla="*/ 0 h 1321" name="T5"/>
                <a:gd fmla="*/ 91 w 570" name="T6"/>
                <a:gd fmla="*/ 1080 h 1321" name="T7"/>
                <a:gd fmla="*/ 0 w 570" name="T8"/>
                <a:gd fmla="*/ 1080 h 1321" name="T9"/>
                <a:gd fmla="*/ 285 w 570" name="T10"/>
                <a:gd fmla="*/ 1321 h 1321" name="T11"/>
                <a:gd fmla="*/ 570 w 570" name="T12"/>
                <a:gd fmla="*/ 1080 h 1321" name="T13"/>
                <a:gd fmla="*/ 484 w 570" name="T14"/>
                <a:gd fmla="*/ 1080 h 13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21" w="570">
                  <a:moveTo>
                    <a:pt x="484" y="1080"/>
                  </a:moveTo>
                  <a:lnTo>
                    <a:pt x="484" y="0"/>
                  </a:lnTo>
                  <a:lnTo>
                    <a:pt x="91" y="0"/>
                  </a:lnTo>
                  <a:lnTo>
                    <a:pt x="91" y="1080"/>
                  </a:lnTo>
                  <a:lnTo>
                    <a:pt x="0" y="1080"/>
                  </a:lnTo>
                  <a:lnTo>
                    <a:pt x="285" y="1321"/>
                  </a:lnTo>
                  <a:lnTo>
                    <a:pt x="570" y="1080"/>
                  </a:lnTo>
                  <a:lnTo>
                    <a:pt x="484" y="1080"/>
                  </a:lnTo>
                  <a:close/>
                </a:path>
              </a:pathLst>
            </a:custGeom>
            <a:solidFill>
              <a:schemeClr val="tx1"/>
            </a:solidFill>
            <a:ln>
              <a:noFill/>
            </a:ln>
          </p:spPr>
          <p:txBody>
            <a:bodyPr/>
            <a:lstStyle/>
            <a:p>
              <a:endParaRPr altLang="en-US" lang="zh-CN" sz="1400">
                <a:solidFill>
                  <a:schemeClr val="accent1"/>
                </a:solidFill>
              </a:endParaRPr>
            </a:p>
          </p:txBody>
        </p:sp>
        <p:sp>
          <p:nvSpPr>
            <p:cNvPr id="5" name="Freeform 7"/>
            <p:cNvSpPr/>
            <p:nvPr/>
          </p:nvSpPr>
          <p:spPr bwMode="auto">
            <a:xfrm>
              <a:off x="7586284" y="1686565"/>
              <a:ext cx="705773" cy="1638534"/>
            </a:xfrm>
            <a:custGeom>
              <a:gdLst>
                <a:gd fmla="*/ 484 w 569" name="T0"/>
                <a:gd fmla="*/ 1080 h 1321" name="T1"/>
                <a:gd fmla="*/ 484 w 569" name="T2"/>
                <a:gd fmla="*/ 0 h 1321" name="T3"/>
                <a:gd fmla="*/ 91 w 569" name="T4"/>
                <a:gd fmla="*/ 0 h 1321" name="T5"/>
                <a:gd fmla="*/ 91 w 569" name="T6"/>
                <a:gd fmla="*/ 1080 h 1321" name="T7"/>
                <a:gd fmla="*/ 0 w 569" name="T8"/>
                <a:gd fmla="*/ 1080 h 1321" name="T9"/>
                <a:gd fmla="*/ 284 w 569" name="T10"/>
                <a:gd fmla="*/ 1321 h 1321" name="T11"/>
                <a:gd fmla="*/ 569 w 569" name="T12"/>
                <a:gd fmla="*/ 1080 h 1321" name="T13"/>
                <a:gd fmla="*/ 484 w 569" name="T14"/>
                <a:gd fmla="*/ 1080 h 13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21" w="569">
                  <a:moveTo>
                    <a:pt x="484" y="1080"/>
                  </a:moveTo>
                  <a:lnTo>
                    <a:pt x="484" y="0"/>
                  </a:lnTo>
                  <a:lnTo>
                    <a:pt x="91" y="0"/>
                  </a:lnTo>
                  <a:lnTo>
                    <a:pt x="91" y="1080"/>
                  </a:lnTo>
                  <a:lnTo>
                    <a:pt x="0" y="1080"/>
                  </a:lnTo>
                  <a:lnTo>
                    <a:pt x="284" y="1321"/>
                  </a:lnTo>
                  <a:lnTo>
                    <a:pt x="569" y="1080"/>
                  </a:lnTo>
                  <a:lnTo>
                    <a:pt x="484" y="1080"/>
                  </a:lnTo>
                  <a:close/>
                </a:path>
              </a:pathLst>
            </a:custGeom>
            <a:solidFill>
              <a:schemeClr val="tx1"/>
            </a:solidFill>
            <a:ln>
              <a:noFill/>
            </a:ln>
          </p:spPr>
          <p:txBody>
            <a:bodyPr/>
            <a:lstStyle/>
            <a:p>
              <a:endParaRPr altLang="en-US" lang="zh-CN" sz="1400">
                <a:solidFill>
                  <a:schemeClr val="accent1"/>
                </a:solidFill>
              </a:endParaRPr>
            </a:p>
          </p:txBody>
        </p:sp>
        <p:sp>
          <p:nvSpPr>
            <p:cNvPr id="6" name="Freeform 8"/>
            <p:cNvSpPr/>
            <p:nvPr/>
          </p:nvSpPr>
          <p:spPr bwMode="auto">
            <a:xfrm>
              <a:off x="5331283" y="1686565"/>
              <a:ext cx="707014" cy="860820"/>
            </a:xfrm>
            <a:custGeom>
              <a:gdLst>
                <a:gd fmla="*/ 484 w 570" name="T0"/>
                <a:gd fmla="*/ 453 h 694" name="T1"/>
                <a:gd fmla="*/ 484 w 570" name="T2"/>
                <a:gd fmla="*/ 0 h 694" name="T3"/>
                <a:gd fmla="*/ 91 w 570" name="T4"/>
                <a:gd fmla="*/ 0 h 694" name="T5"/>
                <a:gd fmla="*/ 91 w 570" name="T6"/>
                <a:gd fmla="*/ 453 h 694" name="T7"/>
                <a:gd fmla="*/ 0 w 570" name="T8"/>
                <a:gd fmla="*/ 453 h 694" name="T9"/>
                <a:gd fmla="*/ 285 w 570" name="T10"/>
                <a:gd fmla="*/ 694 h 694" name="T11"/>
                <a:gd fmla="*/ 570 w 570" name="T12"/>
                <a:gd fmla="*/ 453 h 694" name="T13"/>
                <a:gd fmla="*/ 484 w 570" name="T14"/>
                <a:gd fmla="*/ 453 h 69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4" w="570">
                  <a:moveTo>
                    <a:pt x="484" y="453"/>
                  </a:moveTo>
                  <a:lnTo>
                    <a:pt x="484" y="0"/>
                  </a:lnTo>
                  <a:lnTo>
                    <a:pt x="91" y="0"/>
                  </a:lnTo>
                  <a:lnTo>
                    <a:pt x="91" y="453"/>
                  </a:lnTo>
                  <a:lnTo>
                    <a:pt x="0" y="453"/>
                  </a:lnTo>
                  <a:lnTo>
                    <a:pt x="285" y="694"/>
                  </a:lnTo>
                  <a:lnTo>
                    <a:pt x="570" y="453"/>
                  </a:lnTo>
                  <a:lnTo>
                    <a:pt x="484" y="453"/>
                  </a:lnTo>
                  <a:close/>
                </a:path>
              </a:pathLst>
            </a:custGeom>
            <a:solidFill>
              <a:schemeClr val="bg2"/>
            </a:solidFill>
            <a:ln>
              <a:noFill/>
            </a:ln>
          </p:spPr>
          <p:txBody>
            <a:bodyPr/>
            <a:lstStyle/>
            <a:p>
              <a:endParaRPr altLang="en-US" lang="zh-CN" sz="1400">
                <a:solidFill>
                  <a:schemeClr val="accent1"/>
                </a:solidFill>
              </a:endParaRPr>
            </a:p>
          </p:txBody>
        </p:sp>
        <p:sp>
          <p:nvSpPr>
            <p:cNvPr id="7" name="Freeform 9"/>
            <p:cNvSpPr/>
            <p:nvPr/>
          </p:nvSpPr>
          <p:spPr bwMode="auto">
            <a:xfrm>
              <a:off x="6065585" y="1686565"/>
              <a:ext cx="707014" cy="1172154"/>
            </a:xfrm>
            <a:custGeom>
              <a:gdLst>
                <a:gd fmla="*/ 485 w 570" name="T0"/>
                <a:gd fmla="*/ 704 h 945" name="T1"/>
                <a:gd fmla="*/ 485 w 570" name="T2"/>
                <a:gd fmla="*/ 0 h 945" name="T3"/>
                <a:gd fmla="*/ 92 w 570" name="T4"/>
                <a:gd fmla="*/ 0 h 945" name="T5"/>
                <a:gd fmla="*/ 92 w 570" name="T6"/>
                <a:gd fmla="*/ 704 h 945" name="T7"/>
                <a:gd fmla="*/ 0 w 570" name="T8"/>
                <a:gd fmla="*/ 704 h 945" name="T9"/>
                <a:gd fmla="*/ 285 w 570" name="T10"/>
                <a:gd fmla="*/ 945 h 945" name="T11"/>
                <a:gd fmla="*/ 570 w 570" name="T12"/>
                <a:gd fmla="*/ 704 h 945" name="T13"/>
                <a:gd fmla="*/ 485 w 570" name="T14"/>
                <a:gd fmla="*/ 704 h 9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44" w="570">
                  <a:moveTo>
                    <a:pt x="485" y="704"/>
                  </a:moveTo>
                  <a:lnTo>
                    <a:pt x="485" y="0"/>
                  </a:lnTo>
                  <a:lnTo>
                    <a:pt x="92" y="0"/>
                  </a:lnTo>
                  <a:lnTo>
                    <a:pt x="92" y="704"/>
                  </a:lnTo>
                  <a:lnTo>
                    <a:pt x="0" y="704"/>
                  </a:lnTo>
                  <a:lnTo>
                    <a:pt x="285" y="945"/>
                  </a:lnTo>
                  <a:lnTo>
                    <a:pt x="570" y="704"/>
                  </a:lnTo>
                  <a:lnTo>
                    <a:pt x="485" y="704"/>
                  </a:lnTo>
                  <a:close/>
                </a:path>
              </a:pathLst>
            </a:custGeom>
            <a:solidFill>
              <a:schemeClr val="tx2"/>
            </a:solidFill>
            <a:ln>
              <a:noFill/>
            </a:ln>
          </p:spPr>
          <p:txBody>
            <a:bodyPr/>
            <a:lstStyle/>
            <a:p>
              <a:endParaRPr altLang="en-US" lang="zh-CN" sz="1400">
                <a:solidFill>
                  <a:schemeClr val="accent1"/>
                </a:solidFill>
              </a:endParaRPr>
            </a:p>
          </p:txBody>
        </p:sp>
        <p:sp>
          <p:nvSpPr>
            <p:cNvPr id="8" name="Freeform 10"/>
            <p:cNvSpPr/>
            <p:nvPr/>
          </p:nvSpPr>
          <p:spPr bwMode="auto">
            <a:xfrm>
              <a:off x="6801127" y="1686565"/>
              <a:ext cx="705773" cy="2028012"/>
            </a:xfrm>
            <a:custGeom>
              <a:gdLst>
                <a:gd fmla="*/ 484 w 569" name="T0"/>
                <a:gd fmla="*/ 1393 h 1635" name="T1"/>
                <a:gd fmla="*/ 484 w 569" name="T2"/>
                <a:gd fmla="*/ 0 h 1635" name="T3"/>
                <a:gd fmla="*/ 91 w 569" name="T4"/>
                <a:gd fmla="*/ 0 h 1635" name="T5"/>
                <a:gd fmla="*/ 91 w 569" name="T6"/>
                <a:gd fmla="*/ 1393 h 1635" name="T7"/>
                <a:gd fmla="*/ 0 w 569" name="T8"/>
                <a:gd fmla="*/ 1393 h 1635" name="T9"/>
                <a:gd fmla="*/ 285 w 569" name="T10"/>
                <a:gd fmla="*/ 1635 h 1635" name="T11"/>
                <a:gd fmla="*/ 569 w 569" name="T12"/>
                <a:gd fmla="*/ 1393 h 1635" name="T13"/>
                <a:gd fmla="*/ 484 w 569" name="T14"/>
                <a:gd fmla="*/ 1393 h 163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34" w="569">
                  <a:moveTo>
                    <a:pt x="484" y="1393"/>
                  </a:moveTo>
                  <a:lnTo>
                    <a:pt x="484" y="0"/>
                  </a:lnTo>
                  <a:lnTo>
                    <a:pt x="91" y="0"/>
                  </a:lnTo>
                  <a:lnTo>
                    <a:pt x="91" y="1393"/>
                  </a:lnTo>
                  <a:lnTo>
                    <a:pt x="0" y="1393"/>
                  </a:lnTo>
                  <a:lnTo>
                    <a:pt x="285" y="1635"/>
                  </a:lnTo>
                  <a:lnTo>
                    <a:pt x="569" y="1393"/>
                  </a:lnTo>
                  <a:lnTo>
                    <a:pt x="484" y="1393"/>
                  </a:lnTo>
                  <a:close/>
                </a:path>
              </a:pathLst>
            </a:custGeom>
            <a:solidFill>
              <a:schemeClr val="bg1"/>
            </a:solidFill>
            <a:ln>
              <a:noFill/>
            </a:ln>
          </p:spPr>
          <p:txBody>
            <a:bodyPr/>
            <a:lstStyle/>
            <a:p>
              <a:endParaRPr altLang="en-US" lang="zh-CN" sz="1400">
                <a:solidFill>
                  <a:schemeClr val="accent1"/>
                </a:solidFill>
              </a:endParaRPr>
            </a:p>
          </p:txBody>
        </p:sp>
        <p:sp>
          <p:nvSpPr>
            <p:cNvPr id="9" name="Freeform 11"/>
            <p:cNvSpPr/>
            <p:nvPr/>
          </p:nvSpPr>
          <p:spPr bwMode="auto">
            <a:xfrm>
              <a:off x="3107292" y="1686565"/>
              <a:ext cx="707014" cy="1638534"/>
            </a:xfrm>
            <a:custGeom>
              <a:gdLst>
                <a:gd fmla="*/ 484 w 570" name="T0"/>
                <a:gd fmla="*/ 1080 h 1321" name="T1"/>
                <a:gd fmla="*/ 484 w 570" name="T2"/>
                <a:gd fmla="*/ 0 h 1321" name="T3"/>
                <a:gd fmla="*/ 91 w 570" name="T4"/>
                <a:gd fmla="*/ 0 h 1321" name="T5"/>
                <a:gd fmla="*/ 91 w 570" name="T6"/>
                <a:gd fmla="*/ 1080 h 1321" name="T7"/>
                <a:gd fmla="*/ 0 w 570" name="T8"/>
                <a:gd fmla="*/ 1080 h 1321" name="T9"/>
                <a:gd fmla="*/ 285 w 570" name="T10"/>
                <a:gd fmla="*/ 1321 h 1321" name="T11"/>
                <a:gd fmla="*/ 570 w 570" name="T12"/>
                <a:gd fmla="*/ 1080 h 1321" name="T13"/>
                <a:gd fmla="*/ 484 w 570" name="T14"/>
                <a:gd fmla="*/ 1080 h 132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21" w="570">
                  <a:moveTo>
                    <a:pt x="484" y="1080"/>
                  </a:moveTo>
                  <a:lnTo>
                    <a:pt x="484" y="0"/>
                  </a:lnTo>
                  <a:lnTo>
                    <a:pt x="91" y="0"/>
                  </a:lnTo>
                  <a:lnTo>
                    <a:pt x="91" y="1080"/>
                  </a:lnTo>
                  <a:lnTo>
                    <a:pt x="0" y="1080"/>
                  </a:lnTo>
                  <a:lnTo>
                    <a:pt x="285" y="1321"/>
                  </a:lnTo>
                  <a:lnTo>
                    <a:pt x="570" y="1080"/>
                  </a:lnTo>
                  <a:lnTo>
                    <a:pt x="484" y="1080"/>
                  </a:lnTo>
                  <a:close/>
                </a:path>
              </a:pathLst>
            </a:custGeom>
            <a:solidFill>
              <a:schemeClr val="tx2"/>
            </a:solidFill>
            <a:ln>
              <a:noFill/>
            </a:ln>
          </p:spPr>
          <p:txBody>
            <a:bodyPr/>
            <a:lstStyle/>
            <a:p>
              <a:endParaRPr altLang="en-US" lang="zh-CN" sz="1400">
                <a:solidFill>
                  <a:schemeClr val="accent1"/>
                </a:solidFill>
              </a:endParaRPr>
            </a:p>
          </p:txBody>
        </p:sp>
        <p:sp>
          <p:nvSpPr>
            <p:cNvPr id="10" name="Freeform 12"/>
            <p:cNvSpPr/>
            <p:nvPr/>
          </p:nvSpPr>
          <p:spPr bwMode="auto">
            <a:xfrm>
              <a:off x="853531" y="1686565"/>
              <a:ext cx="707014" cy="860820"/>
            </a:xfrm>
            <a:custGeom>
              <a:gdLst>
                <a:gd fmla="*/ 484 w 570" name="T0"/>
                <a:gd fmla="*/ 453 h 694" name="T1"/>
                <a:gd fmla="*/ 484 w 570" name="T2"/>
                <a:gd fmla="*/ 0 h 694" name="T3"/>
                <a:gd fmla="*/ 91 w 570" name="T4"/>
                <a:gd fmla="*/ 0 h 694" name="T5"/>
                <a:gd fmla="*/ 91 w 570" name="T6"/>
                <a:gd fmla="*/ 453 h 694" name="T7"/>
                <a:gd fmla="*/ 0 w 570" name="T8"/>
                <a:gd fmla="*/ 453 h 694" name="T9"/>
                <a:gd fmla="*/ 285 w 570" name="T10"/>
                <a:gd fmla="*/ 694 h 694" name="T11"/>
                <a:gd fmla="*/ 570 w 570" name="T12"/>
                <a:gd fmla="*/ 453 h 694" name="T13"/>
                <a:gd fmla="*/ 484 w 570" name="T14"/>
                <a:gd fmla="*/ 453 h 69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94" w="570">
                  <a:moveTo>
                    <a:pt x="484" y="453"/>
                  </a:moveTo>
                  <a:lnTo>
                    <a:pt x="484" y="0"/>
                  </a:lnTo>
                  <a:lnTo>
                    <a:pt x="91" y="0"/>
                  </a:lnTo>
                  <a:lnTo>
                    <a:pt x="91" y="453"/>
                  </a:lnTo>
                  <a:lnTo>
                    <a:pt x="0" y="453"/>
                  </a:lnTo>
                  <a:lnTo>
                    <a:pt x="285" y="694"/>
                  </a:lnTo>
                  <a:lnTo>
                    <a:pt x="570" y="453"/>
                  </a:lnTo>
                  <a:lnTo>
                    <a:pt x="484" y="453"/>
                  </a:lnTo>
                  <a:close/>
                </a:path>
              </a:pathLst>
            </a:custGeom>
            <a:solidFill>
              <a:schemeClr val="bg1"/>
            </a:solidFill>
            <a:ln>
              <a:noFill/>
            </a:ln>
          </p:spPr>
          <p:txBody>
            <a:bodyPr/>
            <a:lstStyle/>
            <a:p>
              <a:endParaRPr altLang="en-US" lang="zh-CN" sz="1400">
                <a:solidFill>
                  <a:schemeClr val="accent1"/>
                </a:solidFill>
              </a:endParaRPr>
            </a:p>
          </p:txBody>
        </p:sp>
        <p:sp>
          <p:nvSpPr>
            <p:cNvPr id="11" name="Freeform 13"/>
            <p:cNvSpPr/>
            <p:nvPr/>
          </p:nvSpPr>
          <p:spPr bwMode="auto">
            <a:xfrm>
              <a:off x="1587833" y="1686565"/>
              <a:ext cx="707014" cy="1172154"/>
            </a:xfrm>
            <a:custGeom>
              <a:gdLst>
                <a:gd fmla="*/ 484 w 570" name="T0"/>
                <a:gd fmla="*/ 704 h 945" name="T1"/>
                <a:gd fmla="*/ 484 w 570" name="T2"/>
                <a:gd fmla="*/ 0 h 945" name="T3"/>
                <a:gd fmla="*/ 91 w 570" name="T4"/>
                <a:gd fmla="*/ 0 h 945" name="T5"/>
                <a:gd fmla="*/ 91 w 570" name="T6"/>
                <a:gd fmla="*/ 704 h 945" name="T7"/>
                <a:gd fmla="*/ 0 w 570" name="T8"/>
                <a:gd fmla="*/ 704 h 945" name="T9"/>
                <a:gd fmla="*/ 285 w 570" name="T10"/>
                <a:gd fmla="*/ 945 h 945" name="T11"/>
                <a:gd fmla="*/ 570 w 570" name="T12"/>
                <a:gd fmla="*/ 704 h 945" name="T13"/>
                <a:gd fmla="*/ 484 w 570" name="T14"/>
                <a:gd fmla="*/ 704 h 9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44" w="570">
                  <a:moveTo>
                    <a:pt x="484" y="704"/>
                  </a:moveTo>
                  <a:lnTo>
                    <a:pt x="484" y="0"/>
                  </a:lnTo>
                  <a:lnTo>
                    <a:pt x="91" y="0"/>
                  </a:lnTo>
                  <a:lnTo>
                    <a:pt x="91" y="704"/>
                  </a:lnTo>
                  <a:lnTo>
                    <a:pt x="0" y="704"/>
                  </a:lnTo>
                  <a:lnTo>
                    <a:pt x="285" y="945"/>
                  </a:lnTo>
                  <a:lnTo>
                    <a:pt x="570" y="704"/>
                  </a:lnTo>
                  <a:lnTo>
                    <a:pt x="484" y="704"/>
                  </a:lnTo>
                  <a:close/>
                </a:path>
              </a:pathLst>
            </a:custGeom>
            <a:solidFill>
              <a:schemeClr val="tx1"/>
            </a:solidFill>
            <a:ln>
              <a:noFill/>
            </a:ln>
          </p:spPr>
          <p:txBody>
            <a:bodyPr/>
            <a:lstStyle/>
            <a:p>
              <a:endParaRPr altLang="en-US" lang="zh-CN" sz="1400">
                <a:solidFill>
                  <a:schemeClr val="accent1"/>
                </a:solidFill>
              </a:endParaRPr>
            </a:p>
          </p:txBody>
        </p:sp>
        <p:sp>
          <p:nvSpPr>
            <p:cNvPr id="12" name="Freeform 14"/>
            <p:cNvSpPr/>
            <p:nvPr/>
          </p:nvSpPr>
          <p:spPr bwMode="auto">
            <a:xfrm>
              <a:off x="2323375" y="1686565"/>
              <a:ext cx="705773" cy="2028012"/>
            </a:xfrm>
            <a:custGeom>
              <a:gdLst>
                <a:gd fmla="*/ 484 w 569" name="T0"/>
                <a:gd fmla="*/ 1393 h 1635" name="T1"/>
                <a:gd fmla="*/ 484 w 569" name="T2"/>
                <a:gd fmla="*/ 0 h 1635" name="T3"/>
                <a:gd fmla="*/ 91 w 569" name="T4"/>
                <a:gd fmla="*/ 0 h 1635" name="T5"/>
                <a:gd fmla="*/ 91 w 569" name="T6"/>
                <a:gd fmla="*/ 1393 h 1635" name="T7"/>
                <a:gd fmla="*/ 0 w 569" name="T8"/>
                <a:gd fmla="*/ 1393 h 1635" name="T9"/>
                <a:gd fmla="*/ 284 w 569" name="T10"/>
                <a:gd fmla="*/ 1635 h 1635" name="T11"/>
                <a:gd fmla="*/ 569 w 569" name="T12"/>
                <a:gd fmla="*/ 1393 h 1635" name="T13"/>
                <a:gd fmla="*/ 484 w 569" name="T14"/>
                <a:gd fmla="*/ 1393 h 163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634" w="569">
                  <a:moveTo>
                    <a:pt x="484" y="1393"/>
                  </a:moveTo>
                  <a:lnTo>
                    <a:pt x="484" y="0"/>
                  </a:lnTo>
                  <a:lnTo>
                    <a:pt x="91" y="0"/>
                  </a:lnTo>
                  <a:lnTo>
                    <a:pt x="91" y="1393"/>
                  </a:lnTo>
                  <a:lnTo>
                    <a:pt x="0" y="1393"/>
                  </a:lnTo>
                  <a:lnTo>
                    <a:pt x="284" y="1635"/>
                  </a:lnTo>
                  <a:lnTo>
                    <a:pt x="569" y="1393"/>
                  </a:lnTo>
                  <a:lnTo>
                    <a:pt x="484" y="1393"/>
                  </a:lnTo>
                  <a:close/>
                </a:path>
              </a:pathLst>
            </a:custGeom>
            <a:solidFill>
              <a:schemeClr val="bg2"/>
            </a:solidFill>
            <a:ln>
              <a:noFill/>
            </a:ln>
          </p:spPr>
          <p:txBody>
            <a:bodyPr/>
            <a:lstStyle/>
            <a:p>
              <a:endParaRPr altLang="en-US" lang="zh-CN" sz="1400">
                <a:solidFill>
                  <a:schemeClr val="accent1"/>
                </a:solidFill>
              </a:endParaRPr>
            </a:p>
          </p:txBody>
        </p:sp>
        <p:sp>
          <p:nvSpPr>
            <p:cNvPr id="13" name="TextBox 12"/>
            <p:cNvSpPr txBox="1"/>
            <p:nvPr/>
          </p:nvSpPr>
          <p:spPr bwMode="auto">
            <a:xfrm>
              <a:off x="866935" y="1347614"/>
              <a:ext cx="680204" cy="337291"/>
            </a:xfrm>
            <a:prstGeom prst="rect">
              <a:avLst/>
            </a:prstGeom>
            <a:noFill/>
          </p:spPr>
          <p:txBody>
            <a:bodyPr wrap="none">
              <a:spAutoFit/>
            </a:bodyPr>
            <a:lstStyle>
              <a:defPPr>
                <a:defRPr lang="zh-CN"/>
              </a:defPPr>
              <a:lvl1pPr algn="ctr" fontAlgn="auto">
                <a:spcBef>
                  <a:spcPct val="0"/>
                </a:spcBef>
                <a:spcAft>
                  <a:spcPct val="0"/>
                </a:spcAft>
                <a:defRPr spc="300" sz="1600">
                  <a:solidFill>
                    <a:srgbClr val="F83003"/>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mtClean="0" sz="1400">
                  <a:solidFill>
                    <a:schemeClr val="accent1"/>
                  </a:solidFill>
                </a:rPr>
                <a:t>标题</a:t>
              </a:r>
            </a:p>
          </p:txBody>
        </p:sp>
        <p:sp>
          <p:nvSpPr>
            <p:cNvPr id="14" name="TextBox 13"/>
            <p:cNvSpPr txBox="1"/>
            <p:nvPr/>
          </p:nvSpPr>
          <p:spPr bwMode="auto">
            <a:xfrm>
              <a:off x="1590835" y="1347614"/>
              <a:ext cx="680204" cy="337291"/>
            </a:xfrm>
            <a:prstGeom prst="rect">
              <a:avLst/>
            </a:prstGeom>
            <a:noFill/>
          </p:spPr>
          <p:txBody>
            <a:bodyPr wrap="none">
              <a:spAutoFit/>
            </a:bodyPr>
            <a:lstStyle>
              <a:defPPr>
                <a:defRPr lang="zh-CN"/>
              </a:defPPr>
              <a:lvl1pPr algn="ctr" fontAlgn="auto">
                <a:spcBef>
                  <a:spcPct val="0"/>
                </a:spcBef>
                <a:spcAft>
                  <a:spcPct val="0"/>
                </a:spcAft>
                <a:defRPr spc="300" sz="1600">
                  <a:solidFill>
                    <a:srgbClr val="EBAC07"/>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1400">
                  <a:solidFill>
                    <a:schemeClr val="accent1"/>
                  </a:solidFill>
                </a:rPr>
                <a:t>标题</a:t>
              </a:r>
            </a:p>
          </p:txBody>
        </p:sp>
        <p:sp>
          <p:nvSpPr>
            <p:cNvPr id="15" name="TextBox 14"/>
            <p:cNvSpPr txBox="1"/>
            <p:nvPr/>
          </p:nvSpPr>
          <p:spPr bwMode="auto">
            <a:xfrm>
              <a:off x="2321085" y="1347614"/>
              <a:ext cx="680204" cy="337291"/>
            </a:xfrm>
            <a:prstGeom prst="rect">
              <a:avLst/>
            </a:prstGeom>
            <a:noFill/>
          </p:spPr>
          <p:txBody>
            <a:bodyPr wrap="none">
              <a:spAutoFit/>
            </a:bodyPr>
            <a:lstStyle>
              <a:defPPr>
                <a:defRPr lang="zh-CN"/>
              </a:defPPr>
              <a:lvl1pPr algn="ctr" fontAlgn="auto">
                <a:spcBef>
                  <a:spcPct val="0"/>
                </a:spcBef>
                <a:spcAft>
                  <a:spcPct val="0"/>
                </a:spcAft>
                <a:defRPr spc="300" sz="1600">
                  <a:solidFill>
                    <a:srgbClr val="8BC925"/>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1400">
                  <a:solidFill>
                    <a:schemeClr val="accent1"/>
                  </a:solidFill>
                </a:rPr>
                <a:t>标题</a:t>
              </a:r>
            </a:p>
          </p:txBody>
        </p:sp>
        <p:sp>
          <p:nvSpPr>
            <p:cNvPr id="16" name="TextBox 15"/>
            <p:cNvSpPr txBox="1"/>
            <p:nvPr/>
          </p:nvSpPr>
          <p:spPr bwMode="auto">
            <a:xfrm>
              <a:off x="3108485" y="1347614"/>
              <a:ext cx="680204" cy="337291"/>
            </a:xfrm>
            <a:prstGeom prst="rect">
              <a:avLst/>
            </a:prstGeom>
            <a:noFill/>
          </p:spPr>
          <p:txBody>
            <a:bodyPr wrap="none">
              <a:spAutoFit/>
            </a:bodyPr>
            <a:lstStyle>
              <a:defPPr>
                <a:defRPr lang="zh-CN"/>
              </a:defPPr>
              <a:lvl1pPr algn="ctr" fontAlgn="auto">
                <a:spcBef>
                  <a:spcPct val="0"/>
                </a:spcBef>
                <a:spcAft>
                  <a:spcPct val="0"/>
                </a:spcAft>
                <a:defRPr spc="300" sz="1600">
                  <a:solidFill>
                    <a:srgbClr val="284848"/>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1400">
                  <a:solidFill>
                    <a:schemeClr val="accent1"/>
                  </a:solidFill>
                </a:rPr>
                <a:t>标题</a:t>
              </a:r>
            </a:p>
          </p:txBody>
        </p:sp>
        <p:sp>
          <p:nvSpPr>
            <p:cNvPr id="17" name="TextBox 16"/>
            <p:cNvSpPr txBox="1"/>
            <p:nvPr/>
          </p:nvSpPr>
          <p:spPr bwMode="auto">
            <a:xfrm>
              <a:off x="3864136" y="1347614"/>
              <a:ext cx="680204" cy="337291"/>
            </a:xfrm>
            <a:prstGeom prst="rect">
              <a:avLst/>
            </a:prstGeom>
            <a:noFill/>
          </p:spPr>
          <p:txBody>
            <a:bodyPr wrap="none">
              <a:spAutoFit/>
            </a:bodyPr>
            <a:lstStyle>
              <a:defPPr>
                <a:defRPr lang="zh-CN"/>
              </a:defPPr>
              <a:lvl1pPr algn="ctr" fontAlgn="auto">
                <a:spcBef>
                  <a:spcPct val="0"/>
                </a:spcBef>
                <a:spcAft>
                  <a:spcPct val="0"/>
                </a:spcAft>
                <a:defRPr spc="300" sz="1600">
                  <a:solidFill>
                    <a:srgbClr val="3D9077"/>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1400">
                  <a:solidFill>
                    <a:schemeClr val="accent1"/>
                  </a:solidFill>
                </a:rPr>
                <a:t>标题</a:t>
              </a:r>
            </a:p>
          </p:txBody>
        </p:sp>
        <p:sp>
          <p:nvSpPr>
            <p:cNvPr id="18" name="TextBox 17"/>
            <p:cNvSpPr txBox="1"/>
            <p:nvPr/>
          </p:nvSpPr>
          <p:spPr bwMode="auto">
            <a:xfrm>
              <a:off x="4607085" y="1347614"/>
              <a:ext cx="680204" cy="337291"/>
            </a:xfrm>
            <a:prstGeom prst="rect">
              <a:avLst/>
            </a:prstGeom>
            <a:noFill/>
          </p:spPr>
          <p:txBody>
            <a:bodyPr wrap="none">
              <a:spAutoFit/>
            </a:bodyPr>
            <a:lstStyle>
              <a:defPPr>
                <a:defRPr lang="zh-CN"/>
              </a:defPPr>
              <a:lvl1pPr algn="ctr" fontAlgn="auto">
                <a:spcBef>
                  <a:spcPct val="0"/>
                </a:spcBef>
                <a:spcAft>
                  <a:spcPct val="0"/>
                </a:spcAft>
                <a:defRPr spc="300" sz="1600">
                  <a:solidFill>
                    <a:srgbClr val="F83003"/>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mtClean="0" sz="1400">
                  <a:solidFill>
                    <a:schemeClr val="accent1"/>
                  </a:solidFill>
                </a:rPr>
                <a:t>标题</a:t>
              </a:r>
            </a:p>
          </p:txBody>
        </p:sp>
        <p:sp>
          <p:nvSpPr>
            <p:cNvPr id="19" name="TextBox 18"/>
            <p:cNvSpPr txBox="1"/>
            <p:nvPr/>
          </p:nvSpPr>
          <p:spPr bwMode="auto">
            <a:xfrm>
              <a:off x="5350035" y="1347614"/>
              <a:ext cx="680204" cy="337291"/>
            </a:xfrm>
            <a:prstGeom prst="rect">
              <a:avLst/>
            </a:prstGeom>
            <a:noFill/>
          </p:spPr>
          <p:txBody>
            <a:bodyPr wrap="none">
              <a:spAutoFit/>
            </a:bodyPr>
            <a:lstStyle>
              <a:defPPr>
                <a:defRPr lang="zh-CN"/>
              </a:defPPr>
              <a:lvl1pPr algn="ctr" fontAlgn="auto">
                <a:spcBef>
                  <a:spcPct val="0"/>
                </a:spcBef>
                <a:spcAft>
                  <a:spcPct val="0"/>
                </a:spcAft>
                <a:defRPr spc="300" sz="1600">
                  <a:solidFill>
                    <a:srgbClr val="F83003"/>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mtClean="0" sz="1400">
                  <a:solidFill>
                    <a:schemeClr val="accent1"/>
                  </a:solidFill>
                </a:rPr>
                <a:t>标题</a:t>
              </a:r>
            </a:p>
          </p:txBody>
        </p:sp>
        <p:sp>
          <p:nvSpPr>
            <p:cNvPr id="20" name="TextBox 19"/>
            <p:cNvSpPr txBox="1"/>
            <p:nvPr/>
          </p:nvSpPr>
          <p:spPr bwMode="auto">
            <a:xfrm>
              <a:off x="6080285" y="1347614"/>
              <a:ext cx="680204" cy="337291"/>
            </a:xfrm>
            <a:prstGeom prst="rect">
              <a:avLst/>
            </a:prstGeom>
            <a:noFill/>
          </p:spPr>
          <p:txBody>
            <a:bodyPr wrap="none">
              <a:spAutoFit/>
            </a:bodyPr>
            <a:lstStyle>
              <a:defPPr>
                <a:defRPr lang="zh-CN"/>
              </a:defPPr>
              <a:lvl1pPr algn="ctr" fontAlgn="auto">
                <a:spcBef>
                  <a:spcPct val="0"/>
                </a:spcBef>
                <a:spcAft>
                  <a:spcPct val="0"/>
                </a:spcAft>
                <a:defRPr spc="300" sz="1600">
                  <a:solidFill>
                    <a:srgbClr val="8BC925"/>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1400">
                  <a:solidFill>
                    <a:schemeClr val="accent1"/>
                  </a:solidFill>
                </a:rPr>
                <a:t>标题</a:t>
              </a:r>
            </a:p>
          </p:txBody>
        </p:sp>
        <p:sp>
          <p:nvSpPr>
            <p:cNvPr id="21" name="TextBox 20"/>
            <p:cNvSpPr txBox="1"/>
            <p:nvPr/>
          </p:nvSpPr>
          <p:spPr bwMode="auto">
            <a:xfrm>
              <a:off x="6797835" y="1347614"/>
              <a:ext cx="680204" cy="337291"/>
            </a:xfrm>
            <a:prstGeom prst="rect">
              <a:avLst/>
            </a:prstGeom>
            <a:noFill/>
          </p:spPr>
          <p:txBody>
            <a:bodyPr wrap="none">
              <a:spAutoFit/>
            </a:bodyPr>
            <a:lstStyle>
              <a:defPPr>
                <a:defRPr lang="zh-CN"/>
              </a:defPPr>
              <a:lvl1pPr algn="ctr" fontAlgn="auto">
                <a:spcBef>
                  <a:spcPct val="0"/>
                </a:spcBef>
                <a:spcAft>
                  <a:spcPct val="0"/>
                </a:spcAft>
                <a:defRPr spc="300" sz="1600">
                  <a:solidFill>
                    <a:srgbClr val="284848"/>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1400">
                  <a:solidFill>
                    <a:schemeClr val="accent1"/>
                  </a:solidFill>
                </a:rPr>
                <a:t>标题</a:t>
              </a:r>
            </a:p>
          </p:txBody>
        </p:sp>
        <p:sp>
          <p:nvSpPr>
            <p:cNvPr id="22" name="TextBox 21"/>
            <p:cNvSpPr txBox="1"/>
            <p:nvPr/>
          </p:nvSpPr>
          <p:spPr bwMode="auto">
            <a:xfrm>
              <a:off x="7597935" y="1347614"/>
              <a:ext cx="680204" cy="337291"/>
            </a:xfrm>
            <a:prstGeom prst="rect">
              <a:avLst/>
            </a:prstGeom>
            <a:noFill/>
          </p:spPr>
          <p:txBody>
            <a:bodyPr wrap="none">
              <a:spAutoFit/>
            </a:bodyPr>
            <a:lstStyle>
              <a:defPPr>
                <a:defRPr lang="zh-CN"/>
              </a:defPPr>
              <a:lvl1pPr algn="ctr" fontAlgn="auto">
                <a:spcBef>
                  <a:spcPct val="0"/>
                </a:spcBef>
                <a:spcAft>
                  <a:spcPct val="0"/>
                </a:spcAft>
                <a:defRPr spc="300" sz="1600">
                  <a:solidFill>
                    <a:srgbClr val="3D9077"/>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1400">
                  <a:solidFill>
                    <a:schemeClr val="accent1"/>
                  </a:solidFill>
                </a:rPr>
                <a:t>标题</a:t>
              </a:r>
            </a:p>
          </p:txBody>
        </p:sp>
        <p:sp>
          <p:nvSpPr>
            <p:cNvPr id="23" name="TextBox 682"/>
            <p:cNvSpPr txBox="1"/>
            <p:nvPr/>
          </p:nvSpPr>
          <p:spPr>
            <a:xfrm>
              <a:off x="931125" y="1916920"/>
              <a:ext cx="609935" cy="337291"/>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r>
                <a:rPr altLang="zh-CN" lang="en-US" smtClean="0" sz="1400">
                  <a:solidFill>
                    <a:schemeClr val="accent2"/>
                  </a:solidFill>
                </a:rPr>
                <a:t>36%</a:t>
              </a:r>
            </a:p>
          </p:txBody>
        </p:sp>
        <p:sp>
          <p:nvSpPr>
            <p:cNvPr id="24" name="TextBox 682"/>
            <p:cNvSpPr txBox="1"/>
            <p:nvPr/>
          </p:nvSpPr>
          <p:spPr>
            <a:xfrm>
              <a:off x="1645500" y="2190621"/>
              <a:ext cx="609935" cy="337291"/>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r>
                <a:rPr altLang="zh-CN" lang="en-US" smtClean="0" sz="1400">
                  <a:solidFill>
                    <a:schemeClr val="accent2"/>
                  </a:solidFill>
                </a:rPr>
                <a:t>45%</a:t>
              </a:r>
            </a:p>
          </p:txBody>
        </p:sp>
        <p:sp>
          <p:nvSpPr>
            <p:cNvPr id="25" name="TextBox 682"/>
            <p:cNvSpPr txBox="1"/>
            <p:nvPr/>
          </p:nvSpPr>
          <p:spPr>
            <a:xfrm>
              <a:off x="2369400" y="3022845"/>
              <a:ext cx="609935" cy="337291"/>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r>
                <a:rPr altLang="zh-CN" lang="en-US" smtClean="0" sz="1400">
                  <a:solidFill>
                    <a:schemeClr val="accent2"/>
                  </a:solidFill>
                </a:rPr>
                <a:t>64%</a:t>
              </a:r>
            </a:p>
          </p:txBody>
        </p:sp>
        <p:sp>
          <p:nvSpPr>
            <p:cNvPr id="26" name="TextBox 682"/>
            <p:cNvSpPr txBox="1"/>
            <p:nvPr/>
          </p:nvSpPr>
          <p:spPr>
            <a:xfrm>
              <a:off x="3150450" y="2660671"/>
              <a:ext cx="609935" cy="337291"/>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r>
                <a:rPr altLang="zh-CN" lang="en-US" smtClean="0" sz="1400">
                  <a:solidFill>
                    <a:schemeClr val="accent2"/>
                  </a:solidFill>
                </a:rPr>
                <a:t>51%</a:t>
              </a:r>
            </a:p>
          </p:txBody>
        </p:sp>
        <p:sp>
          <p:nvSpPr>
            <p:cNvPr id="27" name="TextBox 682"/>
            <p:cNvSpPr txBox="1"/>
            <p:nvPr/>
          </p:nvSpPr>
          <p:spPr>
            <a:xfrm>
              <a:off x="3912451" y="2206043"/>
              <a:ext cx="609935" cy="337291"/>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r>
                <a:rPr altLang="zh-CN" lang="en-US" smtClean="0" sz="1400">
                  <a:solidFill>
                    <a:schemeClr val="accent2"/>
                  </a:solidFill>
                </a:rPr>
                <a:t>47%</a:t>
              </a:r>
            </a:p>
          </p:txBody>
        </p:sp>
        <p:sp>
          <p:nvSpPr>
            <p:cNvPr id="28" name="TextBox 682"/>
            <p:cNvSpPr txBox="1"/>
            <p:nvPr/>
          </p:nvSpPr>
          <p:spPr>
            <a:xfrm>
              <a:off x="4655400" y="2693861"/>
              <a:ext cx="609935" cy="337291"/>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r>
                <a:rPr altLang="zh-CN" lang="en-US" smtClean="0" sz="1400">
                  <a:solidFill>
                    <a:schemeClr val="accent2"/>
                  </a:solidFill>
                </a:rPr>
                <a:t>52%</a:t>
              </a:r>
            </a:p>
          </p:txBody>
        </p:sp>
        <p:sp>
          <p:nvSpPr>
            <p:cNvPr id="29" name="TextBox 682"/>
            <p:cNvSpPr txBox="1"/>
            <p:nvPr/>
          </p:nvSpPr>
          <p:spPr>
            <a:xfrm>
              <a:off x="5388824" y="1916920"/>
              <a:ext cx="609935" cy="337291"/>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r>
                <a:rPr altLang="zh-CN" lang="en-US" smtClean="0" sz="1400">
                  <a:solidFill>
                    <a:schemeClr val="accent2"/>
                  </a:solidFill>
                </a:rPr>
                <a:t>38%</a:t>
              </a:r>
            </a:p>
          </p:txBody>
        </p:sp>
        <p:sp>
          <p:nvSpPr>
            <p:cNvPr id="30" name="TextBox 682"/>
            <p:cNvSpPr txBox="1"/>
            <p:nvPr/>
          </p:nvSpPr>
          <p:spPr>
            <a:xfrm>
              <a:off x="6122251" y="2208610"/>
              <a:ext cx="609935" cy="337291"/>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r>
                <a:rPr altLang="zh-CN" lang="en-US" smtClean="0" sz="1400">
                  <a:solidFill>
                    <a:schemeClr val="accent2"/>
                  </a:solidFill>
                </a:rPr>
                <a:t>46%</a:t>
              </a:r>
            </a:p>
          </p:txBody>
        </p:sp>
        <p:sp>
          <p:nvSpPr>
            <p:cNvPr id="31" name="TextBox 682"/>
            <p:cNvSpPr txBox="1"/>
            <p:nvPr/>
          </p:nvSpPr>
          <p:spPr>
            <a:xfrm>
              <a:off x="6855675" y="3051757"/>
              <a:ext cx="609935" cy="337291"/>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r>
                <a:rPr altLang="zh-CN" lang="en-US" smtClean="0" sz="1400">
                  <a:solidFill>
                    <a:schemeClr val="accent2"/>
                  </a:solidFill>
                </a:rPr>
                <a:t>68%</a:t>
              </a:r>
            </a:p>
          </p:txBody>
        </p:sp>
        <p:sp>
          <p:nvSpPr>
            <p:cNvPr id="32" name="TextBox 682"/>
            <p:cNvSpPr txBox="1"/>
            <p:nvPr/>
          </p:nvSpPr>
          <p:spPr>
            <a:xfrm>
              <a:off x="7636727" y="2656720"/>
              <a:ext cx="609935" cy="337291"/>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r>
                <a:rPr altLang="zh-CN" lang="en-US" smtClean="0" sz="1400">
                  <a:solidFill>
                    <a:schemeClr val="accent2"/>
                  </a:solidFill>
                </a:rPr>
                <a:t>55%</a:t>
              </a:r>
            </a:p>
          </p:txBody>
        </p:sp>
        <p:sp>
          <p:nvSpPr>
            <p:cNvPr id="33" name="TextBox 32"/>
            <p:cNvSpPr txBox="1"/>
            <p:nvPr/>
          </p:nvSpPr>
          <p:spPr bwMode="auto">
            <a:xfrm>
              <a:off x="2154111" y="3827441"/>
              <a:ext cx="1158033" cy="337291"/>
            </a:xfrm>
            <a:prstGeom prst="rect">
              <a:avLst/>
            </a:prstGeom>
            <a:noFill/>
          </p:spPr>
          <p:txBody>
            <a:bodyPr wrap="none">
              <a:spAutoFit/>
            </a:bodyPr>
            <a:lstStyle>
              <a:defPPr>
                <a:defRPr lang="zh-CN"/>
              </a:defPPr>
              <a:lvl1pPr fontAlgn="auto">
                <a:spcBef>
                  <a:spcPct val="0"/>
                </a:spcBef>
                <a:spcAft>
                  <a:spcPct val="0"/>
                </a:spcAft>
                <a:defRPr spc="300" sz="1200">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1400">
                  <a:solidFill>
                    <a:schemeClr val="accent1"/>
                  </a:solidFill>
                </a:rPr>
                <a:t>添加标题</a:t>
              </a:r>
            </a:p>
          </p:txBody>
        </p:sp>
        <p:sp>
          <p:nvSpPr>
            <p:cNvPr id="34" name="TextBox 33"/>
            <p:cNvSpPr txBox="1"/>
            <p:nvPr/>
          </p:nvSpPr>
          <p:spPr bwMode="auto">
            <a:xfrm>
              <a:off x="5168547" y="2610951"/>
              <a:ext cx="1158033" cy="337291"/>
            </a:xfrm>
            <a:prstGeom prst="rect">
              <a:avLst/>
            </a:prstGeom>
            <a:noFill/>
          </p:spPr>
          <p:txBody>
            <a:bodyPr wrap="none">
              <a:spAutoFit/>
            </a:bodyPr>
            <a:lstStyle>
              <a:defPPr>
                <a:defRPr lang="zh-CN"/>
              </a:defPPr>
              <a:lvl1pPr fontAlgn="auto">
                <a:spcBef>
                  <a:spcPct val="0"/>
                </a:spcBef>
                <a:spcAft>
                  <a:spcPct val="0"/>
                </a:spcAft>
                <a:defRPr spc="300" sz="1200">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1400">
                  <a:solidFill>
                    <a:schemeClr val="accent1"/>
                  </a:solidFill>
                </a:rPr>
                <a:t>添加标题</a:t>
              </a:r>
            </a:p>
          </p:txBody>
        </p:sp>
        <p:sp>
          <p:nvSpPr>
            <p:cNvPr id="35" name="TextBox 34"/>
            <p:cNvSpPr txBox="1"/>
            <p:nvPr/>
          </p:nvSpPr>
          <p:spPr bwMode="auto">
            <a:xfrm>
              <a:off x="6640111" y="3827441"/>
              <a:ext cx="1158033" cy="337291"/>
            </a:xfrm>
            <a:prstGeom prst="rect">
              <a:avLst/>
            </a:prstGeom>
            <a:noFill/>
          </p:spPr>
          <p:txBody>
            <a:bodyPr wrap="none">
              <a:spAutoFit/>
            </a:bodyPr>
            <a:lstStyle>
              <a:defPPr>
                <a:defRPr lang="zh-CN"/>
              </a:defPPr>
              <a:lvl1pPr fontAlgn="auto">
                <a:spcBef>
                  <a:spcPct val="0"/>
                </a:spcBef>
                <a:spcAft>
                  <a:spcPct val="0"/>
                </a:spcAft>
                <a:defRPr spc="300" sz="1200">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1400">
                  <a:solidFill>
                    <a:schemeClr val="accent1"/>
                  </a:solidFill>
                </a:rPr>
                <a:t>添加标题</a:t>
              </a:r>
            </a:p>
          </p:txBody>
        </p:sp>
        <p:sp>
          <p:nvSpPr>
            <p:cNvPr id="36" name="TextBox 35"/>
            <p:cNvSpPr txBox="1"/>
            <p:nvPr/>
          </p:nvSpPr>
          <p:spPr bwMode="auto">
            <a:xfrm>
              <a:off x="680429" y="2610951"/>
              <a:ext cx="1158033" cy="337291"/>
            </a:xfrm>
            <a:prstGeom prst="rect">
              <a:avLst/>
            </a:prstGeom>
            <a:noFill/>
          </p:spPr>
          <p:txBody>
            <a:bodyPr wrap="none">
              <a:spAutoFit/>
            </a:bodyPr>
            <a:lstStyle>
              <a:defPPr>
                <a:defRPr lang="zh-CN"/>
              </a:defPPr>
              <a:lvl1pPr fontAlgn="auto">
                <a:spcBef>
                  <a:spcPct val="0"/>
                </a:spcBef>
                <a:spcAft>
                  <a:spcPct val="0"/>
                </a:spcAft>
                <a:defRPr spc="300" sz="1200">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z="1400">
                  <a:solidFill>
                    <a:schemeClr val="accent1"/>
                  </a:solidFill>
                </a:rPr>
                <a:t>添加标题</a:t>
              </a:r>
            </a:p>
          </p:txBody>
        </p:sp>
      </p:grpSp>
      <p:grpSp>
        <p:nvGrpSpPr>
          <p:cNvPr id="37" name="组合 36"/>
          <p:cNvGrpSpPr/>
          <p:nvPr/>
        </p:nvGrpSpPr>
        <p:grpSpPr>
          <a:xfrm>
            <a:off x="280052" y="242680"/>
            <a:ext cx="2904891" cy="338554"/>
            <a:chOff x="568442" y="319364"/>
            <a:chExt cx="3873190" cy="451406"/>
          </a:xfrm>
        </p:grpSpPr>
        <p:sp>
          <p:nvSpPr>
            <p:cNvPr id="38"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39" name="等腰三角形 38"/>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40"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7"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cond delay="0" evt="onBegin">
                          <p:tn val="9"/>
                        </p:cond>
                      </p:stCondLst>
                      <p:childTnLst>
                        <p:par>
                          <p:cTn fill="hold" id="11" nodeType="afterGroup">
                            <p:stCondLst>
                              <p:cond delay="0"/>
                            </p:stCondLst>
                            <p:childTnLst>
                              <p:par>
                                <p:cTn fill="hold" id="12" nodeType="clickEffect" presetClass="emph" presetID="26" presetSubtype="0">
                                  <p:stCondLst>
                                    <p:cond delay="0"/>
                                  </p:stCondLst>
                                  <p:childTnLst>
                                    <p:animEffect filter="fade" transition="out">
                                      <p:cBhvr>
                                        <p:cTn dur="500" id="13" tmFilter="0, 0; .2, .5; .8, .5; 1, 0"/>
                                        <p:tgtEl>
                                          <p:spTgt spid="2"/>
                                        </p:tgtEl>
                                      </p:cBhvr>
                                    </p:animEffect>
                                    <p:animScale>
                                      <p:cBhvr>
                                        <p:cTn autoRev="1" dur="250" fill="hold" id="14"/>
                                        <p:tgtEl>
                                          <p:spTgt spid="2"/>
                                        </p:tgtEl>
                                      </p:cBhvr>
                                      <p:by x="105000" y="105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607063" y="1058649"/>
            <a:ext cx="2033112" cy="1954450"/>
            <a:chOff x="5807955" y="4605844"/>
            <a:chExt cx="1458577" cy="1402144"/>
          </a:xfrm>
        </p:grpSpPr>
        <p:sp>
          <p:nvSpPr>
            <p:cNvPr id="3" name="文本框 5"/>
            <p:cNvSpPr txBox="1"/>
            <p:nvPr/>
          </p:nvSpPr>
          <p:spPr>
            <a:xfrm>
              <a:off x="6396893" y="4916469"/>
              <a:ext cx="677867" cy="721601"/>
            </a:xfrm>
            <a:prstGeom prst="rect">
              <a:avLst/>
            </a:prstGeom>
            <a:noFill/>
          </p:spPr>
          <p:txBody>
            <a:bodyPr rtlCol="0" wrap="none">
              <a:spAutoFit/>
            </a:bodyPr>
            <a:lstStyle/>
            <a:p>
              <a:r>
                <a:rPr altLang="zh-CN" lang="en-US" smtClean="0" sz="6000">
                  <a:latin charset="-122" panose="02010600030101010101" pitchFamily="2" typeface="站酷高端黑"/>
                  <a:ea charset="-122" panose="02010600030101010101" pitchFamily="2" typeface="站酷高端黑"/>
                </a:rPr>
                <a:t>05</a:t>
              </a:r>
            </a:p>
          </p:txBody>
        </p:sp>
        <p:sp>
          <p:nvSpPr>
            <p:cNvPr id="4" name="弧形 3"/>
            <p:cNvSpPr/>
            <p:nvPr/>
          </p:nvSpPr>
          <p:spPr>
            <a:xfrm rot="2700000">
              <a:off x="5884495" y="4686150"/>
              <a:ext cx="1249065" cy="1249065"/>
            </a:xfrm>
            <a:prstGeom prst="arc">
              <a:avLst>
                <a:gd fmla="val 20887794" name="adj1"/>
                <a:gd fmla="val 16988131" name="adj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rgbClr val="F8C864"/>
                </a:solidFill>
              </a:endParaRPr>
            </a:p>
          </p:txBody>
        </p:sp>
        <p:sp>
          <p:nvSpPr>
            <p:cNvPr id="5" name="弦形 4"/>
            <p:cNvSpPr/>
            <p:nvPr/>
          </p:nvSpPr>
          <p:spPr>
            <a:xfrm>
              <a:off x="5807955" y="4605844"/>
              <a:ext cx="1402144" cy="1402144"/>
            </a:xfrm>
            <a:prstGeom prst="chord">
              <a:avLst>
                <a:gd fmla="val 4720851" name="adj1"/>
                <a:gd fmla="val 11040325"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C864"/>
                </a:solidFill>
              </a:endParaRPr>
            </a:p>
          </p:txBody>
        </p:sp>
      </p:grpSp>
      <p:sp>
        <p:nvSpPr>
          <p:cNvPr id="6" name="矩形 69"/>
          <p:cNvSpPr>
            <a:spLocks noChangeArrowheads="1"/>
          </p:cNvSpPr>
          <p:nvPr/>
        </p:nvSpPr>
        <p:spPr bwMode="auto">
          <a:xfrm>
            <a:off x="3419872" y="3124294"/>
            <a:ext cx="2483809"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buFont charset="0" panose="020b0604020202020204" pitchFamily="34" typeface="Arial"/>
              <a:buNone/>
            </a:pPr>
            <a:r>
              <a:rPr altLang="en-US" b="1" lang="zh-CN" smtClean="0" sz="3000">
                <a:latin charset="-122" panose="020b0503020204020204" pitchFamily="34" typeface="微软雅黑"/>
                <a:ea charset="-122" panose="020b0503020204020204" pitchFamily="34" typeface="微软雅黑"/>
                <a:sym charset="-122" panose="020b0503020204020204" pitchFamily="34" typeface="微软雅黑"/>
              </a:rPr>
              <a:t>明年工作计划</a:t>
            </a:r>
          </a:p>
        </p:txBody>
      </p:sp>
      <p:sp>
        <p:nvSpPr>
          <p:cNvPr id="7" name="矩形 70"/>
          <p:cNvSpPr>
            <a:spLocks noChangeArrowheads="1"/>
          </p:cNvSpPr>
          <p:nvPr/>
        </p:nvSpPr>
        <p:spPr bwMode="auto">
          <a:xfrm>
            <a:off x="2454936" y="3678291"/>
            <a:ext cx="4627363" cy="2590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a:r>
              <a:rPr altLang="en-US" lang="zh-CN" sz="1100">
                <a:solidFill>
                  <a:schemeClr val="accent1"/>
                </a:solidFill>
                <a:latin charset="-122" panose="020b0503020204020204" pitchFamily="34" typeface="微软雅黑"/>
                <a:ea charset="-122" panose="020b0503020204020204" pitchFamily="34" typeface="微软雅黑"/>
              </a:rPr>
              <a:t>在此处添加文字，在此处添加文字，在此处添加文字在此处添加文字</a:t>
            </a:r>
          </a:p>
        </p:txBody>
      </p:sp>
      <p:cxnSp>
        <p:nvCxnSpPr>
          <p:cNvPr id="8" name="直接连接符 7"/>
          <p:cNvCxnSpPr/>
          <p:nvPr/>
        </p:nvCxnSpPr>
        <p:spPr>
          <a:xfrm>
            <a:off x="1907704" y="3401293"/>
            <a:ext cx="1368152"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84168" y="3401293"/>
            <a:ext cx="1296144"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id="5" nodeType="afterEffect" presetClass="entr" presetID="39" presetSubtype="0">
                                  <p:stCondLst>
                                    <p:cond delay="0"/>
                                  </p:stCondLst>
                                  <p:iterate type="lt">
                                    <p:tmPct val="10000"/>
                                  </p:iterate>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ppt_h</p:attrName>
                                        </p:attrNameLst>
                                      </p:cBhvr>
                                      <p:tavLst>
                                        <p:tav tm="0">
                                          <p:val>
                                            <p:strVal val="#ppt_h/20"/>
                                          </p:val>
                                        </p:tav>
                                        <p:tav tm="50000">
                                          <p:val>
                                            <p:strVal val="#ppt_h/20"/>
                                          </p:val>
                                        </p:tav>
                                        <p:tav tm="100000">
                                          <p:val>
                                            <p:strVal val="#ppt_h"/>
                                          </p:val>
                                        </p:tav>
                                      </p:tavLst>
                                    </p:anim>
                                    <p:anim calcmode="lin" valueType="num">
                                      <p:cBhvr>
                                        <p:cTn dur="500" fill="hold" id="8"/>
                                        <p:tgtEl>
                                          <p:spTgt spid="2"/>
                                        </p:tgtEl>
                                        <p:attrNameLst>
                                          <p:attrName>ppt_w</p:attrName>
                                        </p:attrNameLst>
                                      </p:cBhvr>
                                      <p:tavLst>
                                        <p:tav tm="0">
                                          <p:val>
                                            <p:strVal val="#ppt_w+.3"/>
                                          </p:val>
                                        </p:tav>
                                        <p:tav tm="50000">
                                          <p:val>
                                            <p:strVal val="#ppt_w+.3"/>
                                          </p:val>
                                        </p:tav>
                                        <p:tav tm="100000">
                                          <p:val>
                                            <p:strVal val="#ppt_w"/>
                                          </p:val>
                                        </p:tav>
                                      </p:tavLst>
                                    </p:anim>
                                    <p:anim calcmode="lin" valueType="num">
                                      <p:cBhvr>
                                        <p:cTn dur="500" fill="hold" id="9"/>
                                        <p:tgtEl>
                                          <p:spTgt spid="2"/>
                                        </p:tgtEl>
                                        <p:attrNameLst>
                                          <p:attrName>ppt_x</p:attrName>
                                        </p:attrNameLst>
                                      </p:cBhvr>
                                      <p:tavLst>
                                        <p:tav tm="0">
                                          <p:val>
                                            <p:strVal val="#ppt_x-.3"/>
                                          </p:val>
                                        </p:tav>
                                        <p:tav tm="50000">
                                          <p:val>
                                            <p:strVal val="#ppt_x"/>
                                          </p:val>
                                        </p:tav>
                                        <p:tav tm="100000">
                                          <p:val>
                                            <p:strVal val="#ppt_x"/>
                                          </p:val>
                                        </p:tav>
                                      </p:tavLst>
                                    </p:anim>
                                    <p:anim calcmode="lin" valueType="num">
                                      <p:cBhvr>
                                        <p:cTn dur="500" fill="hold" id="10"/>
                                        <p:tgtEl>
                                          <p:spTgt spid="2"/>
                                        </p:tgtEl>
                                        <p:attrNameLst>
                                          <p:attrName>ppt_y</p:attrName>
                                        </p:attrNameLst>
                                      </p:cBhvr>
                                      <p:tavLst>
                                        <p:tav tm="0">
                                          <p:val>
                                            <p:strVal val="#ppt_y"/>
                                          </p:val>
                                        </p:tav>
                                        <p:tav tm="100000">
                                          <p:val>
                                            <p:strVal val="#ppt_y"/>
                                          </p:val>
                                        </p:tav>
                                      </p:tavLst>
                                    </p:anim>
                                  </p:childTnLst>
                                </p:cTn>
                              </p:par>
                              <p:par>
                                <p:cTn fill="hold" id="11" nodeType="withEffect" presetClass="entr" presetID="22" presetSubtype="8">
                                  <p:stCondLst>
                                    <p:cond delay="500"/>
                                  </p:stCondLst>
                                  <p:childTnLst>
                                    <p:set>
                                      <p:cBhvr>
                                        <p:cTn dur="1" fill="hold" id="12">
                                          <p:stCondLst>
                                            <p:cond delay="0"/>
                                          </p:stCondLst>
                                        </p:cTn>
                                        <p:tgtEl>
                                          <p:spTgt spid="8"/>
                                        </p:tgtEl>
                                        <p:attrNameLst>
                                          <p:attrName>style.visibility</p:attrName>
                                        </p:attrNameLst>
                                      </p:cBhvr>
                                      <p:to>
                                        <p:strVal val="visible"/>
                                      </p:to>
                                    </p:set>
                                    <p:animEffect filter="wipe(left)" transition="in">
                                      <p:cBhvr>
                                        <p:cTn dur="500" id="13"/>
                                        <p:tgtEl>
                                          <p:spTgt spid="8"/>
                                        </p:tgtEl>
                                      </p:cBhvr>
                                    </p:animEffect>
                                  </p:childTnLst>
                                </p:cTn>
                              </p:par>
                              <p:par>
                                <p:cTn fill="hold" id="14" nodeType="withEffect" presetClass="entr" presetID="22" presetSubtype="2">
                                  <p:stCondLst>
                                    <p:cond delay="500"/>
                                  </p:stCondLst>
                                  <p:childTnLst>
                                    <p:set>
                                      <p:cBhvr>
                                        <p:cTn dur="1" fill="hold" id="15">
                                          <p:stCondLst>
                                            <p:cond delay="0"/>
                                          </p:stCondLst>
                                        </p:cTn>
                                        <p:tgtEl>
                                          <p:spTgt spid="9"/>
                                        </p:tgtEl>
                                        <p:attrNameLst>
                                          <p:attrName>style.visibility</p:attrName>
                                        </p:attrNameLst>
                                      </p:cBhvr>
                                      <p:to>
                                        <p:strVal val="visible"/>
                                      </p:to>
                                    </p:set>
                                    <p:animEffect filter="wipe(right)" transition="in">
                                      <p:cBhvr>
                                        <p:cTn dur="500" id="16"/>
                                        <p:tgtEl>
                                          <p:spTgt spid="9"/>
                                        </p:tgtEl>
                                      </p:cBhvr>
                                    </p:animEffect>
                                  </p:childTnLst>
                                </p:cTn>
                              </p:par>
                            </p:childTnLst>
                          </p:cTn>
                        </p:par>
                      </p:childTnLst>
                    </p:cTn>
                  </p:par>
                  <p:par>
                    <p:cTn fill="hold" id="17" nodeType="clickPar">
                      <p:stCondLst>
                        <p:cond delay="indefinite"/>
                        <p:cond delay="0" evt="onBegin">
                          <p:tn val="16"/>
                        </p:cond>
                      </p:stCondLst>
                      <p:childTnLst>
                        <p:par>
                          <p:cTn fill="hold" id="18" nodeType="afterGroup">
                            <p:stCondLst>
                              <p:cond delay="0"/>
                            </p:stCondLst>
                            <p:childTnLst>
                              <p:par>
                                <p:cTn fill="hold" grpId="0" id="19" nodeType="clickEffect" presetClass="entr" presetID="53" presetSubtype="0">
                                  <p:stCondLst>
                                    <p:cond delay="0"/>
                                  </p:stCondLst>
                                  <p:childTnLst>
                                    <p:set>
                                      <p:cBhvr>
                                        <p:cTn dur="1" fill="hold" id="20">
                                          <p:stCondLst>
                                            <p:cond delay="0"/>
                                          </p:stCondLst>
                                        </p:cTn>
                                        <p:tgtEl>
                                          <p:spTgt spid="6"/>
                                        </p:tgtEl>
                                        <p:attrNameLst>
                                          <p:attrName>style.visibility</p:attrName>
                                        </p:attrNameLst>
                                      </p:cBhvr>
                                      <p:to>
                                        <p:strVal val="visible"/>
                                      </p:to>
                                    </p:set>
                                    <p:anim calcmode="lin" valueType="num">
                                      <p:cBhvr>
                                        <p:cTn dur="500" fill="hold" id="21"/>
                                        <p:tgtEl>
                                          <p:spTgt spid="6"/>
                                        </p:tgtEl>
                                        <p:attrNameLst>
                                          <p:attrName>ppt_w</p:attrName>
                                        </p:attrNameLst>
                                      </p:cBhvr>
                                      <p:tavLst>
                                        <p:tav tm="0">
                                          <p:val>
                                            <p:fltVal val="0"/>
                                          </p:val>
                                        </p:tav>
                                        <p:tav tm="100000">
                                          <p:val>
                                            <p:strVal val="#ppt_w"/>
                                          </p:val>
                                        </p:tav>
                                      </p:tavLst>
                                    </p:anim>
                                    <p:anim calcmode="lin" valueType="num">
                                      <p:cBhvr>
                                        <p:cTn dur="500" fill="hold" id="22"/>
                                        <p:tgtEl>
                                          <p:spTgt spid="6"/>
                                        </p:tgtEl>
                                        <p:attrNameLst>
                                          <p:attrName>ppt_h</p:attrName>
                                        </p:attrNameLst>
                                      </p:cBhvr>
                                      <p:tavLst>
                                        <p:tav tm="0">
                                          <p:val>
                                            <p:fltVal val="0"/>
                                          </p:val>
                                        </p:tav>
                                        <p:tav tm="100000">
                                          <p:val>
                                            <p:strVal val="#ppt_h"/>
                                          </p:val>
                                        </p:tav>
                                      </p:tavLst>
                                    </p:anim>
                                    <p:animEffect filter="fade" transition="in">
                                      <p:cBhvr>
                                        <p:cTn dur="500" id="23"/>
                                        <p:tgtEl>
                                          <p:spTgt spid="6"/>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grpId="0" id="26" nodeType="clickEffect" presetClass="entr" presetID="31" presetSubtype="0">
                                  <p:stCondLst>
                                    <p:cond delay="0"/>
                                  </p:stCondLst>
                                  <p:childTnLst>
                                    <p:set>
                                      <p:cBhvr>
                                        <p:cTn dur="1" fill="hold" id="27">
                                          <p:stCondLst>
                                            <p:cond delay="0"/>
                                          </p:stCondLst>
                                        </p:cTn>
                                        <p:tgtEl>
                                          <p:spTgt spid="7"/>
                                        </p:tgtEl>
                                        <p:attrNameLst>
                                          <p:attrName>style.visibility</p:attrName>
                                        </p:attrNameLst>
                                      </p:cBhvr>
                                      <p:to>
                                        <p:strVal val="visible"/>
                                      </p:to>
                                    </p:set>
                                    <p:anim calcmode="lin" valueType="num">
                                      <p:cBhvr>
                                        <p:cTn dur="1000" fill="hold" id="28"/>
                                        <p:tgtEl>
                                          <p:spTgt spid="7"/>
                                        </p:tgtEl>
                                        <p:attrNameLst>
                                          <p:attrName>ppt_w</p:attrName>
                                        </p:attrNameLst>
                                      </p:cBhvr>
                                      <p:tavLst>
                                        <p:tav tm="0">
                                          <p:val>
                                            <p:fltVal val="0"/>
                                          </p:val>
                                        </p:tav>
                                        <p:tav tm="100000">
                                          <p:val>
                                            <p:strVal val="#ppt_w"/>
                                          </p:val>
                                        </p:tav>
                                      </p:tavLst>
                                    </p:anim>
                                    <p:anim calcmode="lin" valueType="num">
                                      <p:cBhvr>
                                        <p:cTn dur="1000" fill="hold" id="29"/>
                                        <p:tgtEl>
                                          <p:spTgt spid="7"/>
                                        </p:tgtEl>
                                        <p:attrNameLst>
                                          <p:attrName>ppt_h</p:attrName>
                                        </p:attrNameLst>
                                      </p:cBhvr>
                                      <p:tavLst>
                                        <p:tav tm="0">
                                          <p:val>
                                            <p:fltVal val="0"/>
                                          </p:val>
                                        </p:tav>
                                        <p:tav tm="100000">
                                          <p:val>
                                            <p:strVal val="#ppt_h"/>
                                          </p:val>
                                        </p:tav>
                                      </p:tavLst>
                                    </p:anim>
                                    <p:anim calcmode="lin" valueType="num">
                                      <p:cBhvr>
                                        <p:cTn dur="1000" fill="hold" id="30"/>
                                        <p:tgtEl>
                                          <p:spTgt spid="7"/>
                                        </p:tgtEl>
                                        <p:attrNameLst>
                                          <p:attrName>style.rotation</p:attrName>
                                        </p:attrNameLst>
                                      </p:cBhvr>
                                      <p:tavLst>
                                        <p:tav tm="0">
                                          <p:val>
                                            <p:fltVal val="90"/>
                                          </p:val>
                                        </p:tav>
                                        <p:tav tm="100000">
                                          <p:val>
                                            <p:fltVal val="0"/>
                                          </p:val>
                                        </p:tav>
                                      </p:tavLst>
                                    </p:anim>
                                    <p:animEffect filter="fade" transition="in">
                                      <p:cBhvr>
                                        <p:cTn dur="1000" id="3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2"/>
          <p:cNvPicPr>
            <a:picLocks noChangeArrowheads="1" noChangeAspect="1"/>
          </p:cNvPicPr>
          <p:nvPr/>
        </p:nvPicPr>
        <p:blipFill>
          <a:blip r:embed="rId3">
            <a:extLst>
              <a:ext uri="{28A0092B-C50C-407E-A947-70E740481C1C}">
                <a14:useLocalDpi val="0"/>
              </a:ext>
            </a:extLst>
          </a:blip>
          <a:stretch>
            <a:fillRect/>
          </a:stretch>
        </p:blipFill>
        <p:spPr bwMode="auto">
          <a:xfrm>
            <a:off x="-1588" y="794061"/>
            <a:ext cx="5733295" cy="35570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3" name="TextBox 152"/>
          <p:cNvSpPr>
            <a:spLocks noChangeArrowheads="1"/>
          </p:cNvSpPr>
          <p:nvPr/>
        </p:nvSpPr>
        <p:spPr bwMode="auto">
          <a:xfrm>
            <a:off x="145093" y="2255276"/>
            <a:ext cx="962990" cy="365760"/>
          </a:xfrm>
          <a:prstGeom prst="rect">
            <a:avLst/>
          </a:prstGeom>
          <a:solidFill>
            <a:srgbClr val="FFFFFF">
              <a:alpha val="50195"/>
            </a:srgbClr>
          </a:solidFill>
          <a:ln w="6350">
            <a:solidFill>
              <a:srgbClr val="FFFFFF"/>
            </a:solidFill>
            <a:miter lim="800000"/>
          </a:ln>
        </p:spPr>
        <p:txBody>
          <a:bodyPr>
            <a:spAutoFit/>
          </a:bodyPr>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4" name="TextBox 153"/>
          <p:cNvSpPr>
            <a:spLocks noChangeArrowheads="1"/>
          </p:cNvSpPr>
          <p:nvPr/>
        </p:nvSpPr>
        <p:spPr bwMode="auto">
          <a:xfrm>
            <a:off x="2198620" y="2313784"/>
            <a:ext cx="965115" cy="365760"/>
          </a:xfrm>
          <a:prstGeom prst="rect">
            <a:avLst/>
          </a:prstGeom>
          <a:solidFill>
            <a:srgbClr val="FFFFFF">
              <a:alpha val="50195"/>
            </a:srgbClr>
          </a:solidFill>
          <a:ln w="6350">
            <a:solidFill>
              <a:srgbClr val="FFFFFF"/>
            </a:solidFill>
            <a:miter lim="800000"/>
          </a:ln>
        </p:spPr>
        <p:txBody>
          <a:bodyPr>
            <a:spAutoFit/>
          </a:bodyPr>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grpSp>
        <p:nvGrpSpPr>
          <p:cNvPr id="5" name="组合 4"/>
          <p:cNvGrpSpPr/>
          <p:nvPr/>
        </p:nvGrpSpPr>
        <p:grpSpPr>
          <a:xfrm>
            <a:off x="2736449" y="555526"/>
            <a:ext cx="5507959" cy="4338637"/>
            <a:chOff x="2736449" y="555526"/>
            <a:chExt cx="5507959" cy="4338637"/>
          </a:xfrm>
        </p:grpSpPr>
        <p:sp>
          <p:nvSpPr>
            <p:cNvPr id="6" name="TextBox 154"/>
            <p:cNvSpPr>
              <a:spLocks noChangeArrowheads="1"/>
            </p:cNvSpPr>
            <p:nvPr/>
          </p:nvSpPr>
          <p:spPr bwMode="auto">
            <a:xfrm>
              <a:off x="2891632" y="813564"/>
              <a:ext cx="962990" cy="365760"/>
            </a:xfrm>
            <a:prstGeom prst="rect">
              <a:avLst/>
            </a:prstGeom>
            <a:solidFill>
              <a:schemeClr val="bg1">
                <a:alpha val="45097"/>
              </a:schemeClr>
            </a:solidFill>
            <a:ln w="6350">
              <a:solidFill>
                <a:srgbClr val="F5C040"/>
              </a:solidFill>
              <a:miter lim="800000"/>
            </a:ln>
          </p:spPr>
          <p:txBody>
            <a:bodyPr>
              <a:spAutoFit/>
            </a:bodyPr>
            <a:lstStyle/>
            <a:p>
              <a:pPr algn="ctr" fontAlgn="base">
                <a:lnSpc>
                  <a:spcPct val="150000"/>
                </a:lnSpc>
                <a:spcBef>
                  <a:spcPts val="600"/>
                </a:spcBef>
                <a:spcAft>
                  <a:spcPts val="600"/>
                </a:spcAft>
              </a:pPr>
              <a:r>
                <a:rPr altLang="en-US" lang="zh-CN" smtClean="0" sz="1200">
                  <a:solidFill>
                    <a:schemeClr val="accent1"/>
                  </a:solidFill>
                  <a:latin charset="-122" panose="020b0503020204020204" pitchFamily="34" typeface="微软雅黑"/>
                  <a:ea charset="-122" panose="020b0503020204020204" pitchFamily="34" typeface="微软雅黑"/>
                </a:rPr>
                <a:t>标题文字</a:t>
              </a:r>
            </a:p>
          </p:txBody>
        </p:sp>
        <p:sp>
          <p:nvSpPr>
            <p:cNvPr id="7" name="TextBox 155"/>
            <p:cNvSpPr>
              <a:spLocks noChangeArrowheads="1"/>
            </p:cNvSpPr>
            <p:nvPr/>
          </p:nvSpPr>
          <p:spPr bwMode="auto">
            <a:xfrm>
              <a:off x="4923902" y="1995737"/>
              <a:ext cx="965115" cy="365760"/>
            </a:xfrm>
            <a:prstGeom prst="rect">
              <a:avLst/>
            </a:prstGeom>
            <a:solidFill>
              <a:schemeClr val="tx1">
                <a:alpha val="39999"/>
              </a:schemeClr>
            </a:solidFill>
            <a:ln w="6350">
              <a:solidFill>
                <a:schemeClr val="tx1"/>
              </a:solidFill>
              <a:miter lim="800000"/>
            </a:ln>
          </p:spPr>
          <p:txBody>
            <a:bodyPr>
              <a:spAutoFit/>
            </a:bodyPr>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8" name="TextBox 156"/>
            <p:cNvSpPr>
              <a:spLocks noChangeArrowheads="1"/>
            </p:cNvSpPr>
            <p:nvPr/>
          </p:nvSpPr>
          <p:spPr bwMode="auto">
            <a:xfrm>
              <a:off x="2736449" y="4075044"/>
              <a:ext cx="1437044" cy="365760"/>
            </a:xfrm>
            <a:prstGeom prst="rect">
              <a:avLst/>
            </a:prstGeom>
            <a:solidFill>
              <a:schemeClr val="tx1">
                <a:alpha val="50195"/>
              </a:schemeClr>
            </a:solidFill>
            <a:ln w="6350">
              <a:solidFill>
                <a:schemeClr val="tx1"/>
              </a:solidFill>
              <a:miter lim="800000"/>
            </a:ln>
          </p:spPr>
          <p:txBody>
            <a:bodyPr>
              <a:spAutoFit/>
            </a:bodyPr>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9" name="TextBox 157"/>
            <p:cNvSpPr>
              <a:spLocks noChangeArrowheads="1"/>
            </p:cNvSpPr>
            <p:nvPr/>
          </p:nvSpPr>
          <p:spPr bwMode="auto">
            <a:xfrm>
              <a:off x="5121603" y="2984383"/>
              <a:ext cx="962989" cy="365760"/>
            </a:xfrm>
            <a:prstGeom prst="rect">
              <a:avLst/>
            </a:prstGeom>
            <a:solidFill>
              <a:schemeClr val="bg2">
                <a:alpha val="50195"/>
              </a:schemeClr>
            </a:solidFill>
            <a:ln w="6350">
              <a:solidFill>
                <a:schemeClr val="bg2"/>
              </a:solidFill>
              <a:miter lim="800000"/>
            </a:ln>
          </p:spPr>
          <p:txBody>
            <a:bodyPr>
              <a:spAutoFit/>
            </a:bodyPr>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10" name="TextBox 158"/>
            <p:cNvSpPr>
              <a:spLocks noChangeArrowheads="1"/>
            </p:cNvSpPr>
            <p:nvPr/>
          </p:nvSpPr>
          <p:spPr bwMode="auto">
            <a:xfrm>
              <a:off x="4245771" y="3704489"/>
              <a:ext cx="965115" cy="365760"/>
            </a:xfrm>
            <a:prstGeom prst="rect">
              <a:avLst/>
            </a:prstGeom>
            <a:solidFill>
              <a:schemeClr val="tx2">
                <a:alpha val="50195"/>
              </a:schemeClr>
            </a:solidFill>
            <a:ln w="6350">
              <a:solidFill>
                <a:schemeClr val="tx2"/>
              </a:solidFill>
              <a:miter lim="800000"/>
            </a:ln>
          </p:spPr>
          <p:txBody>
            <a:bodyPr>
              <a:spAutoFit/>
            </a:bodyPr>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11" name="线形标注 2 162"/>
            <p:cNvSpPr/>
            <p:nvPr/>
          </p:nvSpPr>
          <p:spPr bwMode="auto">
            <a:xfrm>
              <a:off x="6305674" y="555526"/>
              <a:ext cx="1928105" cy="258038"/>
            </a:xfrm>
            <a:prstGeom prst="borderCallout2">
              <a:avLst>
                <a:gd fmla="val 28963" name="adj1"/>
                <a:gd fmla="val -1000" name="adj2"/>
                <a:gd fmla="val 22074" name="adj3"/>
                <a:gd fmla="val -111185" name="adj4"/>
                <a:gd fmla="val 127931" name="adj5"/>
                <a:gd fmla="val -132676" name="adj6"/>
              </a:avLst>
            </a:prstGeom>
            <a:solidFill>
              <a:schemeClr val="bg1">
                <a:alpha val="45097"/>
              </a:schemeClr>
            </a:solidFill>
            <a:ln w="6350">
              <a:solidFill>
                <a:schemeClr val="bg1"/>
              </a:solidFill>
              <a:miter lim="800000"/>
              <a:headEnd len="med" type="oval" w="med"/>
            </a:ln>
          </p:spPr>
          <p:txBody>
            <a:bodyPr anchor="ctr" anchorCtr="1"/>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12" name="线形标注 2 163"/>
            <p:cNvSpPr/>
            <p:nvPr/>
          </p:nvSpPr>
          <p:spPr bwMode="auto">
            <a:xfrm>
              <a:off x="6305674" y="924580"/>
              <a:ext cx="1928105" cy="259539"/>
            </a:xfrm>
            <a:prstGeom prst="borderCallout2">
              <a:avLst>
                <a:gd fmla="val 28963" name="adj1"/>
                <a:gd fmla="val -1000" name="adj2"/>
                <a:gd fmla="val 25519" name="adj3"/>
                <a:gd fmla="val -109875" name="adj4"/>
                <a:gd fmla="val 55546" name="adj5"/>
                <a:gd fmla="val -130708" name="adj6"/>
              </a:avLst>
            </a:prstGeom>
            <a:solidFill>
              <a:schemeClr val="bg1">
                <a:alpha val="45097"/>
              </a:schemeClr>
            </a:solidFill>
            <a:ln w="6350">
              <a:solidFill>
                <a:schemeClr val="bg1"/>
              </a:solidFill>
              <a:miter lim="800000"/>
              <a:headEnd len="med" type="oval" w="med"/>
            </a:ln>
          </p:spPr>
          <p:txBody>
            <a:bodyPr anchor="ctr" anchorCtr="1"/>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13" name="线形标注 2 164"/>
            <p:cNvSpPr/>
            <p:nvPr/>
          </p:nvSpPr>
          <p:spPr bwMode="auto">
            <a:xfrm>
              <a:off x="6316304" y="1328140"/>
              <a:ext cx="1928104" cy="258038"/>
            </a:xfrm>
            <a:prstGeom prst="borderCallout2">
              <a:avLst>
                <a:gd fmla="val 28963" name="adj1"/>
                <a:gd fmla="val -1000" name="adj2"/>
                <a:gd fmla="val 28963" name="adj3"/>
                <a:gd fmla="val -20852" name="adj4"/>
                <a:gd fmla="val 282764" name="adj5"/>
                <a:gd fmla="val -66560" name="adj6"/>
              </a:avLst>
            </a:prstGeom>
            <a:solidFill>
              <a:schemeClr val="tx1">
                <a:alpha val="39999"/>
              </a:schemeClr>
            </a:solidFill>
            <a:ln w="6350">
              <a:solidFill>
                <a:schemeClr val="tx1"/>
              </a:solidFill>
              <a:miter lim="800000"/>
              <a:headEnd len="med" type="oval" w="med"/>
            </a:ln>
          </p:spPr>
          <p:txBody>
            <a:bodyPr anchor="ctr" anchorCtr="1"/>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14" name="线形标注 2 165"/>
            <p:cNvSpPr/>
            <p:nvPr/>
          </p:nvSpPr>
          <p:spPr bwMode="auto">
            <a:xfrm>
              <a:off x="6316304" y="1724198"/>
              <a:ext cx="1928104" cy="259538"/>
            </a:xfrm>
            <a:prstGeom prst="borderCallout2">
              <a:avLst>
                <a:gd fmla="val 28963" name="adj1"/>
                <a:gd fmla="val -1000" name="adj2"/>
                <a:gd fmla="val 28963" name="adj3"/>
                <a:gd fmla="val -14963" name="adj4"/>
                <a:gd fmla="val 127843" name="adj5"/>
                <a:gd fmla="val -25324" name="adj6"/>
              </a:avLst>
            </a:prstGeom>
            <a:solidFill>
              <a:schemeClr val="tx1">
                <a:alpha val="39999"/>
              </a:schemeClr>
            </a:solidFill>
            <a:ln w="6350">
              <a:solidFill>
                <a:schemeClr val="tx1"/>
              </a:solidFill>
              <a:miter lim="800000"/>
              <a:headEnd len="med" type="oval" w="med"/>
            </a:ln>
          </p:spPr>
          <p:txBody>
            <a:bodyPr anchor="ctr" anchorCtr="1"/>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15" name="线形标注 2 166"/>
            <p:cNvSpPr/>
            <p:nvPr/>
          </p:nvSpPr>
          <p:spPr bwMode="auto">
            <a:xfrm>
              <a:off x="6305674" y="2127757"/>
              <a:ext cx="1928105" cy="258038"/>
            </a:xfrm>
            <a:prstGeom prst="borderCallout2">
              <a:avLst>
                <a:gd fmla="val 28963" name="adj1"/>
                <a:gd fmla="val -1000" name="adj2"/>
                <a:gd fmla="val 28963" name="adj3"/>
                <a:gd fmla="val -14963" name="adj4"/>
                <a:gd fmla="val 52106" name="adj5"/>
                <a:gd fmla="val -24671" name="adj6"/>
              </a:avLst>
            </a:prstGeom>
            <a:solidFill>
              <a:schemeClr val="tx1">
                <a:alpha val="39999"/>
              </a:schemeClr>
            </a:solidFill>
            <a:ln w="6350">
              <a:solidFill>
                <a:schemeClr val="tx1"/>
              </a:solidFill>
              <a:miter lim="800000"/>
              <a:headEnd len="med" type="oval" w="med"/>
            </a:ln>
          </p:spPr>
          <p:txBody>
            <a:bodyPr anchor="ctr" anchorCtr="1"/>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16" name="线形标注 2 167"/>
            <p:cNvSpPr/>
            <p:nvPr/>
          </p:nvSpPr>
          <p:spPr bwMode="auto">
            <a:xfrm>
              <a:off x="6316304" y="2733846"/>
              <a:ext cx="1928104" cy="259539"/>
            </a:xfrm>
            <a:prstGeom prst="borderCallout2">
              <a:avLst>
                <a:gd fmla="val 28963" name="adj1"/>
                <a:gd fmla="val -1000" name="adj2"/>
                <a:gd fmla="val 28963" name="adj3"/>
                <a:gd fmla="val -20852" name="adj4"/>
                <a:gd fmla="val 124491" name="adj5"/>
                <a:gd fmla="val -54782" name="adj6"/>
              </a:avLst>
            </a:prstGeom>
            <a:solidFill>
              <a:schemeClr val="bg2">
                <a:alpha val="50195"/>
              </a:schemeClr>
            </a:solidFill>
            <a:ln w="6350">
              <a:solidFill>
                <a:schemeClr val="bg2"/>
              </a:solidFill>
              <a:miter lim="800000"/>
              <a:headEnd len="med" type="oval" w="med"/>
            </a:ln>
          </p:spPr>
          <p:txBody>
            <a:bodyPr anchor="ctr" anchorCtr="1"/>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17" name="线形标注 2 168"/>
            <p:cNvSpPr/>
            <p:nvPr/>
          </p:nvSpPr>
          <p:spPr bwMode="auto">
            <a:xfrm>
              <a:off x="6316304" y="3135905"/>
              <a:ext cx="1928104" cy="258038"/>
            </a:xfrm>
            <a:prstGeom prst="borderCallout2">
              <a:avLst>
                <a:gd fmla="val 28963" name="adj1"/>
                <a:gd fmla="val -1000" name="adj2"/>
                <a:gd fmla="val 32403" name="adj3"/>
                <a:gd fmla="val -9069" name="adj4"/>
                <a:gd fmla="val -26981" name="adj5"/>
                <a:gd fmla="val -16162" name="adj6"/>
              </a:avLst>
            </a:prstGeom>
            <a:solidFill>
              <a:schemeClr val="bg2">
                <a:alpha val="50195"/>
              </a:schemeClr>
            </a:solidFill>
            <a:ln w="6350">
              <a:solidFill>
                <a:schemeClr val="bg2"/>
              </a:solidFill>
              <a:miter lim="800000"/>
              <a:headEnd len="med" type="oval" w="med"/>
            </a:ln>
          </p:spPr>
          <p:txBody>
            <a:bodyPr anchor="ctr" anchorCtr="1"/>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18" name="线形标注 2 169"/>
            <p:cNvSpPr/>
            <p:nvPr/>
          </p:nvSpPr>
          <p:spPr bwMode="auto">
            <a:xfrm>
              <a:off x="6316304" y="3461453"/>
              <a:ext cx="1928104" cy="258038"/>
            </a:xfrm>
            <a:prstGeom prst="borderCallout2">
              <a:avLst>
                <a:gd fmla="val 28963" name="adj1"/>
                <a:gd fmla="val -1000" name="adj2"/>
                <a:gd fmla="val 28963" name="adj3"/>
                <a:gd fmla="val -92204" name="adj4"/>
                <a:gd fmla="val 117602" name="adj5"/>
                <a:gd fmla="val -100602" name="adj6"/>
              </a:avLst>
            </a:prstGeom>
            <a:solidFill>
              <a:schemeClr val="tx2">
                <a:alpha val="50195"/>
              </a:schemeClr>
            </a:solidFill>
            <a:ln w="6350">
              <a:solidFill>
                <a:schemeClr val="tx2"/>
              </a:solidFill>
              <a:miter lim="800000"/>
              <a:headEnd len="med" type="oval" w="med"/>
            </a:ln>
          </p:spPr>
          <p:txBody>
            <a:bodyPr anchor="ctr" anchorCtr="1"/>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19" name="线形标注 2 170"/>
            <p:cNvSpPr/>
            <p:nvPr/>
          </p:nvSpPr>
          <p:spPr bwMode="auto">
            <a:xfrm>
              <a:off x="6316304" y="3863512"/>
              <a:ext cx="1928104" cy="258038"/>
            </a:xfrm>
            <a:prstGeom prst="borderCallout2">
              <a:avLst>
                <a:gd fmla="val 28963" name="adj1"/>
                <a:gd fmla="val -1000" name="adj2"/>
                <a:gd fmla="val 32403" name="adj3"/>
                <a:gd fmla="val -45727" name="adj4"/>
                <a:gd fmla="val -30426" name="adj5"/>
                <a:gd fmla="val -61329" name="adj6"/>
              </a:avLst>
            </a:prstGeom>
            <a:solidFill>
              <a:schemeClr val="tx2">
                <a:alpha val="50195"/>
              </a:schemeClr>
            </a:solidFill>
            <a:ln w="6350">
              <a:solidFill>
                <a:schemeClr val="tx2"/>
              </a:solidFill>
              <a:miter lim="800000"/>
              <a:headEnd len="med" type="oval" w="med"/>
            </a:ln>
          </p:spPr>
          <p:txBody>
            <a:bodyPr anchor="ctr" anchorCtr="1"/>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20" name="线形标注 2 171"/>
            <p:cNvSpPr/>
            <p:nvPr/>
          </p:nvSpPr>
          <p:spPr bwMode="auto">
            <a:xfrm>
              <a:off x="6316304" y="4247569"/>
              <a:ext cx="1928104" cy="259538"/>
            </a:xfrm>
            <a:prstGeom prst="borderCallout2">
              <a:avLst>
                <a:gd fmla="val 28963" name="adj1"/>
                <a:gd fmla="val -1000" name="adj2"/>
                <a:gd fmla="val 35847" name="adj3"/>
                <a:gd fmla="val -97440" name="adj4"/>
                <a:gd fmla="val -44194" name="adj5"/>
                <a:gd fmla="val -115000" name="adj6"/>
              </a:avLst>
            </a:prstGeom>
            <a:solidFill>
              <a:schemeClr val="tx1">
                <a:alpha val="50195"/>
              </a:schemeClr>
            </a:solidFill>
            <a:ln w="6350">
              <a:solidFill>
                <a:schemeClr val="tx1"/>
              </a:solidFill>
              <a:miter lim="800000"/>
              <a:headEnd len="med" type="oval" w="med"/>
            </a:ln>
          </p:spPr>
          <p:txBody>
            <a:bodyPr anchor="ctr" anchorCtr="1"/>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sp>
          <p:nvSpPr>
            <p:cNvPr id="21" name="线形标注 2 172"/>
            <p:cNvSpPr/>
            <p:nvPr/>
          </p:nvSpPr>
          <p:spPr bwMode="auto">
            <a:xfrm>
              <a:off x="6316304" y="4634625"/>
              <a:ext cx="1928104" cy="259538"/>
            </a:xfrm>
            <a:prstGeom prst="borderCallout2">
              <a:avLst>
                <a:gd fmla="val 28963" name="adj1"/>
                <a:gd fmla="val -1000" name="adj2"/>
                <a:gd fmla="val 35847" name="adj3"/>
                <a:gd fmla="val -97440" name="adj4"/>
                <a:gd fmla="val -99278" name="adj5"/>
                <a:gd fmla="val -116310" name="adj6"/>
              </a:avLst>
            </a:prstGeom>
            <a:solidFill>
              <a:schemeClr val="tx1">
                <a:alpha val="50195"/>
              </a:schemeClr>
            </a:solidFill>
            <a:ln w="6350">
              <a:solidFill>
                <a:schemeClr val="tx1"/>
              </a:solidFill>
              <a:miter lim="800000"/>
              <a:headEnd len="med" type="oval" w="med"/>
            </a:ln>
          </p:spPr>
          <p:txBody>
            <a:bodyPr anchor="ctr" anchorCtr="1"/>
            <a:lstStyle/>
            <a:p>
              <a:pPr algn="ctr" fontAlgn="base">
                <a:lnSpc>
                  <a:spcPct val="150000"/>
                </a:lnSpc>
                <a:spcBef>
                  <a:spcPts val="600"/>
                </a:spcBef>
                <a:spcAft>
                  <a:spcPts val="600"/>
                </a:spcAft>
              </a:pPr>
              <a:r>
                <a:rPr altLang="en-US" lang="zh-CN" sz="1200">
                  <a:solidFill>
                    <a:schemeClr val="accent1"/>
                  </a:solidFill>
                  <a:latin charset="-122" panose="020b0503020204020204" pitchFamily="34" typeface="微软雅黑"/>
                  <a:ea charset="-122" panose="020b0503020204020204" pitchFamily="34" typeface="微软雅黑"/>
                </a:rPr>
                <a:t>标题文字</a:t>
              </a:r>
            </a:p>
          </p:txBody>
        </p:sp>
      </p:grpSp>
      <p:grpSp>
        <p:nvGrpSpPr>
          <p:cNvPr id="22" name="组合 21"/>
          <p:cNvGrpSpPr/>
          <p:nvPr/>
        </p:nvGrpSpPr>
        <p:grpSpPr>
          <a:xfrm>
            <a:off x="280052" y="242680"/>
            <a:ext cx="2904891" cy="338554"/>
            <a:chOff x="568442" y="319364"/>
            <a:chExt cx="3873190" cy="451406"/>
          </a:xfrm>
        </p:grpSpPr>
        <p:sp>
          <p:nvSpPr>
            <p:cNvPr id="23"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24" name="等腰三角形 23"/>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25"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0" presetSubtype="0">
                                  <p:stCondLst>
                                    <p:cond delay="0"/>
                                  </p:stCondLst>
                                  <p:childTnLst>
                                    <p:set>
                                      <p:cBhvr>
                                        <p:cTn dur="1" fill="hold" id="11">
                                          <p:stCondLst>
                                            <p:cond delay="0"/>
                                          </p:stCondLst>
                                        </p:cTn>
                                        <p:tgtEl>
                                          <p:spTgt spid="3"/>
                                        </p:tgtEl>
                                        <p:attrNameLst>
                                          <p:attrName>style.visibility</p:attrName>
                                        </p:attrNameLst>
                                      </p:cBhvr>
                                      <p:to>
                                        <p:strVal val="visible"/>
                                      </p:to>
                                    </p:set>
                                    <p:animEffect filter="fade" transition="in">
                                      <p:cBhvr>
                                        <p:cTn dur="500" id="12"/>
                                        <p:tgtEl>
                                          <p:spTgt spid="3"/>
                                        </p:tgtEl>
                                      </p:cBhvr>
                                    </p:animEffect>
                                  </p:childTnLst>
                                </p:cTn>
                              </p:par>
                            </p:childTnLst>
                          </p:cTn>
                        </p:par>
                        <p:par>
                          <p:cTn fill="hold" id="13" nodeType="afterGroup">
                            <p:stCondLst>
                              <p:cond delay="1000"/>
                            </p:stCondLst>
                            <p:childTnLst>
                              <p:par>
                                <p:cTn fill="hold" grpId="0" id="14" nodeType="afterEffect" presetClass="entr" presetID="10" presetSubtype="0">
                                  <p:stCondLst>
                                    <p:cond delay="0"/>
                                  </p:stCondLst>
                                  <p:childTnLst>
                                    <p:set>
                                      <p:cBhvr>
                                        <p:cTn dur="1" fill="hold" id="15">
                                          <p:stCondLst>
                                            <p:cond delay="0"/>
                                          </p:stCondLst>
                                        </p:cTn>
                                        <p:tgtEl>
                                          <p:spTgt spid="4"/>
                                        </p:tgtEl>
                                        <p:attrNameLst>
                                          <p:attrName>style.visibility</p:attrName>
                                        </p:attrNameLst>
                                      </p:cBhvr>
                                      <p:to>
                                        <p:strVal val="visible"/>
                                      </p:to>
                                    </p:set>
                                    <p:animEffect filter="fade" transition="in">
                                      <p:cBhvr>
                                        <p:cTn dur="500" id="16"/>
                                        <p:tgtEl>
                                          <p:spTgt spid="4"/>
                                        </p:tgtEl>
                                      </p:cBhvr>
                                    </p:animEffect>
                                  </p:childTnLst>
                                </p:cTn>
                              </p:par>
                            </p:childTnLst>
                          </p:cTn>
                        </p:par>
                        <p:par>
                          <p:cTn fill="hold" id="17" nodeType="afterGroup">
                            <p:stCondLst>
                              <p:cond delay="1500"/>
                            </p:stCondLst>
                            <p:childTnLst>
                              <p:par>
                                <p:cTn fill="hold" id="18" nodeType="afterEffect" presetClass="entr" presetID="2" presetSubtype="8">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additive="base">
                                        <p:cTn dur="500" fill="hold" id="20"/>
                                        <p:tgtEl>
                                          <p:spTgt spid="5"/>
                                        </p:tgtEl>
                                        <p:attrNameLst>
                                          <p:attrName>ppt_x</p:attrName>
                                        </p:attrNameLst>
                                      </p:cBhvr>
                                      <p:tavLst>
                                        <p:tav tm="0">
                                          <p:val>
                                            <p:strVal val="0-#ppt_w/2"/>
                                          </p:val>
                                        </p:tav>
                                        <p:tav tm="100000">
                                          <p:val>
                                            <p:strVal val="#ppt_x"/>
                                          </p:val>
                                        </p:tav>
                                      </p:tavLst>
                                    </p:anim>
                                    <p:anim calcmode="lin" valueType="num">
                                      <p:cBhvr additive="base">
                                        <p:cTn dur="500" fill="hold" id="21"/>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803004" y="1023505"/>
            <a:ext cx="4488347" cy="3632015"/>
            <a:chOff x="1829813" y="657377"/>
            <a:chExt cx="5156200" cy="4172448"/>
          </a:xfrm>
        </p:grpSpPr>
        <p:grpSp>
          <p:nvGrpSpPr>
            <p:cNvPr id="3" name="组合 2"/>
            <p:cNvGrpSpPr/>
            <p:nvPr/>
          </p:nvGrpSpPr>
          <p:grpSpPr>
            <a:xfrm>
              <a:off x="1829813" y="657377"/>
              <a:ext cx="5156200" cy="4172448"/>
              <a:chOff x="2443382" y="657377"/>
              <a:chExt cx="5156200" cy="4172448"/>
            </a:xfrm>
          </p:grpSpPr>
          <p:grpSp>
            <p:nvGrpSpPr>
              <p:cNvPr id="10" name="Group 10"/>
              <p:cNvGrpSpPr/>
              <p:nvPr/>
            </p:nvGrpSpPr>
            <p:grpSpPr>
              <a:xfrm>
                <a:off x="3783704" y="1936749"/>
                <a:ext cx="2817742" cy="2148632"/>
                <a:chExt cx="5056" cy="3856"/>
              </a:xfrm>
              <a:solidFill>
                <a:schemeClr val="tx2"/>
              </a:solidFill>
            </p:grpSpPr>
            <p:sp>
              <p:nvSpPr>
                <p:cNvPr id="36" name="Freeform 26"/>
                <p:cNvSpPr/>
                <p:nvPr/>
              </p:nvSpPr>
              <p:spPr bwMode="auto">
                <a:xfrm>
                  <a:off x="3621" y="1364"/>
                  <a:ext cx="1035" cy="981"/>
                </a:xfrm>
                <a:custGeom>
                  <a:gdLst>
                    <a:gd fmla="*/ 478 w 560" name="T0"/>
                    <a:gd fmla="*/ 542 h 542" name="T1"/>
                    <a:gd fmla="*/ 400 w 560" name="T2"/>
                    <a:gd fmla="*/ 518 h 542" name="T3"/>
                    <a:gd fmla="*/ 360 w 560" name="T4"/>
                    <a:gd fmla="*/ 516 h 542" name="T5"/>
                    <a:gd fmla="*/ 334 w 560" name="T6"/>
                    <a:gd fmla="*/ 502 h 542" name="T7"/>
                    <a:gd fmla="*/ 282 w 560" name="T8"/>
                    <a:gd fmla="*/ 454 h 542" name="T9"/>
                    <a:gd fmla="*/ 116 w 560" name="T10"/>
                    <a:gd fmla="*/ 434 h 542" name="T11"/>
                    <a:gd fmla="*/ 90 w 560" name="T12"/>
                    <a:gd fmla="*/ 418 h 542" name="T13"/>
                    <a:gd fmla="*/ 74 w 560" name="T14"/>
                    <a:gd fmla="*/ 406 h 542" name="T15"/>
                    <a:gd fmla="*/ 60 w 560" name="T16"/>
                    <a:gd fmla="*/ 386 h 542" name="T17"/>
                    <a:gd fmla="*/ 54 w 560" name="T18"/>
                    <a:gd fmla="*/ 356 h 542" name="T19"/>
                    <a:gd fmla="*/ 18 w 560" name="T20"/>
                    <a:gd fmla="*/ 292 h 542" name="T21"/>
                    <a:gd fmla="*/ 0 w 560" name="T22"/>
                    <a:gd fmla="*/ 208 h 542" name="T23"/>
                    <a:gd fmla="*/ 26 w 560" name="T24"/>
                    <a:gd fmla="*/ 198 h 542" name="T25"/>
                    <a:gd fmla="*/ 50 w 560" name="T26"/>
                    <a:gd fmla="*/ 182 h 542" name="T27"/>
                    <a:gd fmla="*/ 68 w 560" name="T28"/>
                    <a:gd fmla="*/ 172 h 542" name="T29"/>
                    <a:gd fmla="*/ 104 w 560" name="T30"/>
                    <a:gd fmla="*/ 164 h 542" name="T31"/>
                    <a:gd fmla="*/ 138 w 560" name="T32"/>
                    <a:gd fmla="*/ 144 h 542" name="T33"/>
                    <a:gd fmla="*/ 172 w 560" name="T34"/>
                    <a:gd fmla="*/ 138 h 542" name="T35"/>
                    <a:gd fmla="*/ 222 w 560" name="T36"/>
                    <a:gd fmla="*/ 118 h 542" name="T37"/>
                    <a:gd fmla="*/ 258 w 560" name="T38"/>
                    <a:gd fmla="*/ 82 h 542" name="T39"/>
                    <a:gd fmla="*/ 274 w 560" name="T40"/>
                    <a:gd fmla="*/ 64 h 542" name="T41"/>
                    <a:gd fmla="*/ 280 w 560" name="T42"/>
                    <a:gd fmla="*/ 44 h 542" name="T43"/>
                    <a:gd fmla="*/ 284 w 560" name="T44"/>
                    <a:gd fmla="*/ 0 h 542" name="T45"/>
                    <a:gd fmla="*/ 414 w 560" name="T46"/>
                    <a:gd fmla="*/ 12 h 542" name="T47"/>
                    <a:gd fmla="*/ 436 w 560" name="T48"/>
                    <a:gd fmla="*/ 38 h 542" name="T49"/>
                    <a:gd fmla="*/ 444 w 560" name="T50"/>
                    <a:gd fmla="*/ 58 h 542" name="T51"/>
                    <a:gd fmla="*/ 442 w 560" name="T52"/>
                    <a:gd fmla="*/ 74 h 542" name="T53"/>
                    <a:gd fmla="*/ 426 w 560" name="T54"/>
                    <a:gd fmla="*/ 88 h 542" name="T55"/>
                    <a:gd fmla="*/ 412 w 560" name="T56"/>
                    <a:gd fmla="*/ 104 h 542" name="T57"/>
                    <a:gd fmla="*/ 402 w 560" name="T58"/>
                    <a:gd fmla="*/ 120 h 542" name="T59"/>
                    <a:gd fmla="*/ 396 w 560" name="T60"/>
                    <a:gd fmla="*/ 130 h 542" name="T61"/>
                    <a:gd fmla="*/ 434 w 560" name="T62"/>
                    <a:gd fmla="*/ 162 h 542" name="T63"/>
                    <a:gd fmla="*/ 456 w 560" name="T64"/>
                    <a:gd fmla="*/ 180 h 542" name="T65"/>
                    <a:gd fmla="*/ 476 w 560" name="T66"/>
                    <a:gd fmla="*/ 192 h 542" name="T67"/>
                    <a:gd fmla="*/ 498 w 560" name="T68"/>
                    <a:gd fmla="*/ 192 h 542" name="T69"/>
                    <a:gd fmla="*/ 516 w 560" name="T70"/>
                    <a:gd fmla="*/ 188 h 542" name="T71"/>
                    <a:gd fmla="*/ 532 w 560" name="T72"/>
                    <a:gd fmla="*/ 204 h 542" name="T73"/>
                    <a:gd fmla="*/ 558 w 560" name="T74"/>
                    <a:gd fmla="*/ 234 h 542" name="T75"/>
                    <a:gd fmla="*/ 554 w 560" name="T76"/>
                    <a:gd fmla="*/ 244 h 542" name="T77"/>
                    <a:gd fmla="*/ 548 w 560" name="T78"/>
                    <a:gd fmla="*/ 270 h 542" name="T79"/>
                    <a:gd fmla="*/ 528 w 560" name="T80"/>
                    <a:gd fmla="*/ 276 h 542" name="T81"/>
                    <a:gd fmla="*/ 504 w 560" name="T82"/>
                    <a:gd fmla="*/ 240 h 542" name="T83"/>
                    <a:gd fmla="*/ 492 w 560" name="T84"/>
                    <a:gd fmla="*/ 232 h 542" name="T85"/>
                    <a:gd fmla="*/ 472 w 560" name="T86"/>
                    <a:gd fmla="*/ 232 h 542" name="T87"/>
                    <a:gd fmla="*/ 466 w 560" name="T88"/>
                    <a:gd fmla="*/ 316 h 542" name="T89"/>
                    <a:gd fmla="*/ 442 w 560" name="T90"/>
                    <a:gd fmla="*/ 344 h 542" name="T91"/>
                    <a:gd fmla="*/ 428 w 560" name="T92"/>
                    <a:gd fmla="*/ 376 h 542" name="T93"/>
                    <a:gd fmla="*/ 450 w 560" name="T94"/>
                    <a:gd fmla="*/ 392 h 542" name="T95"/>
                    <a:gd fmla="*/ 462 w 560" name="T96"/>
                    <a:gd fmla="*/ 434 h 542" name="T97"/>
                    <a:gd fmla="*/ 474 w 560" name="T98"/>
                    <a:gd fmla="*/ 444 h 542" name="T99"/>
                    <a:gd fmla="*/ 486 w 560" name="T100"/>
                    <a:gd fmla="*/ 446 h 542" name="T101"/>
                    <a:gd fmla="*/ 498 w 560" name="T102"/>
                    <a:gd fmla="*/ 436 h 542" name="T103"/>
                    <a:gd fmla="*/ 514 w 560" name="T104"/>
                    <a:gd fmla="*/ 436 h 542" name="T105"/>
                    <a:gd fmla="*/ 526 w 560" name="T106"/>
                    <a:gd fmla="*/ 464 h 542" name="T107"/>
                    <a:gd fmla="*/ 530 w 560" name="T108"/>
                    <a:gd fmla="*/ 484 h 542" name="T109"/>
                    <a:gd fmla="*/ 526 w 560" name="T110"/>
                    <a:gd fmla="*/ 502 h 542" name="T111"/>
                    <a:gd fmla="*/ 506 w 560" name="T112"/>
                    <a:gd fmla="*/ 510 h 542" name="T113"/>
                    <a:gd fmla="*/ 478 w 560" name="T114"/>
                    <a:gd fmla="*/ 542 h 542" name="T115"/>
                    <a:gd fmla="*/ 0 w 560" name="T116"/>
                    <a:gd fmla="*/ 0 h 542" name="T117"/>
                    <a:gd fmla="*/ 560 w 560" name="T118"/>
                    <a:gd fmla="*/ 542 h 54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T119" l="T116" r="T118" t="T117"/>
                  <a:pathLst>
                    <a:path h="542" w="560">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typeface="+mn-cs"/>
                    <a:ea charset="-122" panose="020b0503020204020204" pitchFamily="34" typeface="微软雅黑"/>
                  </a:endParaRPr>
                </a:p>
              </p:txBody>
            </p:sp>
            <p:sp>
              <p:nvSpPr>
                <p:cNvPr id="37" name="Freeform 28"/>
                <p:cNvSpPr/>
                <p:nvPr/>
              </p:nvSpPr>
              <p:spPr bwMode="auto">
                <a:xfrm>
                  <a:off x="0" y="705"/>
                  <a:ext cx="2290" cy="1628"/>
                </a:xfrm>
                <a:custGeom>
                  <a:gdLst>
                    <a:gd fmla="*/ 510 w 1236" name="T0"/>
                    <a:gd fmla="*/ 834 h 900" name="T1"/>
                    <a:gd fmla="*/ 460 w 1236" name="T2"/>
                    <a:gd fmla="*/ 772 h 900" name="T3"/>
                    <a:gd fmla="*/ 310 w 1236" name="T4"/>
                    <a:gd fmla="*/ 762 h 900" name="T5"/>
                    <a:gd fmla="*/ 248 w 1236" name="T6"/>
                    <a:gd fmla="*/ 724 h 900" name="T7"/>
                    <a:gd fmla="*/ 158 w 1236" name="T8"/>
                    <a:gd fmla="*/ 692 h 900" name="T9"/>
                    <a:gd fmla="*/ 138 w 1236" name="T10"/>
                    <a:gd fmla="*/ 662 h 900" name="T11"/>
                    <a:gd fmla="*/ 70 w 1236" name="T12"/>
                    <a:gd fmla="*/ 640 h 900" name="T13"/>
                    <a:gd fmla="*/ 32 w 1236" name="T14"/>
                    <a:gd fmla="*/ 610 h 900" name="T15"/>
                    <a:gd fmla="*/ 6 w 1236" name="T16"/>
                    <a:gd fmla="*/ 542 h 900" name="T17"/>
                    <a:gd fmla="*/ 22 w 1236" name="T18"/>
                    <a:gd fmla="*/ 366 h 900" name="T19"/>
                    <a:gd fmla="*/ 10 w 1236" name="T20"/>
                    <a:gd fmla="*/ 328 h 900" name="T21"/>
                    <a:gd fmla="*/ 42 w 1236" name="T22"/>
                    <a:gd fmla="*/ 330 h 900" name="T23"/>
                    <a:gd fmla="*/ 66 w 1236" name="T24"/>
                    <a:gd fmla="*/ 312 h 900" name="T25"/>
                    <a:gd fmla="*/ 98 w 1236" name="T26"/>
                    <a:gd fmla="*/ 336 h 900" name="T27"/>
                    <a:gd fmla="*/ 150 w 1236" name="T28"/>
                    <a:gd fmla="*/ 336 h 900" name="T29"/>
                    <a:gd fmla="*/ 138 w 1236" name="T30"/>
                    <a:gd fmla="*/ 274 h 900" name="T31"/>
                    <a:gd fmla="*/ 140 w 1236" name="T32"/>
                    <a:gd fmla="*/ 252 h 900" name="T33"/>
                    <a:gd fmla="*/ 188 w 1236" name="T34"/>
                    <a:gd fmla="*/ 200 h 900" name="T35"/>
                    <a:gd fmla="*/ 172 w 1236" name="T36"/>
                    <a:gd fmla="*/ 174 h 900" name="T37"/>
                    <a:gd fmla="*/ 132 w 1236" name="T38"/>
                    <a:gd fmla="*/ 128 h 900" name="T39"/>
                    <a:gd fmla="*/ 116 w 1236" name="T40"/>
                    <a:gd fmla="*/ 114 h 900" name="T41"/>
                    <a:gd fmla="*/ 118 w 1236" name="T42"/>
                    <a:gd fmla="*/ 92 h 900" name="T43"/>
                    <a:gd fmla="*/ 104 w 1236" name="T44"/>
                    <a:gd fmla="*/ 66 h 900" name="T45"/>
                    <a:gd fmla="*/ 176 w 1236" name="T46"/>
                    <a:gd fmla="*/ 50 h 900" name="T47"/>
                    <a:gd fmla="*/ 280 w 1236" name="T48"/>
                    <a:gd fmla="*/ 24 h 900" name="T49"/>
                    <a:gd fmla="*/ 358 w 1236" name="T50"/>
                    <a:gd fmla="*/ 0 h 900" name="T51"/>
                    <a:gd fmla="*/ 462 w 1236" name="T52"/>
                    <a:gd fmla="*/ 10 h 900" name="T53"/>
                    <a:gd fmla="*/ 526 w 1236" name="T54"/>
                    <a:gd fmla="*/ 22 h 900" name="T55"/>
                    <a:gd fmla="*/ 654 w 1236" name="T56"/>
                    <a:gd fmla="*/ 114 h 900" name="T57"/>
                    <a:gd fmla="*/ 722 w 1236" name="T58"/>
                    <a:gd fmla="*/ 94 h 900" name="T59"/>
                    <a:gd fmla="*/ 720 w 1236" name="T60"/>
                    <a:gd fmla="*/ 56 h 900" name="T61"/>
                    <a:gd fmla="*/ 792 w 1236" name="T62"/>
                    <a:gd fmla="*/ 72 h 900" name="T63"/>
                    <a:gd fmla="*/ 930 w 1236" name="T64"/>
                    <a:gd fmla="*/ 128 h 900" name="T65"/>
                    <a:gd fmla="*/ 964 w 1236" name="T66"/>
                    <a:gd fmla="*/ 140 h 900" name="T67"/>
                    <a:gd fmla="*/ 1116 w 1236" name="T68"/>
                    <a:gd fmla="*/ 238 h 900" name="T69"/>
                    <a:gd fmla="*/ 1188 w 1236" name="T70"/>
                    <a:gd fmla="*/ 294 h 900" name="T71"/>
                    <a:gd fmla="*/ 1228 w 1236" name="T72"/>
                    <a:gd fmla="*/ 422 h 900" name="T73"/>
                    <a:gd fmla="*/ 1232 w 1236" name="T74"/>
                    <a:gd fmla="*/ 458 h 900" name="T75"/>
                    <a:gd fmla="*/ 1184 w 1236" name="T76"/>
                    <a:gd fmla="*/ 496 h 900" name="T77"/>
                    <a:gd fmla="*/ 1120 w 1236" name="T78"/>
                    <a:gd fmla="*/ 584 h 900" name="T79"/>
                    <a:gd fmla="*/ 1144 w 1236" name="T80"/>
                    <a:gd fmla="*/ 626 h 900" name="T81"/>
                    <a:gd fmla="*/ 1086 w 1236" name="T82"/>
                    <a:gd fmla="*/ 606 h 900" name="T83"/>
                    <a:gd fmla="*/ 1030 w 1236" name="T84"/>
                    <a:gd fmla="*/ 632 h 900" name="T85"/>
                    <a:gd fmla="*/ 1042 w 1236" name="T86"/>
                    <a:gd fmla="*/ 672 h 900" name="T87"/>
                    <a:gd fmla="*/ 1080 w 1236" name="T88"/>
                    <a:gd fmla="*/ 780 h 900" name="T89"/>
                    <a:gd fmla="*/ 1068 w 1236" name="T90"/>
                    <a:gd fmla="*/ 798 h 900" name="T91"/>
                    <a:gd fmla="*/ 1028 w 1236" name="T92"/>
                    <a:gd fmla="*/ 808 h 900" name="T93"/>
                    <a:gd fmla="*/ 968 w 1236" name="T94"/>
                    <a:gd fmla="*/ 804 h 900" name="T95"/>
                    <a:gd fmla="*/ 936 w 1236" name="T96"/>
                    <a:gd fmla="*/ 786 h 900" name="T97"/>
                    <a:gd fmla="*/ 914 w 1236" name="T98"/>
                    <a:gd fmla="*/ 800 h 900" name="T99"/>
                    <a:gd fmla="*/ 830 w 1236" name="T100"/>
                    <a:gd fmla="*/ 722 h 900" name="T101"/>
                    <a:gd fmla="*/ 820 w 1236" name="T102"/>
                    <a:gd fmla="*/ 682 h 900" name="T103"/>
                    <a:gd fmla="*/ 758 w 1236" name="T104"/>
                    <a:gd fmla="*/ 652 h 900" name="T105"/>
                    <a:gd fmla="*/ 700 w 1236" name="T106"/>
                    <a:gd fmla="*/ 662 h 900" name="T107"/>
                    <a:gd fmla="*/ 722 w 1236" name="T108"/>
                    <a:gd fmla="*/ 746 h 900" name="T109"/>
                    <a:gd fmla="*/ 694 w 1236" name="T110"/>
                    <a:gd fmla="*/ 786 h 900" name="T111"/>
                    <a:gd fmla="*/ 694 w 1236" name="T112"/>
                    <a:gd fmla="*/ 818 h 900" name="T113"/>
                    <a:gd fmla="*/ 652 w 1236" name="T114"/>
                    <a:gd fmla="*/ 878 h 900" name="T115"/>
                    <a:gd fmla="*/ 618 w 1236" name="T116"/>
                    <a:gd fmla="*/ 896 h 900" name="T117"/>
                    <a:gd fmla="*/ 604 w 1236" name="T118"/>
                    <a:gd fmla="*/ 880 h 900" name="T119"/>
                    <a:gd fmla="*/ 568 w 1236" name="T120"/>
                    <a:gd fmla="*/ 880 h 900" name="T121"/>
                    <a:gd fmla="*/ 0 w 1236" name="T122"/>
                    <a:gd fmla="*/ 0 h 900" name="T123"/>
                    <a:gd fmla="*/ 1236 w 1236" name="T124"/>
                    <a:gd fmla="*/ 900 h 90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T125" l="T122" r="T124" t="T123"/>
                  <a:pathLst>
                    <a:path h="900" w="1236">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38" name="Freeform 32"/>
                <p:cNvSpPr/>
                <p:nvPr/>
              </p:nvSpPr>
              <p:spPr bwMode="auto">
                <a:xfrm>
                  <a:off x="4066" y="0"/>
                  <a:ext cx="991" cy="1393"/>
                </a:xfrm>
                <a:custGeom>
                  <a:gdLst>
                    <a:gd fmla="*/ 108 w 536" name="T0"/>
                    <a:gd fmla="*/ 754 h 768" name="T1"/>
                    <a:gd fmla="*/ 16 w 536" name="T2"/>
                    <a:gd fmla="*/ 712 h 768" name="T3"/>
                    <a:gd fmla="*/ 66 w 536" name="T4"/>
                    <a:gd fmla="*/ 608 h 768" name="T5"/>
                    <a:gd fmla="*/ 42 w 536" name="T6"/>
                    <a:gd fmla="*/ 544 h 768" name="T7"/>
                    <a:gd fmla="*/ 10 w 536" name="T8"/>
                    <a:gd fmla="*/ 482 h 768" name="T9"/>
                    <a:gd fmla="*/ 40 w 536" name="T10"/>
                    <a:gd fmla="*/ 450 h 768" name="T11"/>
                    <a:gd fmla="*/ 64 w 536" name="T12"/>
                    <a:gd fmla="*/ 362 h 768" name="T13"/>
                    <a:gd fmla="*/ 18 w 536" name="T14"/>
                    <a:gd fmla="*/ 320 h 768" name="T15"/>
                    <a:gd fmla="*/ 46 w 536" name="T16"/>
                    <a:gd fmla="*/ 282 h 768" name="T17"/>
                    <a:gd fmla="*/ 10 w 536" name="T18"/>
                    <a:gd fmla="*/ 220 h 768" name="T19"/>
                    <a:gd fmla="*/ 22 w 536" name="T20"/>
                    <a:gd fmla="*/ 144 h 768" name="T21"/>
                    <a:gd fmla="*/ 44 w 536" name="T22"/>
                    <a:gd fmla="*/ 84 h 768" name="T23"/>
                    <a:gd fmla="*/ 70 w 536" name="T24"/>
                    <a:gd fmla="*/ 88 h 768" name="T25"/>
                    <a:gd fmla="*/ 72 w 536" name="T26"/>
                    <a:gd fmla="*/ 118 h 768" name="T27"/>
                    <a:gd fmla="*/ 76 w 536" name="T28"/>
                    <a:gd fmla="*/ 142 h 768" name="T29"/>
                    <a:gd fmla="*/ 124 w 536" name="T30"/>
                    <a:gd fmla="*/ 154 h 768" name="T31"/>
                    <a:gd fmla="*/ 136 w 536" name="T32"/>
                    <a:gd fmla="*/ 134 h 768" name="T33"/>
                    <a:gd fmla="*/ 180 w 536" name="T34"/>
                    <a:gd fmla="*/ 106 h 768" name="T35"/>
                    <a:gd fmla="*/ 240 w 536" name="T36"/>
                    <a:gd fmla="*/ 98 h 768" name="T37"/>
                    <a:gd fmla="*/ 266 w 536" name="T38"/>
                    <a:gd fmla="*/ 22 h 768" name="T39"/>
                    <a:gd fmla="*/ 310 w 536" name="T40"/>
                    <a:gd fmla="*/ 0 h 768" name="T41"/>
                    <a:gd fmla="*/ 332 w 536" name="T42"/>
                    <a:gd fmla="*/ 40 h 768" name="T43"/>
                    <a:gd fmla="*/ 378 w 536" name="T44"/>
                    <a:gd fmla="*/ 128 h 768" name="T45"/>
                    <a:gd fmla="*/ 424 w 536" name="T46"/>
                    <a:gd fmla="*/ 138 h 768" name="T47"/>
                    <a:gd fmla="*/ 444 w 536" name="T48"/>
                    <a:gd fmla="*/ 152 h 768" name="T49"/>
                    <a:gd fmla="*/ 430 w 536" name="T50"/>
                    <a:gd fmla="*/ 188 h 768" name="T51"/>
                    <a:gd fmla="*/ 448 w 536" name="T52"/>
                    <a:gd fmla="*/ 210 h 768" name="T53"/>
                    <a:gd fmla="*/ 500 w 536" name="T54"/>
                    <a:gd fmla="*/ 238 h 768" name="T55"/>
                    <a:gd fmla="*/ 486 w 536" name="T56"/>
                    <a:gd fmla="*/ 336 h 768" name="T57"/>
                    <a:gd fmla="*/ 450 w 536" name="T58"/>
                    <a:gd fmla="*/ 370 h 768" name="T59"/>
                    <a:gd fmla="*/ 382 w 536" name="T60"/>
                    <a:gd fmla="*/ 372 h 768" name="T61"/>
                    <a:gd fmla="*/ 346 w 536" name="T62"/>
                    <a:gd fmla="*/ 332 h 768" name="T63"/>
                    <a:gd fmla="*/ 344 w 536" name="T64"/>
                    <a:gd fmla="*/ 288 h 768" name="T65"/>
                    <a:gd fmla="*/ 312 w 536" name="T66"/>
                    <a:gd fmla="*/ 232 h 768" name="T67"/>
                    <a:gd fmla="*/ 278 w 536" name="T68"/>
                    <a:gd fmla="*/ 198 h 768" name="T69"/>
                    <a:gd fmla="*/ 258 w 536" name="T70"/>
                    <a:gd fmla="*/ 184 h 768" name="T71"/>
                    <a:gd fmla="*/ 226 w 536" name="T72"/>
                    <a:gd fmla="*/ 190 h 768" name="T73"/>
                    <a:gd fmla="*/ 194 w 536" name="T74"/>
                    <a:gd fmla="*/ 228 h 768" name="T75"/>
                    <a:gd fmla="*/ 178 w 536" name="T76"/>
                    <a:gd fmla="*/ 266 h 768" name="T77"/>
                    <a:gd fmla="*/ 172 w 536" name="T78"/>
                    <a:gd fmla="*/ 298 h 768" name="T79"/>
                    <a:gd fmla="*/ 142 w 536" name="T80"/>
                    <a:gd fmla="*/ 314 h 768" name="T81"/>
                    <a:gd fmla="*/ 140 w 536" name="T82"/>
                    <a:gd fmla="*/ 356 h 768" name="T83"/>
                    <a:gd fmla="*/ 222 w 536" name="T84"/>
                    <a:gd fmla="*/ 346 h 768" name="T85"/>
                    <a:gd fmla="*/ 252 w 536" name="T86"/>
                    <a:gd fmla="*/ 342 h 768" name="T87"/>
                    <a:gd fmla="*/ 274 w 536" name="T88"/>
                    <a:gd fmla="*/ 360 h 768" name="T89"/>
                    <a:gd fmla="*/ 314 w 536" name="T90"/>
                    <a:gd fmla="*/ 448 h 768" name="T91"/>
                    <a:gd fmla="*/ 372 w 536" name="T92"/>
                    <a:gd fmla="*/ 502 h 768" name="T93"/>
                    <a:gd fmla="*/ 346 w 536" name="T94"/>
                    <a:gd fmla="*/ 520 h 768" name="T95"/>
                    <a:gd fmla="*/ 312 w 536" name="T96"/>
                    <a:gd fmla="*/ 554 h 768" name="T97"/>
                    <a:gd fmla="*/ 254 w 536" name="T98"/>
                    <a:gd fmla="*/ 592 h 768" name="T99"/>
                    <a:gd fmla="*/ 190 w 536" name="T100"/>
                    <a:gd fmla="*/ 662 h 768" name="T101"/>
                    <a:gd fmla="*/ 180 w 536" name="T102"/>
                    <a:gd fmla="*/ 730 h 768" name="T103"/>
                    <a:gd fmla="*/ 0 w 536" name="T104"/>
                    <a:gd fmla="*/ 0 h 768" name="T105"/>
                    <a:gd fmla="*/ 536 w 536" name="T106"/>
                    <a:gd fmla="*/ 768 h 76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768" w="536">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39" name="Freeform 16"/>
                <p:cNvSpPr/>
                <p:nvPr/>
              </p:nvSpPr>
              <p:spPr bwMode="auto">
                <a:xfrm>
                  <a:off x="2411" y="2892"/>
                  <a:ext cx="1123" cy="965"/>
                </a:xfrm>
                <a:custGeom>
                  <a:gdLst>
                    <a:gd fmla="*/ 222 w 606" name="T0"/>
                    <a:gd fmla="*/ 524 h 532" name="T1"/>
                    <a:gd fmla="*/ 194 w 606" name="T2"/>
                    <a:gd fmla="*/ 502 h 532" name="T3"/>
                    <a:gd fmla="*/ 138 w 606" name="T4"/>
                    <a:gd fmla="*/ 494 h 532" name="T5"/>
                    <a:gd fmla="*/ 96 w 606" name="T6"/>
                    <a:gd fmla="*/ 530 h 532" name="T7"/>
                    <a:gd fmla="*/ 104 w 606" name="T8"/>
                    <a:gd fmla="*/ 494 h 532" name="T9"/>
                    <a:gd fmla="*/ 64 w 606" name="T10"/>
                    <a:gd fmla="*/ 420 h 532" name="T11"/>
                    <a:gd fmla="*/ 88 w 606" name="T12"/>
                    <a:gd fmla="*/ 352 h 532" name="T13"/>
                    <a:gd fmla="*/ 84 w 606" name="T14"/>
                    <a:gd fmla="*/ 320 h 532" name="T15"/>
                    <a:gd fmla="*/ 46 w 606" name="T16"/>
                    <a:gd fmla="*/ 308 h 532" name="T17"/>
                    <a:gd fmla="*/ 10 w 606" name="T18"/>
                    <a:gd fmla="*/ 310 h 532" name="T19"/>
                    <a:gd fmla="*/ 6 w 606" name="T20"/>
                    <a:gd fmla="*/ 294 h 532" name="T21"/>
                    <a:gd fmla="*/ 2 w 606" name="T22"/>
                    <a:gd fmla="*/ 262 h 532" name="T23"/>
                    <a:gd fmla="*/ 16 w 606" name="T24"/>
                    <a:gd fmla="*/ 234 h 532" name="T25"/>
                    <a:gd fmla="*/ 60 w 606" name="T26"/>
                    <a:gd fmla="*/ 218 h 532" name="T27"/>
                    <a:gd fmla="*/ 106 w 606" name="T28"/>
                    <a:gd fmla="*/ 232 h 532" name="T29"/>
                    <a:gd fmla="*/ 134 w 606" name="T30"/>
                    <a:gd fmla="*/ 234 h 532" name="T31"/>
                    <a:gd fmla="*/ 164 w 606" name="T32"/>
                    <a:gd fmla="*/ 196 h 532" name="T33"/>
                    <a:gd fmla="*/ 186 w 606" name="T34"/>
                    <a:gd fmla="*/ 200 h 532" name="T35"/>
                    <a:gd fmla="*/ 258 w 606" name="T36"/>
                    <a:gd fmla="*/ 196 h 532" name="T37"/>
                    <a:gd fmla="*/ 266 w 606" name="T38"/>
                    <a:gd fmla="*/ 174 h 532" name="T39"/>
                    <a:gd fmla="*/ 256 w 606" name="T40"/>
                    <a:gd fmla="*/ 136 h 532" name="T41"/>
                    <a:gd fmla="*/ 196 w 606" name="T42"/>
                    <a:gd fmla="*/ 108 h 532" name="T43"/>
                    <a:gd fmla="*/ 192 w 606" name="T44"/>
                    <a:gd fmla="*/ 88 h 532" name="T45"/>
                    <a:gd fmla="*/ 202 w 606" name="T46"/>
                    <a:gd fmla="*/ 80 h 532" name="T47"/>
                    <a:gd fmla="*/ 278 w 606" name="T48"/>
                    <a:gd fmla="*/ 102 h 532" name="T49"/>
                    <a:gd fmla="*/ 326 w 606" name="T50"/>
                    <a:gd fmla="*/ 88 h 532" name="T51"/>
                    <a:gd fmla="*/ 368 w 606" name="T52"/>
                    <a:gd fmla="*/ 56 h 532" name="T53"/>
                    <a:gd fmla="*/ 388 w 606" name="T54"/>
                    <a:gd fmla="*/ 22 h 532" name="T55"/>
                    <a:gd fmla="*/ 400 w 606" name="T56"/>
                    <a:gd fmla="*/ 4 h 532" name="T57"/>
                    <a:gd fmla="*/ 432 w 606" name="T58"/>
                    <a:gd fmla="*/ 0 h 532" name="T59"/>
                    <a:gd fmla="*/ 450 w 606" name="T60"/>
                    <a:gd fmla="*/ 16 h 532" name="T61"/>
                    <a:gd fmla="*/ 468 w 606" name="T62"/>
                    <a:gd fmla="*/ 66 h 532" name="T63"/>
                    <a:gd fmla="*/ 526 w 606" name="T64"/>
                    <a:gd fmla="*/ 130 h 532" name="T65"/>
                    <a:gd fmla="*/ 566 w 606" name="T66"/>
                    <a:gd fmla="*/ 170 h 532" name="T67"/>
                    <a:gd fmla="*/ 564 w 606" name="T68"/>
                    <a:gd fmla="*/ 196 h 532" name="T69"/>
                    <a:gd fmla="*/ 534 w 606" name="T70"/>
                    <a:gd fmla="*/ 216 h 532" name="T71"/>
                    <a:gd fmla="*/ 506 w 606" name="T72"/>
                    <a:gd fmla="*/ 234 h 532" name="T73"/>
                    <a:gd fmla="*/ 518 w 606" name="T74"/>
                    <a:gd fmla="*/ 262 h 532" name="T75"/>
                    <a:gd fmla="*/ 568 w 606" name="T76"/>
                    <a:gd fmla="*/ 326 h 532" name="T77"/>
                    <a:gd fmla="*/ 592 w 606" name="T78"/>
                    <a:gd fmla="*/ 356 h 532" name="T79"/>
                    <a:gd fmla="*/ 576 w 606" name="T80"/>
                    <a:gd fmla="*/ 384 h 532" name="T81"/>
                    <a:gd fmla="*/ 538 w 606" name="T82"/>
                    <a:gd fmla="*/ 416 h 532" name="T83"/>
                    <a:gd fmla="*/ 482 w 606" name="T84"/>
                    <a:gd fmla="*/ 460 h 532" name="T85"/>
                    <a:gd fmla="*/ 434 w 606" name="T86"/>
                    <a:gd fmla="*/ 472 h 532" name="T87"/>
                    <a:gd fmla="*/ 376 w 606" name="T88"/>
                    <a:gd fmla="*/ 440 h 532" name="T89"/>
                    <a:gd fmla="*/ 358 w 606" name="T90"/>
                    <a:gd fmla="*/ 436 h 532" name="T91"/>
                    <a:gd fmla="*/ 332 w 606" name="T92"/>
                    <a:gd fmla="*/ 442 h 532" name="T93"/>
                    <a:gd fmla="*/ 290 w 606" name="T94"/>
                    <a:gd fmla="*/ 506 h 532" name="T95"/>
                    <a:gd fmla="*/ 256 w 606" name="T96"/>
                    <a:gd fmla="*/ 530 h 532" name="T97"/>
                    <a:gd fmla="*/ 0 w 606" name="T98"/>
                    <a:gd fmla="*/ 0 h 532" name="T99"/>
                    <a:gd fmla="*/ 606 w 606" name="T100"/>
                    <a:gd fmla="*/ 532 h 53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532" w="606">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40" name="Freeform 27"/>
                <p:cNvSpPr/>
                <p:nvPr/>
              </p:nvSpPr>
              <p:spPr bwMode="auto">
                <a:xfrm>
                  <a:off x="2804" y="726"/>
                  <a:ext cx="907" cy="1612"/>
                </a:xfrm>
                <a:custGeom>
                  <a:gdLst>
                    <a:gd fmla="*/ 330 w 490" name="T0"/>
                    <a:gd fmla="*/ 884 h 888" name="T1"/>
                    <a:gd fmla="*/ 278 w 490" name="T2"/>
                    <a:gd fmla="*/ 842 h 888" name="T3"/>
                    <a:gd fmla="*/ 214 w 490" name="T4"/>
                    <a:gd fmla="*/ 834 h 888" name="T5"/>
                    <a:gd fmla="*/ 180 w 490" name="T6"/>
                    <a:gd fmla="*/ 844 h 888" name="T7"/>
                    <a:gd fmla="*/ 146 w 490" name="T8"/>
                    <a:gd fmla="*/ 826 h 888" name="T9"/>
                    <a:gd fmla="*/ 120 w 490" name="T10"/>
                    <a:gd fmla="*/ 818 h 888" name="T11"/>
                    <a:gd fmla="*/ 102 w 490" name="T12"/>
                    <a:gd fmla="*/ 802 h 888" name="T13"/>
                    <a:gd fmla="*/ 12 w 490" name="T14"/>
                    <a:gd fmla="*/ 784 h 888" name="T15"/>
                    <a:gd fmla="*/ 20 w 490" name="T16"/>
                    <a:gd fmla="*/ 758 h 888" name="T17"/>
                    <a:gd fmla="*/ 14 w 490" name="T18"/>
                    <a:gd fmla="*/ 728 h 888" name="T19"/>
                    <a:gd fmla="*/ 0 w 490" name="T20"/>
                    <a:gd fmla="*/ 714 h 888" name="T21"/>
                    <a:gd fmla="*/ 58 w 490" name="T22"/>
                    <a:gd fmla="*/ 704 h 888" name="T23"/>
                    <a:gd fmla="*/ 66 w 490" name="T24"/>
                    <a:gd fmla="*/ 676 h 888" name="T25"/>
                    <a:gd fmla="*/ 64 w 490" name="T26"/>
                    <a:gd fmla="*/ 632 h 888" name="T27"/>
                    <a:gd fmla="*/ 46 w 490" name="T28"/>
                    <a:gd fmla="*/ 550 h 888" name="T29"/>
                    <a:gd fmla="*/ 68 w 490" name="T30"/>
                    <a:gd fmla="*/ 532 h 888" name="T31"/>
                    <a:gd fmla="*/ 150 w 490" name="T32"/>
                    <a:gd fmla="*/ 552 h 888" name="T33"/>
                    <a:gd fmla="*/ 172 w 490" name="T34"/>
                    <a:gd fmla="*/ 546 h 888" name="T35"/>
                    <a:gd fmla="*/ 178 w 490" name="T36"/>
                    <a:gd fmla="*/ 496 h 888" name="T37"/>
                    <a:gd fmla="*/ 204 w 490" name="T38"/>
                    <a:gd fmla="*/ 494 h 888" name="T39"/>
                    <a:gd fmla="*/ 242 w 490" name="T40"/>
                    <a:gd fmla="*/ 500 h 888" name="T41"/>
                    <a:gd fmla="*/ 250 w 490" name="T42"/>
                    <a:gd fmla="*/ 454 h 888" name="T43"/>
                    <a:gd fmla="*/ 246 w 490" name="T44"/>
                    <a:gd fmla="*/ 416 h 888" name="T45"/>
                    <a:gd fmla="*/ 256 w 490" name="T46"/>
                    <a:gd fmla="*/ 384 h 888" name="T47"/>
                    <a:gd fmla="*/ 224 w 490" name="T48"/>
                    <a:gd fmla="*/ 352 h 888" name="T49"/>
                    <a:gd fmla="*/ 188 w 490" name="T50"/>
                    <a:gd fmla="*/ 328 h 888" name="T51"/>
                    <a:gd fmla="*/ 136 w 490" name="T52"/>
                    <a:gd fmla="*/ 312 h 888" name="T53"/>
                    <a:gd fmla="*/ 128 w 490" name="T54"/>
                    <a:gd fmla="*/ 290 h 888" name="T55"/>
                    <a:gd fmla="*/ 134 w 490" name="T56"/>
                    <a:gd fmla="*/ 242 h 888" name="T57"/>
                    <a:gd fmla="*/ 162 w 490" name="T58"/>
                    <a:gd fmla="*/ 222 h 888" name="T59"/>
                    <a:gd fmla="*/ 264 w 490" name="T60"/>
                    <a:gd fmla="*/ 230 h 888" name="T61"/>
                    <a:gd fmla="*/ 278 w 490" name="T62"/>
                    <a:gd fmla="*/ 198 h 888" name="T63"/>
                    <a:gd fmla="*/ 278 w 490" name="T64"/>
                    <a:gd fmla="*/ 144 h 888" name="T65"/>
                    <a:gd fmla="*/ 282 w 490" name="T66"/>
                    <a:gd fmla="*/ 124 h 888" name="T67"/>
                    <a:gd fmla="*/ 304 w 490" name="T68"/>
                    <a:gd fmla="*/ 104 h 888" name="T69"/>
                    <a:gd fmla="*/ 382 w 490" name="T70"/>
                    <a:gd fmla="*/ 12 h 888" name="T71"/>
                    <a:gd fmla="*/ 416 w 490" name="T72"/>
                    <a:gd fmla="*/ 22 h 888" name="T73"/>
                    <a:gd fmla="*/ 440 w 490" name="T74"/>
                    <a:gd fmla="*/ 2 h 888" name="T75"/>
                    <a:gd fmla="*/ 460 w 490" name="T76"/>
                    <a:gd fmla="*/ 12 h 888" name="T77"/>
                    <a:gd fmla="*/ 452 w 490" name="T78"/>
                    <a:gd fmla="*/ 52 h 888" name="T79"/>
                    <a:gd fmla="*/ 444 w 490" name="T80"/>
                    <a:gd fmla="*/ 100 h 888" name="T81"/>
                    <a:gd fmla="*/ 424 w 490" name="T82"/>
                    <a:gd fmla="*/ 126 h 888" name="T83"/>
                    <a:gd fmla="*/ 422 w 490" name="T84"/>
                    <a:gd fmla="*/ 174 h 888" name="T85"/>
                    <a:gd fmla="*/ 428 w 490" name="T86"/>
                    <a:gd fmla="*/ 246 h 888" name="T87"/>
                    <a:gd fmla="*/ 398 w 490" name="T88"/>
                    <a:gd fmla="*/ 300 h 888" name="T89"/>
                    <a:gd fmla="*/ 416 w 490" name="T90"/>
                    <a:gd fmla="*/ 434 h 888" name="T91"/>
                    <a:gd fmla="*/ 410 w 490" name="T92"/>
                    <a:gd fmla="*/ 492 h 888" name="T93"/>
                    <a:gd fmla="*/ 414 w 490" name="T94"/>
                    <a:gd fmla="*/ 538 h 888" name="T95"/>
                    <a:gd fmla="*/ 434 w 490" name="T96"/>
                    <a:gd fmla="*/ 568 h 888" name="T97"/>
                    <a:gd fmla="*/ 466 w 490" name="T98"/>
                    <a:gd fmla="*/ 674 h 888" name="T99"/>
                    <a:gd fmla="*/ 490 w 490" name="T100"/>
                    <a:gd fmla="*/ 732 h 888" name="T101"/>
                    <a:gd fmla="*/ 372 w 490" name="T102"/>
                    <a:gd fmla="*/ 728 h 888" name="T103"/>
                    <a:gd fmla="*/ 354 w 490" name="T104"/>
                    <a:gd fmla="*/ 744 h 888" name="T105"/>
                    <a:gd fmla="*/ 382 w 490" name="T106"/>
                    <a:gd fmla="*/ 798 h 888" name="T107"/>
                    <a:gd fmla="*/ 350 w 490" name="T108"/>
                    <a:gd fmla="*/ 828 h 888" name="T109"/>
                    <a:gd fmla="*/ 0 w 490" name="T110"/>
                    <a:gd fmla="*/ 0 h 888" name="T111"/>
                    <a:gd fmla="*/ 490 w 490" name="T112"/>
                    <a:gd fmla="*/ 888 h 88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T113" l="T110" r="T112" t="T111"/>
                  <a:pathLst>
                    <a:path h="886" w="490">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grpSp>
          <p:sp>
            <p:nvSpPr>
              <p:cNvPr id="11" name="Freeform 11"/>
              <p:cNvSpPr/>
              <p:nvPr/>
            </p:nvSpPr>
            <p:spPr bwMode="auto">
              <a:xfrm>
                <a:off x="4466405" y="3564383"/>
                <a:ext cx="910082" cy="942813"/>
              </a:xfrm>
              <a:custGeom>
                <a:gdLst>
                  <a:gd fmla="*/ 368 w 882" name="T0"/>
                  <a:gd fmla="*/ 904 h 932" name="T1"/>
                  <a:gd fmla="*/ 352 w 882" name="T2"/>
                  <a:gd fmla="*/ 844 h 932" name="T3"/>
                  <a:gd fmla="*/ 310 w 882" name="T4"/>
                  <a:gd fmla="*/ 844 h 932" name="T5"/>
                  <a:gd fmla="*/ 240 w 882" name="T6"/>
                  <a:gd fmla="*/ 832 h 932" name="T7"/>
                  <a:gd fmla="*/ 202 w 882" name="T8"/>
                  <a:gd fmla="*/ 798 h 932" name="T9"/>
                  <a:gd fmla="*/ 162 w 882" name="T10"/>
                  <a:gd fmla="*/ 774 h 932" name="T11"/>
                  <a:gd fmla="*/ 168 w 882" name="T12"/>
                  <a:gd fmla="*/ 708 h 932" name="T13"/>
                  <a:gd fmla="*/ 126 w 882" name="T14"/>
                  <a:gd fmla="*/ 670 h 932" name="T15"/>
                  <a:gd fmla="*/ 102 w 882" name="T16"/>
                  <a:gd fmla="*/ 598 h 932" name="T17"/>
                  <a:gd fmla="*/ 76 w 882" name="T18"/>
                  <a:gd fmla="*/ 558 h 932" name="T19"/>
                  <a:gd fmla="*/ 2 w 882" name="T20"/>
                  <a:gd fmla="*/ 576 h 932" name="T21"/>
                  <a:gd fmla="*/ 62 w 882" name="T22"/>
                  <a:gd fmla="*/ 408 h 932" name="T23"/>
                  <a:gd fmla="*/ 120 w 882" name="T24"/>
                  <a:gd fmla="*/ 288 h 932" name="T25"/>
                  <a:gd fmla="*/ 132 w 882" name="T26"/>
                  <a:gd fmla="*/ 218 h 932" name="T27"/>
                  <a:gd fmla="*/ 84 w 882" name="T28"/>
                  <a:gd fmla="*/ 110 h 932" name="T29"/>
                  <a:gd fmla="*/ 128 w 882" name="T30"/>
                  <a:gd fmla="*/ 76 h 932" name="T31"/>
                  <a:gd fmla="*/ 118 w 882" name="T32"/>
                  <a:gd fmla="*/ 12 h 932" name="T33"/>
                  <a:gd fmla="*/ 148 w 882" name="T34"/>
                  <a:gd fmla="*/ 4 h 932" name="T35"/>
                  <a:gd fmla="*/ 188 w 882" name="T36"/>
                  <a:gd fmla="*/ 96 h 932" name="T37"/>
                  <a:gd fmla="*/ 218 w 882" name="T38"/>
                  <a:gd fmla="*/ 70 h 932" name="T39"/>
                  <a:gd fmla="*/ 252 w 882" name="T40"/>
                  <a:gd fmla="*/ 88 h 932" name="T41"/>
                  <a:gd fmla="*/ 368 w 882" name="T42"/>
                  <a:gd fmla="*/ 216 h 932" name="T43"/>
                  <a:gd fmla="*/ 390 w 882" name="T44"/>
                  <a:gd fmla="*/ 306 h 932" name="T45"/>
                  <a:gd fmla="*/ 430 w 882" name="T46"/>
                  <a:gd fmla="*/ 358 h 932" name="T47"/>
                  <a:gd fmla="*/ 500 w 882" name="T48"/>
                  <a:gd fmla="*/ 378 h 932" name="T49"/>
                  <a:gd fmla="*/ 586 w 882" name="T50"/>
                  <a:gd fmla="*/ 290 h 932" name="T51"/>
                  <a:gd fmla="*/ 558 w 882" name="T52"/>
                  <a:gd fmla="*/ 230 h 932" name="T53"/>
                  <a:gd fmla="*/ 620 w 882" name="T54"/>
                  <a:gd fmla="*/ 178 h 932" name="T55"/>
                  <a:gd fmla="*/ 600 w 882" name="T56"/>
                  <a:gd fmla="*/ 116 h 932" name="T57"/>
                  <a:gd fmla="*/ 632 w 882" name="T58"/>
                  <a:gd fmla="*/ 72 h 932" name="T59"/>
                  <a:gd fmla="*/ 694 w 882" name="T60"/>
                  <a:gd fmla="*/ 124 h 932" name="T61"/>
                  <a:gd fmla="*/ 774 w 882" name="T62"/>
                  <a:gd fmla="*/ 140 h 932" name="T63"/>
                  <a:gd fmla="*/ 790 w 882" name="T64"/>
                  <a:gd fmla="*/ 188 h 932" name="T65"/>
                  <a:gd fmla="*/ 720 w 882" name="T66"/>
                  <a:gd fmla="*/ 192 h 932" name="T67"/>
                  <a:gd fmla="*/ 642 w 882" name="T68"/>
                  <a:gd fmla="*/ 218 h 932" name="T69"/>
                  <a:gd fmla="*/ 638 w 882" name="T70"/>
                  <a:gd fmla="*/ 290 h 932" name="T71"/>
                  <a:gd fmla="*/ 666 w 882" name="T72"/>
                  <a:gd fmla="*/ 308 h 932" name="T73"/>
                  <a:gd fmla="*/ 710 w 882" name="T74"/>
                  <a:gd fmla="*/ 304 h 932" name="T75"/>
                  <a:gd fmla="*/ 696 w 882" name="T76"/>
                  <a:gd fmla="*/ 390 h 932" name="T77"/>
                  <a:gd fmla="*/ 706 w 882" name="T78"/>
                  <a:gd fmla="*/ 432 h 932" name="T79"/>
                  <a:gd fmla="*/ 724 w 882" name="T80"/>
                  <a:gd fmla="*/ 502 h 932" name="T81"/>
                  <a:gd fmla="*/ 760 w 882" name="T82"/>
                  <a:gd fmla="*/ 572 h 932" name="T83"/>
                  <a:gd fmla="*/ 876 w 882" name="T84"/>
                  <a:gd fmla="*/ 606 h 932" name="T85"/>
                  <a:gd fmla="*/ 832 w 882" name="T86"/>
                  <a:gd fmla="*/ 666 h 932" name="T87"/>
                  <a:gd fmla="*/ 764 w 882" name="T88"/>
                  <a:gd fmla="*/ 686 h 932" name="T89"/>
                  <a:gd fmla="*/ 682 w 882" name="T90"/>
                  <a:gd fmla="*/ 734 h 932" name="T91"/>
                  <a:gd fmla="*/ 636 w 882" name="T92"/>
                  <a:gd fmla="*/ 766 h 932" name="T93"/>
                  <a:gd fmla="*/ 596 w 882" name="T94"/>
                  <a:gd fmla="*/ 744 h 932" name="T95"/>
                  <a:gd fmla="*/ 548 w 882" name="T96"/>
                  <a:gd fmla="*/ 758 h 932" name="T97"/>
                  <a:gd fmla="*/ 506 w 882" name="T98"/>
                  <a:gd fmla="*/ 738 h 932" name="T99"/>
                  <a:gd fmla="*/ 474 w 882" name="T100"/>
                  <a:gd fmla="*/ 764 h 932" name="T101"/>
                  <a:gd fmla="*/ 436 w 882" name="T102"/>
                  <a:gd fmla="*/ 762 h 932" name="T103"/>
                  <a:gd fmla="*/ 396 w 882" name="T104"/>
                  <a:gd fmla="*/ 784 h 932" name="T105"/>
                  <a:gd fmla="*/ 412 w 882" name="T106"/>
                  <a:gd fmla="*/ 840 h 932" name="T107"/>
                  <a:gd fmla="*/ 416 w 882" name="T108"/>
                  <a:gd fmla="*/ 902 h 932" name="T109"/>
                  <a:gd fmla="*/ 0 w 882" name="T110"/>
                  <a:gd fmla="*/ 0 h 932" name="T111"/>
                  <a:gd fmla="*/ 882 w 882" name="T112"/>
                  <a:gd fmla="*/ 932 h 932"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T113" l="T110" r="T112" t="T111"/>
                <a:pathLst>
                  <a:path h="932" w="88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12" name="Freeform 17"/>
              <p:cNvSpPr/>
              <p:nvPr/>
            </p:nvSpPr>
            <p:spPr bwMode="auto">
              <a:xfrm>
                <a:off x="5659598" y="3438452"/>
                <a:ext cx="553963" cy="643587"/>
              </a:xfrm>
              <a:custGeom>
                <a:gdLst>
                  <a:gd fmla="*/ 324 w 538" name="T0"/>
                  <a:gd fmla="*/ 632 h 638" name="T1"/>
                  <a:gd fmla="*/ 306 w 538" name="T2"/>
                  <a:gd fmla="*/ 628 h 638" name="T3"/>
                  <a:gd fmla="*/ 274 w 538" name="T4"/>
                  <a:gd fmla="*/ 620 h 638" name="T5"/>
                  <a:gd fmla="*/ 264 w 538" name="T6"/>
                  <a:gd fmla="*/ 596 h 638" name="T7"/>
                  <a:gd fmla="*/ 246 w 538" name="T8"/>
                  <a:gd fmla="*/ 592 h 638" name="T9"/>
                  <a:gd fmla="*/ 254 w 538" name="T10"/>
                  <a:gd fmla="*/ 542 h 638" name="T11"/>
                  <a:gd fmla="*/ 246 w 538" name="T12"/>
                  <a:gd fmla="*/ 484 h 638" name="T13"/>
                  <a:gd fmla="*/ 226 w 538" name="T14"/>
                  <a:gd fmla="*/ 452 h 638" name="T15"/>
                  <a:gd fmla="*/ 204 w 538" name="T16"/>
                  <a:gd fmla="*/ 448 h 638" name="T17"/>
                  <a:gd fmla="*/ 152 w 538" name="T18"/>
                  <a:gd fmla="*/ 472 h 638" name="T19"/>
                  <a:gd fmla="*/ 96 w 538" name="T20"/>
                  <a:gd fmla="*/ 478 h 638" name="T21"/>
                  <a:gd fmla="*/ 76 w 538" name="T22"/>
                  <a:gd fmla="*/ 448 h 638" name="T23"/>
                  <a:gd fmla="*/ 64 w 538" name="T24"/>
                  <a:gd fmla="*/ 354 h 638" name="T25"/>
                  <a:gd fmla="*/ 0 w 538" name="T26"/>
                  <a:gd fmla="*/ 362 h 638" name="T27"/>
                  <a:gd fmla="*/ 4 w 538" name="T28"/>
                  <a:gd fmla="*/ 344 h 638" name="T29"/>
                  <a:gd fmla="*/ 32 w 538" name="T30"/>
                  <a:gd fmla="*/ 334 h 638" name="T31"/>
                  <a:gd fmla="*/ 54 w 538" name="T32"/>
                  <a:gd fmla="*/ 312 h 638" name="T33"/>
                  <a:gd fmla="*/ 48 w 538" name="T34"/>
                  <a:gd fmla="*/ 224 h 638" name="T35"/>
                  <a:gd fmla="*/ 46 w 538" name="T36"/>
                  <a:gd fmla="*/ 126 h 638" name="T37"/>
                  <a:gd fmla="*/ 72 w 538" name="T38"/>
                  <a:gd fmla="*/ 94 h 638" name="T39"/>
                  <a:gd fmla="*/ 108 w 538" name="T40"/>
                  <a:gd fmla="*/ 60 h 638" name="T41"/>
                  <a:gd fmla="*/ 132 w 538" name="T42"/>
                  <a:gd fmla="*/ 56 h 638" name="T43"/>
                  <a:gd fmla="*/ 158 w 538" name="T44"/>
                  <a:gd fmla="*/ 54 h 638" name="T45"/>
                  <a:gd fmla="*/ 166 w 538" name="T46"/>
                  <a:gd fmla="*/ 30 h 638" name="T47"/>
                  <a:gd fmla="*/ 152 w 538" name="T48"/>
                  <a:gd fmla="*/ 10 h 638" name="T49"/>
                  <a:gd fmla="*/ 166 w 538" name="T50"/>
                  <a:gd fmla="*/ 0 h 638" name="T51"/>
                  <a:gd fmla="*/ 210 w 538" name="T52"/>
                  <a:gd fmla="*/ 12 h 638" name="T53"/>
                  <a:gd fmla="*/ 292 w 538" name="T54"/>
                  <a:gd fmla="*/ 44 h 638" name="T55"/>
                  <a:gd fmla="*/ 372 w 538" name="T56"/>
                  <a:gd fmla="*/ 68 h 638" name="T57"/>
                  <a:gd fmla="*/ 410 w 538" name="T58"/>
                  <a:gd fmla="*/ 52 h 638" name="T59"/>
                  <a:gd fmla="*/ 450 w 538" name="T60"/>
                  <a:gd fmla="*/ 82 h 638" name="T61"/>
                  <a:gd fmla="*/ 500 w 538" name="T62"/>
                  <a:gd fmla="*/ 116 h 638" name="T63"/>
                  <a:gd fmla="*/ 522 w 538" name="T64"/>
                  <a:gd fmla="*/ 170 h 638" name="T65"/>
                  <a:gd fmla="*/ 520 w 538" name="T66"/>
                  <a:gd fmla="*/ 202 h 638" name="T67"/>
                  <a:gd fmla="*/ 486 w 538" name="T68"/>
                  <a:gd fmla="*/ 248 h 638" name="T69"/>
                  <a:gd fmla="*/ 480 w 538" name="T70"/>
                  <a:gd fmla="*/ 286 h 638" name="T71"/>
                  <a:gd fmla="*/ 500 w 538" name="T72"/>
                  <a:gd fmla="*/ 340 h 638" name="T73"/>
                  <a:gd fmla="*/ 512 w 538" name="T74"/>
                  <a:gd fmla="*/ 372 h 638" name="T75"/>
                  <a:gd fmla="*/ 532 w 538" name="T76"/>
                  <a:gd fmla="*/ 440 h 638" name="T77"/>
                  <a:gd fmla="*/ 528 w 538" name="T78"/>
                  <a:gd fmla="*/ 500 h 638" name="T79"/>
                  <a:gd fmla="*/ 426 w 538" name="T80"/>
                  <a:gd fmla="*/ 540 h 638" name="T81"/>
                  <a:gd fmla="*/ 428 w 538" name="T82"/>
                  <a:gd fmla="*/ 558 h 638" name="T83"/>
                  <a:gd fmla="*/ 442 w 538" name="T84"/>
                  <a:gd fmla="*/ 598 h 638" name="T85"/>
                  <a:gd fmla="*/ 416 w 538" name="T86"/>
                  <a:gd fmla="*/ 584 h 638" name="T87"/>
                  <a:gd fmla="*/ 350 w 538" name="T88"/>
                  <a:gd fmla="*/ 594 h 638" name="T89"/>
                  <a:gd fmla="*/ 340 w 538" name="T90"/>
                  <a:gd fmla="*/ 628 h 638" name="T91"/>
                  <a:gd fmla="*/ 0 w 538" name="T92"/>
                  <a:gd fmla="*/ 0 h 638" name="T93"/>
                  <a:gd fmla="*/ 538 w 538" name="T94"/>
                  <a:gd fmla="*/ 638 h 638"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b="T95" l="T92" r="T94" t="T93"/>
                <a:pathLst>
                  <a:path h="638" w="5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13" name="Freeform 8"/>
              <p:cNvSpPr/>
              <p:nvPr/>
            </p:nvSpPr>
            <p:spPr bwMode="auto">
              <a:xfrm>
                <a:off x="5659598" y="4626440"/>
                <a:ext cx="251903" cy="203385"/>
              </a:xfrm>
              <a:custGeom>
                <a:gdLst>
                  <a:gd fmla="*/ 82 w 244" name="T0"/>
                  <a:gd fmla="*/ 202 h 202" name="T1"/>
                  <a:gd fmla="*/ 82 w 244" name="T2"/>
                  <a:gd fmla="*/ 202 h 202" name="T3"/>
                  <a:gd fmla="*/ 22 w 244" name="T4"/>
                  <a:gd fmla="*/ 182 h 202" name="T5"/>
                  <a:gd fmla="*/ 12 w 244" name="T6"/>
                  <a:gd fmla="*/ 174 h 202" name="T7"/>
                  <a:gd fmla="*/ 6 w 244" name="T8"/>
                  <a:gd fmla="*/ 166 h 202" name="T9"/>
                  <a:gd fmla="*/ 0 w 244" name="T10"/>
                  <a:gd fmla="*/ 158 h 202" name="T11"/>
                  <a:gd fmla="*/ 0 w 244" name="T12"/>
                  <a:gd fmla="*/ 150 h 202" name="T13"/>
                  <a:gd fmla="*/ 0 w 244" name="T14"/>
                  <a:gd fmla="*/ 132 h 202" name="T15"/>
                  <a:gd fmla="*/ 0 w 244" name="T16"/>
                  <a:gd fmla="*/ 114 h 202" name="T17"/>
                  <a:gd fmla="*/ 2 w 244" name="T18"/>
                  <a:gd fmla="*/ 94 h 202" name="T19"/>
                  <a:gd fmla="*/ 4 w 244" name="T20"/>
                  <a:gd fmla="*/ 90 h 202" name="T21"/>
                  <a:gd fmla="*/ 6 w 244" name="T22"/>
                  <a:gd fmla="*/ 86 h 202" name="T23"/>
                  <a:gd fmla="*/ 8 w 244" name="T24"/>
                  <a:gd fmla="*/ 84 h 202" name="T25"/>
                  <a:gd fmla="*/ 14 w 244" name="T26"/>
                  <a:gd fmla="*/ 82 h 202" name="T27"/>
                  <a:gd fmla="*/ 30 w 244" name="T28"/>
                  <a:gd fmla="*/ 78 h 202" name="T29"/>
                  <a:gd fmla="*/ 42 w 244" name="T30"/>
                  <a:gd fmla="*/ 68 h 202" name="T31"/>
                  <a:gd fmla="*/ 44 w 244" name="T32"/>
                  <a:gd fmla="*/ 32 h 202" name="T33"/>
                  <a:gd fmla="*/ 48 w 244" name="T34"/>
                  <a:gd fmla="*/ 30 h 202" name="T35"/>
                  <a:gd fmla="*/ 64 w 244" name="T36"/>
                  <a:gd fmla="*/ 34 h 202" name="T37"/>
                  <a:gd fmla="*/ 74 w 244" name="T38"/>
                  <a:gd fmla="*/ 34 h 202" name="T39"/>
                  <a:gd fmla="*/ 84 w 244" name="T40"/>
                  <a:gd fmla="*/ 34 h 202" name="T41"/>
                  <a:gd fmla="*/ 134 w 244" name="T42"/>
                  <a:gd fmla="*/ 6 h 202" name="T43"/>
                  <a:gd fmla="*/ 218 w 244" name="T44"/>
                  <a:gd fmla="*/ 0 h 202" name="T45"/>
                  <a:gd fmla="*/ 224 w 244" name="T46"/>
                  <a:gd fmla="*/ 4 h 202" name="T47"/>
                  <a:gd fmla="*/ 234 w 244" name="T48"/>
                  <a:gd fmla="*/ 12 h 202" name="T49"/>
                  <a:gd fmla="*/ 238 w 244" name="T50"/>
                  <a:gd fmla="*/ 16 h 202" name="T51"/>
                  <a:gd fmla="*/ 240 w 244" name="T52"/>
                  <a:gd fmla="*/ 22 h 202" name="T53"/>
                  <a:gd fmla="*/ 244 w 244" name="T54"/>
                  <a:gd fmla="*/ 28 h 202" name="T55"/>
                  <a:gd fmla="*/ 244 w 244" name="T56"/>
                  <a:gd fmla="*/ 36 h 202" name="T57"/>
                  <a:gd fmla="*/ 232 w 244" name="T58"/>
                  <a:gd fmla="*/ 56 h 202" name="T59"/>
                  <a:gd fmla="*/ 224 w 244" name="T60"/>
                  <a:gd fmla="*/ 66 h 202" name="T61"/>
                  <a:gd fmla="*/ 216 w 244" name="T62"/>
                  <a:gd fmla="*/ 74 h 202" name="T63"/>
                  <a:gd fmla="*/ 210 w 244" name="T64"/>
                  <a:gd fmla="*/ 90 h 202" name="T65"/>
                  <a:gd fmla="*/ 202 w 244" name="T66"/>
                  <a:gd fmla="*/ 106 h 202" name="T67"/>
                  <a:gd fmla="*/ 194 w 244" name="T68"/>
                  <a:gd fmla="*/ 122 h 202" name="T69"/>
                  <a:gd fmla="*/ 188 w 244" name="T70"/>
                  <a:gd fmla="*/ 142 h 202" name="T71"/>
                  <a:gd fmla="*/ 98 w 244" name="T72"/>
                  <a:gd fmla="*/ 198 h 202" name="T73"/>
                  <a:gd fmla="*/ 90 w 244" name="T74"/>
                  <a:gd fmla="*/ 200 h 202" name="T75"/>
                  <a:gd fmla="*/ 82 w 244" name="T76"/>
                  <a:gd fmla="*/ 202 h 202" name="T77"/>
                  <a:gd fmla="*/ 0 w 244" name="T78"/>
                  <a:gd fmla="*/ 0 h 202" name="T79"/>
                  <a:gd fmla="*/ 244 w 244" name="T80"/>
                  <a:gd fmla="*/ 202 h 202"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T81" l="T78" r="T80" t="T79"/>
                <a:pathLst>
                  <a:path h="201" w="244">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14" name="Freeform 10"/>
              <p:cNvSpPr/>
              <p:nvPr/>
            </p:nvSpPr>
            <p:spPr bwMode="auto">
              <a:xfrm>
                <a:off x="5758799" y="3982854"/>
                <a:ext cx="808652" cy="606810"/>
              </a:xfrm>
              <a:custGeom>
                <a:gdLst>
                  <a:gd fmla="*/ 46 w 784" name="T0"/>
                  <a:gd fmla="*/ 596 h 602" name="T1"/>
                  <a:gd fmla="*/ 28 w 784" name="T2"/>
                  <a:gd fmla="*/ 558 h 602" name="T3"/>
                  <a:gd fmla="*/ 2 w 784" name="T4"/>
                  <a:gd fmla="*/ 492 h 602" name="T5"/>
                  <a:gd fmla="*/ 22 w 784" name="T6"/>
                  <a:gd fmla="*/ 450 h 602" name="T7"/>
                  <a:gd fmla="*/ 36 w 784" name="T8"/>
                  <a:gd fmla="*/ 422 h 602" name="T9"/>
                  <a:gd fmla="*/ 94 w 784" name="T10"/>
                  <a:gd fmla="*/ 366 h 602" name="T11"/>
                  <a:gd fmla="*/ 154 w 784" name="T12"/>
                  <a:gd fmla="*/ 306 h 602" name="T13"/>
                  <a:gd fmla="*/ 204 w 784" name="T14"/>
                  <a:gd fmla="*/ 256 h 602" name="T15"/>
                  <a:gd fmla="*/ 214 w 784" name="T16"/>
                  <a:gd fmla="*/ 214 h 602" name="T17"/>
                  <a:gd fmla="*/ 222 w 784" name="T18"/>
                  <a:gd fmla="*/ 190 h 602" name="T19"/>
                  <a:gd fmla="*/ 248 w 784" name="T20"/>
                  <a:gd fmla="*/ 164 h 602" name="T21"/>
                  <a:gd fmla="*/ 260 w 784" name="T22"/>
                  <a:gd fmla="*/ 84 h 602" name="T23"/>
                  <a:gd fmla="*/ 278 w 784" name="T24"/>
                  <a:gd fmla="*/ 36 h 602" name="T25"/>
                  <a:gd fmla="*/ 352 w 784" name="T26"/>
                  <a:gd fmla="*/ 68 h 602" name="T27"/>
                  <a:gd fmla="*/ 358 w 784" name="T28"/>
                  <a:gd fmla="*/ 48 h 602" name="T29"/>
                  <a:gd fmla="*/ 346 w 784" name="T30"/>
                  <a:gd fmla="*/ 8 h 602" name="T31"/>
                  <a:gd fmla="*/ 472 w 784" name="T32"/>
                  <a:gd fmla="*/ 10 h 602" name="T33"/>
                  <a:gd fmla="*/ 506 w 784" name="T34"/>
                  <a:gd fmla="*/ 0 h 602" name="T35"/>
                  <a:gd fmla="*/ 476 w 784" name="T36"/>
                  <a:gd fmla="*/ 68 h 602" name="T37"/>
                  <a:gd fmla="*/ 486 w 784" name="T38"/>
                  <a:gd fmla="*/ 92 h 602" name="T39"/>
                  <a:gd fmla="*/ 524 w 784" name="T40"/>
                  <a:gd fmla="*/ 98 h 602" name="T41"/>
                  <a:gd fmla="*/ 612 w 784" name="T42"/>
                  <a:gd fmla="*/ 84 h 602" name="T43"/>
                  <a:gd fmla="*/ 656 w 784" name="T44"/>
                  <a:gd fmla="*/ 64 h 602" name="T45"/>
                  <a:gd fmla="*/ 694 w 784" name="T46"/>
                  <a:gd fmla="*/ 52 h 602" name="T47"/>
                  <a:gd fmla="*/ 784 w 784" name="T48"/>
                  <a:gd fmla="*/ 152 h 602" name="T49"/>
                  <a:gd fmla="*/ 752 w 784" name="T50"/>
                  <a:gd fmla="*/ 174 h 602" name="T51"/>
                  <a:gd fmla="*/ 728 w 784" name="T52"/>
                  <a:gd fmla="*/ 196 h 602" name="T53"/>
                  <a:gd fmla="*/ 722 w 784" name="T54"/>
                  <a:gd fmla="*/ 214 h 602" name="T55"/>
                  <a:gd fmla="*/ 704 w 784" name="T56"/>
                  <a:gd fmla="*/ 242 h 602" name="T57"/>
                  <a:gd fmla="*/ 634 w 784" name="T58"/>
                  <a:gd fmla="*/ 282 h 602" name="T59"/>
                  <a:gd fmla="*/ 606 w 784" name="T60"/>
                  <a:gd fmla="*/ 296 h 602" name="T61"/>
                  <a:gd fmla="*/ 582 w 784" name="T62"/>
                  <a:gd fmla="*/ 288 h 602" name="T63"/>
                  <a:gd fmla="*/ 552 w 784" name="T64"/>
                  <a:gd fmla="*/ 298 h 602" name="T65"/>
                  <a:gd fmla="*/ 540 w 784" name="T66"/>
                  <a:gd fmla="*/ 292 h 602" name="T67"/>
                  <a:gd fmla="*/ 526 w 784" name="T68"/>
                  <a:gd fmla="*/ 318 h 602" name="T69"/>
                  <a:gd fmla="*/ 508 w 784" name="T70"/>
                  <a:gd fmla="*/ 328 h 602" name="T71"/>
                  <a:gd fmla="*/ 498 w 784" name="T72"/>
                  <a:gd fmla="*/ 338 h 602" name="T73"/>
                  <a:gd fmla="*/ 478 w 784" name="T74"/>
                  <a:gd fmla="*/ 342 h 602" name="T75"/>
                  <a:gd fmla="*/ 468 w 784" name="T76"/>
                  <a:gd fmla="*/ 326 h 602" name="T77"/>
                  <a:gd fmla="*/ 420 w 784" name="T78"/>
                  <a:gd fmla="*/ 302 h 602" name="T79"/>
                  <a:gd fmla="*/ 388 w 784" name="T80"/>
                  <a:gd fmla="*/ 362 h 602" name="T81"/>
                  <a:gd fmla="*/ 358 w 784" name="T82"/>
                  <a:gd fmla="*/ 382 h 602" name="T83"/>
                  <a:gd fmla="*/ 328 w 784" name="T84"/>
                  <a:gd fmla="*/ 398 h 602" name="T85"/>
                  <a:gd fmla="*/ 278 w 784" name="T86"/>
                  <a:gd fmla="*/ 420 h 602" name="T87"/>
                  <a:gd fmla="*/ 256 w 784" name="T88"/>
                  <a:gd fmla="*/ 438 h 602" name="T89"/>
                  <a:gd fmla="*/ 218 w 784" name="T90"/>
                  <a:gd fmla="*/ 432 h 602" name="T91"/>
                  <a:gd fmla="*/ 140 w 784" name="T92"/>
                  <a:gd fmla="*/ 462 h 602" name="T93"/>
                  <a:gd fmla="*/ 92 w 784" name="T94"/>
                  <a:gd fmla="*/ 474 h 602" name="T95"/>
                  <a:gd fmla="*/ 64 w 784" name="T96"/>
                  <a:gd fmla="*/ 514 h 602" name="T97"/>
                  <a:gd fmla="*/ 52 w 784" name="T98"/>
                  <a:gd fmla="*/ 542 h 602" name="T99"/>
                  <a:gd fmla="*/ 78 w 784" name="T100"/>
                  <a:gd fmla="*/ 566 h 602" name="T101"/>
                  <a:gd fmla="*/ 86 w 784" name="T102"/>
                  <a:gd fmla="*/ 590 h 602" name="T103"/>
                  <a:gd fmla="*/ 54 w 784" name="T104"/>
                  <a:gd fmla="*/ 602 h 602" name="T105"/>
                  <a:gd fmla="*/ 0 w 784" name="T106"/>
                  <a:gd fmla="*/ 0 h 602" name="T107"/>
                  <a:gd fmla="*/ 784 w 784" name="T108"/>
                  <a:gd fmla="*/ 602 h 60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T109" l="T106" r="T108" t="T107"/>
                <a:pathLst>
                  <a:path h="602" w="784">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15" name="Freeform 12"/>
              <p:cNvSpPr/>
              <p:nvPr/>
            </p:nvSpPr>
            <p:spPr bwMode="auto">
              <a:xfrm>
                <a:off x="5232701" y="3901500"/>
                <a:ext cx="769640" cy="565019"/>
              </a:xfrm>
              <a:custGeom>
                <a:gdLst>
                  <a:gd fmla="*/ 450 w 748" name="T0"/>
                  <a:gd fmla="*/ 540 h 558" name="T1"/>
                  <a:gd fmla="*/ 440 w 748" name="T2"/>
                  <a:gd fmla="*/ 532 h 558" name="T3"/>
                  <a:gd fmla="*/ 422 w 748" name="T4"/>
                  <a:gd fmla="*/ 516 h 558" name="T5"/>
                  <a:gd fmla="*/ 410 w 748" name="T6"/>
                  <a:gd fmla="*/ 508 h 558" name="T7"/>
                  <a:gd fmla="*/ 390 w 748" name="T8"/>
                  <a:gd fmla="*/ 536 h 558" name="T9"/>
                  <a:gd fmla="*/ 246 w 748" name="T10"/>
                  <a:gd fmla="*/ 528 h 558" name="T11"/>
                  <a:gd fmla="*/ 204 w 748" name="T12"/>
                  <a:gd fmla="*/ 478 h 558" name="T13"/>
                  <a:gd fmla="*/ 206 w 748" name="T14"/>
                  <a:gd fmla="*/ 442 h 558" name="T15"/>
                  <a:gd fmla="*/ 188 w 748" name="T16"/>
                  <a:gd fmla="*/ 390 h 558" name="T17"/>
                  <a:gd fmla="*/ 104 w 748" name="T18"/>
                  <a:gd fmla="*/ 378 h 558" name="T19"/>
                  <a:gd fmla="*/ 104 w 748" name="T20"/>
                  <a:gd fmla="*/ 342 h 558" name="T21"/>
                  <a:gd fmla="*/ 140 w 748" name="T22"/>
                  <a:gd fmla="*/ 316 h 558" name="T23"/>
                  <a:gd fmla="*/ 148 w 748" name="T24"/>
                  <a:gd fmla="*/ 274 h 558" name="T25"/>
                  <a:gd fmla="*/ 102 w 748" name="T26"/>
                  <a:gd fmla="*/ 252 h 558" name="T27"/>
                  <a:gd fmla="*/ 40 w 748" name="T28"/>
                  <a:gd fmla="*/ 230 h 558" name="T29"/>
                  <a:gd fmla="*/ 2 w 748" name="T30"/>
                  <a:gd fmla="*/ 196 h 558" name="T31"/>
                  <a:gd fmla="*/ 18 w 748" name="T32"/>
                  <a:gd fmla="*/ 166 h 558" name="T33"/>
                  <a:gd fmla="*/ 36 w 748" name="T34"/>
                  <a:gd fmla="*/ 156 h 558" name="T35"/>
                  <a:gd fmla="*/ 90 w 748" name="T36"/>
                  <a:gd fmla="*/ 164 h 558" name="T37"/>
                  <a:gd fmla="*/ 142 w 748" name="T38"/>
                  <a:gd fmla="*/ 192 h 558" name="T39"/>
                  <a:gd fmla="*/ 188 w 748" name="T40"/>
                  <a:gd fmla="*/ 174 h 558" name="T41"/>
                  <a:gd fmla="*/ 238 w 748" name="T42"/>
                  <a:gd fmla="*/ 120 h 558" name="T43"/>
                  <a:gd fmla="*/ 274 w 748" name="T44"/>
                  <a:gd fmla="*/ 110 h 558" name="T45"/>
                  <a:gd fmla="*/ 308 w 748" name="T46"/>
                  <a:gd fmla="*/ 128 h 558" name="T47"/>
                  <a:gd fmla="*/ 384 w 748" name="T48"/>
                  <a:gd fmla="*/ 120 h 558" name="T49"/>
                  <a:gd fmla="*/ 422 w 748" name="T50"/>
                  <a:gd fmla="*/ 92 h 558" name="T51"/>
                  <a:gd fmla="*/ 450 w 748" name="T52"/>
                  <a:gd fmla="*/ 72 h 558" name="T53"/>
                  <a:gd fmla="*/ 476 w 748" name="T54"/>
                  <a:gd fmla="*/ 46 h 558" name="T55"/>
                  <a:gd fmla="*/ 550 w 748" name="T56"/>
                  <a:gd fmla="*/ 36 h 558" name="T57"/>
                  <a:gd fmla="*/ 596 w 748" name="T58"/>
                  <a:gd fmla="*/ 6 h 558" name="T59"/>
                  <a:gd fmla="*/ 632 w 748" name="T60"/>
                  <a:gd fmla="*/ 0 h 558" name="T61"/>
                  <a:gd fmla="*/ 656 w 748" name="T62"/>
                  <a:gd fmla="*/ 82 h 558" name="T63"/>
                  <a:gd fmla="*/ 638 w 748" name="T64"/>
                  <a:gd fmla="*/ 140 h 558" name="T65"/>
                  <a:gd fmla="*/ 672 w 748" name="T66"/>
                  <a:gd fmla="*/ 142 h 558" name="T67"/>
                  <a:gd fmla="*/ 734 w 748" name="T68"/>
                  <a:gd fmla="*/ 180 h 558" name="T69"/>
                  <a:gd fmla="*/ 748 w 748" name="T70"/>
                  <a:gd fmla="*/ 220 h 558" name="T71"/>
                  <a:gd fmla="*/ 734 w 748" name="T72"/>
                  <a:gd fmla="*/ 254 h 558" name="T73"/>
                  <a:gd fmla="*/ 722 w 748" name="T74"/>
                  <a:gd fmla="*/ 264 h 558" name="T75"/>
                  <a:gd fmla="*/ 706 w 748" name="T76"/>
                  <a:gd fmla="*/ 324 h 558" name="T77"/>
                  <a:gd fmla="*/ 682 w 748" name="T78"/>
                  <a:gd fmla="*/ 350 h 558" name="T79"/>
                  <a:gd fmla="*/ 664 w 748" name="T80"/>
                  <a:gd fmla="*/ 366 h 558" name="T81"/>
                  <a:gd fmla="*/ 634 w 748" name="T82"/>
                  <a:gd fmla="*/ 406 h 558" name="T83"/>
                  <a:gd fmla="*/ 614 w 748" name="T84"/>
                  <a:gd fmla="*/ 424 h 558" name="T85"/>
                  <a:gd fmla="*/ 586 w 748" name="T86"/>
                  <a:gd fmla="*/ 448 h 558" name="T87"/>
                  <a:gd fmla="*/ 570 w 748" name="T88"/>
                  <a:gd fmla="*/ 468 h 558" name="T89"/>
                  <a:gd fmla="*/ 560 w 748" name="T90"/>
                  <a:gd fmla="*/ 474 h 558" name="T91"/>
                  <a:gd fmla="*/ 532 w 748" name="T92"/>
                  <a:gd fmla="*/ 500 h 558" name="T93"/>
                  <a:gd fmla="*/ 488 w 748" name="T94"/>
                  <a:gd fmla="*/ 544 h 558" name="T95"/>
                  <a:gd fmla="*/ 450 w 748" name="T96"/>
                  <a:gd fmla="*/ 558 h 558" name="T97"/>
                  <a:gd fmla="*/ 0 w 748" name="T98"/>
                  <a:gd fmla="*/ 0 h 558" name="T99"/>
                  <a:gd fmla="*/ 748 w 748" name="T100"/>
                  <a:gd fmla="*/ 558 h 55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558" w="74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16" name="Freeform 14"/>
              <p:cNvSpPr/>
              <p:nvPr/>
            </p:nvSpPr>
            <p:spPr bwMode="auto">
              <a:xfrm>
                <a:off x="6888459" y="3913759"/>
                <a:ext cx="160504" cy="393953"/>
              </a:xfrm>
              <a:custGeom>
                <a:gdLst>
                  <a:gd fmla="*/ 76 w 156" name="T0"/>
                  <a:gd fmla="*/ 390 h 390" name="T1"/>
                  <a:gd fmla="*/ 76 w 156" name="T2"/>
                  <a:gd fmla="*/ 390 h 390" name="T3"/>
                  <a:gd fmla="*/ 46 w 156" name="T4"/>
                  <a:gd fmla="*/ 344 h 390" name="T5"/>
                  <a:gd fmla="*/ 26 w 156" name="T6"/>
                  <a:gd fmla="*/ 338 h 390" name="T7"/>
                  <a:gd fmla="*/ 22 w 156" name="T8"/>
                  <a:gd fmla="*/ 324 h 390" name="T9"/>
                  <a:gd fmla="*/ 14 w 156" name="T10"/>
                  <a:gd fmla="*/ 310 h 390" name="T11"/>
                  <a:gd fmla="*/ 6 w 156" name="T12"/>
                  <a:gd fmla="*/ 300 h 390" name="T13"/>
                  <a:gd fmla="*/ 0 w 156" name="T14"/>
                  <a:gd fmla="*/ 294 h 390" name="T15"/>
                  <a:gd fmla="*/ 0 w 156" name="T16"/>
                  <a:gd fmla="*/ 272 h 390" name="T17"/>
                  <a:gd fmla="*/ 4 w 156" name="T18"/>
                  <a:gd fmla="*/ 242 h 390" name="T19"/>
                  <a:gd fmla="*/ 6 w 156" name="T20"/>
                  <a:gd fmla="*/ 230 h 390" name="T21"/>
                  <a:gd fmla="*/ 8 w 156" name="T22"/>
                  <a:gd fmla="*/ 216 h 390" name="T23"/>
                  <a:gd fmla="*/ 4 w 156" name="T24"/>
                  <a:gd fmla="*/ 202 h 390" name="T25"/>
                  <a:gd fmla="*/ 4 w 156" name="T26"/>
                  <a:gd fmla="*/ 192 h 390" name="T27"/>
                  <a:gd fmla="*/ 4 w 156" name="T28"/>
                  <a:gd fmla="*/ 182 h 390" name="T29"/>
                  <a:gd fmla="*/ 8 w 156" name="T30"/>
                  <a:gd fmla="*/ 174 h 390" name="T31"/>
                  <a:gd fmla="*/ 18 w 156" name="T32"/>
                  <a:gd fmla="*/ 158 h 390" name="T33"/>
                  <a:gd fmla="*/ 30 w 156" name="T34"/>
                  <a:gd fmla="*/ 142 h 390" name="T35"/>
                  <a:gd fmla="*/ 38 w 156" name="T36"/>
                  <a:gd fmla="*/ 108 h 390" name="T37"/>
                  <a:gd fmla="*/ 48 w 156" name="T38"/>
                  <a:gd fmla="*/ 84 h 390" name="T39"/>
                  <a:gd fmla="*/ 56 w 156" name="T40"/>
                  <a:gd fmla="*/ 64 h 390" name="T41"/>
                  <a:gd fmla="*/ 68 w 156" name="T42"/>
                  <a:gd fmla="*/ 46 h 390" name="T43"/>
                  <a:gd fmla="*/ 84 w 156" name="T44"/>
                  <a:gd fmla="*/ 28 h 390" name="T45"/>
                  <a:gd fmla="*/ 116 w 156" name="T46"/>
                  <a:gd fmla="*/ 2 h 390" name="T47"/>
                  <a:gd fmla="*/ 150 w 156" name="T48"/>
                  <a:gd fmla="*/ 0 h 390" name="T49"/>
                  <a:gd fmla="*/ 154 w 156" name="T50"/>
                  <a:gd fmla="*/ 18 h 390" name="T51"/>
                  <a:gd fmla="*/ 156 w 156" name="T52"/>
                  <a:gd fmla="*/ 32 h 390" name="T53"/>
                  <a:gd fmla="*/ 156 w 156" name="T54"/>
                  <a:gd fmla="*/ 44 h 390" name="T55"/>
                  <a:gd fmla="*/ 150 w 156" name="T56"/>
                  <a:gd fmla="*/ 56 h 390" name="T57"/>
                  <a:gd fmla="*/ 146 w 156" name="T58"/>
                  <a:gd fmla="*/ 70 h 390" name="T59"/>
                  <a:gd fmla="*/ 144 w 156" name="T60"/>
                  <a:gd fmla="*/ 86 h 390" name="T61"/>
                  <a:gd fmla="*/ 142 w 156" name="T62"/>
                  <a:gd fmla="*/ 102 h 390" name="T63"/>
                  <a:gd fmla="*/ 144 w 156" name="T64"/>
                  <a:gd fmla="*/ 138 h 390" name="T65"/>
                  <a:gd fmla="*/ 146 w 156" name="T66"/>
                  <a:gd fmla="*/ 174 h 390" name="T67"/>
                  <a:gd fmla="*/ 138 w 156" name="T68"/>
                  <a:gd fmla="*/ 196 h 390" name="T69"/>
                  <a:gd fmla="*/ 126 w 156" name="T70"/>
                  <a:gd fmla="*/ 222 h 390" name="T71"/>
                  <a:gd fmla="*/ 102 w 156" name="T72"/>
                  <a:gd fmla="*/ 270 h 390" name="T73"/>
                  <a:gd fmla="*/ 96 w 156" name="T74"/>
                  <a:gd fmla="*/ 290 h 390" name="T75"/>
                  <a:gd fmla="*/ 84 w 156" name="T76"/>
                  <a:gd fmla="*/ 382 h 390" name="T77"/>
                  <a:gd fmla="*/ 80 w 156" name="T78"/>
                  <a:gd fmla="*/ 386 h 390" name="T79"/>
                  <a:gd fmla="*/ 76 w 156" name="T80"/>
                  <a:gd fmla="*/ 390 h 390" name="T81"/>
                  <a:gd fmla="*/ 0 w 156" name="T82"/>
                  <a:gd fmla="*/ 0 h 390" name="T83"/>
                  <a:gd fmla="*/ 156 w 156" name="T84"/>
                  <a:gd fmla="*/ 390 h 390"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T85" l="T82" r="T84" t="T83"/>
                <a:pathLst>
                  <a:path h="390" w="156">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17" name="Freeform 15"/>
              <p:cNvSpPr/>
              <p:nvPr/>
            </p:nvSpPr>
            <p:spPr bwMode="auto">
              <a:xfrm>
                <a:off x="6439827" y="3601159"/>
                <a:ext cx="426339" cy="544402"/>
              </a:xfrm>
              <a:custGeom>
                <a:gdLst>
                  <a:gd fmla="*/ 136 w 414" name="T0"/>
                  <a:gd fmla="*/ 538 h 538" name="T1"/>
                  <a:gd fmla="*/ 134 w 414" name="T2"/>
                  <a:gd fmla="*/ 526 h 538" name="T3"/>
                  <a:gd fmla="*/ 122 w 414" name="T4"/>
                  <a:gd fmla="*/ 508 h 538" name="T5"/>
                  <a:gd fmla="*/ 116 w 414" name="T6"/>
                  <a:gd fmla="*/ 498 h 538" name="T7"/>
                  <a:gd fmla="*/ 40 w 414" name="T8"/>
                  <a:gd fmla="*/ 422 h 538" name="T9"/>
                  <a:gd fmla="*/ 12 w 414" name="T10"/>
                  <a:gd fmla="*/ 420 h 538" name="T11"/>
                  <a:gd fmla="*/ 0 w 414" name="T12"/>
                  <a:gd fmla="*/ 402 h 538" name="T13"/>
                  <a:gd fmla="*/ 6 w 414" name="T14"/>
                  <a:gd fmla="*/ 360 h 538" name="T15"/>
                  <a:gd fmla="*/ 10 w 414" name="T16"/>
                  <a:gd fmla="*/ 346 h 538" name="T17"/>
                  <a:gd fmla="*/ 10 w 414" name="T18"/>
                  <a:gd fmla="*/ 318 h 538" name="T19"/>
                  <a:gd fmla="*/ 40 w 414" name="T20"/>
                  <a:gd fmla="*/ 270 h 538" name="T21"/>
                  <a:gd fmla="*/ 42 w 414" name="T22"/>
                  <a:gd fmla="*/ 214 h 538" name="T23"/>
                  <a:gd fmla="*/ 44 w 414" name="T24"/>
                  <a:gd fmla="*/ 194 h 538" name="T25"/>
                  <a:gd fmla="*/ 60 w 414" name="T26"/>
                  <a:gd fmla="*/ 182 h 538" name="T27"/>
                  <a:gd fmla="*/ 94 w 414" name="T28"/>
                  <a:gd fmla="*/ 152 h 538" name="T29"/>
                  <a:gd fmla="*/ 102 w 414" name="T30"/>
                  <a:gd fmla="*/ 116 h 538" name="T31"/>
                  <a:gd fmla="*/ 94 w 414" name="T32"/>
                  <a:gd fmla="*/ 94 h 538" name="T33"/>
                  <a:gd fmla="*/ 94 w 414" name="T34"/>
                  <a:gd fmla="*/ 82 h 538" name="T35"/>
                  <a:gd fmla="*/ 104 w 414" name="T36"/>
                  <a:gd fmla="*/ 72 h 538" name="T37"/>
                  <a:gd fmla="*/ 132 w 414" name="T38"/>
                  <a:gd fmla="*/ 58 h 538" name="T39"/>
                  <a:gd fmla="*/ 158 w 414" name="T40"/>
                  <a:gd fmla="*/ 54 h 538" name="T41"/>
                  <a:gd fmla="*/ 182 w 414" name="T42"/>
                  <a:gd fmla="*/ 40 h 538" name="T43"/>
                  <a:gd fmla="*/ 198 w 414" name="T44"/>
                  <a:gd fmla="*/ 14 h 538" name="T45"/>
                  <a:gd fmla="*/ 210 w 414" name="T46"/>
                  <a:gd fmla="*/ 0 h 538" name="T47"/>
                  <a:gd fmla="*/ 224 w 414" name="T48"/>
                  <a:gd fmla="*/ 2 h 538" name="T49"/>
                  <a:gd fmla="*/ 236 w 414" name="T50"/>
                  <a:gd fmla="*/ 16 h 538" name="T51"/>
                  <a:gd fmla="*/ 246 w 414" name="T52"/>
                  <a:gd fmla="*/ 52 h 538" name="T53"/>
                  <a:gd fmla="*/ 258 w 414" name="T54"/>
                  <a:gd fmla="*/ 76 h 538" name="T55"/>
                  <a:gd fmla="*/ 280 w 414" name="T56"/>
                  <a:gd fmla="*/ 96 h 538" name="T57"/>
                  <a:gd fmla="*/ 342 w 414" name="T58"/>
                  <a:gd fmla="*/ 94 h 538" name="T59"/>
                  <a:gd fmla="*/ 366 w 414" name="T60"/>
                  <a:gd fmla="*/ 86 h 538" name="T61"/>
                  <a:gd fmla="*/ 404 w 414" name="T62"/>
                  <a:gd fmla="*/ 84 h 538" name="T63"/>
                  <a:gd fmla="*/ 398 w 414" name="T64"/>
                  <a:gd fmla="*/ 104 h 538" name="T65"/>
                  <a:gd fmla="*/ 384 w 414" name="T66"/>
                  <a:gd fmla="*/ 124 h 538" name="T67"/>
                  <a:gd fmla="*/ 362 w 414" name="T68"/>
                  <a:gd fmla="*/ 154 h 538" name="T69"/>
                  <a:gd fmla="*/ 336 w 414" name="T70"/>
                  <a:gd fmla="*/ 158 h 538" name="T71"/>
                  <a:gd fmla="*/ 326 w 414" name="T72"/>
                  <a:gd fmla="*/ 168 h 538" name="T73"/>
                  <a:gd fmla="*/ 338 w 414" name="T74"/>
                  <a:gd fmla="*/ 186 h 538" name="T75"/>
                  <a:gd fmla="*/ 364 w 414" name="T76"/>
                  <a:gd fmla="*/ 208 h 538" name="T77"/>
                  <a:gd fmla="*/ 350 w 414" name="T78"/>
                  <a:gd fmla="*/ 230 h 538" name="T79"/>
                  <a:gd fmla="*/ 342 w 414" name="T80"/>
                  <a:gd fmla="*/ 258 h 538" name="T81"/>
                  <a:gd fmla="*/ 340 w 414" name="T82"/>
                  <a:gd fmla="*/ 278 h 538" name="T83"/>
                  <a:gd fmla="*/ 346 w 414" name="T84"/>
                  <a:gd fmla="*/ 296 h 538" name="T85"/>
                  <a:gd fmla="*/ 356 w 414" name="T86"/>
                  <a:gd fmla="*/ 308 h 538" name="T87"/>
                  <a:gd fmla="*/ 322 w 414" name="T88"/>
                  <a:gd fmla="*/ 306 h 538" name="T89"/>
                  <a:gd fmla="*/ 318 w 414" name="T90"/>
                  <a:gd fmla="*/ 318 h 538" name="T91"/>
                  <a:gd fmla="*/ 318 w 414" name="T92"/>
                  <a:gd fmla="*/ 336 h 538" name="T93"/>
                  <a:gd fmla="*/ 296 w 414" name="T94"/>
                  <a:gd fmla="*/ 354 h 538" name="T95"/>
                  <a:gd fmla="*/ 288 w 414" name="T96"/>
                  <a:gd fmla="*/ 384 h 538" name="T97"/>
                  <a:gd fmla="*/ 268 w 414" name="T98"/>
                  <a:gd fmla="*/ 408 h 538" name="T99"/>
                  <a:gd fmla="*/ 228 w 414" name="T100"/>
                  <a:gd fmla="*/ 416 h 538" name="T101"/>
                  <a:gd fmla="*/ 230 w 414" name="T102"/>
                  <a:gd fmla="*/ 430 h 538" name="T103"/>
                  <a:gd fmla="*/ 228 w 414" name="T104"/>
                  <a:gd fmla="*/ 444 h 538" name="T105"/>
                  <a:gd fmla="*/ 208 w 414" name="T106"/>
                  <a:gd fmla="*/ 456 h 538" name="T107"/>
                  <a:gd fmla="*/ 184 w 414" name="T108"/>
                  <a:gd fmla="*/ 480 h 538" name="T109"/>
                  <a:gd fmla="*/ 166 w 414" name="T110"/>
                  <a:gd fmla="*/ 514 h 538" name="T111"/>
                  <a:gd fmla="*/ 150 w 414" name="T112"/>
                  <a:gd fmla="*/ 528 h 538" name="T113"/>
                  <a:gd fmla="*/ 0 w 414" name="T114"/>
                  <a:gd fmla="*/ 0 h 538" name="T115"/>
                  <a:gd fmla="*/ 414 w 414" name="T116"/>
                  <a:gd fmla="*/ 538 h 53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T117" l="T114" r="T116" t="T115"/>
                <a:pathLst>
                  <a:path h="538" w="412">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18" name="Freeform 18"/>
              <p:cNvSpPr/>
              <p:nvPr/>
            </p:nvSpPr>
            <p:spPr bwMode="auto">
              <a:xfrm>
                <a:off x="6165075" y="3401675"/>
                <a:ext cx="479284" cy="672005"/>
              </a:xfrm>
              <a:custGeom>
                <a:gdLst>
                  <a:gd fmla="*/ 112 w 466" name="T0"/>
                  <a:gd fmla="*/ 660 h 666" name="T1"/>
                  <a:gd fmla="*/ 94 w 466" name="T2"/>
                  <a:gd fmla="*/ 650 h 666" name="T3"/>
                  <a:gd fmla="*/ 128 w 466" name="T4"/>
                  <a:gd fmla="*/ 566 h 666" name="T5"/>
                  <a:gd fmla="*/ 96 w 466" name="T6"/>
                  <a:gd fmla="*/ 572 h 666" name="T7"/>
                  <a:gd fmla="*/ 48 w 466" name="T8"/>
                  <a:gd fmla="*/ 536 h 666" name="T9"/>
                  <a:gd fmla="*/ 54 w 466" name="T10"/>
                  <a:gd fmla="*/ 474 h 666" name="T11"/>
                  <a:gd fmla="*/ 42 w 466" name="T12"/>
                  <a:gd fmla="*/ 446 h 666" name="T13"/>
                  <a:gd fmla="*/ 30 w 466" name="T14"/>
                  <a:gd fmla="*/ 398 h 666" name="T15"/>
                  <a:gd fmla="*/ 6 w 466" name="T16"/>
                  <a:gd fmla="*/ 334 h 666" name="T17"/>
                  <a:gd fmla="*/ 0 w 466" name="T18"/>
                  <a:gd fmla="*/ 308 h 666" name="T19"/>
                  <a:gd fmla="*/ 12 w 466" name="T20"/>
                  <a:gd fmla="*/ 282 h 666" name="T21"/>
                  <a:gd fmla="*/ 30 w 466" name="T22"/>
                  <a:gd fmla="*/ 264 h 666" name="T23"/>
                  <a:gd fmla="*/ 30 w 466" name="T24"/>
                  <a:gd fmla="*/ 156 h 666" name="T25"/>
                  <a:gd fmla="*/ 62 w 466" name="T26"/>
                  <a:gd fmla="*/ 122 h 666" name="T27"/>
                  <a:gd fmla="*/ 80 w 466" name="T28"/>
                  <a:gd fmla="*/ 114 h 666" name="T29"/>
                  <a:gd fmla="*/ 102 w 466" name="T30"/>
                  <a:gd fmla="*/ 98 h 666" name="T31"/>
                  <a:gd fmla="*/ 160 w 466" name="T32"/>
                  <a:gd fmla="*/ 60 h 666" name="T33"/>
                  <a:gd fmla="*/ 188 w 466" name="T34"/>
                  <a:gd fmla="*/ 42 h 666" name="T35"/>
                  <a:gd fmla="*/ 238 w 466" name="T36"/>
                  <a:gd fmla="*/ 28 h 666" name="T37"/>
                  <a:gd fmla="*/ 258 w 466" name="T38"/>
                  <a:gd fmla="*/ 4 h 666" name="T39"/>
                  <a:gd fmla="*/ 284 w 466" name="T40"/>
                  <a:gd fmla="*/ 0 h 666" name="T41"/>
                  <a:gd fmla="*/ 298 w 466" name="T42"/>
                  <a:gd fmla="*/ 54 h 666" name="T43"/>
                  <a:gd fmla="*/ 322 w 466" name="T44"/>
                  <a:gd fmla="*/ 44 h 666" name="T45"/>
                  <a:gd fmla="*/ 332 w 466" name="T46"/>
                  <a:gd fmla="*/ 18 h 666" name="T47"/>
                  <a:gd fmla="*/ 344 w 466" name="T48"/>
                  <a:gd fmla="*/ 36 h 666" name="T49"/>
                  <a:gd fmla="*/ 362 w 466" name="T50"/>
                  <a:gd fmla="*/ 50 h 666" name="T51"/>
                  <a:gd fmla="*/ 396 w 466" name="T52"/>
                  <a:gd fmla="*/ 52 h 666" name="T53"/>
                  <a:gd fmla="*/ 442 w 466" name="T54"/>
                  <a:gd fmla="*/ 42 h 666" name="T55"/>
                  <a:gd fmla="*/ 422 w 466" name="T56"/>
                  <a:gd fmla="*/ 66 h 666" name="T57"/>
                  <a:gd fmla="*/ 414 w 466" name="T58"/>
                  <a:gd fmla="*/ 88 h 666" name="T59"/>
                  <a:gd fmla="*/ 440 w 466" name="T60"/>
                  <a:gd fmla="*/ 128 h 666" name="T61"/>
                  <a:gd fmla="*/ 464 w 466" name="T62"/>
                  <a:gd fmla="*/ 192 h 666" name="T63"/>
                  <a:gd fmla="*/ 450 w 466" name="T64"/>
                  <a:gd fmla="*/ 218 h 666" name="T65"/>
                  <a:gd fmla="*/ 422 w 466" name="T66"/>
                  <a:gd fmla="*/ 240 h 666" name="T67"/>
                  <a:gd fmla="*/ 386 w 466" name="T68"/>
                  <a:gd fmla="*/ 246 h 666" name="T69"/>
                  <a:gd fmla="*/ 352 w 466" name="T70"/>
                  <a:gd fmla="*/ 272 h 666" name="T71"/>
                  <a:gd fmla="*/ 348 w 466" name="T72"/>
                  <a:gd fmla="*/ 304 h 666" name="T73"/>
                  <a:gd fmla="*/ 354 w 466" name="T74"/>
                  <a:gd fmla="*/ 332 h 666" name="T75"/>
                  <a:gd fmla="*/ 308 w 466" name="T76"/>
                  <a:gd fmla="*/ 382 h 666" name="T77"/>
                  <a:gd fmla="*/ 296 w 466" name="T78"/>
                  <a:gd fmla="*/ 400 h 666" name="T79"/>
                  <a:gd fmla="*/ 292 w 466" name="T80"/>
                  <a:gd fmla="*/ 468 h 666" name="T81"/>
                  <a:gd fmla="*/ 266 w 466" name="T82"/>
                  <a:gd fmla="*/ 496 h 666" name="T83"/>
                  <a:gd fmla="*/ 266 w 466" name="T84"/>
                  <a:gd fmla="*/ 546 h 666" name="T85"/>
                  <a:gd fmla="*/ 254 w 466" name="T86"/>
                  <a:gd fmla="*/ 596 h 666" name="T87"/>
                  <a:gd fmla="*/ 224 w 466" name="T88"/>
                  <a:gd fmla="*/ 650 h 666" name="T89"/>
                  <a:gd fmla="*/ 196 w 466" name="T90"/>
                  <a:gd fmla="*/ 636 h 666" name="T91"/>
                  <a:gd fmla="*/ 168 w 466" name="T92"/>
                  <a:gd fmla="*/ 646 h 666" name="T93"/>
                  <a:gd fmla="*/ 118 w 466" name="T94"/>
                  <a:gd fmla="*/ 666 h 666" name="T95"/>
                  <a:gd fmla="*/ 0 w 466" name="T96"/>
                  <a:gd fmla="*/ 0 h 666" name="T97"/>
                  <a:gd fmla="*/ 466 w 466" name="T98"/>
                  <a:gd fmla="*/ 666 h 66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T99" l="T96" r="T98" t="T97"/>
                <a:pathLst>
                  <a:path h="666" w="4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19" name="Freeform 19"/>
              <p:cNvSpPr/>
              <p:nvPr/>
            </p:nvSpPr>
            <p:spPr bwMode="auto">
              <a:xfrm>
                <a:off x="4515448" y="2975404"/>
                <a:ext cx="1002037" cy="964544"/>
              </a:xfrm>
              <a:custGeom>
                <a:gdLst>
                  <a:gd fmla="*/ 392 w 972" name="T0"/>
                  <a:gd fmla="*/ 934 h 956" name="T1"/>
                  <a:gd fmla="*/ 362 w 972" name="T2"/>
                  <a:gd fmla="*/ 878 h 956" name="T3"/>
                  <a:gd fmla="*/ 362 w 972" name="T4"/>
                  <a:gd fmla="*/ 832 h 956" name="T5"/>
                  <a:gd fmla="*/ 316 w 972" name="T6"/>
                  <a:gd fmla="*/ 764 h 956" name="T7"/>
                  <a:gd fmla="*/ 286 w 972" name="T8"/>
                  <a:gd fmla="*/ 720 h 956" name="T9"/>
                  <a:gd fmla="*/ 206 w 972" name="T10"/>
                  <a:gd fmla="*/ 626 h 956" name="T11"/>
                  <a:gd fmla="*/ 162 w 972" name="T12"/>
                  <a:gd fmla="*/ 630 h 956" name="T13"/>
                  <a:gd fmla="*/ 146 w 972" name="T14"/>
                  <a:gd fmla="*/ 652 h 956" name="T15"/>
                  <a:gd fmla="*/ 136 w 972" name="T16"/>
                  <a:gd fmla="*/ 598 h 956" name="T17"/>
                  <a:gd fmla="*/ 130 w 972" name="T18"/>
                  <a:gd fmla="*/ 500 h 956" name="T19"/>
                  <a:gd fmla="*/ 146 w 972" name="T20"/>
                  <a:gd fmla="*/ 396 h 956" name="T21"/>
                  <a:gd fmla="*/ 84 w 972" name="T22"/>
                  <a:gd fmla="*/ 276 h 956" name="T23"/>
                  <a:gd fmla="*/ 12 w 972" name="T24"/>
                  <a:gd fmla="*/ 188 h 956" name="T25"/>
                  <a:gd fmla="*/ 2 w 972" name="T26"/>
                  <a:gd fmla="*/ 134 h 956" name="T27"/>
                  <a:gd fmla="*/ 24 w 972" name="T28"/>
                  <a:gd fmla="*/ 96 h 956" name="T29"/>
                  <a:gd fmla="*/ 82 w 972" name="T30"/>
                  <a:gd fmla="*/ 28 h 956" name="T31"/>
                  <a:gd fmla="*/ 116 w 972" name="T32"/>
                  <a:gd fmla="*/ 88 h 956" name="T33"/>
                  <a:gd fmla="*/ 174 w 972" name="T34"/>
                  <a:gd fmla="*/ 152 h 956" name="T35"/>
                  <a:gd fmla="*/ 208 w 972" name="T36"/>
                  <a:gd fmla="*/ 170 h 956" name="T37"/>
                  <a:gd fmla="*/ 248 w 972" name="T38"/>
                  <a:gd fmla="*/ 162 h 956" name="T39"/>
                  <a:gd fmla="*/ 270 w 972" name="T40"/>
                  <a:gd fmla="*/ 176 h 956" name="T41"/>
                  <a:gd fmla="*/ 374 w 972" name="T42"/>
                  <a:gd fmla="*/ 166 h 956" name="T43"/>
                  <a:gd fmla="*/ 372 w 972" name="T44"/>
                  <a:gd fmla="*/ 104 h 956" name="T45"/>
                  <a:gd fmla="*/ 376 w 972" name="T46"/>
                  <a:gd fmla="*/ 70 h 956" name="T47"/>
                  <a:gd fmla="*/ 424 w 972" name="T48"/>
                  <a:gd fmla="*/ 104 h 956" name="T49"/>
                  <a:gd fmla="*/ 482 w 972" name="T50"/>
                  <a:gd fmla="*/ 64 h 956" name="T51"/>
                  <a:gd fmla="*/ 494 w 972" name="T52"/>
                  <a:gd fmla="*/ 8 h 956" name="T53"/>
                  <a:gd fmla="*/ 530 w 972" name="T54"/>
                  <a:gd fmla="*/ 16 h 956" name="T55"/>
                  <a:gd fmla="*/ 598 w 972" name="T56"/>
                  <a:gd fmla="*/ 72 h 956" name="T57"/>
                  <a:gd fmla="*/ 650 w 972" name="T58"/>
                  <a:gd fmla="*/ 138 h 956" name="T59"/>
                  <a:gd fmla="*/ 694 w 972" name="T60"/>
                  <a:gd fmla="*/ 184 h 956" name="T61"/>
                  <a:gd fmla="*/ 812 w 972" name="T62"/>
                  <a:gd fmla="*/ 168 h 956" name="T63"/>
                  <a:gd fmla="*/ 952 w 972" name="T64"/>
                  <a:gd fmla="*/ 210 h 956" name="T65"/>
                  <a:gd fmla="*/ 938 w 972" name="T66"/>
                  <a:gd fmla="*/ 336 h 956" name="T67"/>
                  <a:gd fmla="*/ 856 w 972" name="T68"/>
                  <a:gd fmla="*/ 422 h 956" name="T69"/>
                  <a:gd fmla="*/ 806 w 972" name="T70"/>
                  <a:gd fmla="*/ 388 h 956" name="T71"/>
                  <a:gd fmla="*/ 764 w 972" name="T72"/>
                  <a:gd fmla="*/ 382 h 956" name="T73"/>
                  <a:gd fmla="*/ 772 w 972" name="T74"/>
                  <a:gd fmla="*/ 478 h 956" name="T75"/>
                  <a:gd fmla="*/ 784 w 972" name="T76"/>
                  <a:gd fmla="*/ 564 h 956" name="T77"/>
                  <a:gd fmla="*/ 810 w 972" name="T78"/>
                  <a:gd fmla="*/ 602 h 956" name="T79"/>
                  <a:gd fmla="*/ 780 w 972" name="T80"/>
                  <a:gd fmla="*/ 646 h 956" name="T81"/>
                  <a:gd fmla="*/ 788 w 972" name="T82"/>
                  <a:gd fmla="*/ 686 h 956" name="T83"/>
                  <a:gd fmla="*/ 848 w 972" name="T84"/>
                  <a:gd fmla="*/ 740 h 956" name="T85"/>
                  <a:gd fmla="*/ 796 w 972" name="T86"/>
                  <a:gd fmla="*/ 758 h 956" name="T87"/>
                  <a:gd fmla="*/ 756 w 972" name="T88"/>
                  <a:gd fmla="*/ 712 h 956" name="T89"/>
                  <a:gd fmla="*/ 716 w 972" name="T90"/>
                  <a:gd fmla="*/ 718 h 956" name="T91"/>
                  <a:gd fmla="*/ 656 w 972" name="T92"/>
                  <a:gd fmla="*/ 698 h 956" name="T93"/>
                  <a:gd fmla="*/ 604 w 972" name="T94"/>
                  <a:gd fmla="*/ 636 h 956" name="T95"/>
                  <a:gd fmla="*/ 574 w 972" name="T96"/>
                  <a:gd fmla="*/ 658 h 956" name="T97"/>
                  <a:gd fmla="*/ 542 w 972" name="T98"/>
                  <a:gd fmla="*/ 686 h 956" name="T99"/>
                  <a:gd fmla="*/ 564 w 972" name="T100"/>
                  <a:gd fmla="*/ 740 h 956" name="T101"/>
                  <a:gd fmla="*/ 536 w 972" name="T102"/>
                  <a:gd fmla="*/ 782 h 956" name="T103"/>
                  <a:gd fmla="*/ 508 w 972" name="T104"/>
                  <a:gd fmla="*/ 860 h 956" name="T105"/>
                  <a:gd fmla="*/ 530 w 972" name="T106"/>
                  <a:gd fmla="*/ 902 h 956" name="T107"/>
                  <a:gd fmla="*/ 0 w 972" name="T108"/>
                  <a:gd fmla="*/ 0 h 956" name="T109"/>
                  <a:gd fmla="*/ 972 w 972" name="T110"/>
                  <a:gd fmla="*/ 956 h 95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T111" l="T108" r="T110" t="T109"/>
                <a:pathLst>
                  <a:path h="956" w="972">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20" name="Freeform 20"/>
              <p:cNvSpPr/>
              <p:nvPr/>
            </p:nvSpPr>
            <p:spPr bwMode="auto">
              <a:xfrm>
                <a:off x="2648471" y="2556933"/>
                <a:ext cx="2011319" cy="1206377"/>
              </a:xfrm>
              <a:custGeom>
                <a:gdLst>
                  <a:gd fmla="*/ 1258 w 1950" name="T0"/>
                  <a:gd fmla="*/ 1186 h 1194" name="T1"/>
                  <a:gd fmla="*/ 1210 w 1950" name="T2"/>
                  <a:gd fmla="*/ 1172 h 1194" name="T3"/>
                  <a:gd fmla="*/ 1216 w 1950" name="T4"/>
                  <a:gd fmla="*/ 1108 h 1194" name="T5"/>
                  <a:gd fmla="*/ 1186 w 1950" name="T6"/>
                  <a:gd fmla="*/ 1068 h 1194" name="T7"/>
                  <a:gd fmla="*/ 1074 w 1950" name="T8"/>
                  <a:gd fmla="*/ 1014 h 1194" name="T9"/>
                  <a:gd fmla="*/ 982 w 1950" name="T10"/>
                  <a:gd fmla="*/ 1012 h 1194" name="T11"/>
                  <a:gd fmla="*/ 928 w 1950" name="T12"/>
                  <a:gd fmla="*/ 1096 h 1194" name="T13"/>
                  <a:gd fmla="*/ 894 w 1950" name="T14"/>
                  <a:gd fmla="*/ 1054 h 1194" name="T15"/>
                  <a:gd fmla="*/ 886 w 1950" name="T16"/>
                  <a:gd fmla="*/ 992 h 1194" name="T17"/>
                  <a:gd fmla="*/ 762 w 1950" name="T18"/>
                  <a:gd fmla="*/ 1014 h 1194" name="T19"/>
                  <a:gd fmla="*/ 634 w 1950" name="T20"/>
                  <a:gd fmla="*/ 966 h 1194" name="T21"/>
                  <a:gd fmla="*/ 584 w 1950" name="T22"/>
                  <a:gd fmla="*/ 904 h 1194" name="T23"/>
                  <a:gd fmla="*/ 492 w 1950" name="T24"/>
                  <a:gd fmla="*/ 842 h 1194" name="T25"/>
                  <a:gd fmla="*/ 468 w 1950" name="T26"/>
                  <a:gd fmla="*/ 764 h 1194" name="T27"/>
                  <a:gd fmla="*/ 390 w 1950" name="T28"/>
                  <a:gd fmla="*/ 726 h 1194" name="T29"/>
                  <a:gd fmla="*/ 260 w 1950" name="T30"/>
                  <a:gd fmla="*/ 610 h 1194" name="T31"/>
                  <a:gd fmla="*/ 170 w 1950" name="T32"/>
                  <a:gd fmla="*/ 620 h 1194" name="T33"/>
                  <a:gd fmla="*/ 112 w 1950" name="T34"/>
                  <a:gd fmla="*/ 506 h 1194" name="T35"/>
                  <a:gd fmla="*/ 12 w 1950" name="T36"/>
                  <a:gd fmla="*/ 454 h 1194" name="T37"/>
                  <a:gd fmla="*/ 8 w 1950" name="T38"/>
                  <a:gd fmla="*/ 412 h 1194" name="T39"/>
                  <a:gd fmla="*/ 16 w 1950" name="T40"/>
                  <a:gd fmla="*/ 290 h 1194" name="T41"/>
                  <a:gd fmla="*/ 54 w 1950" name="T42"/>
                  <a:gd fmla="*/ 300 h 1194" name="T43"/>
                  <a:gd fmla="*/ 94 w 1950" name="T44"/>
                  <a:gd fmla="*/ 308 h 1194" name="T45"/>
                  <a:gd fmla="*/ 78 w 1950" name="T46"/>
                  <a:gd fmla="*/ 126 h 1194" name="T47"/>
                  <a:gd fmla="*/ 146 w 1950" name="T48"/>
                  <a:gd fmla="*/ 98 h 1194" name="T49"/>
                  <a:gd fmla="*/ 226 w 1950" name="T50"/>
                  <a:gd fmla="*/ 48 h 1194" name="T51"/>
                  <a:gd fmla="*/ 304 w 1950" name="T52"/>
                  <a:gd fmla="*/ 6 h 1194" name="T53"/>
                  <a:gd fmla="*/ 386 w 1950" name="T54"/>
                  <a:gd fmla="*/ 48 h 1194" name="T55"/>
                  <a:gd fmla="*/ 470 w 1950" name="T56"/>
                  <a:gd fmla="*/ 10 h 1194" name="T57"/>
                  <a:gd fmla="*/ 500 w 1950" name="T58"/>
                  <a:gd fmla="*/ 48 h 1194" name="T59"/>
                  <a:gd fmla="*/ 622 w 1950" name="T60"/>
                  <a:gd fmla="*/ 72 h 1194" name="T61"/>
                  <a:gd fmla="*/ 700 w 1950" name="T62"/>
                  <a:gd fmla="*/ 54 h 1194" name="T63"/>
                  <a:gd fmla="*/ 794 w 1950" name="T64"/>
                  <a:gd fmla="*/ 48 h 1194" name="T65"/>
                  <a:gd fmla="*/ 866 w 1950" name="T66"/>
                  <a:gd fmla="*/ 18 h 1194" name="T67"/>
                  <a:gd fmla="*/ 1018 w 1950" name="T68"/>
                  <a:gd fmla="*/ 24 h 1194" name="T69"/>
                  <a:gd fmla="*/ 1096 w 1950" name="T70"/>
                  <a:gd fmla="*/ 100 h 1194" name="T71"/>
                  <a:gd fmla="*/ 1092 w 1950" name="T72"/>
                  <a:gd fmla="*/ 182 h 1194" name="T73"/>
                  <a:gd fmla="*/ 1104 w 1950" name="T74"/>
                  <a:gd fmla="*/ 344 h 1194" name="T75"/>
                  <a:gd fmla="*/ 1166 w 1950" name="T76"/>
                  <a:gd fmla="*/ 426 h 1194" name="T77"/>
                  <a:gd fmla="*/ 1266 w 1950" name="T78"/>
                  <a:gd fmla="*/ 482 h 1194" name="T79"/>
                  <a:gd fmla="*/ 1360 w 1950" name="T80"/>
                  <a:gd fmla="*/ 522 h 1194" name="T81"/>
                  <a:gd fmla="*/ 1528 w 1950" name="T82"/>
                  <a:gd fmla="*/ 546 h 1194" name="T83"/>
                  <a:gd fmla="*/ 1626 w 1950" name="T84"/>
                  <a:gd fmla="*/ 664 h 1194" name="T85"/>
                  <a:gd fmla="*/ 1698 w 1950" name="T86"/>
                  <a:gd fmla="*/ 670 h 1194" name="T87"/>
                  <a:gd fmla="*/ 1784 w 1950" name="T88"/>
                  <a:gd fmla="*/ 632 h 1194" name="T89"/>
                  <a:gd fmla="*/ 1848 w 1950" name="T90"/>
                  <a:gd fmla="*/ 632 h 1194" name="T91"/>
                  <a:gd fmla="*/ 1926 w 1950" name="T92"/>
                  <a:gd fmla="*/ 788 h 1194" name="T93"/>
                  <a:gd fmla="*/ 1938 w 1950" name="T94"/>
                  <a:gd fmla="*/ 866 h 1194" name="T95"/>
                  <a:gd fmla="*/ 1940 w 1950" name="T96"/>
                  <a:gd fmla="*/ 958 h 1194" name="T97"/>
                  <a:gd fmla="*/ 1932 w 1950" name="T98"/>
                  <a:gd fmla="*/ 1004 h 1194" name="T99"/>
                  <a:gd fmla="*/ 1886 w 1950" name="T100"/>
                  <a:gd fmla="*/ 994 h 1194" name="T101"/>
                  <a:gd fmla="*/ 1880 w 1950" name="T102"/>
                  <a:gd fmla="*/ 1092 h 1194" name="T103"/>
                  <a:gd fmla="*/ 1772 w 1950" name="T104"/>
                  <a:gd fmla="*/ 1052 h 1194" name="T105"/>
                  <a:gd fmla="*/ 1748 w 1950" name="T106"/>
                  <a:gd fmla="*/ 1116 h 1194" name="T107"/>
                  <a:gd fmla="*/ 1696 w 1950" name="T108"/>
                  <a:gd fmla="*/ 1086 h 1194" name="T109"/>
                  <a:gd fmla="*/ 1594 w 1950" name="T110"/>
                  <a:gd fmla="*/ 1048 h 1194" name="T111"/>
                  <a:gd fmla="*/ 1498 w 1950" name="T112"/>
                  <a:gd fmla="*/ 1102 h 1194" name="T113"/>
                  <a:gd fmla="*/ 1436 w 1950" name="T114"/>
                  <a:gd fmla="*/ 1140 h 1194" name="T115"/>
                  <a:gd fmla="*/ 1368 w 1950" name="T116"/>
                  <a:gd fmla="*/ 1186 h 1194" name="T117"/>
                  <a:gd fmla="*/ 0 w 1950" name="T118"/>
                  <a:gd fmla="*/ 0 h 1194" name="T119"/>
                  <a:gd fmla="*/ 1950 w 1950" name="T120"/>
                  <a:gd fmla="*/ 1194 h 1194"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T121" l="T118" r="T120" t="T119"/>
                <a:pathLst>
                  <a:path h="1194" w="1950">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21" name="Freeform 21"/>
              <p:cNvSpPr/>
              <p:nvPr/>
            </p:nvSpPr>
            <p:spPr bwMode="auto">
              <a:xfrm>
                <a:off x="6603675" y="3330352"/>
                <a:ext cx="376182" cy="363863"/>
              </a:xfrm>
              <a:custGeom>
                <a:gdLst>
                  <a:gd fmla="*/ 158 w 364" name="T0"/>
                  <a:gd fmla="*/ 360 h 360" name="T1"/>
                  <a:gd fmla="*/ 126 w 364" name="T2"/>
                  <a:gd fmla="*/ 352 h 360" name="T3"/>
                  <a:gd fmla="*/ 108 w 364" name="T4"/>
                  <a:gd fmla="*/ 340 h 360" name="T5"/>
                  <a:gd fmla="*/ 66 w 364" name="T6"/>
                  <a:gd fmla="*/ 258 h 360" name="T7"/>
                  <a:gd fmla="*/ 50 w 364" name="T8"/>
                  <a:gd fmla="*/ 240 h 360" name="T9"/>
                  <a:gd fmla="*/ 40 w 364" name="T10"/>
                  <a:gd fmla="*/ 212 h 360" name="T11"/>
                  <a:gd fmla="*/ 24 w 364" name="T12"/>
                  <a:gd fmla="*/ 188 h 360" name="T13"/>
                  <a:gd fmla="*/ 0 w 364" name="T14"/>
                  <a:gd fmla="*/ 162 h 360" name="T15"/>
                  <a:gd fmla="*/ 2 w 364" name="T16"/>
                  <a:gd fmla="*/ 150 h 360" name="T17"/>
                  <a:gd fmla="*/ 18 w 364" name="T18"/>
                  <a:gd fmla="*/ 130 h 360" name="T19"/>
                  <a:gd fmla="*/ 26 w 364" name="T20"/>
                  <a:gd fmla="*/ 114 h 360" name="T21"/>
                  <a:gd fmla="*/ 32 w 364" name="T22"/>
                  <a:gd fmla="*/ 104 h 360" name="T23"/>
                  <a:gd fmla="*/ 48 w 364" name="T24"/>
                  <a:gd fmla="*/ 94 h 360" name="T25"/>
                  <a:gd fmla="*/ 70 w 364" name="T26"/>
                  <a:gd fmla="*/ 68 h 360" name="T27"/>
                  <a:gd fmla="*/ 70 w 364" name="T28"/>
                  <a:gd fmla="*/ 24 h 360" name="T29"/>
                  <a:gd fmla="*/ 80 w 364" name="T30"/>
                  <a:gd fmla="*/ 14 h 360" name="T31"/>
                  <a:gd fmla="*/ 94 w 364" name="T32"/>
                  <a:gd fmla="*/ 6 h 360" name="T33"/>
                  <a:gd fmla="*/ 106 w 364" name="T34"/>
                  <a:gd fmla="*/ 6 h 360" name="T35"/>
                  <a:gd fmla="*/ 140 w 364" name="T36"/>
                  <a:gd fmla="*/ 10 h 360" name="T37"/>
                  <a:gd fmla="*/ 152 w 364" name="T38"/>
                  <a:gd fmla="*/ 2 h 360" name="T39"/>
                  <a:gd fmla="*/ 168 w 364" name="T40"/>
                  <a:gd fmla="*/ 0 h 360" name="T41"/>
                  <a:gd fmla="*/ 202 w 364" name="T42"/>
                  <a:gd fmla="*/ 8 h 360" name="T43"/>
                  <a:gd fmla="*/ 224 w 364" name="T44"/>
                  <a:gd fmla="*/ 22 h 360" name="T45"/>
                  <a:gd fmla="*/ 238 w 364" name="T46"/>
                  <a:gd fmla="*/ 26 h 360" name="T47"/>
                  <a:gd fmla="*/ 254 w 364" name="T48"/>
                  <a:gd fmla="*/ 22 h 360" name="T49"/>
                  <a:gd fmla="*/ 274 w 364" name="T50"/>
                  <a:gd fmla="*/ 4 h 360" name="T51"/>
                  <a:gd fmla="*/ 286 w 364" name="T52"/>
                  <a:gd fmla="*/ 0 h 360" name="T53"/>
                  <a:gd fmla="*/ 300 w 364" name="T54"/>
                  <a:gd fmla="*/ 8 h 360" name="T55"/>
                  <a:gd fmla="*/ 364 w 364" name="T56"/>
                  <a:gd fmla="*/ 22 h 360" name="T57"/>
                  <a:gd fmla="*/ 352 w 364" name="T58"/>
                  <a:gd fmla="*/ 34 h 360" name="T59"/>
                  <a:gd fmla="*/ 324 w 364" name="T60"/>
                  <a:gd fmla="*/ 58 h 360" name="T61"/>
                  <a:gd fmla="*/ 316 w 364" name="T62"/>
                  <a:gd fmla="*/ 72 h 360" name="T63"/>
                  <a:gd fmla="*/ 316 w 364" name="T64"/>
                  <a:gd fmla="*/ 80 h 360" name="T65"/>
                  <a:gd fmla="*/ 350 w 364" name="T66"/>
                  <a:gd fmla="*/ 84 h 360" name="T67"/>
                  <a:gd fmla="*/ 364 w 364" name="T68"/>
                  <a:gd fmla="*/ 82 h 360" name="T69"/>
                  <a:gd fmla="*/ 360 w 364" name="T70"/>
                  <a:gd fmla="*/ 96 h 360" name="T71"/>
                  <a:gd fmla="*/ 338 w 364" name="T72"/>
                  <a:gd fmla="*/ 104 h 360" name="T73"/>
                  <a:gd fmla="*/ 324 w 364" name="T74"/>
                  <a:gd fmla="*/ 132 h 360" name="T75"/>
                  <a:gd fmla="*/ 340 w 364" name="T76"/>
                  <a:gd fmla="*/ 166 h 360" name="T77"/>
                  <a:gd fmla="*/ 342 w 364" name="T78"/>
                  <a:gd fmla="*/ 204 h 360" name="T79"/>
                  <a:gd fmla="*/ 342 w 364" name="T80"/>
                  <a:gd fmla="*/ 228 h 360" name="T81"/>
                  <a:gd fmla="*/ 338 w 364" name="T82"/>
                  <a:gd fmla="*/ 238 h 360" name="T83"/>
                  <a:gd fmla="*/ 328 w 364" name="T84"/>
                  <a:gd fmla="*/ 226 h 360" name="T85"/>
                  <a:gd fmla="*/ 320 w 364" name="T86"/>
                  <a:gd fmla="*/ 224 h 360" name="T87"/>
                  <a:gd fmla="*/ 304 w 364" name="T88"/>
                  <a:gd fmla="*/ 232 h 360" name="T89"/>
                  <a:gd fmla="*/ 280 w 364" name="T90"/>
                  <a:gd fmla="*/ 256 h 360" name="T91"/>
                  <a:gd fmla="*/ 266 w 364" name="T92"/>
                  <a:gd fmla="*/ 278 h 360" name="T93"/>
                  <a:gd fmla="*/ 260 w 364" name="T94"/>
                  <a:gd fmla="*/ 344 h 360" name="T95"/>
                  <a:gd fmla="*/ 222 w 364" name="T96"/>
                  <a:gd fmla="*/ 344 h 360" name="T97"/>
                  <a:gd fmla="*/ 180 w 364" name="T98"/>
                  <a:gd fmla="*/ 352 h 360" name="T99"/>
                  <a:gd fmla="*/ 0 w 364" name="T100"/>
                  <a:gd fmla="*/ 0 h 360" name="T101"/>
                  <a:gd fmla="*/ 364 w 364" name="T102"/>
                  <a:gd fmla="*/ 360 h 36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T103" l="T100" r="T102" t="T101"/>
                <a:pathLst>
                  <a:path h="360" w="364">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22" name="Freeform 22"/>
              <p:cNvSpPr/>
              <p:nvPr/>
            </p:nvSpPr>
            <p:spPr bwMode="auto">
              <a:xfrm>
                <a:off x="5311839" y="3196062"/>
                <a:ext cx="477612" cy="483665"/>
              </a:xfrm>
              <a:custGeom>
                <a:gdLst>
                  <a:gd fmla="*/ 372 w 462" name="T0"/>
                  <a:gd fmla="*/ 480 h 480" name="T1"/>
                  <a:gd fmla="*/ 348 w 462" name="T2"/>
                  <a:gd fmla="*/ 466 h 480" name="T3"/>
                  <a:gd fmla="*/ 328 w 462" name="T4"/>
                  <a:gd fmla="*/ 448 h 480" name="T5"/>
                  <a:gd fmla="*/ 300 w 462" name="T6"/>
                  <a:gd fmla="*/ 412 h 480" name="T7"/>
                  <a:gd fmla="*/ 290 w 462" name="T8"/>
                  <a:gd fmla="*/ 376 h 480" name="T9"/>
                  <a:gd fmla="*/ 272 w 462" name="T10"/>
                  <a:gd fmla="*/ 350 h 480" name="T11"/>
                  <a:gd fmla="*/ 252 w 462" name="T12"/>
                  <a:gd fmla="*/ 340 h 480" name="T13"/>
                  <a:gd fmla="*/ 238 w 462" name="T14"/>
                  <a:gd fmla="*/ 338 h 480" name="T15"/>
                  <a:gd fmla="*/ 222 w 462" name="T16"/>
                  <a:gd fmla="*/ 342 h 480" name="T17"/>
                  <a:gd fmla="*/ 202 w 462" name="T18"/>
                  <a:gd fmla="*/ 358 h 480" name="T19"/>
                  <a:gd fmla="*/ 196 w 462" name="T20"/>
                  <a:gd fmla="*/ 376 h 480" name="T21"/>
                  <a:gd fmla="*/ 176 w 462" name="T22"/>
                  <a:gd fmla="*/ 402 h 480" name="T23"/>
                  <a:gd fmla="*/ 152 w 462" name="T24"/>
                  <a:gd fmla="*/ 428 h 480" name="T25"/>
                  <a:gd fmla="*/ 144 w 462" name="T26"/>
                  <a:gd fmla="*/ 430 h 480" name="T27"/>
                  <a:gd fmla="*/ 118 w 462" name="T28"/>
                  <a:gd fmla="*/ 442 h 480" name="T29"/>
                  <a:gd fmla="*/ 72 w 462" name="T30"/>
                  <a:gd fmla="*/ 434 h 480" name="T31"/>
                  <a:gd fmla="*/ 46 w 462" name="T32"/>
                  <a:gd fmla="*/ 422 h 480" name="T33"/>
                  <a:gd fmla="*/ 46 w 462" name="T34"/>
                  <a:gd fmla="*/ 400 h 480" name="T35"/>
                  <a:gd fmla="*/ 44 w 462" name="T36"/>
                  <a:gd fmla="*/ 374 h 480" name="T37"/>
                  <a:gd fmla="*/ 16 w 462" name="T38"/>
                  <a:gd fmla="*/ 336 h 480" name="T39"/>
                  <a:gd fmla="*/ 2 w 462" name="T40"/>
                  <a:gd fmla="*/ 312 h 480" name="T41"/>
                  <a:gd fmla="*/ 2 w 462" name="T42"/>
                  <a:gd fmla="*/ 194 h 480" name="T43"/>
                  <a:gd fmla="*/ 0 w 462" name="T44"/>
                  <a:gd fmla="*/ 168 h 480" name="T45"/>
                  <a:gd fmla="*/ 38 w 462" name="T46"/>
                  <a:gd fmla="*/ 188 h 480" name="T47"/>
                  <a:gd fmla="*/ 74 w 462" name="T48"/>
                  <a:gd fmla="*/ 216 h 480" name="T49"/>
                  <a:gd fmla="*/ 92 w 462" name="T50"/>
                  <a:gd fmla="*/ 216 h 480" name="T51"/>
                  <a:gd fmla="*/ 110 w 462" name="T52"/>
                  <a:gd fmla="*/ 208 h 480" name="T53"/>
                  <a:gd fmla="*/ 134 w 462" name="T54"/>
                  <a:gd fmla="*/ 190 h 480" name="T55"/>
                  <a:gd fmla="*/ 158 w 462" name="T56"/>
                  <a:gd fmla="*/ 154 h 480" name="T57"/>
                  <a:gd fmla="*/ 176 w 462" name="T58"/>
                  <a:gd fmla="*/ 116 h 480" name="T59"/>
                  <a:gd fmla="*/ 210 w 462" name="T60"/>
                  <a:gd fmla="*/ 16 h 480" name="T61"/>
                  <a:gd fmla="*/ 252 w 462" name="T62"/>
                  <a:gd fmla="*/ 2 h 480" name="T63"/>
                  <a:gd fmla="*/ 284 w 462" name="T64"/>
                  <a:gd fmla="*/ 2 h 480" name="T65"/>
                  <a:gd fmla="*/ 306 w 462" name="T66"/>
                  <a:gd fmla="*/ 10 h 480" name="T67"/>
                  <a:gd fmla="*/ 352 w 462" name="T68"/>
                  <a:gd fmla="*/ 50 h 480" name="T69"/>
                  <a:gd fmla="*/ 412 w 462" name="T70"/>
                  <a:gd fmla="*/ 70 h 480" name="T71"/>
                  <a:gd fmla="*/ 444 w 462" name="T72"/>
                  <a:gd fmla="*/ 98 h 480" name="T73"/>
                  <a:gd fmla="*/ 460 w 462" name="T74"/>
                  <a:gd fmla="*/ 122 h 480" name="T75"/>
                  <a:gd fmla="*/ 444 w 462" name="T76"/>
                  <a:gd fmla="*/ 146 h 480" name="T77"/>
                  <a:gd fmla="*/ 416 w 462" name="T78"/>
                  <a:gd fmla="*/ 170 h 480" name="T79"/>
                  <a:gd fmla="*/ 386 w 462" name="T80"/>
                  <a:gd fmla="*/ 186 h 480" name="T81"/>
                  <a:gd fmla="*/ 336 w 462" name="T82"/>
                  <a:gd fmla="*/ 188 h 480" name="T83"/>
                  <a:gd fmla="*/ 306 w 462" name="T84"/>
                  <a:gd fmla="*/ 188 h 480" name="T85"/>
                  <a:gd fmla="*/ 280 w 462" name="T86"/>
                  <a:gd fmla="*/ 198 h 480" name="T87"/>
                  <a:gd fmla="*/ 288 w 462" name="T88"/>
                  <a:gd fmla="*/ 228 h 480" name="T89"/>
                  <a:gd fmla="*/ 284 w 462" name="T90"/>
                  <a:gd fmla="*/ 256 h 480" name="T91"/>
                  <a:gd fmla="*/ 284 w 462" name="T92"/>
                  <a:gd fmla="*/ 276 h 480" name="T93"/>
                  <a:gd fmla="*/ 304 w 462" name="T94"/>
                  <a:gd fmla="*/ 296 h 480" name="T95"/>
                  <a:gd fmla="*/ 362 w 462" name="T96"/>
                  <a:gd fmla="*/ 364 h 480" name="T97"/>
                  <a:gd fmla="*/ 372 w 462" name="T98"/>
                  <a:gd fmla="*/ 480 h 480" name="T99"/>
                  <a:gd fmla="*/ 0 w 462" name="T100"/>
                  <a:gd fmla="*/ 0 h 480" name="T101"/>
                  <a:gd fmla="*/ 462 w 462" name="T102"/>
                  <a:gd fmla="*/ 480 h 480"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T103" l="T100" r="T102" t="T101"/>
                <a:pathLst>
                  <a:path h="480" w="462">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23" name="Freeform 23"/>
              <p:cNvSpPr/>
              <p:nvPr/>
            </p:nvSpPr>
            <p:spPr bwMode="auto">
              <a:xfrm>
                <a:off x="5615013" y="3089076"/>
                <a:ext cx="775771" cy="468620"/>
              </a:xfrm>
              <a:custGeom>
                <a:gdLst>
                  <a:gd fmla="*/ 72 w 754" name="T0"/>
                  <a:gd fmla="*/ 452 h 466" name="T1"/>
                  <a:gd fmla="*/ 4 w 754" name="T2"/>
                  <a:gd fmla="*/ 380 h 466" name="T3"/>
                  <a:gd fmla="*/ 4 w 754" name="T4"/>
                  <a:gd fmla="*/ 356 h 466" name="T5"/>
                  <a:gd fmla="*/ 0 w 754" name="T6"/>
                  <a:gd fmla="*/ 310 h 466" name="T7"/>
                  <a:gd fmla="*/ 44 w 754" name="T8"/>
                  <a:gd fmla="*/ 302 h 466" name="T9"/>
                  <a:gd fmla="*/ 126 w 754" name="T10"/>
                  <a:gd fmla="*/ 288 h 466" name="T11"/>
                  <a:gd fmla="*/ 178 w 754" name="T12"/>
                  <a:gd fmla="*/ 244 h 466" name="T13"/>
                  <a:gd fmla="*/ 144 w 754" name="T14"/>
                  <a:gd fmla="*/ 182 h 466" name="T15"/>
                  <a:gd fmla="*/ 100 w 754" name="T16"/>
                  <a:gd fmla="*/ 144 h 466" name="T17"/>
                  <a:gd fmla="*/ 124 w 754" name="T18"/>
                  <a:gd fmla="*/ 72 h 466" name="T19"/>
                  <a:gd fmla="*/ 146 w 754" name="T20"/>
                  <a:gd fmla="*/ 54 h 466" name="T21"/>
                  <a:gd fmla="*/ 140 w 754" name="T22"/>
                  <a:gd fmla="*/ 30 h 466" name="T23"/>
                  <a:gd fmla="*/ 112 w 754" name="T24"/>
                  <a:gd fmla="*/ 6 h 466" name="T25"/>
                  <a:gd fmla="*/ 234 w 754" name="T26"/>
                  <a:gd fmla="*/ 6 h 466" name="T27"/>
                  <a:gd fmla="*/ 254 w 754" name="T28"/>
                  <a:gd fmla="*/ 30 h 466" name="T29"/>
                  <a:gd fmla="*/ 288 w 754" name="T30"/>
                  <a:gd fmla="*/ 52 h 466" name="T31"/>
                  <a:gd fmla="*/ 338 w 754" name="T32"/>
                  <a:gd fmla="*/ 72 h 466" name="T33"/>
                  <a:gd fmla="*/ 498 w 754" name="T34"/>
                  <a:gd fmla="*/ 108 h 466" name="T35"/>
                  <a:gd fmla="*/ 524 w 754" name="T36"/>
                  <a:gd fmla="*/ 136 h 466" name="T37"/>
                  <a:gd fmla="*/ 622 w 754" name="T38"/>
                  <a:gd fmla="*/ 160 h 466" name="T39"/>
                  <a:gd fmla="*/ 652 w 754" name="T40"/>
                  <a:gd fmla="*/ 162 h 466" name="T41"/>
                  <a:gd fmla="*/ 670 w 754" name="T42"/>
                  <a:gd fmla="*/ 174 h 466" name="T43"/>
                  <a:gd fmla="*/ 684 w 754" name="T44"/>
                  <a:gd fmla="*/ 192 h 466" name="T45"/>
                  <a:gd fmla="*/ 710 w 754" name="T46"/>
                  <a:gd fmla="*/ 198 h 466" name="T47"/>
                  <a:gd fmla="*/ 720 w 754" name="T48"/>
                  <a:gd fmla="*/ 214 h 466" name="T49"/>
                  <a:gd fmla="*/ 702 w 754" name="T50"/>
                  <a:gd fmla="*/ 250 h 466" name="T51"/>
                  <a:gd fmla="*/ 724 w 754" name="T52"/>
                  <a:gd fmla="*/ 274 h 466" name="T53"/>
                  <a:gd fmla="*/ 734 w 754" name="T54"/>
                  <a:gd fmla="*/ 310 h 466" name="T55"/>
                  <a:gd fmla="*/ 746 w 754" name="T56"/>
                  <a:gd fmla="*/ 326 h 466" name="T57"/>
                  <a:gd fmla="*/ 734 w 754" name="T58"/>
                  <a:gd fmla="*/ 338 h 466" name="T59"/>
                  <a:gd fmla="*/ 692 w 754" name="T60"/>
                  <a:gd fmla="*/ 354 h 466" name="T61"/>
                  <a:gd fmla="*/ 634 w 754" name="T62"/>
                  <a:gd fmla="*/ 396 h 466" name="T63"/>
                  <a:gd fmla="*/ 598 w 754" name="T64"/>
                  <a:gd fmla="*/ 420 h 466" name="T65"/>
                  <a:gd fmla="*/ 570 w 754" name="T66"/>
                  <a:gd fmla="*/ 430 h 466" name="T67"/>
                  <a:gd fmla="*/ 544 w 754" name="T68"/>
                  <a:gd fmla="*/ 448 h 466" name="T69"/>
                  <a:gd fmla="*/ 490 w 754" name="T70"/>
                  <a:gd fmla="*/ 414 h 466" name="T71"/>
                  <a:gd fmla="*/ 462 w 754" name="T72"/>
                  <a:gd fmla="*/ 390 h 466" name="T73"/>
                  <a:gd fmla="*/ 426 w 754" name="T74"/>
                  <a:gd fmla="*/ 384 h 466" name="T75"/>
                  <a:gd fmla="*/ 392 w 754" name="T76"/>
                  <a:gd fmla="*/ 402 h 466" name="T77"/>
                  <a:gd fmla="*/ 342 w 754" name="T78"/>
                  <a:gd fmla="*/ 384 h 466" name="T79"/>
                  <a:gd fmla="*/ 268 w 754" name="T80"/>
                  <a:gd fmla="*/ 348 h 466" name="T81"/>
                  <a:gd fmla="*/ 200 w 754" name="T82"/>
                  <a:gd fmla="*/ 338 h 466" name="T83"/>
                  <a:gd fmla="*/ 184 w 754" name="T84"/>
                  <a:gd fmla="*/ 350 h 466" name="T85"/>
                  <a:gd fmla="*/ 202 w 754" name="T86"/>
                  <a:gd fmla="*/ 380 h 466" name="T87"/>
                  <a:gd fmla="*/ 164 w 754" name="T88"/>
                  <a:gd fmla="*/ 390 h 466" name="T89"/>
                  <a:gd fmla="*/ 128 w 754" name="T90"/>
                  <a:gd fmla="*/ 406 h 466" name="T91"/>
                  <a:gd fmla="*/ 96 w 754" name="T92"/>
                  <a:gd fmla="*/ 454 h 466" name="T93"/>
                  <a:gd fmla="*/ 0 w 754" name="T94"/>
                  <a:gd fmla="*/ 0 h 466" name="T95"/>
                  <a:gd fmla="*/ 754 w 754" name="T96"/>
                  <a:gd fmla="*/ 466 h 46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T97" l="T94" r="T96" t="T95"/>
                <a:pathLst>
                  <a:path h="466" w="754">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24" name="Freeform 24"/>
              <p:cNvSpPr/>
              <p:nvPr/>
            </p:nvSpPr>
            <p:spPr bwMode="auto">
              <a:xfrm>
                <a:off x="6254244" y="2867303"/>
                <a:ext cx="479841" cy="581178"/>
              </a:xfrm>
              <a:custGeom>
                <a:gdLst>
                  <a:gd fmla="*/ 212 w 466" name="T0"/>
                  <a:gd fmla="*/ 570 h 574" name="T1"/>
                  <a:gd fmla="*/ 182 w 466" name="T2"/>
                  <a:gd fmla="*/ 516 h 574" name="T3"/>
                  <a:gd fmla="*/ 166 w 466" name="T4"/>
                  <a:gd fmla="*/ 522 h 574" name="T5"/>
                  <a:gd fmla="*/ 148 w 466" name="T6"/>
                  <a:gd fmla="*/ 546 h 574" name="T7"/>
                  <a:gd fmla="*/ 140 w 466" name="T8"/>
                  <a:gd fmla="*/ 538 h 574" name="T9"/>
                  <a:gd fmla="*/ 122 w 466" name="T10"/>
                  <a:gd fmla="*/ 510 h 574" name="T11"/>
                  <a:gd fmla="*/ 114 w 466" name="T12"/>
                  <a:gd fmla="*/ 490 h 574" name="T13"/>
                  <a:gd fmla="*/ 102 w 466" name="T14"/>
                  <a:gd fmla="*/ 470 h 574" name="T15"/>
                  <a:gd fmla="*/ 100 w 466" name="T16"/>
                  <a:gd fmla="*/ 446 h 574" name="T17"/>
                  <a:gd fmla="*/ 106 w 466" name="T18"/>
                  <a:gd fmla="*/ 416 h 574" name="T19"/>
                  <a:gd fmla="*/ 74 w 466" name="T20"/>
                  <a:gd fmla="*/ 400 h 574" name="T21"/>
                  <a:gd fmla="*/ 58 w 466" name="T22"/>
                  <a:gd fmla="*/ 380 h 574" name="T23"/>
                  <a:gd fmla="*/ 56 w 466" name="T24"/>
                  <a:gd fmla="*/ 366 h 574" name="T25"/>
                  <a:gd fmla="*/ 86 w 466" name="T26"/>
                  <a:gd fmla="*/ 346 h 574" name="T27"/>
                  <a:gd fmla="*/ 96 w 466" name="T28"/>
                  <a:gd fmla="*/ 284 h 574" name="T29"/>
                  <a:gd fmla="*/ 78 w 466" name="T30"/>
                  <a:gd fmla="*/ 252 h 574" name="T31"/>
                  <a:gd fmla="*/ 40 w 466" name="T32"/>
                  <a:gd fmla="*/ 264 h 574" name="T33"/>
                  <a:gd fmla="*/ 24 w 466" name="T34"/>
                  <a:gd fmla="*/ 238 h 574" name="T35"/>
                  <a:gd fmla="*/ 2 w 466" name="T36"/>
                  <a:gd fmla="*/ 194 h 574" name="T37"/>
                  <a:gd fmla="*/ 16 w 466" name="T38"/>
                  <a:gd fmla="*/ 172 h 574" name="T39"/>
                  <a:gd fmla="*/ 46 w 466" name="T40"/>
                  <a:gd fmla="*/ 128 h 574" name="T41"/>
                  <a:gd fmla="*/ 48 w 466" name="T42"/>
                  <a:gd fmla="*/ 70 h 574" name="T43"/>
                  <a:gd fmla="*/ 66 w 466" name="T44"/>
                  <a:gd fmla="*/ 96 h 574" name="T45"/>
                  <a:gd fmla="*/ 82 w 466" name="T46"/>
                  <a:gd fmla="*/ 116 h 574" name="T47"/>
                  <a:gd fmla="*/ 118 w 466" name="T48"/>
                  <a:gd fmla="*/ 104 h 574" name="T49"/>
                  <a:gd fmla="*/ 132 w 466" name="T50"/>
                  <a:gd fmla="*/ 66 h 574" name="T51"/>
                  <a:gd fmla="*/ 98 w 466" name="T52"/>
                  <a:gd fmla="*/ 10 h 574" name="T53"/>
                  <a:gd fmla="*/ 112 w 466" name="T54"/>
                  <a:gd fmla="*/ 0 h 574" name="T55"/>
                  <a:gd fmla="*/ 140 w 466" name="T56"/>
                  <a:gd fmla="*/ 24 h 574" name="T57"/>
                  <a:gd fmla="*/ 176 w 466" name="T58"/>
                  <a:gd fmla="*/ 80 h 574" name="T59"/>
                  <a:gd fmla="*/ 272 w 466" name="T60"/>
                  <a:gd fmla="*/ 126 h 574" name="T61"/>
                  <a:gd fmla="*/ 294 w 466" name="T62"/>
                  <a:gd fmla="*/ 174 h 574" name="T63"/>
                  <a:gd fmla="*/ 318 w 466" name="T64"/>
                  <a:gd fmla="*/ 202 h 574" name="T65"/>
                  <a:gd fmla="*/ 358 w 466" name="T66"/>
                  <a:gd fmla="*/ 194 h 574" name="T67"/>
                  <a:gd fmla="*/ 362 w 466" name="T68"/>
                  <a:gd fmla="*/ 180 h 574" name="T69"/>
                  <a:gd fmla="*/ 388 w 466" name="T70"/>
                  <a:gd fmla="*/ 194 h 574" name="T71"/>
                  <a:gd fmla="*/ 382 w 466" name="T72"/>
                  <a:gd fmla="*/ 224 h 574" name="T73"/>
                  <a:gd fmla="*/ 338 w 466" name="T74"/>
                  <a:gd fmla="*/ 250 h 574" name="T75"/>
                  <a:gd fmla="*/ 326 w 466" name="T76"/>
                  <a:gd fmla="*/ 284 h 574" name="T77"/>
                  <a:gd fmla="*/ 368 w 466" name="T78"/>
                  <a:gd fmla="*/ 342 h 574" name="T79"/>
                  <a:gd fmla="*/ 388 w 466" name="T80"/>
                  <a:gd fmla="*/ 350 h 574" name="T81"/>
                  <a:gd fmla="*/ 408 w 466" name="T82"/>
                  <a:gd fmla="*/ 374 h 574" name="T83"/>
                  <a:gd fmla="*/ 466 w 466" name="T84"/>
                  <a:gd fmla="*/ 402 h 574" name="T85"/>
                  <a:gd fmla="*/ 434 w 466" name="T86"/>
                  <a:gd fmla="*/ 416 h 574" name="T87"/>
                  <a:gd fmla="*/ 418 w 466" name="T88"/>
                  <a:gd fmla="*/ 430 h 574" name="T89"/>
                  <a:gd fmla="*/ 420 w 466" name="T90"/>
                  <a:gd fmla="*/ 456 h 574" name="T91"/>
                  <a:gd fmla="*/ 400 w 466" name="T92"/>
                  <a:gd fmla="*/ 472 h 574" name="T93"/>
                  <a:gd fmla="*/ 384 w 466" name="T94"/>
                  <a:gd fmla="*/ 540 h 574" name="T95"/>
                  <a:gd fmla="*/ 352 w 466" name="T96"/>
                  <a:gd fmla="*/ 556 h 574" name="T97"/>
                  <a:gd fmla="*/ 302 w 466" name="T98"/>
                  <a:gd fmla="*/ 570 h 574" name="T99"/>
                  <a:gd fmla="*/ 268 w 466" name="T100"/>
                  <a:gd fmla="*/ 556 h 574" name="T101"/>
                  <a:gd fmla="*/ 250 w 466" name="T102"/>
                  <a:gd fmla="*/ 530 h 574" name="T103"/>
                  <a:gd fmla="*/ 234 w 466" name="T104"/>
                  <a:gd fmla="*/ 542 h 574" name="T105"/>
                  <a:gd fmla="*/ 0 w 466" name="T106"/>
                  <a:gd fmla="*/ 0 h 574" name="T107"/>
                  <a:gd fmla="*/ 466 w 466" name="T108"/>
                  <a:gd fmla="*/ 574 h 574"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T109" l="T106" r="T108" t="T107"/>
                <a:pathLst>
                  <a:path h="574" w="466">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25" name="Freeform 25"/>
              <p:cNvSpPr/>
              <p:nvPr/>
            </p:nvSpPr>
            <p:spPr bwMode="auto">
              <a:xfrm>
                <a:off x="6380195" y="2788178"/>
                <a:ext cx="560650" cy="544402"/>
              </a:xfrm>
              <a:custGeom>
                <a:gdLst>
                  <a:gd fmla="*/ 330 w 544" name="T0"/>
                  <a:gd fmla="*/ 534 h 538" name="T1"/>
                  <a:gd fmla="*/ 308 w 544" name="T2"/>
                  <a:gd fmla="*/ 518 h 538" name="T3"/>
                  <a:gd fmla="*/ 304 w 544" name="T4"/>
                  <a:gd fmla="*/ 512 h 538" name="T5"/>
                  <a:gd fmla="*/ 344 w 544" name="T6"/>
                  <a:gd fmla="*/ 496 h 538" name="T7"/>
                  <a:gd fmla="*/ 348 w 544" name="T8"/>
                  <a:gd fmla="*/ 458 h 538" name="T9"/>
                  <a:gd fmla="*/ 326 w 544" name="T10"/>
                  <a:gd fmla="*/ 444 h 538" name="T11"/>
                  <a:gd fmla="*/ 286 w 544" name="T12"/>
                  <a:gd fmla="*/ 438 h 538" name="T13"/>
                  <a:gd fmla="*/ 258 w 544" name="T14"/>
                  <a:gd fmla="*/ 414 h 538" name="T15"/>
                  <a:gd fmla="*/ 234 w 544" name="T16"/>
                  <a:gd fmla="*/ 394 h 538" name="T17"/>
                  <a:gd fmla="*/ 214 w 544" name="T18"/>
                  <a:gd fmla="*/ 374 h 538" name="T19"/>
                  <a:gd fmla="*/ 220 w 544" name="T20"/>
                  <a:gd fmla="*/ 360 h 538" name="T21"/>
                  <a:gd fmla="*/ 230 w 544" name="T22"/>
                  <a:gd fmla="*/ 314 h 538" name="T23"/>
                  <a:gd fmla="*/ 266 w 544" name="T24"/>
                  <a:gd fmla="*/ 312 h 538" name="T25"/>
                  <a:gd fmla="*/ 278 w 544" name="T26"/>
                  <a:gd fmla="*/ 286 h 538" name="T27"/>
                  <a:gd fmla="*/ 264 w 544" name="T28"/>
                  <a:gd fmla="*/ 250 h 538" name="T29"/>
                  <a:gd fmla="*/ 228 w 544" name="T30"/>
                  <a:gd fmla="*/ 252 h 538" name="T31"/>
                  <a:gd fmla="*/ 198 w 544" name="T32"/>
                  <a:gd fmla="*/ 264 h 538" name="T33"/>
                  <a:gd fmla="*/ 172 w 544" name="T34"/>
                  <a:gd fmla="*/ 230 h 538" name="T35"/>
                  <a:gd fmla="*/ 140 w 544" name="T36"/>
                  <a:gd fmla="*/ 168 h 538" name="T37"/>
                  <a:gd fmla="*/ 96 w 544" name="T38"/>
                  <a:gd fmla="*/ 158 h 538" name="T39"/>
                  <a:gd fmla="*/ 40 w 544" name="T40"/>
                  <a:gd fmla="*/ 116 h 538" name="T41"/>
                  <a:gd fmla="*/ 0 w 544" name="T42"/>
                  <a:gd fmla="*/ 70 h 538" name="T43"/>
                  <a:gd fmla="*/ 0 w 544" name="T44"/>
                  <a:gd fmla="*/ 38 h 538" name="T45"/>
                  <a:gd fmla="*/ 18 w 544" name="T46"/>
                  <a:gd fmla="*/ 40 h 538" name="T47"/>
                  <a:gd fmla="*/ 30 w 544" name="T48"/>
                  <a:gd fmla="*/ 56 h 538" name="T49"/>
                  <a:gd fmla="*/ 50 w 544" name="T50"/>
                  <a:gd fmla="*/ 76 h 538" name="T51"/>
                  <a:gd fmla="*/ 80 w 544" name="T52"/>
                  <a:gd fmla="*/ 96 h 538" name="T53"/>
                  <a:gd fmla="*/ 124 w 544" name="T54"/>
                  <a:gd fmla="*/ 88 h 538" name="T55"/>
                  <a:gd fmla="*/ 146 w 544" name="T56"/>
                  <a:gd fmla="*/ 66 h 538" name="T57"/>
                  <a:gd fmla="*/ 160 w 544" name="T58"/>
                  <a:gd fmla="*/ 76 h 538" name="T59"/>
                  <a:gd fmla="*/ 202 w 544" name="T60"/>
                  <a:gd fmla="*/ 32 h 538" name="T61"/>
                  <a:gd fmla="*/ 218 w 544" name="T62"/>
                  <a:gd fmla="*/ 4 h 538" name="T63"/>
                  <a:gd fmla="*/ 236 w 544" name="T64"/>
                  <a:gd fmla="*/ 26 h 538" name="T65"/>
                  <a:gd fmla="*/ 300 w 544" name="T66"/>
                  <a:gd fmla="*/ 68 h 538" name="T67"/>
                  <a:gd fmla="*/ 372 w 544" name="T68"/>
                  <a:gd fmla="*/ 150 h 538" name="T69"/>
                  <a:gd fmla="*/ 414 w 544" name="T70"/>
                  <a:gd fmla="*/ 230 h 538" name="T71"/>
                  <a:gd fmla="*/ 432 w 544" name="T72"/>
                  <a:gd fmla="*/ 274 h 538" name="T73"/>
                  <a:gd fmla="*/ 526 w 544" name="T74"/>
                  <a:gd fmla="*/ 330 h 538" name="T75"/>
                  <a:gd fmla="*/ 514 w 544" name="T76"/>
                  <a:gd fmla="*/ 340 h 538" name="T77"/>
                  <a:gd fmla="*/ 470 w 544" name="T78"/>
                  <a:gd fmla="*/ 362 h 538" name="T79"/>
                  <a:gd fmla="*/ 498 w 544" name="T80"/>
                  <a:gd fmla="*/ 386 h 538" name="T81"/>
                  <a:gd fmla="*/ 540 w 544" name="T82"/>
                  <a:gd fmla="*/ 420 h 538" name="T83"/>
                  <a:gd fmla="*/ 540 w 544" name="T84"/>
                  <a:gd fmla="*/ 440 h 538" name="T85"/>
                  <a:gd fmla="*/ 516 w 544" name="T86"/>
                  <a:gd fmla="*/ 460 h 538" name="T87"/>
                  <a:gd fmla="*/ 498 w 544" name="T88"/>
                  <a:gd fmla="*/ 474 h 538" name="T89"/>
                  <a:gd fmla="*/ 452 w 544" name="T90"/>
                  <a:gd fmla="*/ 514 h 538" name="T91"/>
                  <a:gd fmla="*/ 366 w 544" name="T92"/>
                  <a:gd fmla="*/ 528 h 538" name="T93"/>
                  <a:gd fmla="*/ 0 w 544" name="T94"/>
                  <a:gd fmla="*/ 0 h 538" name="T95"/>
                  <a:gd fmla="*/ 544 w 544" name="T96"/>
                  <a:gd fmla="*/ 538 h 538"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T97" l="T94" r="T96" t="T95"/>
                <a:pathLst>
                  <a:path h="538" w="544">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26" name="Freeform 29"/>
              <p:cNvSpPr/>
              <p:nvPr/>
            </p:nvSpPr>
            <p:spPr bwMode="auto">
              <a:xfrm>
                <a:off x="5769387" y="2204771"/>
                <a:ext cx="349431" cy="690950"/>
              </a:xfrm>
              <a:custGeom>
                <a:gdLst>
                  <a:gd fmla="*/ 32 w 340" name="T0"/>
                  <a:gd fmla="*/ 684 h 684" name="T1"/>
                  <a:gd fmla="*/ 16 w 340" name="T2"/>
                  <a:gd fmla="*/ 668 h 684" name="T3"/>
                  <a:gd fmla="*/ 10 w 340" name="T4"/>
                  <a:gd fmla="*/ 654 h 684" name="T5"/>
                  <a:gd fmla="*/ 10 w 340" name="T6"/>
                  <a:gd fmla="*/ 624 h 684" name="T7"/>
                  <a:gd fmla="*/ 18 w 340" name="T8"/>
                  <a:gd fmla="*/ 560 h 684" name="T9"/>
                  <a:gd fmla="*/ 0 w 340" name="T10"/>
                  <a:gd fmla="*/ 440 h 684" name="T11"/>
                  <a:gd fmla="*/ 16 w 340" name="T12"/>
                  <a:gd fmla="*/ 412 h 684" name="T13"/>
                  <a:gd fmla="*/ 30 w 340" name="T14"/>
                  <a:gd fmla="*/ 358 h 684" name="T15"/>
                  <a:gd fmla="*/ 22 w 340" name="T16"/>
                  <a:gd fmla="*/ 310 h 684" name="T17"/>
                  <a:gd fmla="*/ 22 w 340" name="T18"/>
                  <a:gd fmla="*/ 282 h 684" name="T19"/>
                  <a:gd fmla="*/ 32 w 340" name="T20"/>
                  <a:gd fmla="*/ 258 h 684" name="T21"/>
                  <a:gd fmla="*/ 48 w 340" name="T22"/>
                  <a:gd fmla="*/ 232 h 684" name="T23"/>
                  <a:gd fmla="*/ 52 w 340" name="T24"/>
                  <a:gd fmla="*/ 192 h 684" name="T25"/>
                  <a:gd fmla="*/ 66 w 340" name="T26"/>
                  <a:gd fmla="*/ 158 h 684" name="T27"/>
                  <a:gd fmla="*/ 74 w 340" name="T28"/>
                  <a:gd fmla="*/ 142 h 684" name="T29"/>
                  <a:gd fmla="*/ 94 w 340" name="T30"/>
                  <a:gd fmla="*/ 122 h 684" name="T31"/>
                  <a:gd fmla="*/ 128 w 340" name="T32"/>
                  <a:gd fmla="*/ 82 h 684" name="T33"/>
                  <a:gd fmla="*/ 146 w 340" name="T34"/>
                  <a:gd fmla="*/ 62 h 684" name="T35"/>
                  <a:gd fmla="*/ 170 w 340" name="T36"/>
                  <a:gd fmla="*/ 40 h 684" name="T37"/>
                  <a:gd fmla="*/ 214 w 340" name="T38"/>
                  <a:gd fmla="*/ 42 h 684" name="T39"/>
                  <a:gd fmla="*/ 232 w 340" name="T40"/>
                  <a:gd fmla="*/ 38 h 684" name="T41"/>
                  <a:gd fmla="*/ 250 w 340" name="T42"/>
                  <a:gd fmla="*/ 30 h 684" name="T43"/>
                  <a:gd fmla="*/ 270 w 340" name="T44"/>
                  <a:gd fmla="*/ 20 h 684" name="T45"/>
                  <a:gd fmla="*/ 290 w 340" name="T46"/>
                  <a:gd fmla="*/ 0 h 684" name="T47"/>
                  <a:gd fmla="*/ 306 w 340" name="T48"/>
                  <a:gd fmla="*/ 18 h 684" name="T49"/>
                  <a:gd fmla="*/ 290 w 340" name="T50"/>
                  <a:gd fmla="*/ 34 h 684" name="T51"/>
                  <a:gd fmla="*/ 280 w 340" name="T52"/>
                  <a:gd fmla="*/ 46 h 684" name="T53"/>
                  <a:gd fmla="*/ 278 w 340" name="T54"/>
                  <a:gd fmla="*/ 62 h 684" name="T55"/>
                  <a:gd fmla="*/ 296 w 340" name="T56"/>
                  <a:gd fmla="*/ 68 h 684" name="T57"/>
                  <a:gd fmla="*/ 310 w 340" name="T58"/>
                  <a:gd fmla="*/ 82 h 684" name="T59"/>
                  <a:gd fmla="*/ 340 w 340" name="T60"/>
                  <a:gd fmla="*/ 124 h 684" name="T61"/>
                  <a:gd fmla="*/ 328 w 340" name="T62"/>
                  <a:gd fmla="*/ 158 h 684" name="T63"/>
                  <a:gd fmla="*/ 290 w 340" name="T64"/>
                  <a:gd fmla="*/ 186 h 684" name="T65"/>
                  <a:gd fmla="*/ 272 w 340" name="T66"/>
                  <a:gd fmla="*/ 218 h 684" name="T67"/>
                  <a:gd fmla="*/ 268 w 340" name="T68"/>
                  <a:gd fmla="*/ 238 h 684" name="T69"/>
                  <a:gd fmla="*/ 274 w 340" name="T70"/>
                  <a:gd fmla="*/ 256 h 684" name="T71"/>
                  <a:gd fmla="*/ 308 w 340" name="T72"/>
                  <a:gd fmla="*/ 290 h 684" name="T73"/>
                  <a:gd fmla="*/ 320 w 340" name="T74"/>
                  <a:gd fmla="*/ 312 h 684" name="T75"/>
                  <a:gd fmla="*/ 326 w 340" name="T76"/>
                  <a:gd fmla="*/ 332 h 684" name="T77"/>
                  <a:gd fmla="*/ 322 w 340" name="T78"/>
                  <a:gd fmla="*/ 364 h 684" name="T79"/>
                  <a:gd fmla="*/ 308 w 340" name="T80"/>
                  <a:gd fmla="*/ 398 h 684" name="T81"/>
                  <a:gd fmla="*/ 286 w 340" name="T82"/>
                  <a:gd fmla="*/ 426 h 684" name="T83"/>
                  <a:gd fmla="*/ 274 w 340" name="T84"/>
                  <a:gd fmla="*/ 448 h 684" name="T85"/>
                  <a:gd fmla="*/ 302 w 340" name="T86"/>
                  <a:gd fmla="*/ 488 h 684" name="T87"/>
                  <a:gd fmla="*/ 300 w 340" name="T88"/>
                  <a:gd fmla="*/ 524 h 684" name="T89"/>
                  <a:gd fmla="*/ 282 w 340" name="T90"/>
                  <a:gd fmla="*/ 560 h 684" name="T91"/>
                  <a:gd fmla="*/ 236 w 340" name="T92"/>
                  <a:gd fmla="*/ 602 h 684" name="T93"/>
                  <a:gd fmla="*/ 146 w 340" name="T94"/>
                  <a:gd fmla="*/ 632 h 684" name="T95"/>
                  <a:gd fmla="*/ 112 w 340" name="T96"/>
                  <a:gd fmla="*/ 644 h 684" name="T97"/>
                  <a:gd fmla="*/ 66 w 340" name="T98"/>
                  <a:gd fmla="*/ 664 h 684" name="T99"/>
                  <a:gd fmla="*/ 48 w 340" name="T100"/>
                  <a:gd fmla="*/ 678 h 684" name="T101"/>
                  <a:gd fmla="*/ 0 w 340" name="T102"/>
                  <a:gd fmla="*/ 0 h 684" name="T103"/>
                  <a:gd fmla="*/ 340 w 340" name="T104"/>
                  <a:gd fmla="*/ 684 h 68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T105" l="T102" r="T104" t="T103"/>
                <a:pathLst>
                  <a:path h="684" w="340">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27" name="Freeform 30"/>
              <p:cNvSpPr/>
              <p:nvPr/>
            </p:nvSpPr>
            <p:spPr bwMode="auto">
              <a:xfrm>
                <a:off x="6228608" y="2448833"/>
                <a:ext cx="659851" cy="432958"/>
              </a:xfrm>
              <a:custGeom>
                <a:gdLst>
                  <a:gd fmla="*/ 70 w 640" name="T0"/>
                  <a:gd fmla="*/ 428 h 428" name="T1"/>
                  <a:gd fmla="*/ 0 w 640" name="T2"/>
                  <a:gd fmla="*/ 372 h 428" name="T3"/>
                  <a:gd fmla="*/ 26 w 640" name="T4"/>
                  <a:gd fmla="*/ 338 h 428" name="T5"/>
                  <a:gd fmla="*/ 38 w 640" name="T6"/>
                  <a:gd fmla="*/ 322 h 428" name="T7"/>
                  <a:gd fmla="*/ 26 w 640" name="T8"/>
                  <a:gd fmla="*/ 244 h 428" name="T9"/>
                  <a:gd fmla="*/ 12 w 640" name="T10"/>
                  <a:gd fmla="*/ 208 h 428" name="T11"/>
                  <a:gd fmla="*/ 14 w 640" name="T12"/>
                  <a:gd fmla="*/ 180 h 428" name="T13"/>
                  <a:gd fmla="*/ 30 w 640" name="T14"/>
                  <a:gd fmla="*/ 156 h 428" name="T15"/>
                  <a:gd fmla="*/ 68 w 640" name="T16"/>
                  <a:gd fmla="*/ 118 h 428" name="T17"/>
                  <a:gd fmla="*/ 84 w 640" name="T18"/>
                  <a:gd fmla="*/ 96 h 428" name="T19"/>
                  <a:gd fmla="*/ 104 w 640" name="T20"/>
                  <a:gd fmla="*/ 80 h 428" name="T21"/>
                  <a:gd fmla="*/ 150 w 640" name="T22"/>
                  <a:gd fmla="*/ 52 h 428" name="T23"/>
                  <a:gd fmla="*/ 210 w 640" name="T24"/>
                  <a:gd fmla="*/ 38 h 428" name="T25"/>
                  <a:gd fmla="*/ 248 w 640" name="T26"/>
                  <a:gd fmla="*/ 16 h 428" name="T27"/>
                  <a:gd fmla="*/ 282 w 640" name="T28"/>
                  <a:gd fmla="*/ 16 h 428" name="T29"/>
                  <a:gd fmla="*/ 294 w 640" name="T30"/>
                  <a:gd fmla="*/ 16 h 428" name="T31"/>
                  <a:gd fmla="*/ 308 w 640" name="T32"/>
                  <a:gd fmla="*/ 36 h 428" name="T33"/>
                  <a:gd fmla="*/ 322 w 640" name="T34"/>
                  <a:gd fmla="*/ 90 h 428" name="T35"/>
                  <a:gd fmla="*/ 360 w 640" name="T36"/>
                  <a:gd fmla="*/ 108 h 428" name="T37"/>
                  <a:gd fmla="*/ 384 w 640" name="T38"/>
                  <a:gd fmla="*/ 110 h 428" name="T39"/>
                  <a:gd fmla="*/ 432 w 640" name="T40"/>
                  <a:gd fmla="*/ 38 h 428" name="T41"/>
                  <a:gd fmla="*/ 452 w 640" name="T42"/>
                  <a:gd fmla="*/ 24 h 428" name="T43"/>
                  <a:gd fmla="*/ 476 w 640" name="T44"/>
                  <a:gd fmla="*/ 16 h 428" name="T45"/>
                  <a:gd fmla="*/ 536 w 640" name="T46"/>
                  <a:gd fmla="*/ 34 h 428" name="T47"/>
                  <a:gd fmla="*/ 640 w 640" name="T48"/>
                  <a:gd fmla="*/ 36 h 428" name="T49"/>
                  <a:gd fmla="*/ 636 w 640" name="T50"/>
                  <a:gd fmla="*/ 46 h 428" name="T51"/>
                  <a:gd fmla="*/ 598 w 640" name="T52"/>
                  <a:gd fmla="*/ 80 h 428" name="T53"/>
                  <a:gd fmla="*/ 540 w 640" name="T54"/>
                  <a:gd fmla="*/ 114 h 428" name="T55"/>
                  <a:gd fmla="*/ 514 w 640" name="T56"/>
                  <a:gd fmla="*/ 136 h 428" name="T57"/>
                  <a:gd fmla="*/ 500 w 640" name="T58"/>
                  <a:gd fmla="*/ 160 h 428" name="T59"/>
                  <a:gd fmla="*/ 472 w 640" name="T60"/>
                  <a:gd fmla="*/ 178 h 428" name="T61"/>
                  <a:gd fmla="*/ 446 w 640" name="T62"/>
                  <a:gd fmla="*/ 188 h 428" name="T63"/>
                  <a:gd fmla="*/ 438 w 640" name="T64"/>
                  <a:gd fmla="*/ 228 h 428" name="T65"/>
                  <a:gd fmla="*/ 418 w 640" name="T66"/>
                  <a:gd fmla="*/ 252 h 428" name="T67"/>
                  <a:gd fmla="*/ 400 w 640" name="T68"/>
                  <a:gd fmla="*/ 276 h 428" name="T69"/>
                  <a:gd fmla="*/ 396 w 640" name="T70"/>
                  <a:gd fmla="*/ 312 h 428" name="T71"/>
                  <a:gd fmla="*/ 382 w 640" name="T72"/>
                  <a:gd fmla="*/ 324 h 428" name="T73"/>
                  <a:gd fmla="*/ 366 w 640" name="T74"/>
                  <a:gd fmla="*/ 328 h 428" name="T75"/>
                  <a:gd fmla="*/ 350 w 640" name="T76"/>
                  <a:gd fmla="*/ 342 h 428" name="T77"/>
                  <a:gd fmla="*/ 338 w 640" name="T78"/>
                  <a:gd fmla="*/ 366 h 428" name="T79"/>
                  <a:gd fmla="*/ 326 w 640" name="T80"/>
                  <a:gd fmla="*/ 394 h 428" name="T81"/>
                  <a:gd fmla="*/ 314 w 640" name="T82"/>
                  <a:gd fmla="*/ 404 h 428" name="T83"/>
                  <a:gd fmla="*/ 304 w 640" name="T84"/>
                  <a:gd fmla="*/ 392 h 428" name="T85"/>
                  <a:gd fmla="*/ 274 w 640" name="T86"/>
                  <a:gd fmla="*/ 404 h 428" name="T87"/>
                  <a:gd fmla="*/ 250 w 640" name="T88"/>
                  <a:gd fmla="*/ 422 h 428" name="T89"/>
                  <a:gd fmla="*/ 222 w 640" name="T90"/>
                  <a:gd fmla="*/ 420 h 428" name="T91"/>
                  <a:gd fmla="*/ 208 w 640" name="T92"/>
                  <a:gd fmla="*/ 404 h 428" name="T93"/>
                  <a:gd fmla="*/ 142 w 640" name="T94"/>
                  <a:gd fmla="*/ 362 h 428" name="T95"/>
                  <a:gd fmla="*/ 138 w 640" name="T96"/>
                  <a:gd fmla="*/ 380 h 428" name="T97"/>
                  <a:gd fmla="*/ 126 w 640" name="T98"/>
                  <a:gd fmla="*/ 406 h 428" name="T99"/>
                  <a:gd fmla="*/ 112 w 640" name="T100"/>
                  <a:gd fmla="*/ 414 h 428" name="T101"/>
                  <a:gd fmla="*/ 96 w 640" name="T102"/>
                  <a:gd fmla="*/ 420 h 428" name="T103"/>
                  <a:gd fmla="*/ 70 w 640" name="T104"/>
                  <a:gd fmla="*/ 428 h 428" name="T105"/>
                  <a:gd fmla="*/ 0 w 640" name="T106"/>
                  <a:gd fmla="*/ 0 h 428" name="T107"/>
                  <a:gd fmla="*/ 640 w 640" name="T108"/>
                  <a:gd fmla="*/ 428 h 42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T109" l="T106" r="T108" t="T107"/>
                <a:pathLst>
                  <a:path h="428" w="640">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28" name="Freeform 31"/>
              <p:cNvSpPr/>
              <p:nvPr/>
            </p:nvSpPr>
            <p:spPr bwMode="auto">
              <a:xfrm>
                <a:off x="5204279" y="2383638"/>
                <a:ext cx="284784" cy="434630"/>
              </a:xfrm>
              <a:custGeom>
                <a:gdLst>
                  <a:gd fmla="*/ 106 w 276" name="T0"/>
                  <a:gd fmla="*/ 398 h 430" name="T1"/>
                  <a:gd fmla="*/ 96 w 276" name="T2"/>
                  <a:gd fmla="*/ 340 h 430" name="T3"/>
                  <a:gd fmla="*/ 86 w 276" name="T4"/>
                  <a:gd fmla="*/ 280 h 430" name="T5"/>
                  <a:gd fmla="*/ 52 w 276" name="T6"/>
                  <a:gd fmla="*/ 240 h 430" name="T7"/>
                  <a:gd fmla="*/ 26 w 276" name="T8"/>
                  <a:gd fmla="*/ 214 h 430" name="T9"/>
                  <a:gd fmla="*/ 4 w 276" name="T10"/>
                  <a:gd fmla="*/ 196 h 430" name="T11"/>
                  <a:gd fmla="*/ 28 w 276" name="T12"/>
                  <a:gd fmla="*/ 186 h 430" name="T13"/>
                  <a:gd fmla="*/ 78 w 276" name="T14"/>
                  <a:gd fmla="*/ 170 h 430" name="T15"/>
                  <a:gd fmla="*/ 94 w 276" name="T16"/>
                  <a:gd fmla="*/ 162 h 430" name="T17"/>
                  <a:gd fmla="*/ 130 w 276" name="T18"/>
                  <a:gd fmla="*/ 138 h 430" name="T19"/>
                  <a:gd fmla="*/ 158 w 276" name="T20"/>
                  <a:gd fmla="*/ 42 h 430" name="T21"/>
                  <a:gd fmla="*/ 170 w 276" name="T22"/>
                  <a:gd fmla="*/ 10 h 430" name="T23"/>
                  <a:gd fmla="*/ 190 w 276" name="T24"/>
                  <a:gd fmla="*/ 2 h 430" name="T25"/>
                  <a:gd fmla="*/ 204 w 276" name="T26"/>
                  <a:gd fmla="*/ 0 h 430" name="T27"/>
                  <a:gd fmla="*/ 220 w 276" name="T28"/>
                  <a:gd fmla="*/ 6 h 430" name="T29"/>
                  <a:gd fmla="*/ 218 w 276" name="T30"/>
                  <a:gd fmla="*/ 40 h 430" name="T31"/>
                  <a:gd fmla="*/ 198 w 276" name="T32"/>
                  <a:gd fmla="*/ 74 h 430" name="T33"/>
                  <a:gd fmla="*/ 192 w 276" name="T34"/>
                  <a:gd fmla="*/ 90 h 430" name="T35"/>
                  <a:gd fmla="*/ 194 w 276" name="T36"/>
                  <a:gd fmla="*/ 132 h 430" name="T37"/>
                  <a:gd fmla="*/ 238 w 276" name="T38"/>
                  <a:gd fmla="*/ 146 h 430" name="T39"/>
                  <a:gd fmla="*/ 260 w 276" name="T40"/>
                  <a:gd fmla="*/ 164 h 430" name="T41"/>
                  <a:gd fmla="*/ 276 w 276" name="T42"/>
                  <a:gd fmla="*/ 170 h 430" name="T43"/>
                  <a:gd fmla="*/ 270 w 276" name="T44"/>
                  <a:gd fmla="*/ 184 h 430" name="T45"/>
                  <a:gd fmla="*/ 258 w 276" name="T46"/>
                  <a:gd fmla="*/ 198 h 430" name="T47"/>
                  <a:gd fmla="*/ 244 w 276" name="T48"/>
                  <a:gd fmla="*/ 214 h 430" name="T49"/>
                  <a:gd fmla="*/ 216 w 276" name="T50"/>
                  <a:gd fmla="*/ 228 h 430" name="T51"/>
                  <a:gd fmla="*/ 202 w 276" name="T52"/>
                  <a:gd fmla="*/ 232 h 430" name="T53"/>
                  <a:gd fmla="*/ 202 w 276" name="T54"/>
                  <a:gd fmla="*/ 248 h 430" name="T55"/>
                  <a:gd fmla="*/ 198 w 276" name="T56"/>
                  <a:gd fmla="*/ 270 h 430" name="T57"/>
                  <a:gd fmla="*/ 182 w 276" name="T58"/>
                  <a:gd fmla="*/ 296 h 430" name="T59"/>
                  <a:gd fmla="*/ 178 w 276" name="T60"/>
                  <a:gd fmla="*/ 332 h 430" name="T61"/>
                  <a:gd fmla="*/ 202 w 276" name="T62"/>
                  <a:gd fmla="*/ 348 h 430" name="T63"/>
                  <a:gd fmla="*/ 218 w 276" name="T64"/>
                  <a:gd fmla="*/ 358 h 430" name="T65"/>
                  <a:gd fmla="*/ 224 w 276" name="T66"/>
                  <a:gd fmla="*/ 372 h 430" name="T67"/>
                  <a:gd fmla="*/ 216 w 276" name="T68"/>
                  <a:gd fmla="*/ 394 h 430" name="T69"/>
                  <a:gd fmla="*/ 184 w 276" name="T70"/>
                  <a:gd fmla="*/ 406 h 430" name="T71"/>
                  <a:gd fmla="*/ 154 w 276" name="T72"/>
                  <a:gd fmla="*/ 430 h 430" name="T73"/>
                  <a:gd fmla="*/ 142 w 276" name="T74"/>
                  <a:gd fmla="*/ 428 h 430" name="T75"/>
                  <a:gd fmla="*/ 106 w 276" name="T76"/>
                  <a:gd fmla="*/ 398 h 430" name="T77"/>
                  <a:gd fmla="*/ 0 w 276" name="T78"/>
                  <a:gd fmla="*/ 0 h 430" name="T79"/>
                  <a:gd fmla="*/ 276 w 276" name="T80"/>
                  <a:gd fmla="*/ 430 h 43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T81" l="T78" r="T80" t="T79"/>
                <a:pathLst>
                  <a:path h="430" w="276">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29" name="Freeform 33"/>
              <p:cNvSpPr/>
              <p:nvPr/>
            </p:nvSpPr>
            <p:spPr bwMode="auto">
              <a:xfrm>
                <a:off x="2443382" y="1134913"/>
                <a:ext cx="2039185" cy="1531792"/>
              </a:xfrm>
              <a:custGeom>
                <a:gdLst>
                  <a:gd fmla="*/ 1348 w 1980" name="T0"/>
                  <a:gd fmla="*/ 1486 h 1516" name="T1"/>
                  <a:gd fmla="*/ 1294 w 1980" name="T2"/>
                  <a:gd fmla="*/ 1466 h 1516" name="T3"/>
                  <a:gd fmla="*/ 1194 w 1980" name="T4"/>
                  <a:gd fmla="*/ 1418 h 1516" name="T5"/>
                  <a:gd fmla="*/ 1018 w 1980" name="T6"/>
                  <a:gd fmla="*/ 1426 h 1516" name="T7"/>
                  <a:gd fmla="*/ 884 w 1980" name="T8"/>
                  <a:gd fmla="*/ 1450 h 1516" name="T9"/>
                  <a:gd fmla="*/ 788 w 1980" name="T10"/>
                  <a:gd fmla="*/ 1480 h 1516" name="T11"/>
                  <a:gd fmla="*/ 704 w 1980" name="T12"/>
                  <a:gd fmla="*/ 1424 h 1516" name="T13"/>
                  <a:gd fmla="*/ 646 w 1980" name="T14"/>
                  <a:gd fmla="*/ 1418 h 1516" name="T15"/>
                  <a:gd fmla="*/ 566 w 1980" name="T16"/>
                  <a:gd fmla="*/ 1448 h 1516" name="T17"/>
                  <a:gd fmla="*/ 492 w 1980" name="T18"/>
                  <a:gd fmla="*/ 1398 h 1516" name="T19"/>
                  <a:gd fmla="*/ 398 w 1980" name="T20"/>
                  <a:gd fmla="*/ 1480 h 1516" name="T21"/>
                  <a:gd fmla="*/ 312 w 1980" name="T22"/>
                  <a:gd fmla="*/ 1482 h 1516" name="T23"/>
                  <a:gd fmla="*/ 252 w 1980" name="T24"/>
                  <a:gd fmla="*/ 1420 h 1516" name="T25"/>
                  <a:gd fmla="*/ 234 w 1980" name="T26"/>
                  <a:gd fmla="*/ 1326 h 1516" name="T27"/>
                  <a:gd fmla="*/ 114 w 1980" name="T28"/>
                  <a:gd fmla="*/ 1250 h 1516" name="T29"/>
                  <a:gd fmla="*/ 124 w 1980" name="T30"/>
                  <a:gd fmla="*/ 1174 h 1516" name="T31"/>
                  <a:gd fmla="*/ 32 w 1980" name="T32"/>
                  <a:gd fmla="*/ 1084 h 1516" name="T33"/>
                  <a:gd fmla="*/ 78 w 1980" name="T34"/>
                  <a:gd fmla="*/ 1028 h 1516" name="T35"/>
                  <a:gd fmla="*/ 60 w 1980" name="T36"/>
                  <a:gd fmla="*/ 886 h 1516" name="T37"/>
                  <a:gd fmla="*/ 8 w 1980" name="T38"/>
                  <a:gd fmla="*/ 898 h 1516" name="T39"/>
                  <a:gd fmla="*/ 18 w 1980" name="T40"/>
                  <a:gd fmla="*/ 808 h 1516" name="T41"/>
                  <a:gd fmla="*/ 64 w 1980" name="T42"/>
                  <a:gd fmla="*/ 742 h 1516" name="T43"/>
                  <a:gd fmla="*/ 232 w 1980" name="T44"/>
                  <a:gd fmla="*/ 716 h 1516" name="T45"/>
                  <a:gd fmla="*/ 284 w 1980" name="T46"/>
                  <a:gd fmla="*/ 754 h 1516" name="T47"/>
                  <a:gd fmla="*/ 402 w 1980" name="T48"/>
                  <a:gd fmla="*/ 694 h 1516" name="T49"/>
                  <a:gd fmla="*/ 510 w 1980" name="T50"/>
                  <a:gd fmla="*/ 688 h 1516" name="T51"/>
                  <a:gd fmla="*/ 648 w 1980" name="T52"/>
                  <a:gd fmla="*/ 616 h 1516" name="T53"/>
                  <a:gd fmla="*/ 708 w 1980" name="T54"/>
                  <a:gd fmla="*/ 536 h 1516" name="T55"/>
                  <a:gd fmla="*/ 732 w 1980" name="T56"/>
                  <a:gd fmla="*/ 358 h 1516" name="T57"/>
                  <a:gd fmla="*/ 824 w 1980" name="T58"/>
                  <a:gd fmla="*/ 332 h 1516" name="T59"/>
                  <a:gd fmla="*/ 918 w 1980" name="T60"/>
                  <a:gd fmla="*/ 356 h 1516" name="T61"/>
                  <a:gd fmla="*/ 972 w 1980" name="T62"/>
                  <a:gd fmla="*/ 234 h 1516" name="T63"/>
                  <a:gd fmla="*/ 1018 w 1980" name="T64"/>
                  <a:gd fmla="*/ 152 h 1516" name="T65"/>
                  <a:gd fmla="*/ 1142 w 1980" name="T66"/>
                  <a:gd fmla="*/ 198 h 1516" name="T67"/>
                  <a:gd fmla="*/ 1226 w 1980" name="T68"/>
                  <a:gd fmla="*/ 186 h 1516" name="T69"/>
                  <a:gd fmla="*/ 1284 w 1980" name="T70"/>
                  <a:gd fmla="*/ 58 h 1516" name="T71"/>
                  <a:gd fmla="*/ 1374 w 1980" name="T72"/>
                  <a:gd fmla="*/ 0 h 1516" name="T73"/>
                  <a:gd fmla="*/ 1480 w 1980" name="T74"/>
                  <a:gd fmla="*/ 124 h 1516" name="T75"/>
                  <a:gd fmla="*/ 1612 w 1980" name="T76"/>
                  <a:gd fmla="*/ 298 h 1516" name="T77"/>
                  <a:gd fmla="*/ 1574 w 1980" name="T78"/>
                  <a:gd fmla="*/ 382 h 1516" name="T79"/>
                  <a:gd fmla="*/ 1582 w 1980" name="T80"/>
                  <a:gd fmla="*/ 466 h 1516" name="T81"/>
                  <a:gd fmla="*/ 1744 w 1980" name="T82"/>
                  <a:gd fmla="*/ 524 h 1516" name="T83"/>
                  <a:gd fmla="*/ 1906 w 1980" name="T84"/>
                  <a:gd fmla="*/ 620 h 1516" name="T85"/>
                  <a:gd fmla="*/ 1968 w 1980" name="T86"/>
                  <a:gd fmla="*/ 724 h 1516" name="T87"/>
                  <a:gd fmla="*/ 1952 w 1980" name="T88"/>
                  <a:gd fmla="*/ 832 h 1516" name="T89"/>
                  <a:gd fmla="*/ 1818 w 1980" name="T90"/>
                  <a:gd fmla="*/ 922 h 1516" name="T91"/>
                  <a:gd fmla="*/ 1760 w 1980" name="T92"/>
                  <a:gd fmla="*/ 1002 h 1516" name="T93"/>
                  <a:gd fmla="*/ 1670 w 1980" name="T94"/>
                  <a:gd fmla="*/ 1044 h 1516" name="T95"/>
                  <a:gd fmla="*/ 1652 w 1980" name="T96"/>
                  <a:gd fmla="*/ 1124 h 1516" name="T97"/>
                  <a:gd fmla="*/ 1526 w 1980" name="T98"/>
                  <a:gd fmla="*/ 1214 h 1516" name="T99"/>
                  <a:gd fmla="*/ 1398 w 1980" name="T100"/>
                  <a:gd fmla="*/ 1250 h 1516" name="T101"/>
                  <a:gd fmla="*/ 1412 w 1980" name="T102"/>
                  <a:gd fmla="*/ 1308 h 1516" name="T103"/>
                  <a:gd fmla="*/ 1476 w 1980" name="T104"/>
                  <a:gd fmla="*/ 1380 h 1516" name="T105"/>
                  <a:gd fmla="*/ 1428 w 1980" name="T106"/>
                  <a:gd fmla="*/ 1438 h 1516" name="T107"/>
                  <a:gd fmla="*/ 1440 w 1980" name="T108"/>
                  <a:gd fmla="*/ 1510 h 1516" name="T109"/>
                  <a:gd fmla="*/ 0 w 1980" name="T110"/>
                  <a:gd fmla="*/ 0 h 1516" name="T111"/>
                  <a:gd fmla="*/ 1980 w 1980" name="T112"/>
                  <a:gd fmla="*/ 1516 h 1516"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T113" l="T110" r="T112" t="T111"/>
                <a:pathLst>
                  <a:path h="1516" w="1980">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30" name="Freeform 34"/>
              <p:cNvSpPr/>
              <p:nvPr/>
            </p:nvSpPr>
            <p:spPr bwMode="auto">
              <a:xfrm>
                <a:off x="4602945" y="705855"/>
                <a:ext cx="2250961" cy="1887297"/>
              </a:xfrm>
              <a:custGeom>
                <a:gdLst>
                  <a:gd fmla="*/ 528 w 2182" name="T0"/>
                  <a:gd fmla="*/ 1720 h 1868" name="T1"/>
                  <a:gd fmla="*/ 526 w 2182" name="T2"/>
                  <a:gd fmla="*/ 1632 h 1868" name="T3"/>
                  <a:gd fmla="*/ 356 w 2182" name="T4"/>
                  <a:gd fmla="*/ 1672 h 1868" name="T5"/>
                  <a:gd fmla="*/ 286 w 2182" name="T6"/>
                  <a:gd fmla="*/ 1690 h 1868" name="T7"/>
                  <a:gd fmla="*/ 170 w 2182" name="T8"/>
                  <a:gd fmla="*/ 1568 h 1868" name="T9"/>
                  <a:gd fmla="*/ 220 w 2182" name="T10"/>
                  <a:gd fmla="*/ 1468 h 1868" name="T11"/>
                  <a:gd fmla="*/ 66 w 2182" name="T12"/>
                  <a:gd fmla="*/ 1450 h 1868" name="T13"/>
                  <a:gd fmla="*/ 0 w 2182" name="T14"/>
                  <a:gd fmla="*/ 1244 h 1868" name="T15"/>
                  <a:gd fmla="*/ 556 w 2182" name="T16"/>
                  <a:gd fmla="*/ 1388 h 1868" name="T17"/>
                  <a:gd fmla="*/ 650 w 2182" name="T18"/>
                  <a:gd fmla="*/ 1392 h 1868" name="T19"/>
                  <a:gd fmla="*/ 768 w 2182" name="T20"/>
                  <a:gd fmla="*/ 1336 h 1868" name="T21"/>
                  <a:gd fmla="*/ 876 w 2182" name="T22"/>
                  <a:gd fmla="*/ 1296 h 1868" name="T23"/>
                  <a:gd fmla="*/ 1044 w 2182" name="T24"/>
                  <a:gd fmla="*/ 1286 h 1868" name="T25"/>
                  <a:gd fmla="*/ 1210 w 2182" name="T26"/>
                  <a:gd fmla="*/ 1146 h 1868" name="T27"/>
                  <a:gd fmla="*/ 1200 w 2182" name="T28"/>
                  <a:gd fmla="*/ 986 h 1868" name="T29"/>
                  <a:gd fmla="*/ 1336 w 2182" name="T30"/>
                  <a:gd fmla="*/ 1002 h 1868" name="T31"/>
                  <a:gd fmla="*/ 1454 w 2182" name="T32"/>
                  <a:gd fmla="*/ 926 h 1868" name="T33"/>
                  <a:gd fmla="*/ 1546 w 2182" name="T34"/>
                  <a:gd fmla="*/ 822 h 1868" name="T35"/>
                  <a:gd fmla="*/ 1670 w 2182" name="T36"/>
                  <a:gd fmla="*/ 754 h 1868" name="T37"/>
                  <a:gd fmla="*/ 1804 w 2182" name="T38"/>
                  <a:gd fmla="*/ 712 h 1868" name="T39"/>
                  <a:gd fmla="*/ 1656 w 2182" name="T40"/>
                  <a:gd fmla="*/ 590 h 1868" name="T41"/>
                  <a:gd fmla="*/ 1516 w 2182" name="T42"/>
                  <a:gd fmla="*/ 630 h 1868" name="T43"/>
                  <a:gd fmla="*/ 1440 w 2182" name="T44"/>
                  <a:gd fmla="*/ 616 h 1868" name="T45"/>
                  <a:gd fmla="*/ 1502 w 2182" name="T46"/>
                  <a:gd fmla="*/ 426 h 1868" name="T47"/>
                  <a:gd fmla="*/ 1672 w 2182" name="T48"/>
                  <a:gd fmla="*/ 376 h 1868" name="T49"/>
                  <a:gd fmla="*/ 1720 w 2182" name="T50"/>
                  <a:gd fmla="*/ 220 h 1868" name="T51"/>
                  <a:gd fmla="*/ 1698 w 2182" name="T52"/>
                  <a:gd fmla="*/ 54 h 1868" name="T53"/>
                  <a:gd fmla="*/ 1784 w 2182" name="T54"/>
                  <a:gd fmla="*/ 2 h 1868" name="T55"/>
                  <a:gd fmla="*/ 1804 w 2182" name="T56"/>
                  <a:gd fmla="*/ 96 h 1868" name="T57"/>
                  <a:gd fmla="*/ 1900 w 2182" name="T58"/>
                  <a:gd fmla="*/ 104 h 1868" name="T59"/>
                  <a:gd fmla="*/ 2010 w 2182" name="T60"/>
                  <a:gd fmla="*/ 172 h 1868" name="T61"/>
                  <a:gd fmla="*/ 2104 w 2182" name="T62"/>
                  <a:gd fmla="*/ 124 h 1868" name="T63"/>
                  <a:gd fmla="*/ 2140 w 2182" name="T64"/>
                  <a:gd fmla="*/ 374 h 1868" name="T65"/>
                  <a:gd fmla="*/ 2148 w 2182" name="T66"/>
                  <a:gd fmla="*/ 510 h 1868" name="T67"/>
                  <a:gd fmla="*/ 2084 w 2182" name="T68"/>
                  <a:gd fmla="*/ 466 h 1868" name="T69"/>
                  <a:gd fmla="*/ 2024 w 2182" name="T70"/>
                  <a:gd fmla="*/ 586 h 1868" name="T71"/>
                  <a:gd fmla="*/ 2104 w 2182" name="T72"/>
                  <a:gd fmla="*/ 690 h 1868" name="T73"/>
                  <a:gd fmla="*/ 2064 w 2182" name="T74"/>
                  <a:gd fmla="*/ 778 h 1868" name="T75"/>
                  <a:gd fmla="*/ 1962 w 2182" name="T76"/>
                  <a:gd fmla="*/ 824 h 1868" name="T77"/>
                  <a:gd fmla="*/ 2054 w 2182" name="T78"/>
                  <a:gd fmla="*/ 986 h 1868" name="T79"/>
                  <a:gd fmla="*/ 2160 w 2182" name="T80"/>
                  <a:gd fmla="*/ 1040 h 1868" name="T81"/>
                  <a:gd fmla="*/ 2138 w 2182" name="T82"/>
                  <a:gd fmla="*/ 1120 h 1868" name="T83"/>
                  <a:gd fmla="*/ 2046 w 2182" name="T84"/>
                  <a:gd fmla="*/ 1182 h 1868" name="T85"/>
                  <a:gd fmla="*/ 1890 w 2182" name="T86"/>
                  <a:gd fmla="*/ 1230 h 1868" name="T87"/>
                  <a:gd fmla="*/ 1854 w 2182" name="T88"/>
                  <a:gd fmla="*/ 1282 h 1868" name="T89"/>
                  <a:gd fmla="*/ 1782 w 2182" name="T90"/>
                  <a:gd fmla="*/ 1316 h 1868" name="T91"/>
                  <a:gd fmla="*/ 1670 w 2182" name="T92"/>
                  <a:gd fmla="*/ 1226 h 1868" name="T93"/>
                  <a:gd fmla="*/ 1510 w 2182" name="T94"/>
                  <a:gd fmla="*/ 1368 h 1868" name="T95"/>
                  <a:gd fmla="*/ 1486 w 2182" name="T96"/>
                  <a:gd fmla="*/ 1304 h 1868" name="T97"/>
                  <a:gd fmla="*/ 1424 w 2182" name="T98"/>
                  <a:gd fmla="*/ 1318 h 1868" name="T99"/>
                  <a:gd fmla="*/ 1402 w 2182" name="T100"/>
                  <a:gd fmla="*/ 1490 h 1868" name="T101"/>
                  <a:gd fmla="*/ 1244 w 2182" name="T102"/>
                  <a:gd fmla="*/ 1566 h 1868" name="T103"/>
                  <a:gd fmla="*/ 1108 w 2182" name="T104"/>
                  <a:gd fmla="*/ 1622 h 1868" name="T105"/>
                  <a:gd fmla="*/ 1030 w 2182" name="T106"/>
                  <a:gd fmla="*/ 1696 h 1868" name="T107"/>
                  <a:gd fmla="*/ 976 w 2182" name="T108"/>
                  <a:gd fmla="*/ 1840 h 1868" name="T109"/>
                  <a:gd fmla="*/ 816 w 2182" name="T110"/>
                  <a:gd fmla="*/ 1696 h 1868" name="T111"/>
                  <a:gd fmla="*/ 758 w 2182" name="T112"/>
                  <a:gd fmla="*/ 1660 h 1868" name="T113"/>
                  <a:gd fmla="*/ 688 w 2182" name="T114"/>
                  <a:gd fmla="*/ 1810 h 1868" name="T115"/>
                  <a:gd fmla="*/ 556 w 2182" name="T116"/>
                  <a:gd fmla="*/ 1868 h 1868" name="T117"/>
                  <a:gd fmla="*/ 0 w 2182" name="T118"/>
                  <a:gd fmla="*/ 0 h 1868" name="T119"/>
                  <a:gd fmla="*/ 2182 w 2182" name="T120"/>
                  <a:gd fmla="*/ 1868 h 1868"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T121" l="T118" r="T120" t="T119"/>
                <a:pathLst>
                  <a:path h="1868" w="2182">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31" name="Freeform 35"/>
              <p:cNvSpPr/>
              <p:nvPr/>
            </p:nvSpPr>
            <p:spPr bwMode="auto">
              <a:xfrm>
                <a:off x="6204086" y="2130104"/>
                <a:ext cx="239642" cy="265793"/>
              </a:xfrm>
              <a:custGeom>
                <a:gdLst>
                  <a:gd fmla="*/ 196 w 232" name="T0"/>
                  <a:gd fmla="*/ 264 h 264" name="T1"/>
                  <a:gd fmla="*/ 196 w 232" name="T2"/>
                  <a:gd fmla="*/ 264 h 264" name="T3"/>
                  <a:gd fmla="*/ 182 w 232" name="T4"/>
                  <a:gd fmla="*/ 256 h 264" name="T5"/>
                  <a:gd fmla="*/ 170 w 232" name="T6"/>
                  <a:gd fmla="*/ 248 h 264" name="T7"/>
                  <a:gd fmla="*/ 158 w 232" name="T8"/>
                  <a:gd fmla="*/ 238 h 264" name="T9"/>
                  <a:gd fmla="*/ 152 w 232" name="T10"/>
                  <a:gd fmla="*/ 228 h 264" name="T11"/>
                  <a:gd fmla="*/ 148 w 232" name="T12"/>
                  <a:gd fmla="*/ 218 h 264" name="T13"/>
                  <a:gd fmla="*/ 146 w 232" name="T14"/>
                  <a:gd fmla="*/ 202 h 264" name="T15"/>
                  <a:gd fmla="*/ 144 w 232" name="T16"/>
                  <a:gd fmla="*/ 186 h 264" name="T17"/>
                  <a:gd fmla="*/ 142 w 232" name="T18"/>
                  <a:gd fmla="*/ 182 h 264" name="T19"/>
                  <a:gd fmla="*/ 140 w 232" name="T20"/>
                  <a:gd fmla="*/ 178 h 264" name="T21"/>
                  <a:gd fmla="*/ 136 w 232" name="T22"/>
                  <a:gd fmla="*/ 166 h 264" name="T23"/>
                  <a:gd fmla="*/ 116 w 232" name="T24"/>
                  <a:gd fmla="*/ 148 h 264" name="T25"/>
                  <a:gd fmla="*/ 108 w 232" name="T26"/>
                  <a:gd fmla="*/ 144 h 264" name="T27"/>
                  <a:gd fmla="*/ 100 w 232" name="T28"/>
                  <a:gd fmla="*/ 140 h 264" name="T29"/>
                  <a:gd fmla="*/ 92 w 232" name="T30"/>
                  <a:gd fmla="*/ 138 h 264" name="T31"/>
                  <a:gd fmla="*/ 82 w 232" name="T32"/>
                  <a:gd fmla="*/ 140 h 264" name="T33"/>
                  <a:gd fmla="*/ 62 w 232" name="T34"/>
                  <a:gd fmla="*/ 144 h 264" name="T35"/>
                  <a:gd fmla="*/ 56 w 232" name="T36"/>
                  <a:gd fmla="*/ 152 h 264" name="T37"/>
                  <a:gd fmla="*/ 50 w 232" name="T38"/>
                  <a:gd fmla="*/ 158 h 264" name="T39"/>
                  <a:gd fmla="*/ 0 w 232" name="T40"/>
                  <a:gd fmla="*/ 160 h 264" name="T41"/>
                  <a:gd fmla="*/ 0 w 232" name="T42"/>
                  <a:gd fmla="*/ 146 h 264" name="T43"/>
                  <a:gd fmla="*/ 2 w 232" name="T44"/>
                  <a:gd fmla="*/ 134 h 264" name="T45"/>
                  <a:gd fmla="*/ 2 w 232" name="T46"/>
                  <a:gd fmla="*/ 130 h 264" name="T47"/>
                  <a:gd fmla="*/ 6 w 232" name="T48"/>
                  <a:gd fmla="*/ 126 h 264" name="T49"/>
                  <a:gd fmla="*/ 10 w 232" name="T50"/>
                  <a:gd fmla="*/ 124 h 264" name="T51"/>
                  <a:gd fmla="*/ 18 w 232" name="T52"/>
                  <a:gd fmla="*/ 122 h 264" name="T53"/>
                  <a:gd fmla="*/ 40 w 232" name="T54"/>
                  <a:gd fmla="*/ 104 h 264" name="T55"/>
                  <a:gd fmla="*/ 42 w 232" name="T56"/>
                  <a:gd fmla="*/ 96 h 264" name="T57"/>
                  <a:gd fmla="*/ 44 w 232" name="T58"/>
                  <a:gd fmla="*/ 88 h 264" name="T59"/>
                  <a:gd fmla="*/ 44 w 232" name="T60"/>
                  <a:gd fmla="*/ 82 h 264" name="T61"/>
                  <a:gd fmla="*/ 42 w 232" name="T62"/>
                  <a:gd fmla="*/ 76 h 264" name="T63"/>
                  <a:gd fmla="*/ 36 w 232" name="T64"/>
                  <a:gd fmla="*/ 66 h 264" name="T65"/>
                  <a:gd fmla="*/ 34 w 232" name="T66"/>
                  <a:gd fmla="*/ 60 h 264" name="T67"/>
                  <a:gd fmla="*/ 34 w 232" name="T68"/>
                  <a:gd fmla="*/ 56 h 264" name="T69"/>
                  <a:gd fmla="*/ 58 w 232" name="T70"/>
                  <a:gd fmla="*/ 42 h 264" name="T71"/>
                  <a:gd fmla="*/ 70 w 232" name="T72"/>
                  <a:gd fmla="*/ 32 h 264" name="T73"/>
                  <a:gd fmla="*/ 82 w 232" name="T74"/>
                  <a:gd fmla="*/ 22 h 264" name="T75"/>
                  <a:gd fmla="*/ 84 w 232" name="T76"/>
                  <a:gd fmla="*/ 12 h 264" name="T77"/>
                  <a:gd fmla="*/ 86 w 232" name="T78"/>
                  <a:gd fmla="*/ 6 h 264" name="T79"/>
                  <a:gd fmla="*/ 90 w 232" name="T80"/>
                  <a:gd fmla="*/ 2 h 264" name="T81"/>
                  <a:gd fmla="*/ 100 w 232" name="T82"/>
                  <a:gd fmla="*/ 0 h 264" name="T83"/>
                  <a:gd fmla="*/ 118 w 232" name="T84"/>
                  <a:gd fmla="*/ 16 h 264" name="T85"/>
                  <a:gd fmla="*/ 154 w 232" name="T86"/>
                  <a:gd fmla="*/ 20 h 264" name="T87"/>
                  <a:gd fmla="*/ 150 w 232" name="T88"/>
                  <a:gd fmla="*/ 32 h 264" name="T89"/>
                  <a:gd fmla="*/ 148 w 232" name="T90"/>
                  <a:gd fmla="*/ 52 h 264" name="T91"/>
                  <a:gd fmla="*/ 150 w 232" name="T92"/>
                  <a:gd fmla="*/ 74 h 264" name="T93"/>
                  <a:gd fmla="*/ 152 w 232" name="T94"/>
                  <a:gd fmla="*/ 84 h 264" name="T95"/>
                  <a:gd fmla="*/ 156 w 232" name="T96"/>
                  <a:gd fmla="*/ 94 h 264" name="T97"/>
                  <a:gd fmla="*/ 174 w 232" name="T98"/>
                  <a:gd fmla="*/ 96 h 264" name="T99"/>
                  <a:gd fmla="*/ 186 w 232" name="T100"/>
                  <a:gd fmla="*/ 104 h 264" name="T101"/>
                  <a:gd fmla="*/ 184 w 232" name="T102"/>
                  <a:gd fmla="*/ 124 h 264" name="T103"/>
                  <a:gd fmla="*/ 184 w 232" name="T104"/>
                  <a:gd fmla="*/ 132 h 264" name="T105"/>
                  <a:gd fmla="*/ 186 w 232" name="T106"/>
                  <a:gd fmla="*/ 140 h 264" name="T107"/>
                  <a:gd fmla="*/ 188 w 232" name="T108"/>
                  <a:gd fmla="*/ 146 h 264" name="T109"/>
                  <a:gd fmla="*/ 194 w 232" name="T110"/>
                  <a:gd fmla="*/ 154 h 264" name="T111"/>
                  <a:gd fmla="*/ 200 w 232" name="T112"/>
                  <a:gd fmla="*/ 162 h 264" name="T113"/>
                  <a:gd fmla="*/ 212 w 232" name="T114"/>
                  <a:gd fmla="*/ 170 h 264" name="T115"/>
                  <a:gd fmla="*/ 232 w 232" name="T116"/>
                  <a:gd fmla="*/ 196 h 264" name="T117"/>
                  <a:gd fmla="*/ 208 w 232" name="T118"/>
                  <a:gd fmla="*/ 208 h 264" name="T119"/>
                  <a:gd fmla="*/ 200 w 232" name="T120"/>
                  <a:gd fmla="*/ 214 h 264" name="T121"/>
                  <a:gd fmla="*/ 194 w 232" name="T122"/>
                  <a:gd fmla="*/ 224 h 264" name="T123"/>
                  <a:gd fmla="*/ 196 w 232" name="T124"/>
                  <a:gd fmla="*/ 264 h 264" name="T125"/>
                  <a:gd fmla="*/ 0 w 232" name="T126"/>
                  <a:gd fmla="*/ 0 h 264" name="T127"/>
                  <a:gd fmla="*/ 232 w 232" name="T128"/>
                  <a:gd fmla="*/ 264 h 264" name="T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T129" l="T126" r="T128" t="T127"/>
                <a:pathLst>
                  <a:path h="264" w="231">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32" name="Freeform 36"/>
              <p:cNvSpPr/>
              <p:nvPr/>
            </p:nvSpPr>
            <p:spPr bwMode="auto">
              <a:xfrm>
                <a:off x="6502245" y="1774599"/>
                <a:ext cx="605235" cy="560561"/>
              </a:xfrm>
              <a:custGeom>
                <a:gdLst>
                  <a:gd fmla="*/ 236 w 588" name="T0"/>
                  <a:gd fmla="*/ 554 h 554" name="T1"/>
                  <a:gd fmla="*/ 240 w 588" name="T2"/>
                  <a:gd fmla="*/ 536 h 554" name="T3"/>
                  <a:gd fmla="*/ 254 w 588" name="T4"/>
                  <a:gd fmla="*/ 524 h 554" name="T5"/>
                  <a:gd fmla="*/ 274 w 588" name="T6"/>
                  <a:gd fmla="*/ 496 h 554" name="T7"/>
                  <a:gd fmla="*/ 252 w 588" name="T8"/>
                  <a:gd fmla="*/ 468 h 554" name="T9"/>
                  <a:gd fmla="*/ 250 w 588" name="T10"/>
                  <a:gd fmla="*/ 446 h 554" name="T11"/>
                  <a:gd fmla="*/ 256 w 588" name="T12"/>
                  <a:gd fmla="*/ 430 h 554" name="T13"/>
                  <a:gd fmla="*/ 280 w 588" name="T14"/>
                  <a:gd fmla="*/ 404 h 554" name="T15"/>
                  <a:gd fmla="*/ 288 w 588" name="T16"/>
                  <a:gd fmla="*/ 388 h 554" name="T17"/>
                  <a:gd fmla="*/ 290 w 588" name="T18"/>
                  <a:gd fmla="*/ 356 h 554" name="T19"/>
                  <a:gd fmla="*/ 252 w 588" name="T20"/>
                  <a:gd fmla="*/ 300 h 554" name="T21"/>
                  <a:gd fmla="*/ 200 w 588" name="T22"/>
                  <a:gd fmla="*/ 304 h 554" name="T23"/>
                  <a:gd fmla="*/ 174 w 588" name="T24"/>
                  <a:gd fmla="*/ 330 h 554" name="T25"/>
                  <a:gd fmla="*/ 130 w 588" name="T26"/>
                  <a:gd fmla="*/ 390 h 554" name="T27"/>
                  <a:gd fmla="*/ 110 w 588" name="T28"/>
                  <a:gd fmla="*/ 416 h 554" name="T29"/>
                  <a:gd fmla="*/ 52 w 588" name="T30"/>
                  <a:gd fmla="*/ 376 h 554" name="T31"/>
                  <a:gd fmla="*/ 22 w 588" name="T32"/>
                  <a:gd fmla="*/ 362 h 554" name="T33"/>
                  <a:gd fmla="*/ 6 w 588" name="T34"/>
                  <a:gd fmla="*/ 352 h 554" name="T35"/>
                  <a:gd fmla="*/ 0 w 588" name="T36"/>
                  <a:gd fmla="*/ 334 h 554" name="T37"/>
                  <a:gd fmla="*/ 4 w 588" name="T38"/>
                  <a:gd fmla="*/ 324 h 554" name="T39"/>
                  <a:gd fmla="*/ 18 w 588" name="T40"/>
                  <a:gd fmla="*/ 320 h 554" name="T41"/>
                  <a:gd fmla="*/ 40 w 588" name="T42"/>
                  <a:gd fmla="*/ 292 h 554" name="T43"/>
                  <a:gd fmla="*/ 34 w 588" name="T44"/>
                  <a:gd fmla="*/ 238 h 554" name="T45"/>
                  <a:gd fmla="*/ 20 w 588" name="T46"/>
                  <a:gd fmla="*/ 206 h 554" name="T47"/>
                  <a:gd fmla="*/ 22 w 588" name="T48"/>
                  <a:gd fmla="*/ 178 h 554" name="T49"/>
                  <a:gd fmla="*/ 34 w 588" name="T50"/>
                  <a:gd fmla="*/ 176 h 554" name="T51"/>
                  <a:gd fmla="*/ 44 w 588" name="T52"/>
                  <a:gd fmla="*/ 190 h 554" name="T53"/>
                  <a:gd fmla="*/ 58 w 588" name="T54"/>
                  <a:gd fmla="*/ 210 h 554" name="T55"/>
                  <a:gd fmla="*/ 74 w 588" name="T56"/>
                  <a:gd fmla="*/ 222 h 554" name="T57"/>
                  <a:gd fmla="*/ 88 w 588" name="T58"/>
                  <a:gd fmla="*/ 224 h 554" name="T59"/>
                  <a:gd fmla="*/ 118 w 588" name="T60"/>
                  <a:gd fmla="*/ 204 h 554" name="T61"/>
                  <a:gd fmla="*/ 168 w 588" name="T62"/>
                  <a:gd fmla="*/ 166 h 554" name="T63"/>
                  <a:gd fmla="*/ 216 w 588" name="T64"/>
                  <a:gd fmla="*/ 128 h 554" name="T65"/>
                  <a:gd fmla="*/ 232 w 588" name="T66"/>
                  <a:gd fmla="*/ 104 h 554" name="T67"/>
                  <a:gd fmla="*/ 262 w 588" name="T68"/>
                  <a:gd fmla="*/ 76 h 554" name="T69"/>
                  <a:gd fmla="*/ 284 w 588" name="T70"/>
                  <a:gd fmla="*/ 72 h 554" name="T71"/>
                  <a:gd fmla="*/ 302 w 588" name="T72"/>
                  <a:gd fmla="*/ 78 h 554" name="T73"/>
                  <a:gd fmla="*/ 332 w 588" name="T74"/>
                  <a:gd fmla="*/ 84 h 554" name="T75"/>
                  <a:gd fmla="*/ 348 w 588" name="T76"/>
                  <a:gd fmla="*/ 16 h 554" name="T77"/>
                  <a:gd fmla="*/ 362 w 588" name="T78"/>
                  <a:gd fmla="*/ 2 h 554" name="T79"/>
                  <a:gd fmla="*/ 384 w 588" name="T80"/>
                  <a:gd fmla="*/ 18 h 554" name="T81"/>
                  <a:gd fmla="*/ 408 w 588" name="T82"/>
                  <a:gd fmla="*/ 42 h 554" name="T83"/>
                  <a:gd fmla="*/ 432 w 588" name="T84"/>
                  <a:gd fmla="*/ 48 h 554" name="T85"/>
                  <a:gd fmla="*/ 438 w 588" name="T86"/>
                  <a:gd fmla="*/ 36 h 554" name="T87"/>
                  <a:gd fmla="*/ 450 w 588" name="T88"/>
                  <a:gd fmla="*/ 16 h 554" name="T89"/>
                  <a:gd fmla="*/ 460 w 588" name="T90"/>
                  <a:gd fmla="*/ 62 h 554" name="T91"/>
                  <a:gd fmla="*/ 484 w 588" name="T92"/>
                  <a:gd fmla="*/ 92 h 554" name="T93"/>
                  <a:gd fmla="*/ 516 w 588" name="T94"/>
                  <a:gd fmla="*/ 128 h 554" name="T95"/>
                  <a:gd fmla="*/ 530 w 588" name="T96"/>
                  <a:gd fmla="*/ 196 h 554" name="T97"/>
                  <a:gd fmla="*/ 588 w 588" name="T98"/>
                  <a:gd fmla="*/ 236 h 554" name="T99"/>
                  <a:gd fmla="*/ 580 w 588" name="T100"/>
                  <a:gd fmla="*/ 250 h 554" name="T101"/>
                  <a:gd fmla="*/ 534 w 588" name="T102"/>
                  <a:gd fmla="*/ 282 h 554" name="T103"/>
                  <a:gd fmla="*/ 502 w 588" name="T104"/>
                  <a:gd fmla="*/ 310 h 554" name="T105"/>
                  <a:gd fmla="*/ 472 w 588" name="T106"/>
                  <a:gd fmla="*/ 346 h 554" name="T107"/>
                  <a:gd fmla="*/ 468 w 588" name="T108"/>
                  <a:gd fmla="*/ 364 h 554" name="T109"/>
                  <a:gd fmla="*/ 462 w 588" name="T110"/>
                  <a:gd fmla="*/ 384 h 554" name="T111"/>
                  <a:gd fmla="*/ 432 w 588" name="T112"/>
                  <a:gd fmla="*/ 398 h 554" name="T113"/>
                  <a:gd fmla="*/ 394 w 588" name="T114"/>
                  <a:gd fmla="*/ 408 h 554" name="T115"/>
                  <a:gd fmla="*/ 362 w 588" name="T116"/>
                  <a:gd fmla="*/ 424 h 554" name="T117"/>
                  <a:gd fmla="*/ 336 w 588" name="T118"/>
                  <a:gd fmla="*/ 446 h 554" name="T119"/>
                  <a:gd fmla="*/ 310 w 588" name="T120"/>
                  <a:gd fmla="*/ 476 h 554" name="T121"/>
                  <a:gd fmla="*/ 296 w 588" name="T122"/>
                  <a:gd fmla="*/ 518 h 554" name="T123"/>
                  <a:gd fmla="*/ 260 w 588" name="T124"/>
                  <a:gd fmla="*/ 550 h 554" name="T125"/>
                  <a:gd fmla="*/ 0 w 588" name="T126"/>
                  <a:gd fmla="*/ 0 h 554" name="T127"/>
                  <a:gd fmla="*/ 588 w 588" name="T128"/>
                  <a:gd fmla="*/ 554 h 554" name="T1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T129" l="T126" r="T128" t="T127"/>
                <a:pathLst>
                  <a:path h="554" w="588">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33" name="Freeform 37"/>
              <p:cNvSpPr/>
              <p:nvPr/>
            </p:nvSpPr>
            <p:spPr bwMode="auto">
              <a:xfrm>
                <a:off x="6630426" y="1464229"/>
                <a:ext cx="863268" cy="536044"/>
              </a:xfrm>
              <a:custGeom>
                <a:gdLst>
                  <a:gd fmla="*/ 436 w 838" name="T0"/>
                  <a:gd fmla="*/ 508 h 532" name="T1"/>
                  <a:gd fmla="*/ 402 w 838" name="T2"/>
                  <a:gd fmla="*/ 438 h 532" name="T3"/>
                  <a:gd fmla="*/ 376 w 838" name="T4"/>
                  <a:gd fmla="*/ 398 h 532" name="T5"/>
                  <a:gd fmla="*/ 336 w 838" name="T6"/>
                  <a:gd fmla="*/ 318 h 532" name="T7"/>
                  <a:gd fmla="*/ 312 w 838" name="T8"/>
                  <a:gd fmla="*/ 322 h 532" name="T9"/>
                  <a:gd fmla="*/ 270 w 838" name="T10"/>
                  <a:gd fmla="*/ 320 h 532" name="T11"/>
                  <a:gd fmla="*/ 216 w 838" name="T12"/>
                  <a:gd fmla="*/ 292 h 532" name="T13"/>
                  <a:gd fmla="*/ 192 w 838" name="T14"/>
                  <a:gd fmla="*/ 264 h 532" name="T15"/>
                  <a:gd fmla="*/ 156 w 838" name="T16"/>
                  <a:gd fmla="*/ 190 h 532" name="T17"/>
                  <a:gd fmla="*/ 98 w 838" name="T18"/>
                  <a:gd fmla="*/ 226 h 532" name="T19"/>
                  <a:gd fmla="*/ 76 w 838" name="T20"/>
                  <a:gd fmla="*/ 186 h 532" name="T21"/>
                  <a:gd fmla="*/ 60 w 838" name="T22"/>
                  <a:gd fmla="*/ 116 h 532" name="T23"/>
                  <a:gd fmla="*/ 6 w 838" name="T24"/>
                  <a:gd fmla="*/ 66 h 532" name="T25"/>
                  <a:gd fmla="*/ 4 w 838" name="T26"/>
                  <a:gd fmla="*/ 38 h 532" name="T27"/>
                  <a:gd fmla="*/ 42 w 838" name="T28"/>
                  <a:gd fmla="*/ 50 h 532" name="T29"/>
                  <a:gd fmla="*/ 88 w 838" name="T30"/>
                  <a:gd fmla="*/ 52 h 532" name="T31"/>
                  <a:gd fmla="*/ 128 w 838" name="T32"/>
                  <a:gd fmla="*/ 8 h 532" name="T33"/>
                  <a:gd fmla="*/ 152 w 838" name="T34"/>
                  <a:gd fmla="*/ 4 h 532" name="T35"/>
                  <a:gd fmla="*/ 172 w 838" name="T36"/>
                  <a:gd fmla="*/ 42 h 532" name="T37"/>
                  <a:gd fmla="*/ 210 w 838" name="T38"/>
                  <a:gd fmla="*/ 74 h 532" name="T39"/>
                  <a:gd fmla="*/ 340 w 838" name="T40"/>
                  <a:gd fmla="*/ 26 h 532" name="T41"/>
                  <a:gd fmla="*/ 348 w 838" name="T42"/>
                  <a:gd fmla="*/ 64 h 532" name="T43"/>
                  <a:gd fmla="*/ 380 w 838" name="T44"/>
                  <a:gd fmla="*/ 86 h 532" name="T45"/>
                  <a:gd fmla="*/ 410 w 838" name="T46"/>
                  <a:gd fmla="*/ 72 h 532" name="T47"/>
                  <a:gd fmla="*/ 446 w 838" name="T48"/>
                  <a:gd fmla="*/ 102 h 532" name="T49"/>
                  <a:gd fmla="*/ 500 w 838" name="T50"/>
                  <a:gd fmla="*/ 152 h 532" name="T51"/>
                  <a:gd fmla="*/ 542 w 838" name="T52"/>
                  <a:gd fmla="*/ 144 h 532" name="T53"/>
                  <a:gd fmla="*/ 572 w 838" name="T54"/>
                  <a:gd fmla="*/ 140 h 532" name="T55"/>
                  <a:gd fmla="*/ 606 w 838" name="T56"/>
                  <a:gd fmla="*/ 184 h 532" name="T57"/>
                  <a:gd fmla="*/ 678 w 838" name="T58"/>
                  <a:gd fmla="*/ 190 h 532" name="T59"/>
                  <a:gd fmla="*/ 690 w 838" name="T60"/>
                  <a:gd fmla="*/ 172 h 532" name="T61"/>
                  <a:gd fmla="*/ 700 w 838" name="T62"/>
                  <a:gd fmla="*/ 154 h 532" name="T63"/>
                  <a:gd fmla="*/ 742 w 838" name="T64"/>
                  <a:gd fmla="*/ 132 h 532" name="T65"/>
                  <a:gd fmla="*/ 756 w 838" name="T66"/>
                  <a:gd fmla="*/ 154 h 532" name="T67"/>
                  <a:gd fmla="*/ 838 w 838" name="T68"/>
                  <a:gd fmla="*/ 194 h 532" name="T69"/>
                  <a:gd fmla="*/ 836 w 838" name="T70"/>
                  <a:gd fmla="*/ 236 h 532" name="T71"/>
                  <a:gd fmla="*/ 812 w 838" name="T72"/>
                  <a:gd fmla="*/ 306 h 532" name="T73"/>
                  <a:gd fmla="*/ 792 w 838" name="T74"/>
                  <a:gd fmla="*/ 298 h 532" name="T75"/>
                  <a:gd fmla="*/ 770 w 838" name="T76"/>
                  <a:gd fmla="*/ 300 h 532" name="T77"/>
                  <a:gd fmla="*/ 750 w 838" name="T78"/>
                  <a:gd fmla="*/ 242 h 532" name="T79"/>
                  <a:gd fmla="*/ 722 w 838" name="T80"/>
                  <a:gd fmla="*/ 264 h 532" name="T81"/>
                  <a:gd fmla="*/ 690 w 838" name="T82"/>
                  <a:gd fmla="*/ 340 h 532" name="T83"/>
                  <a:gd fmla="*/ 652 w 838" name="T84"/>
                  <a:gd fmla="*/ 366 h 532" name="T85"/>
                  <a:gd fmla="*/ 620 w 838" name="T86"/>
                  <a:gd fmla="*/ 378 h 532" name="T87"/>
                  <a:gd fmla="*/ 642 w 838" name="T88"/>
                  <a:gd fmla="*/ 438 h 532" name="T89"/>
                  <a:gd fmla="*/ 610 w 838" name="T90"/>
                  <a:gd fmla="*/ 456 h 532" name="T91"/>
                  <a:gd fmla="*/ 548 w 838" name="T92"/>
                  <a:gd fmla="*/ 442 h 532" name="T93"/>
                  <a:gd fmla="*/ 520 w 838" name="T94"/>
                  <a:gd fmla="*/ 440 h 532" name="T95"/>
                  <a:gd fmla="*/ 476 w 838" name="T96"/>
                  <a:gd fmla="*/ 530 h 532" name="T97"/>
                  <a:gd fmla="*/ 0 w 838" name="T98"/>
                  <a:gd fmla="*/ 0 h 532" name="T99"/>
                  <a:gd fmla="*/ 838 w 838" name="T100"/>
                  <a:gd fmla="*/ 532 h 53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532" w="838">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34" name="Freeform 38"/>
              <p:cNvSpPr/>
              <p:nvPr/>
            </p:nvSpPr>
            <p:spPr bwMode="auto">
              <a:xfrm>
                <a:off x="6452088" y="657377"/>
                <a:ext cx="1147494" cy="1005778"/>
              </a:xfrm>
              <a:custGeom>
                <a:gdLst>
                  <a:gd fmla="*/ 754 w 1114" name="T0"/>
                  <a:gd fmla="*/ 926 h 996" name="T1"/>
                  <a:gd fmla="*/ 716 w 1114" name="T2"/>
                  <a:gd fmla="*/ 912 h 996" name="T3"/>
                  <a:gd fmla="*/ 664 w 1114" name="T4"/>
                  <a:gd fmla="*/ 918 h 996" name="T5"/>
                  <a:gd fmla="*/ 628 w 1114" name="T6"/>
                  <a:gd fmla="*/ 892 h 996" name="T7"/>
                  <a:gd fmla="*/ 588 w 1114" name="T8"/>
                  <a:gd fmla="*/ 862 h 996" name="T9"/>
                  <a:gd fmla="*/ 538 w 1114" name="T10"/>
                  <a:gd fmla="*/ 866 h 996" name="T11"/>
                  <a:gd fmla="*/ 526 w 1114" name="T12"/>
                  <a:gd fmla="*/ 816 h 996" name="T13"/>
                  <a:gd fmla="*/ 474 w 1114" name="T14"/>
                  <a:gd fmla="*/ 842 h 996" name="T15"/>
                  <a:gd fmla="*/ 422 w 1114" name="T16"/>
                  <a:gd fmla="*/ 866 h 996" name="T17"/>
                  <a:gd fmla="*/ 360 w 1114" name="T18"/>
                  <a:gd fmla="*/ 840 h 996" name="T19"/>
                  <a:gd fmla="*/ 330 w 1114" name="T20"/>
                  <a:gd fmla="*/ 790 h 996" name="T21"/>
                  <a:gd fmla="*/ 290 w 1114" name="T22"/>
                  <a:gd fmla="*/ 782 h 996" name="T23"/>
                  <a:gd fmla="*/ 314 w 1114" name="T24"/>
                  <a:gd fmla="*/ 762 h 996" name="T25"/>
                  <a:gd fmla="*/ 296 w 1114" name="T26"/>
                  <a:gd fmla="*/ 708 h 996" name="T27"/>
                  <a:gd fmla="*/ 264 w 1114" name="T28"/>
                  <a:gd fmla="*/ 730 h 996" name="T29"/>
                  <a:gd fmla="*/ 228 w 1114" name="T30"/>
                  <a:gd fmla="*/ 696 h 996" name="T31"/>
                  <a:gd fmla="*/ 260 w 1114" name="T32"/>
                  <a:gd fmla="*/ 616 h 996" name="T33"/>
                  <a:gd fmla="*/ 292 w 1114" name="T34"/>
                  <a:gd fmla="*/ 556 h 996" name="T35"/>
                  <a:gd fmla="*/ 312 w 1114" name="T36"/>
                  <a:gd fmla="*/ 520 h 996" name="T37"/>
                  <a:gd fmla="*/ 318 w 1114" name="T38"/>
                  <a:gd fmla="*/ 562 h 996" name="T39"/>
                  <a:gd fmla="*/ 366 w 1114" name="T40"/>
                  <a:gd fmla="*/ 562 h 996" name="T41"/>
                  <a:gd fmla="*/ 352 w 1114" name="T42"/>
                  <a:gd fmla="*/ 474 h 996" name="T43"/>
                  <a:gd fmla="*/ 360 w 1114" name="T44"/>
                  <a:gd fmla="*/ 428 h 996" name="T45"/>
                  <a:gd fmla="*/ 338 w 1114" name="T46"/>
                  <a:gd fmla="*/ 348 h 996" name="T47"/>
                  <a:gd fmla="*/ 362 w 1114" name="T48"/>
                  <a:gd fmla="*/ 252 h 996" name="T49"/>
                  <a:gd fmla="*/ 334 w 1114" name="T50"/>
                  <a:gd fmla="*/ 174 h 996" name="T51"/>
                  <a:gd fmla="*/ 272 w 1114" name="T52"/>
                  <a:gd fmla="*/ 164 h 996" name="T53"/>
                  <a:gd fmla="*/ 216 w 1114" name="T54"/>
                  <a:gd fmla="*/ 208 h 996" name="T55"/>
                  <a:gd fmla="*/ 144 w 1114" name="T56"/>
                  <a:gd fmla="*/ 218 h 996" name="T57"/>
                  <a:gd fmla="*/ 128 w 1114" name="T58"/>
                  <a:gd fmla="*/ 184 h 996" name="T59"/>
                  <a:gd fmla="*/ 86 w 1114" name="T60"/>
                  <a:gd fmla="*/ 120 h 996" name="T61"/>
                  <a:gd fmla="*/ 46 w 1114" name="T62"/>
                  <a:gd fmla="*/ 130 h 996" name="T63"/>
                  <a:gd fmla="*/ 20 w 1114" name="T64"/>
                  <a:gd fmla="*/ 96 h 996" name="T65"/>
                  <a:gd fmla="*/ 104 w 1114" name="T66"/>
                  <a:gd fmla="*/ 0 h 996" name="T67"/>
                  <a:gd fmla="*/ 184 w 1114" name="T68"/>
                  <a:gd fmla="*/ 18 h 996" name="T69"/>
                  <a:gd fmla="*/ 282 w 1114" name="T70"/>
                  <a:gd fmla="*/ 26 h 996" name="T71"/>
                  <a:gd fmla="*/ 436 w 1114" name="T72"/>
                  <a:gd fmla="*/ 222 h 996" name="T73"/>
                  <a:gd fmla="*/ 464 w 1114" name="T74"/>
                  <a:gd fmla="*/ 284 h 996" name="T75"/>
                  <a:gd fmla="*/ 504 w 1114" name="T76"/>
                  <a:gd fmla="*/ 354 h 996" name="T77"/>
                  <a:gd fmla="*/ 580 w 1114" name="T78"/>
                  <a:gd fmla="*/ 354 h 996" name="T79"/>
                  <a:gd fmla="*/ 642 w 1114" name="T80"/>
                  <a:gd fmla="*/ 362 h 996" name="T81"/>
                  <a:gd fmla="*/ 728 w 1114" name="T82"/>
                  <a:gd fmla="*/ 396 h 996" name="T83"/>
                  <a:gd fmla="*/ 772 w 1114" name="T84"/>
                  <a:gd fmla="*/ 458 h 996" name="T85"/>
                  <a:gd fmla="*/ 808 w 1114" name="T86"/>
                  <a:gd fmla="*/ 510 h 996" name="T87"/>
                  <a:gd fmla="*/ 846 w 1114" name="T88"/>
                  <a:gd fmla="*/ 506 h 996" name="T89"/>
                  <a:gd fmla="*/ 956 w 1114" name="T90"/>
                  <a:gd fmla="*/ 436 h 996" name="T91"/>
                  <a:gd fmla="*/ 1078 w 1114" name="T92"/>
                  <a:gd fmla="*/ 338 h 996" name="T93"/>
                  <a:gd fmla="*/ 1084 w 1114" name="T94"/>
                  <a:gd fmla="*/ 370 h 996" name="T95"/>
                  <a:gd fmla="*/ 1114 w 1114" name="T96"/>
                  <a:gd fmla="*/ 456 h 996" name="T97"/>
                  <a:gd fmla="*/ 1092 w 1114" name="T98"/>
                  <a:gd fmla="*/ 550 h 996" name="T99"/>
                  <a:gd fmla="*/ 1088 w 1114" name="T100"/>
                  <a:gd fmla="*/ 732 h 996" name="T101"/>
                  <a:gd fmla="*/ 1028 w 1114" name="T102"/>
                  <a:gd fmla="*/ 748 h 996" name="T103"/>
                  <a:gd fmla="*/ 978 w 1114" name="T104"/>
                  <a:gd fmla="*/ 764 h 996" name="T105"/>
                  <a:gd fmla="*/ 946 w 1114" name="T106"/>
                  <a:gd fmla="*/ 788 h 996" name="T107"/>
                  <a:gd fmla="*/ 964 w 1114" name="T108"/>
                  <a:gd fmla="*/ 866 h 996" name="T109"/>
                  <a:gd fmla="*/ 992 w 1114" name="T110"/>
                  <a:gd fmla="*/ 976 h 996" name="T111"/>
                  <a:gd fmla="*/ 936 w 1114" name="T112"/>
                  <a:gd fmla="*/ 942 h 996" name="T113"/>
                  <a:gd fmla="*/ 918 w 1114" name="T114"/>
                  <a:gd fmla="*/ 920 h 996" name="T115"/>
                  <a:gd fmla="*/ 888 w 1114" name="T116"/>
                  <a:gd fmla="*/ 934 h 996" name="T117"/>
                  <a:gd fmla="*/ 840 w 1114" name="T118"/>
                  <a:gd fmla="*/ 982 h 996" name="T119"/>
                  <a:gd fmla="*/ 0 w 1114" name="T120"/>
                  <a:gd fmla="*/ 0 h 996" name="T121"/>
                  <a:gd fmla="*/ 1114 w 1114" name="T122"/>
                  <a:gd fmla="*/ 996 h 996"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T123" l="T120" r="T122" t="T121"/>
                <a:pathLst>
                  <a:path h="996" w="1114">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35" name="Freeform 39"/>
              <p:cNvSpPr/>
              <p:nvPr/>
            </p:nvSpPr>
            <p:spPr bwMode="auto">
              <a:xfrm>
                <a:off x="4148183" y="1941207"/>
                <a:ext cx="1451784" cy="1213063"/>
              </a:xfrm>
              <a:custGeom>
                <a:gdLst>
                  <a:gd fmla="*/ 1270 w 1410" name="T0"/>
                  <a:gd fmla="*/ 918 h 1200" name="T1"/>
                  <a:gd fmla="*/ 1198 w 1410" name="T2"/>
                  <a:gd fmla="*/ 950 h 1200" name="T3"/>
                  <a:gd fmla="*/ 1218 w 1410" name="T4"/>
                  <a:gd fmla="*/ 1062 h 1200" name="T5"/>
                  <a:gd fmla="*/ 1150 w 1410" name="T6"/>
                  <a:gd fmla="*/ 1120 h 1200" name="T7"/>
                  <a:gd fmla="*/ 1134 w 1410" name="T8"/>
                  <a:gd fmla="*/ 1188 h 1200" name="T9"/>
                  <a:gd fmla="*/ 1036 w 1410" name="T10"/>
                  <a:gd fmla="*/ 1182 h 1200" name="T11"/>
                  <a:gd fmla="*/ 968 w 1410" name="T12"/>
                  <a:gd fmla="*/ 1090 h 1200" name="T13"/>
                  <a:gd fmla="*/ 900 w 1410" name="T14"/>
                  <a:gd fmla="*/ 1036 h 1200" name="T15"/>
                  <a:gd fmla="*/ 834 w 1410" name="T16"/>
                  <a:gd fmla="*/ 1030 h 1200" name="T17"/>
                  <a:gd fmla="*/ 826 w 1410" name="T18"/>
                  <a:gd fmla="*/ 1080 h 1200" name="T19"/>
                  <a:gd fmla="*/ 788 w 1410" name="T20"/>
                  <a:gd fmla="*/ 1120 h 1200" name="T21"/>
                  <a:gd fmla="*/ 696 w 1410" name="T22"/>
                  <a:gd fmla="*/ 1046 h 1200" name="T23"/>
                  <a:gd fmla="*/ 764 w 1410" name="T24"/>
                  <a:gd fmla="*/ 1022 h 1200" name="T25"/>
                  <a:gd fmla="*/ 812 w 1410" name="T26"/>
                  <a:gd fmla="*/ 1010 h 1200" name="T27"/>
                  <a:gd fmla="*/ 818 w 1410" name="T28"/>
                  <a:gd fmla="*/ 922 h 1200" name="T29"/>
                  <a:gd fmla="*/ 878 w 1410" name="T30"/>
                  <a:gd fmla="*/ 860 h 1200" name="T31"/>
                  <a:gd fmla="*/ 876 w 1410" name="T32"/>
                  <a:gd fmla="*/ 776 h 1200" name="T33"/>
                  <a:gd fmla="*/ 846 w 1410" name="T34"/>
                  <a:gd fmla="*/ 662 h 1200" name="T35"/>
                  <a:gd fmla="*/ 748 w 1410" name="T36"/>
                  <a:gd fmla="*/ 602 h 1200" name="T37"/>
                  <a:gd fmla="*/ 630 w 1410" name="T38"/>
                  <a:gd fmla="*/ 512 h 1200" name="T39"/>
                  <a:gd fmla="*/ 470 w 1410" name="T40"/>
                  <a:gd fmla="*/ 452 h 1200" name="T41"/>
                  <a:gd fmla="*/ 390 w 1410" name="T42"/>
                  <a:gd fmla="*/ 426 h 1200" name="T43"/>
                  <a:gd fmla="*/ 356 w 1410" name="T44"/>
                  <a:gd fmla="*/ 490 h 1200" name="T45"/>
                  <a:gd fmla="*/ 304 w 1410" name="T46"/>
                  <a:gd fmla="*/ 486 h 1200" name="T47"/>
                  <a:gd fmla="*/ 164 w 1410" name="T48"/>
                  <a:gd fmla="*/ 390 h 1200" name="T49"/>
                  <a:gd fmla="*/ 42 w 1410" name="T50"/>
                  <a:gd fmla="*/ 378 h 1200" name="T51"/>
                  <a:gd fmla="*/ 8 w 1410" name="T52"/>
                  <a:gd fmla="*/ 326 h 1200" name="T53"/>
                  <a:gd fmla="*/ 12 w 1410" name="T54"/>
                  <a:gd fmla="*/ 278 h 1200" name="T55"/>
                  <a:gd fmla="*/ 90 w 1410" name="T56"/>
                  <a:gd fmla="*/ 238 h 1200" name="T57"/>
                  <a:gd fmla="*/ 156 w 1410" name="T58"/>
                  <a:gd fmla="*/ 146 h 1200" name="T59"/>
                  <a:gd fmla="*/ 252 w 1410" name="T60"/>
                  <a:gd fmla="*/ 120 h 1200" name="T61"/>
                  <a:gd fmla="*/ 308 w 1410" name="T62"/>
                  <a:gd fmla="*/ 62 h 1200" name="T63"/>
                  <a:gd fmla="*/ 328 w 1410" name="T64"/>
                  <a:gd fmla="*/ 0 h 1200" name="T65"/>
                  <a:gd fmla="*/ 432 w 1410" name="T66"/>
                  <a:gd fmla="*/ 60 h 1200" name="T67"/>
                  <a:gd fmla="*/ 444 w 1410" name="T68"/>
                  <a:gd fmla="*/ 166 h 1200" name="T69"/>
                  <a:gd fmla="*/ 506 w 1410" name="T70"/>
                  <a:gd fmla="*/ 280 h 1200" name="T71"/>
                  <a:gd fmla="*/ 618 w 1410" name="T72"/>
                  <a:gd fmla="*/ 254 h 1200" name="T73"/>
                  <a:gd fmla="*/ 626 w 1410" name="T74"/>
                  <a:gd fmla="*/ 314 h 1200" name="T75"/>
                  <a:gd fmla="*/ 632 w 1410" name="T76"/>
                  <a:gd fmla="*/ 372 h 1200" name="T77"/>
                  <a:gd fmla="*/ 692 w 1410" name="T78"/>
                  <a:gd fmla="*/ 442 h 1200" name="T79"/>
                  <a:gd fmla="*/ 772 w 1410" name="T80"/>
                  <a:gd fmla="*/ 514 h 1200" name="T81"/>
                  <a:gd fmla="*/ 802 w 1410" name="T82"/>
                  <a:gd fmla="*/ 468 h 1200" name="T83"/>
                  <a:gd fmla="*/ 846 w 1410" name="T84"/>
                  <a:gd fmla="*/ 446 h 1200" name="T85"/>
                  <a:gd fmla="*/ 898 w 1410" name="T86"/>
                  <a:gd fmla="*/ 462 h 1200" name="T87"/>
                  <a:gd fmla="*/ 964 w 1410" name="T88"/>
                  <a:gd fmla="*/ 422 h 1200" name="T89"/>
                  <a:gd fmla="*/ 984 w 1410" name="T90"/>
                  <a:gd fmla="*/ 472 h 1200" name="T91"/>
                  <a:gd fmla="*/ 930 w 1410" name="T92"/>
                  <a:gd fmla="*/ 574 h 1200" name="T93"/>
                  <a:gd fmla="*/ 1000 w 1410" name="T94"/>
                  <a:gd fmla="*/ 656 h 1200" name="T95"/>
                  <a:gd fmla="*/ 1060 w 1410" name="T96"/>
                  <a:gd fmla="*/ 680 h 1200" name="T97"/>
                  <a:gd fmla="*/ 1118 w 1410" name="T98"/>
                  <a:gd fmla="*/ 840 h 1200" name="T99"/>
                  <a:gd fmla="*/ 1214 w 1410" name="T100"/>
                  <a:gd fmla="*/ 866 h 1200" name="T101"/>
                  <a:gd fmla="*/ 1258 w 1410" name="T102"/>
                  <a:gd fmla="*/ 826 h 1200" name="T103"/>
                  <a:gd fmla="*/ 1222 w 1410" name="T104"/>
                  <a:gd fmla="*/ 774 h 1200" name="T105"/>
                  <a:gd fmla="*/ 1234 w 1410" name="T106"/>
                  <a:gd fmla="*/ 712 h 1200" name="T107"/>
                  <a:gd fmla="*/ 1284 w 1410" name="T108"/>
                  <a:gd fmla="*/ 656 h 1200" name="T109"/>
                  <a:gd fmla="*/ 1280 w 1410" name="T110"/>
                  <a:gd fmla="*/ 714 h 1200" name="T111"/>
                  <a:gd fmla="*/ 1404 w 1410" name="T112"/>
                  <a:gd fmla="*/ 784 h 1200" name="T113"/>
                  <a:gd fmla="*/ 1376 w 1410" name="T114"/>
                  <a:gd fmla="*/ 884 h 1200" name="T115"/>
                  <a:gd fmla="*/ 1324 w 1410" name="T116"/>
                  <a:gd fmla="*/ 898 h 1200" name="T117"/>
                  <a:gd fmla="*/ 0 w 1410" name="T118"/>
                  <a:gd fmla="*/ 0 h 1200" name="T119"/>
                  <a:gd fmla="*/ 1410 w 1410" name="T120"/>
                  <a:gd fmla="*/ 1200 h 1200"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T121" l="T118" r="T120" t="T119"/>
                <a:pathLst>
                  <a:path h="1200" w="141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solidFill>
                <a:schemeClr val="tx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grpSp>
        <p:grpSp>
          <p:nvGrpSpPr>
            <p:cNvPr id="4" name="Group 41"/>
            <p:cNvGrpSpPr/>
            <p:nvPr/>
          </p:nvGrpSpPr>
          <p:grpSpPr>
            <a:xfrm>
              <a:off x="3166647" y="1941207"/>
              <a:ext cx="2817489" cy="2148649"/>
              <a:chExt cx="5056" cy="3856"/>
            </a:xfrm>
          </p:grpSpPr>
          <p:sp>
            <p:nvSpPr>
              <p:cNvPr id="5" name="Freeform 26"/>
              <p:cNvSpPr/>
              <p:nvPr/>
            </p:nvSpPr>
            <p:spPr bwMode="auto">
              <a:xfrm>
                <a:off x="3621" y="1364"/>
                <a:ext cx="1035" cy="981"/>
              </a:xfrm>
              <a:custGeom>
                <a:gdLst>
                  <a:gd fmla="*/ 478 w 560" name="T0"/>
                  <a:gd fmla="*/ 542 h 542" name="T1"/>
                  <a:gd fmla="*/ 400 w 560" name="T2"/>
                  <a:gd fmla="*/ 518 h 542" name="T3"/>
                  <a:gd fmla="*/ 360 w 560" name="T4"/>
                  <a:gd fmla="*/ 516 h 542" name="T5"/>
                  <a:gd fmla="*/ 334 w 560" name="T6"/>
                  <a:gd fmla="*/ 502 h 542" name="T7"/>
                  <a:gd fmla="*/ 282 w 560" name="T8"/>
                  <a:gd fmla="*/ 454 h 542" name="T9"/>
                  <a:gd fmla="*/ 116 w 560" name="T10"/>
                  <a:gd fmla="*/ 434 h 542" name="T11"/>
                  <a:gd fmla="*/ 90 w 560" name="T12"/>
                  <a:gd fmla="*/ 418 h 542" name="T13"/>
                  <a:gd fmla="*/ 74 w 560" name="T14"/>
                  <a:gd fmla="*/ 406 h 542" name="T15"/>
                  <a:gd fmla="*/ 60 w 560" name="T16"/>
                  <a:gd fmla="*/ 386 h 542" name="T17"/>
                  <a:gd fmla="*/ 54 w 560" name="T18"/>
                  <a:gd fmla="*/ 356 h 542" name="T19"/>
                  <a:gd fmla="*/ 18 w 560" name="T20"/>
                  <a:gd fmla="*/ 292 h 542" name="T21"/>
                  <a:gd fmla="*/ 0 w 560" name="T22"/>
                  <a:gd fmla="*/ 208 h 542" name="T23"/>
                  <a:gd fmla="*/ 26 w 560" name="T24"/>
                  <a:gd fmla="*/ 198 h 542" name="T25"/>
                  <a:gd fmla="*/ 50 w 560" name="T26"/>
                  <a:gd fmla="*/ 182 h 542" name="T27"/>
                  <a:gd fmla="*/ 68 w 560" name="T28"/>
                  <a:gd fmla="*/ 172 h 542" name="T29"/>
                  <a:gd fmla="*/ 104 w 560" name="T30"/>
                  <a:gd fmla="*/ 164 h 542" name="T31"/>
                  <a:gd fmla="*/ 138 w 560" name="T32"/>
                  <a:gd fmla="*/ 144 h 542" name="T33"/>
                  <a:gd fmla="*/ 172 w 560" name="T34"/>
                  <a:gd fmla="*/ 138 h 542" name="T35"/>
                  <a:gd fmla="*/ 222 w 560" name="T36"/>
                  <a:gd fmla="*/ 118 h 542" name="T37"/>
                  <a:gd fmla="*/ 258 w 560" name="T38"/>
                  <a:gd fmla="*/ 82 h 542" name="T39"/>
                  <a:gd fmla="*/ 274 w 560" name="T40"/>
                  <a:gd fmla="*/ 64 h 542" name="T41"/>
                  <a:gd fmla="*/ 280 w 560" name="T42"/>
                  <a:gd fmla="*/ 44 h 542" name="T43"/>
                  <a:gd fmla="*/ 284 w 560" name="T44"/>
                  <a:gd fmla="*/ 0 h 542" name="T45"/>
                  <a:gd fmla="*/ 414 w 560" name="T46"/>
                  <a:gd fmla="*/ 12 h 542" name="T47"/>
                  <a:gd fmla="*/ 436 w 560" name="T48"/>
                  <a:gd fmla="*/ 38 h 542" name="T49"/>
                  <a:gd fmla="*/ 444 w 560" name="T50"/>
                  <a:gd fmla="*/ 58 h 542" name="T51"/>
                  <a:gd fmla="*/ 442 w 560" name="T52"/>
                  <a:gd fmla="*/ 74 h 542" name="T53"/>
                  <a:gd fmla="*/ 426 w 560" name="T54"/>
                  <a:gd fmla="*/ 88 h 542" name="T55"/>
                  <a:gd fmla="*/ 412 w 560" name="T56"/>
                  <a:gd fmla="*/ 104 h 542" name="T57"/>
                  <a:gd fmla="*/ 402 w 560" name="T58"/>
                  <a:gd fmla="*/ 120 h 542" name="T59"/>
                  <a:gd fmla="*/ 396 w 560" name="T60"/>
                  <a:gd fmla="*/ 130 h 542" name="T61"/>
                  <a:gd fmla="*/ 434 w 560" name="T62"/>
                  <a:gd fmla="*/ 162 h 542" name="T63"/>
                  <a:gd fmla="*/ 456 w 560" name="T64"/>
                  <a:gd fmla="*/ 180 h 542" name="T65"/>
                  <a:gd fmla="*/ 476 w 560" name="T66"/>
                  <a:gd fmla="*/ 192 h 542" name="T67"/>
                  <a:gd fmla="*/ 498 w 560" name="T68"/>
                  <a:gd fmla="*/ 192 h 542" name="T69"/>
                  <a:gd fmla="*/ 516 w 560" name="T70"/>
                  <a:gd fmla="*/ 188 h 542" name="T71"/>
                  <a:gd fmla="*/ 532 w 560" name="T72"/>
                  <a:gd fmla="*/ 204 h 542" name="T73"/>
                  <a:gd fmla="*/ 558 w 560" name="T74"/>
                  <a:gd fmla="*/ 234 h 542" name="T75"/>
                  <a:gd fmla="*/ 554 w 560" name="T76"/>
                  <a:gd fmla="*/ 244 h 542" name="T77"/>
                  <a:gd fmla="*/ 548 w 560" name="T78"/>
                  <a:gd fmla="*/ 270 h 542" name="T79"/>
                  <a:gd fmla="*/ 528 w 560" name="T80"/>
                  <a:gd fmla="*/ 276 h 542" name="T81"/>
                  <a:gd fmla="*/ 504 w 560" name="T82"/>
                  <a:gd fmla="*/ 240 h 542" name="T83"/>
                  <a:gd fmla="*/ 492 w 560" name="T84"/>
                  <a:gd fmla="*/ 232 h 542" name="T85"/>
                  <a:gd fmla="*/ 472 w 560" name="T86"/>
                  <a:gd fmla="*/ 232 h 542" name="T87"/>
                  <a:gd fmla="*/ 466 w 560" name="T88"/>
                  <a:gd fmla="*/ 316 h 542" name="T89"/>
                  <a:gd fmla="*/ 442 w 560" name="T90"/>
                  <a:gd fmla="*/ 344 h 542" name="T91"/>
                  <a:gd fmla="*/ 428 w 560" name="T92"/>
                  <a:gd fmla="*/ 376 h 542" name="T93"/>
                  <a:gd fmla="*/ 450 w 560" name="T94"/>
                  <a:gd fmla="*/ 392 h 542" name="T95"/>
                  <a:gd fmla="*/ 462 w 560" name="T96"/>
                  <a:gd fmla="*/ 434 h 542" name="T97"/>
                  <a:gd fmla="*/ 474 w 560" name="T98"/>
                  <a:gd fmla="*/ 444 h 542" name="T99"/>
                  <a:gd fmla="*/ 486 w 560" name="T100"/>
                  <a:gd fmla="*/ 446 h 542" name="T101"/>
                  <a:gd fmla="*/ 498 w 560" name="T102"/>
                  <a:gd fmla="*/ 436 h 542" name="T103"/>
                  <a:gd fmla="*/ 514 w 560" name="T104"/>
                  <a:gd fmla="*/ 436 h 542" name="T105"/>
                  <a:gd fmla="*/ 526 w 560" name="T106"/>
                  <a:gd fmla="*/ 464 h 542" name="T107"/>
                  <a:gd fmla="*/ 530 w 560" name="T108"/>
                  <a:gd fmla="*/ 484 h 542" name="T109"/>
                  <a:gd fmla="*/ 526 w 560" name="T110"/>
                  <a:gd fmla="*/ 502 h 542" name="T111"/>
                  <a:gd fmla="*/ 506 w 560" name="T112"/>
                  <a:gd fmla="*/ 510 h 542" name="T113"/>
                  <a:gd fmla="*/ 478 w 560" name="T114"/>
                  <a:gd fmla="*/ 542 h 542" name="T115"/>
                  <a:gd fmla="*/ 0 w 560" name="T116"/>
                  <a:gd fmla="*/ 0 h 542" name="T117"/>
                  <a:gd fmla="*/ 560 w 560" name="T118"/>
                  <a:gd fmla="*/ 542 h 542"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T119" l="T116" r="T118" t="T117"/>
                <a:pathLst>
                  <a:path h="542" w="560">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solidFill>
                <a:schemeClr val="bg1"/>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6" name="Freeform 28"/>
              <p:cNvSpPr/>
              <p:nvPr/>
            </p:nvSpPr>
            <p:spPr bwMode="auto">
              <a:xfrm>
                <a:off x="0" y="705"/>
                <a:ext cx="2290" cy="1628"/>
              </a:xfrm>
              <a:custGeom>
                <a:gdLst>
                  <a:gd fmla="*/ 510 w 1236" name="T0"/>
                  <a:gd fmla="*/ 834 h 900" name="T1"/>
                  <a:gd fmla="*/ 460 w 1236" name="T2"/>
                  <a:gd fmla="*/ 772 h 900" name="T3"/>
                  <a:gd fmla="*/ 310 w 1236" name="T4"/>
                  <a:gd fmla="*/ 762 h 900" name="T5"/>
                  <a:gd fmla="*/ 248 w 1236" name="T6"/>
                  <a:gd fmla="*/ 724 h 900" name="T7"/>
                  <a:gd fmla="*/ 158 w 1236" name="T8"/>
                  <a:gd fmla="*/ 692 h 900" name="T9"/>
                  <a:gd fmla="*/ 138 w 1236" name="T10"/>
                  <a:gd fmla="*/ 662 h 900" name="T11"/>
                  <a:gd fmla="*/ 70 w 1236" name="T12"/>
                  <a:gd fmla="*/ 640 h 900" name="T13"/>
                  <a:gd fmla="*/ 32 w 1236" name="T14"/>
                  <a:gd fmla="*/ 610 h 900" name="T15"/>
                  <a:gd fmla="*/ 6 w 1236" name="T16"/>
                  <a:gd fmla="*/ 542 h 900" name="T17"/>
                  <a:gd fmla="*/ 22 w 1236" name="T18"/>
                  <a:gd fmla="*/ 366 h 900" name="T19"/>
                  <a:gd fmla="*/ 10 w 1236" name="T20"/>
                  <a:gd fmla="*/ 328 h 900" name="T21"/>
                  <a:gd fmla="*/ 42 w 1236" name="T22"/>
                  <a:gd fmla="*/ 330 h 900" name="T23"/>
                  <a:gd fmla="*/ 66 w 1236" name="T24"/>
                  <a:gd fmla="*/ 312 h 900" name="T25"/>
                  <a:gd fmla="*/ 98 w 1236" name="T26"/>
                  <a:gd fmla="*/ 336 h 900" name="T27"/>
                  <a:gd fmla="*/ 150 w 1236" name="T28"/>
                  <a:gd fmla="*/ 336 h 900" name="T29"/>
                  <a:gd fmla="*/ 138 w 1236" name="T30"/>
                  <a:gd fmla="*/ 274 h 900" name="T31"/>
                  <a:gd fmla="*/ 140 w 1236" name="T32"/>
                  <a:gd fmla="*/ 252 h 900" name="T33"/>
                  <a:gd fmla="*/ 188 w 1236" name="T34"/>
                  <a:gd fmla="*/ 200 h 900" name="T35"/>
                  <a:gd fmla="*/ 172 w 1236" name="T36"/>
                  <a:gd fmla="*/ 174 h 900" name="T37"/>
                  <a:gd fmla="*/ 132 w 1236" name="T38"/>
                  <a:gd fmla="*/ 128 h 900" name="T39"/>
                  <a:gd fmla="*/ 116 w 1236" name="T40"/>
                  <a:gd fmla="*/ 114 h 900" name="T41"/>
                  <a:gd fmla="*/ 118 w 1236" name="T42"/>
                  <a:gd fmla="*/ 92 h 900" name="T43"/>
                  <a:gd fmla="*/ 104 w 1236" name="T44"/>
                  <a:gd fmla="*/ 66 h 900" name="T45"/>
                  <a:gd fmla="*/ 176 w 1236" name="T46"/>
                  <a:gd fmla="*/ 50 h 900" name="T47"/>
                  <a:gd fmla="*/ 280 w 1236" name="T48"/>
                  <a:gd fmla="*/ 24 h 900" name="T49"/>
                  <a:gd fmla="*/ 358 w 1236" name="T50"/>
                  <a:gd fmla="*/ 0 h 900" name="T51"/>
                  <a:gd fmla="*/ 462 w 1236" name="T52"/>
                  <a:gd fmla="*/ 10 h 900" name="T53"/>
                  <a:gd fmla="*/ 526 w 1236" name="T54"/>
                  <a:gd fmla="*/ 22 h 900" name="T55"/>
                  <a:gd fmla="*/ 654 w 1236" name="T56"/>
                  <a:gd fmla="*/ 114 h 900" name="T57"/>
                  <a:gd fmla="*/ 722 w 1236" name="T58"/>
                  <a:gd fmla="*/ 94 h 900" name="T59"/>
                  <a:gd fmla="*/ 720 w 1236" name="T60"/>
                  <a:gd fmla="*/ 56 h 900" name="T61"/>
                  <a:gd fmla="*/ 792 w 1236" name="T62"/>
                  <a:gd fmla="*/ 72 h 900" name="T63"/>
                  <a:gd fmla="*/ 930 w 1236" name="T64"/>
                  <a:gd fmla="*/ 128 h 900" name="T65"/>
                  <a:gd fmla="*/ 964 w 1236" name="T66"/>
                  <a:gd fmla="*/ 140 h 900" name="T67"/>
                  <a:gd fmla="*/ 1116 w 1236" name="T68"/>
                  <a:gd fmla="*/ 238 h 900" name="T69"/>
                  <a:gd fmla="*/ 1188 w 1236" name="T70"/>
                  <a:gd fmla="*/ 294 h 900" name="T71"/>
                  <a:gd fmla="*/ 1228 w 1236" name="T72"/>
                  <a:gd fmla="*/ 422 h 900" name="T73"/>
                  <a:gd fmla="*/ 1232 w 1236" name="T74"/>
                  <a:gd fmla="*/ 458 h 900" name="T75"/>
                  <a:gd fmla="*/ 1184 w 1236" name="T76"/>
                  <a:gd fmla="*/ 496 h 900" name="T77"/>
                  <a:gd fmla="*/ 1120 w 1236" name="T78"/>
                  <a:gd fmla="*/ 584 h 900" name="T79"/>
                  <a:gd fmla="*/ 1144 w 1236" name="T80"/>
                  <a:gd fmla="*/ 626 h 900" name="T81"/>
                  <a:gd fmla="*/ 1086 w 1236" name="T82"/>
                  <a:gd fmla="*/ 606 h 900" name="T83"/>
                  <a:gd fmla="*/ 1030 w 1236" name="T84"/>
                  <a:gd fmla="*/ 632 h 900" name="T85"/>
                  <a:gd fmla="*/ 1042 w 1236" name="T86"/>
                  <a:gd fmla="*/ 672 h 900" name="T87"/>
                  <a:gd fmla="*/ 1080 w 1236" name="T88"/>
                  <a:gd fmla="*/ 780 h 900" name="T89"/>
                  <a:gd fmla="*/ 1068 w 1236" name="T90"/>
                  <a:gd fmla="*/ 798 h 900" name="T91"/>
                  <a:gd fmla="*/ 1028 w 1236" name="T92"/>
                  <a:gd fmla="*/ 808 h 900" name="T93"/>
                  <a:gd fmla="*/ 968 w 1236" name="T94"/>
                  <a:gd fmla="*/ 804 h 900" name="T95"/>
                  <a:gd fmla="*/ 936 w 1236" name="T96"/>
                  <a:gd fmla="*/ 786 h 900" name="T97"/>
                  <a:gd fmla="*/ 914 w 1236" name="T98"/>
                  <a:gd fmla="*/ 800 h 900" name="T99"/>
                  <a:gd fmla="*/ 830 w 1236" name="T100"/>
                  <a:gd fmla="*/ 722 h 900" name="T101"/>
                  <a:gd fmla="*/ 820 w 1236" name="T102"/>
                  <a:gd fmla="*/ 682 h 900" name="T103"/>
                  <a:gd fmla="*/ 758 w 1236" name="T104"/>
                  <a:gd fmla="*/ 652 h 900" name="T105"/>
                  <a:gd fmla="*/ 700 w 1236" name="T106"/>
                  <a:gd fmla="*/ 662 h 900" name="T107"/>
                  <a:gd fmla="*/ 722 w 1236" name="T108"/>
                  <a:gd fmla="*/ 746 h 900" name="T109"/>
                  <a:gd fmla="*/ 694 w 1236" name="T110"/>
                  <a:gd fmla="*/ 786 h 900" name="T111"/>
                  <a:gd fmla="*/ 694 w 1236" name="T112"/>
                  <a:gd fmla="*/ 818 h 900" name="T113"/>
                  <a:gd fmla="*/ 652 w 1236" name="T114"/>
                  <a:gd fmla="*/ 878 h 900" name="T115"/>
                  <a:gd fmla="*/ 618 w 1236" name="T116"/>
                  <a:gd fmla="*/ 896 h 900" name="T117"/>
                  <a:gd fmla="*/ 604 w 1236" name="T118"/>
                  <a:gd fmla="*/ 880 h 900" name="T119"/>
                  <a:gd fmla="*/ 568 w 1236" name="T120"/>
                  <a:gd fmla="*/ 880 h 900" name="T121"/>
                  <a:gd fmla="*/ 0 w 1236" name="T122"/>
                  <a:gd fmla="*/ 0 h 900" name="T123"/>
                  <a:gd fmla="*/ 1236 w 1236" name="T124"/>
                  <a:gd fmla="*/ 900 h 900"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T125" l="T122" r="T124" t="T123"/>
                <a:pathLst>
                  <a:path h="900" w="1236">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solidFill>
                <a:schemeClr val="bg1"/>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7" name="Freeform 32"/>
              <p:cNvSpPr/>
              <p:nvPr/>
            </p:nvSpPr>
            <p:spPr bwMode="auto">
              <a:xfrm>
                <a:off x="4066" y="0"/>
                <a:ext cx="991" cy="1393"/>
              </a:xfrm>
              <a:custGeom>
                <a:gdLst>
                  <a:gd fmla="*/ 108 w 536" name="T0"/>
                  <a:gd fmla="*/ 754 h 768" name="T1"/>
                  <a:gd fmla="*/ 16 w 536" name="T2"/>
                  <a:gd fmla="*/ 712 h 768" name="T3"/>
                  <a:gd fmla="*/ 66 w 536" name="T4"/>
                  <a:gd fmla="*/ 608 h 768" name="T5"/>
                  <a:gd fmla="*/ 42 w 536" name="T6"/>
                  <a:gd fmla="*/ 544 h 768" name="T7"/>
                  <a:gd fmla="*/ 10 w 536" name="T8"/>
                  <a:gd fmla="*/ 482 h 768" name="T9"/>
                  <a:gd fmla="*/ 40 w 536" name="T10"/>
                  <a:gd fmla="*/ 450 h 768" name="T11"/>
                  <a:gd fmla="*/ 64 w 536" name="T12"/>
                  <a:gd fmla="*/ 362 h 768" name="T13"/>
                  <a:gd fmla="*/ 18 w 536" name="T14"/>
                  <a:gd fmla="*/ 320 h 768" name="T15"/>
                  <a:gd fmla="*/ 46 w 536" name="T16"/>
                  <a:gd fmla="*/ 282 h 768" name="T17"/>
                  <a:gd fmla="*/ 10 w 536" name="T18"/>
                  <a:gd fmla="*/ 220 h 768" name="T19"/>
                  <a:gd fmla="*/ 22 w 536" name="T20"/>
                  <a:gd fmla="*/ 144 h 768" name="T21"/>
                  <a:gd fmla="*/ 44 w 536" name="T22"/>
                  <a:gd fmla="*/ 84 h 768" name="T23"/>
                  <a:gd fmla="*/ 70 w 536" name="T24"/>
                  <a:gd fmla="*/ 88 h 768" name="T25"/>
                  <a:gd fmla="*/ 72 w 536" name="T26"/>
                  <a:gd fmla="*/ 118 h 768" name="T27"/>
                  <a:gd fmla="*/ 76 w 536" name="T28"/>
                  <a:gd fmla="*/ 142 h 768" name="T29"/>
                  <a:gd fmla="*/ 124 w 536" name="T30"/>
                  <a:gd fmla="*/ 154 h 768" name="T31"/>
                  <a:gd fmla="*/ 136 w 536" name="T32"/>
                  <a:gd fmla="*/ 134 h 768" name="T33"/>
                  <a:gd fmla="*/ 180 w 536" name="T34"/>
                  <a:gd fmla="*/ 106 h 768" name="T35"/>
                  <a:gd fmla="*/ 240 w 536" name="T36"/>
                  <a:gd fmla="*/ 98 h 768" name="T37"/>
                  <a:gd fmla="*/ 266 w 536" name="T38"/>
                  <a:gd fmla="*/ 22 h 768" name="T39"/>
                  <a:gd fmla="*/ 310 w 536" name="T40"/>
                  <a:gd fmla="*/ 0 h 768" name="T41"/>
                  <a:gd fmla="*/ 332 w 536" name="T42"/>
                  <a:gd fmla="*/ 40 h 768" name="T43"/>
                  <a:gd fmla="*/ 378 w 536" name="T44"/>
                  <a:gd fmla="*/ 128 h 768" name="T45"/>
                  <a:gd fmla="*/ 424 w 536" name="T46"/>
                  <a:gd fmla="*/ 138 h 768" name="T47"/>
                  <a:gd fmla="*/ 444 w 536" name="T48"/>
                  <a:gd fmla="*/ 152 h 768" name="T49"/>
                  <a:gd fmla="*/ 430 w 536" name="T50"/>
                  <a:gd fmla="*/ 188 h 768" name="T51"/>
                  <a:gd fmla="*/ 448 w 536" name="T52"/>
                  <a:gd fmla="*/ 210 h 768" name="T53"/>
                  <a:gd fmla="*/ 500 w 536" name="T54"/>
                  <a:gd fmla="*/ 238 h 768" name="T55"/>
                  <a:gd fmla="*/ 486 w 536" name="T56"/>
                  <a:gd fmla="*/ 336 h 768" name="T57"/>
                  <a:gd fmla="*/ 450 w 536" name="T58"/>
                  <a:gd fmla="*/ 370 h 768" name="T59"/>
                  <a:gd fmla="*/ 382 w 536" name="T60"/>
                  <a:gd fmla="*/ 372 h 768" name="T61"/>
                  <a:gd fmla="*/ 346 w 536" name="T62"/>
                  <a:gd fmla="*/ 332 h 768" name="T63"/>
                  <a:gd fmla="*/ 344 w 536" name="T64"/>
                  <a:gd fmla="*/ 288 h 768" name="T65"/>
                  <a:gd fmla="*/ 312 w 536" name="T66"/>
                  <a:gd fmla="*/ 232 h 768" name="T67"/>
                  <a:gd fmla="*/ 278 w 536" name="T68"/>
                  <a:gd fmla="*/ 198 h 768" name="T69"/>
                  <a:gd fmla="*/ 258 w 536" name="T70"/>
                  <a:gd fmla="*/ 184 h 768" name="T71"/>
                  <a:gd fmla="*/ 226 w 536" name="T72"/>
                  <a:gd fmla="*/ 190 h 768" name="T73"/>
                  <a:gd fmla="*/ 194 w 536" name="T74"/>
                  <a:gd fmla="*/ 228 h 768" name="T75"/>
                  <a:gd fmla="*/ 178 w 536" name="T76"/>
                  <a:gd fmla="*/ 266 h 768" name="T77"/>
                  <a:gd fmla="*/ 172 w 536" name="T78"/>
                  <a:gd fmla="*/ 298 h 768" name="T79"/>
                  <a:gd fmla="*/ 142 w 536" name="T80"/>
                  <a:gd fmla="*/ 314 h 768" name="T81"/>
                  <a:gd fmla="*/ 140 w 536" name="T82"/>
                  <a:gd fmla="*/ 356 h 768" name="T83"/>
                  <a:gd fmla="*/ 222 w 536" name="T84"/>
                  <a:gd fmla="*/ 346 h 768" name="T85"/>
                  <a:gd fmla="*/ 252 w 536" name="T86"/>
                  <a:gd fmla="*/ 342 h 768" name="T87"/>
                  <a:gd fmla="*/ 274 w 536" name="T88"/>
                  <a:gd fmla="*/ 360 h 768" name="T89"/>
                  <a:gd fmla="*/ 314 w 536" name="T90"/>
                  <a:gd fmla="*/ 448 h 768" name="T91"/>
                  <a:gd fmla="*/ 372 w 536" name="T92"/>
                  <a:gd fmla="*/ 502 h 768" name="T93"/>
                  <a:gd fmla="*/ 346 w 536" name="T94"/>
                  <a:gd fmla="*/ 520 h 768" name="T95"/>
                  <a:gd fmla="*/ 312 w 536" name="T96"/>
                  <a:gd fmla="*/ 554 h 768" name="T97"/>
                  <a:gd fmla="*/ 254 w 536" name="T98"/>
                  <a:gd fmla="*/ 592 h 768" name="T99"/>
                  <a:gd fmla="*/ 190 w 536" name="T100"/>
                  <a:gd fmla="*/ 662 h 768" name="T101"/>
                  <a:gd fmla="*/ 180 w 536" name="T102"/>
                  <a:gd fmla="*/ 730 h 768" name="T103"/>
                  <a:gd fmla="*/ 0 w 536" name="T104"/>
                  <a:gd fmla="*/ 0 h 768" name="T105"/>
                  <a:gd fmla="*/ 536 w 536" name="T106"/>
                  <a:gd fmla="*/ 768 h 76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T107" l="T104" r="T106" t="T105"/>
                <a:pathLst>
                  <a:path h="768" w="536">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solidFill>
                <a:schemeClr val="tx1"/>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8" name="Freeform 16"/>
              <p:cNvSpPr/>
              <p:nvPr/>
            </p:nvSpPr>
            <p:spPr bwMode="auto">
              <a:xfrm>
                <a:off x="2411" y="2892"/>
                <a:ext cx="1123" cy="965"/>
              </a:xfrm>
              <a:custGeom>
                <a:gdLst>
                  <a:gd fmla="*/ 222 w 606" name="T0"/>
                  <a:gd fmla="*/ 524 h 532" name="T1"/>
                  <a:gd fmla="*/ 194 w 606" name="T2"/>
                  <a:gd fmla="*/ 502 h 532" name="T3"/>
                  <a:gd fmla="*/ 138 w 606" name="T4"/>
                  <a:gd fmla="*/ 494 h 532" name="T5"/>
                  <a:gd fmla="*/ 96 w 606" name="T6"/>
                  <a:gd fmla="*/ 530 h 532" name="T7"/>
                  <a:gd fmla="*/ 104 w 606" name="T8"/>
                  <a:gd fmla="*/ 494 h 532" name="T9"/>
                  <a:gd fmla="*/ 64 w 606" name="T10"/>
                  <a:gd fmla="*/ 420 h 532" name="T11"/>
                  <a:gd fmla="*/ 88 w 606" name="T12"/>
                  <a:gd fmla="*/ 352 h 532" name="T13"/>
                  <a:gd fmla="*/ 84 w 606" name="T14"/>
                  <a:gd fmla="*/ 320 h 532" name="T15"/>
                  <a:gd fmla="*/ 46 w 606" name="T16"/>
                  <a:gd fmla="*/ 308 h 532" name="T17"/>
                  <a:gd fmla="*/ 10 w 606" name="T18"/>
                  <a:gd fmla="*/ 310 h 532" name="T19"/>
                  <a:gd fmla="*/ 6 w 606" name="T20"/>
                  <a:gd fmla="*/ 294 h 532" name="T21"/>
                  <a:gd fmla="*/ 2 w 606" name="T22"/>
                  <a:gd fmla="*/ 262 h 532" name="T23"/>
                  <a:gd fmla="*/ 16 w 606" name="T24"/>
                  <a:gd fmla="*/ 234 h 532" name="T25"/>
                  <a:gd fmla="*/ 60 w 606" name="T26"/>
                  <a:gd fmla="*/ 218 h 532" name="T27"/>
                  <a:gd fmla="*/ 106 w 606" name="T28"/>
                  <a:gd fmla="*/ 232 h 532" name="T29"/>
                  <a:gd fmla="*/ 134 w 606" name="T30"/>
                  <a:gd fmla="*/ 234 h 532" name="T31"/>
                  <a:gd fmla="*/ 164 w 606" name="T32"/>
                  <a:gd fmla="*/ 196 h 532" name="T33"/>
                  <a:gd fmla="*/ 186 w 606" name="T34"/>
                  <a:gd fmla="*/ 200 h 532" name="T35"/>
                  <a:gd fmla="*/ 258 w 606" name="T36"/>
                  <a:gd fmla="*/ 196 h 532" name="T37"/>
                  <a:gd fmla="*/ 266 w 606" name="T38"/>
                  <a:gd fmla="*/ 174 h 532" name="T39"/>
                  <a:gd fmla="*/ 256 w 606" name="T40"/>
                  <a:gd fmla="*/ 136 h 532" name="T41"/>
                  <a:gd fmla="*/ 196 w 606" name="T42"/>
                  <a:gd fmla="*/ 108 h 532" name="T43"/>
                  <a:gd fmla="*/ 192 w 606" name="T44"/>
                  <a:gd fmla="*/ 88 h 532" name="T45"/>
                  <a:gd fmla="*/ 202 w 606" name="T46"/>
                  <a:gd fmla="*/ 80 h 532" name="T47"/>
                  <a:gd fmla="*/ 278 w 606" name="T48"/>
                  <a:gd fmla="*/ 102 h 532" name="T49"/>
                  <a:gd fmla="*/ 326 w 606" name="T50"/>
                  <a:gd fmla="*/ 88 h 532" name="T51"/>
                  <a:gd fmla="*/ 368 w 606" name="T52"/>
                  <a:gd fmla="*/ 56 h 532" name="T53"/>
                  <a:gd fmla="*/ 388 w 606" name="T54"/>
                  <a:gd fmla="*/ 22 h 532" name="T55"/>
                  <a:gd fmla="*/ 400 w 606" name="T56"/>
                  <a:gd fmla="*/ 4 h 532" name="T57"/>
                  <a:gd fmla="*/ 432 w 606" name="T58"/>
                  <a:gd fmla="*/ 0 h 532" name="T59"/>
                  <a:gd fmla="*/ 450 w 606" name="T60"/>
                  <a:gd fmla="*/ 16 h 532" name="T61"/>
                  <a:gd fmla="*/ 468 w 606" name="T62"/>
                  <a:gd fmla="*/ 66 h 532" name="T63"/>
                  <a:gd fmla="*/ 526 w 606" name="T64"/>
                  <a:gd fmla="*/ 130 h 532" name="T65"/>
                  <a:gd fmla="*/ 566 w 606" name="T66"/>
                  <a:gd fmla="*/ 170 h 532" name="T67"/>
                  <a:gd fmla="*/ 564 w 606" name="T68"/>
                  <a:gd fmla="*/ 196 h 532" name="T69"/>
                  <a:gd fmla="*/ 534 w 606" name="T70"/>
                  <a:gd fmla="*/ 216 h 532" name="T71"/>
                  <a:gd fmla="*/ 506 w 606" name="T72"/>
                  <a:gd fmla="*/ 234 h 532" name="T73"/>
                  <a:gd fmla="*/ 518 w 606" name="T74"/>
                  <a:gd fmla="*/ 262 h 532" name="T75"/>
                  <a:gd fmla="*/ 568 w 606" name="T76"/>
                  <a:gd fmla="*/ 326 h 532" name="T77"/>
                  <a:gd fmla="*/ 592 w 606" name="T78"/>
                  <a:gd fmla="*/ 356 h 532" name="T79"/>
                  <a:gd fmla="*/ 576 w 606" name="T80"/>
                  <a:gd fmla="*/ 384 h 532" name="T81"/>
                  <a:gd fmla="*/ 538 w 606" name="T82"/>
                  <a:gd fmla="*/ 416 h 532" name="T83"/>
                  <a:gd fmla="*/ 482 w 606" name="T84"/>
                  <a:gd fmla="*/ 460 h 532" name="T85"/>
                  <a:gd fmla="*/ 434 w 606" name="T86"/>
                  <a:gd fmla="*/ 472 h 532" name="T87"/>
                  <a:gd fmla="*/ 376 w 606" name="T88"/>
                  <a:gd fmla="*/ 440 h 532" name="T89"/>
                  <a:gd fmla="*/ 358 w 606" name="T90"/>
                  <a:gd fmla="*/ 436 h 532" name="T91"/>
                  <a:gd fmla="*/ 332 w 606" name="T92"/>
                  <a:gd fmla="*/ 442 h 532" name="T93"/>
                  <a:gd fmla="*/ 290 w 606" name="T94"/>
                  <a:gd fmla="*/ 506 h 532" name="T95"/>
                  <a:gd fmla="*/ 256 w 606" name="T96"/>
                  <a:gd fmla="*/ 530 h 532" name="T97"/>
                  <a:gd fmla="*/ 0 w 606" name="T98"/>
                  <a:gd fmla="*/ 0 h 532" name="T99"/>
                  <a:gd fmla="*/ 606 w 606" name="T100"/>
                  <a:gd fmla="*/ 532 h 53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T101" l="T98" r="T100" t="T99"/>
                <a:pathLst>
                  <a:path h="532" w="606">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solidFill>
                <a:schemeClr val="tx1"/>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sp>
            <p:nvSpPr>
              <p:cNvPr id="9" name="Freeform 27"/>
              <p:cNvSpPr/>
              <p:nvPr/>
            </p:nvSpPr>
            <p:spPr bwMode="auto">
              <a:xfrm>
                <a:off x="2804" y="726"/>
                <a:ext cx="907" cy="1612"/>
              </a:xfrm>
              <a:custGeom>
                <a:gdLst>
                  <a:gd fmla="*/ 330 w 490" name="T0"/>
                  <a:gd fmla="*/ 884 h 888" name="T1"/>
                  <a:gd fmla="*/ 278 w 490" name="T2"/>
                  <a:gd fmla="*/ 842 h 888" name="T3"/>
                  <a:gd fmla="*/ 214 w 490" name="T4"/>
                  <a:gd fmla="*/ 834 h 888" name="T5"/>
                  <a:gd fmla="*/ 180 w 490" name="T6"/>
                  <a:gd fmla="*/ 844 h 888" name="T7"/>
                  <a:gd fmla="*/ 146 w 490" name="T8"/>
                  <a:gd fmla="*/ 826 h 888" name="T9"/>
                  <a:gd fmla="*/ 120 w 490" name="T10"/>
                  <a:gd fmla="*/ 818 h 888" name="T11"/>
                  <a:gd fmla="*/ 102 w 490" name="T12"/>
                  <a:gd fmla="*/ 802 h 888" name="T13"/>
                  <a:gd fmla="*/ 12 w 490" name="T14"/>
                  <a:gd fmla="*/ 784 h 888" name="T15"/>
                  <a:gd fmla="*/ 20 w 490" name="T16"/>
                  <a:gd fmla="*/ 758 h 888" name="T17"/>
                  <a:gd fmla="*/ 14 w 490" name="T18"/>
                  <a:gd fmla="*/ 728 h 888" name="T19"/>
                  <a:gd fmla="*/ 0 w 490" name="T20"/>
                  <a:gd fmla="*/ 714 h 888" name="T21"/>
                  <a:gd fmla="*/ 58 w 490" name="T22"/>
                  <a:gd fmla="*/ 704 h 888" name="T23"/>
                  <a:gd fmla="*/ 66 w 490" name="T24"/>
                  <a:gd fmla="*/ 676 h 888" name="T25"/>
                  <a:gd fmla="*/ 64 w 490" name="T26"/>
                  <a:gd fmla="*/ 632 h 888" name="T27"/>
                  <a:gd fmla="*/ 46 w 490" name="T28"/>
                  <a:gd fmla="*/ 550 h 888" name="T29"/>
                  <a:gd fmla="*/ 68 w 490" name="T30"/>
                  <a:gd fmla="*/ 532 h 888" name="T31"/>
                  <a:gd fmla="*/ 150 w 490" name="T32"/>
                  <a:gd fmla="*/ 552 h 888" name="T33"/>
                  <a:gd fmla="*/ 172 w 490" name="T34"/>
                  <a:gd fmla="*/ 546 h 888" name="T35"/>
                  <a:gd fmla="*/ 178 w 490" name="T36"/>
                  <a:gd fmla="*/ 496 h 888" name="T37"/>
                  <a:gd fmla="*/ 204 w 490" name="T38"/>
                  <a:gd fmla="*/ 494 h 888" name="T39"/>
                  <a:gd fmla="*/ 242 w 490" name="T40"/>
                  <a:gd fmla="*/ 500 h 888" name="T41"/>
                  <a:gd fmla="*/ 250 w 490" name="T42"/>
                  <a:gd fmla="*/ 454 h 888" name="T43"/>
                  <a:gd fmla="*/ 246 w 490" name="T44"/>
                  <a:gd fmla="*/ 416 h 888" name="T45"/>
                  <a:gd fmla="*/ 256 w 490" name="T46"/>
                  <a:gd fmla="*/ 384 h 888" name="T47"/>
                  <a:gd fmla="*/ 224 w 490" name="T48"/>
                  <a:gd fmla="*/ 352 h 888" name="T49"/>
                  <a:gd fmla="*/ 188 w 490" name="T50"/>
                  <a:gd fmla="*/ 328 h 888" name="T51"/>
                  <a:gd fmla="*/ 136 w 490" name="T52"/>
                  <a:gd fmla="*/ 312 h 888" name="T53"/>
                  <a:gd fmla="*/ 128 w 490" name="T54"/>
                  <a:gd fmla="*/ 290 h 888" name="T55"/>
                  <a:gd fmla="*/ 134 w 490" name="T56"/>
                  <a:gd fmla="*/ 242 h 888" name="T57"/>
                  <a:gd fmla="*/ 162 w 490" name="T58"/>
                  <a:gd fmla="*/ 222 h 888" name="T59"/>
                  <a:gd fmla="*/ 264 w 490" name="T60"/>
                  <a:gd fmla="*/ 230 h 888" name="T61"/>
                  <a:gd fmla="*/ 278 w 490" name="T62"/>
                  <a:gd fmla="*/ 198 h 888" name="T63"/>
                  <a:gd fmla="*/ 278 w 490" name="T64"/>
                  <a:gd fmla="*/ 144 h 888" name="T65"/>
                  <a:gd fmla="*/ 282 w 490" name="T66"/>
                  <a:gd fmla="*/ 124 h 888" name="T67"/>
                  <a:gd fmla="*/ 304 w 490" name="T68"/>
                  <a:gd fmla="*/ 104 h 888" name="T69"/>
                  <a:gd fmla="*/ 382 w 490" name="T70"/>
                  <a:gd fmla="*/ 12 h 888" name="T71"/>
                  <a:gd fmla="*/ 416 w 490" name="T72"/>
                  <a:gd fmla="*/ 22 h 888" name="T73"/>
                  <a:gd fmla="*/ 440 w 490" name="T74"/>
                  <a:gd fmla="*/ 2 h 888" name="T75"/>
                  <a:gd fmla="*/ 460 w 490" name="T76"/>
                  <a:gd fmla="*/ 12 h 888" name="T77"/>
                  <a:gd fmla="*/ 452 w 490" name="T78"/>
                  <a:gd fmla="*/ 52 h 888" name="T79"/>
                  <a:gd fmla="*/ 444 w 490" name="T80"/>
                  <a:gd fmla="*/ 100 h 888" name="T81"/>
                  <a:gd fmla="*/ 424 w 490" name="T82"/>
                  <a:gd fmla="*/ 126 h 888" name="T83"/>
                  <a:gd fmla="*/ 422 w 490" name="T84"/>
                  <a:gd fmla="*/ 174 h 888" name="T85"/>
                  <a:gd fmla="*/ 428 w 490" name="T86"/>
                  <a:gd fmla="*/ 246 h 888" name="T87"/>
                  <a:gd fmla="*/ 398 w 490" name="T88"/>
                  <a:gd fmla="*/ 300 h 888" name="T89"/>
                  <a:gd fmla="*/ 416 w 490" name="T90"/>
                  <a:gd fmla="*/ 434 h 888" name="T91"/>
                  <a:gd fmla="*/ 410 w 490" name="T92"/>
                  <a:gd fmla="*/ 492 h 888" name="T93"/>
                  <a:gd fmla="*/ 414 w 490" name="T94"/>
                  <a:gd fmla="*/ 538 h 888" name="T95"/>
                  <a:gd fmla="*/ 434 w 490" name="T96"/>
                  <a:gd fmla="*/ 568 h 888" name="T97"/>
                  <a:gd fmla="*/ 466 w 490" name="T98"/>
                  <a:gd fmla="*/ 674 h 888" name="T99"/>
                  <a:gd fmla="*/ 490 w 490" name="T100"/>
                  <a:gd fmla="*/ 732 h 888" name="T101"/>
                  <a:gd fmla="*/ 372 w 490" name="T102"/>
                  <a:gd fmla="*/ 728 h 888" name="T103"/>
                  <a:gd fmla="*/ 354 w 490" name="T104"/>
                  <a:gd fmla="*/ 744 h 888" name="T105"/>
                  <a:gd fmla="*/ 382 w 490" name="T106"/>
                  <a:gd fmla="*/ 798 h 888" name="T107"/>
                  <a:gd fmla="*/ 350 w 490" name="T108"/>
                  <a:gd fmla="*/ 828 h 888" name="T109"/>
                  <a:gd fmla="*/ 0 w 490" name="T110"/>
                  <a:gd fmla="*/ 0 h 888" name="T111"/>
                  <a:gd fmla="*/ 490 w 490" name="T112"/>
                  <a:gd fmla="*/ 888 h 888"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T113" l="T110" r="T112" t="T111"/>
                <a:pathLst>
                  <a:path h="886" w="490">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solidFill>
                <a:schemeClr val="bg2"/>
              </a:solidFill>
              <a:ln>
                <a:noFill/>
              </a:ln>
              <a:effectLst/>
              <a:extLst>
                <a:ext uri="{91240B29-F687-4F45-9708-019B960494DF}">
                  <a14:hiddenLine w="9525">
                    <a:solidFill>
                      <a:srgbClr val="000000"/>
                    </a:solidFill>
                    <a:round/>
                  </a14:hiddenLine>
                </a:ext>
                <a:ext uri="{AF507438-7753-43E0-B8FC-AC1667EBCBE1}">
                  <a14:hiddenEffects>
                    <a:effectLst>
                      <a:outerShdw algn="ctr" dir="2700000" dist="107763" rotWithShape="0">
                        <a:srgbClr val="808080">
                          <a:alpha val="50000"/>
                        </a:srgbClr>
                      </a:outerShdw>
                    </a:effectLst>
                  </a14:hiddenEffects>
                </a:ext>
              </a:extLst>
            </p:spPr>
            <p:txBody>
              <a:bodyPr/>
              <a:lstStyle/>
              <a:p>
                <a:pPr fontAlgn="base">
                  <a:spcBef>
                    <a:spcPct val="0"/>
                  </a:spcBef>
                  <a:spcAft>
                    <a:spcPct val="0"/>
                  </a:spcAft>
                  <a:buFont charset="0" panose="020b0604020202020204" pitchFamily="34" typeface="Arial"/>
                  <a:buNone/>
                </a:pPr>
                <a:endParaRPr altLang="en-US" lang="zh-CN" smtClean="0" sz="2800">
                  <a:solidFill>
                    <a:srgbClr val="000000"/>
                  </a:solidFill>
                  <a:latin charset="-122" panose="020b0503020204020204" pitchFamily="34" typeface="微软雅黑"/>
                  <a:ea charset="-122" panose="020b0503020204020204" pitchFamily="34" typeface="微软雅黑"/>
                </a:endParaRPr>
              </a:p>
            </p:txBody>
          </p:sp>
        </p:grpSp>
      </p:grpSp>
      <p:grpSp>
        <p:nvGrpSpPr>
          <p:cNvPr id="41" name="组合 40"/>
          <p:cNvGrpSpPr/>
          <p:nvPr/>
        </p:nvGrpSpPr>
        <p:grpSpPr>
          <a:xfrm>
            <a:off x="5588074" y="1817377"/>
            <a:ext cx="2872358" cy="1149226"/>
            <a:chOff x="755576" y="1770370"/>
            <a:chExt cx="2872358" cy="1149226"/>
          </a:xfrm>
        </p:grpSpPr>
        <p:sp>
          <p:nvSpPr>
            <p:cNvPr id="42" name="TextBox 41"/>
            <p:cNvSpPr txBox="1"/>
            <p:nvPr/>
          </p:nvSpPr>
          <p:spPr>
            <a:xfrm>
              <a:off x="755576" y="1770370"/>
              <a:ext cx="2800350" cy="365760"/>
            </a:xfrm>
            <a:prstGeom prst="rect">
              <a:avLst/>
            </a:prstGeom>
            <a:noFill/>
          </p:spPr>
          <p:txBody>
            <a:bodyPr rtlCol="0" wrap="square">
              <a:spAutoFit/>
            </a:bodyPr>
            <a:lstStyle/>
            <a:p>
              <a:pPr algn="ctr"/>
              <a:r>
                <a:rPr altLang="en-US" lang="zh-CN" smtClean="0">
                  <a:latin charset="-122" panose="020b0503020204020204" pitchFamily="34" typeface="微软雅黑"/>
                  <a:ea charset="-122" panose="020b0503020204020204" pitchFamily="34" typeface="微软雅黑"/>
                </a:rPr>
                <a:t>标题文字</a:t>
              </a:r>
            </a:p>
          </p:txBody>
        </p:sp>
        <p:sp>
          <p:nvSpPr>
            <p:cNvPr id="43" name="TextBox 42"/>
            <p:cNvSpPr txBox="1"/>
            <p:nvPr/>
          </p:nvSpPr>
          <p:spPr>
            <a:xfrm>
              <a:off x="830317" y="2211710"/>
              <a:ext cx="2797617" cy="701040"/>
            </a:xfrm>
            <a:prstGeom prst="rect">
              <a:avLst/>
            </a:prstGeom>
            <a:noFill/>
          </p:spPr>
          <p:txBody>
            <a:bodyPr rtlCol="0" wrap="square">
              <a:spAutoFit/>
            </a:bodyPr>
            <a:lstStyle/>
            <a:p>
              <a:r>
                <a:rPr altLang="en-US" lang="zh-CN" smtClean="0" spc="-10" sz="1000">
                  <a:solidFill>
                    <a:schemeClr val="accent1"/>
                  </a:solidFill>
                  <a:latin charset="-122" panose="020b0503020204020204" pitchFamily="34" typeface="微软雅黑"/>
                  <a:ea charset="-122" panose="020b0503020204020204" pitchFamily="34" typeface="微软雅黑"/>
                </a:rPr>
                <a:t>请输入内容请输入文字内容请输入内容请输入文字内容请输入内容请输入文字内容请输入内容请输入文字内容请输入内容请输入文字内容请输入内容</a:t>
              </a:r>
            </a:p>
          </p:txBody>
        </p:sp>
      </p:grpSp>
      <p:sp>
        <p:nvSpPr>
          <p:cNvPr id="44" name="TextBox 43"/>
          <p:cNvSpPr txBox="1"/>
          <p:nvPr/>
        </p:nvSpPr>
        <p:spPr>
          <a:xfrm>
            <a:off x="5662815" y="3170461"/>
            <a:ext cx="2797617" cy="701040"/>
          </a:xfrm>
          <a:prstGeom prst="rect">
            <a:avLst/>
          </a:prstGeom>
          <a:noFill/>
        </p:spPr>
        <p:txBody>
          <a:bodyPr rtlCol="0" wrap="square">
            <a:spAutoFit/>
          </a:bodyPr>
          <a:lstStyle/>
          <a:p>
            <a:r>
              <a:rPr altLang="en-US" lang="zh-CN" smtClean="0" spc="-10" sz="1000">
                <a:solidFill>
                  <a:schemeClr val="accent1"/>
                </a:solidFill>
                <a:latin charset="-122" panose="020b0503020204020204" pitchFamily="34" typeface="微软雅黑"/>
                <a:ea charset="-122" panose="020b0503020204020204" pitchFamily="34" typeface="微软雅黑"/>
              </a:rPr>
              <a:t>请输入内容请输入文字内容请输入内容请输入文字内容请输入内容请输入文字内容请输入内容请输入文字内容请输入内容请输入文字内容请输入内容</a:t>
            </a:r>
          </a:p>
        </p:txBody>
      </p:sp>
      <p:grpSp>
        <p:nvGrpSpPr>
          <p:cNvPr id="45" name="组合 44"/>
          <p:cNvGrpSpPr/>
          <p:nvPr/>
        </p:nvGrpSpPr>
        <p:grpSpPr>
          <a:xfrm>
            <a:off x="280052" y="242680"/>
            <a:ext cx="2904891" cy="338554"/>
            <a:chOff x="568442" y="319364"/>
            <a:chExt cx="3873190" cy="451406"/>
          </a:xfrm>
        </p:grpSpPr>
        <p:sp>
          <p:nvSpPr>
            <p:cNvPr id="46"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47" name="等腰三角形 46"/>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48"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id="11" nodeType="afterEffect" presetClass="entr" presetID="47" presetSubtype="0">
                                  <p:stCondLst>
                                    <p:cond delay="0"/>
                                  </p:stCondLst>
                                  <p:childTnLst>
                                    <p:set>
                                      <p:cBhvr>
                                        <p:cTn dur="1" fill="hold" id="12">
                                          <p:stCondLst>
                                            <p:cond delay="0"/>
                                          </p:stCondLst>
                                        </p:cTn>
                                        <p:tgtEl>
                                          <p:spTgt spid="41"/>
                                        </p:tgtEl>
                                        <p:attrNameLst>
                                          <p:attrName>style.visibility</p:attrName>
                                        </p:attrNameLst>
                                      </p:cBhvr>
                                      <p:to>
                                        <p:strVal val="visible"/>
                                      </p:to>
                                    </p:set>
                                    <p:animEffect filter="fade" transition="in">
                                      <p:cBhvr>
                                        <p:cTn dur="500" id="13"/>
                                        <p:tgtEl>
                                          <p:spTgt spid="41"/>
                                        </p:tgtEl>
                                      </p:cBhvr>
                                    </p:animEffect>
                                    <p:anim calcmode="lin" valueType="num">
                                      <p:cBhvr>
                                        <p:cTn dur="500" fill="hold" id="14"/>
                                        <p:tgtEl>
                                          <p:spTgt spid="41"/>
                                        </p:tgtEl>
                                        <p:attrNameLst>
                                          <p:attrName>ppt_x</p:attrName>
                                        </p:attrNameLst>
                                      </p:cBhvr>
                                      <p:tavLst>
                                        <p:tav tm="0">
                                          <p:val>
                                            <p:strVal val="#ppt_x"/>
                                          </p:val>
                                        </p:tav>
                                        <p:tav tm="100000">
                                          <p:val>
                                            <p:strVal val="#ppt_x"/>
                                          </p:val>
                                        </p:tav>
                                      </p:tavLst>
                                    </p:anim>
                                    <p:anim calcmode="lin" valueType="num">
                                      <p:cBhvr>
                                        <p:cTn dur="500" fill="hold" id="15"/>
                                        <p:tgtEl>
                                          <p:spTgt spid="41"/>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47" presetSubtype="0">
                                  <p:stCondLst>
                                    <p:cond delay="0"/>
                                  </p:stCondLst>
                                  <p:childTnLst>
                                    <p:set>
                                      <p:cBhvr>
                                        <p:cTn dur="1" fill="hold" id="18">
                                          <p:stCondLst>
                                            <p:cond delay="0"/>
                                          </p:stCondLst>
                                        </p:cTn>
                                        <p:tgtEl>
                                          <p:spTgt spid="44"/>
                                        </p:tgtEl>
                                        <p:attrNameLst>
                                          <p:attrName>style.visibility</p:attrName>
                                        </p:attrNameLst>
                                      </p:cBhvr>
                                      <p:to>
                                        <p:strVal val="visible"/>
                                      </p:to>
                                    </p:set>
                                    <p:animEffect filter="fade" transition="in">
                                      <p:cBhvr>
                                        <p:cTn dur="500" id="19"/>
                                        <p:tgtEl>
                                          <p:spTgt spid="44"/>
                                        </p:tgtEl>
                                      </p:cBhvr>
                                    </p:animEffect>
                                    <p:anim calcmode="lin" valueType="num">
                                      <p:cBhvr>
                                        <p:cTn dur="500" fill="hold" id="20"/>
                                        <p:tgtEl>
                                          <p:spTgt spid="44"/>
                                        </p:tgtEl>
                                        <p:attrNameLst>
                                          <p:attrName>ppt_x</p:attrName>
                                        </p:attrNameLst>
                                      </p:cBhvr>
                                      <p:tavLst>
                                        <p:tav tm="0">
                                          <p:val>
                                            <p:strVal val="#ppt_x"/>
                                          </p:val>
                                        </p:tav>
                                        <p:tav tm="100000">
                                          <p:val>
                                            <p:strVal val="#ppt_x"/>
                                          </p:val>
                                        </p:tav>
                                      </p:tavLst>
                                    </p:anim>
                                    <p:anim calcmode="lin" valueType="num">
                                      <p:cBhvr>
                                        <p:cTn dur="500" fill="hold" id="21"/>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616096" y="1643190"/>
            <a:ext cx="1351175" cy="1197533"/>
            <a:chOff x="1572164" y="1993205"/>
            <a:chExt cx="1962102" cy="1738992"/>
          </a:xfrm>
        </p:grpSpPr>
        <p:sp>
          <p:nvSpPr>
            <p:cNvPr id="3" name="Freeform 5"/>
            <p:cNvSpPr/>
            <p:nvPr/>
          </p:nvSpPr>
          <p:spPr bwMode="auto">
            <a:xfrm>
              <a:off x="1572164" y="1993205"/>
              <a:ext cx="1962102" cy="173899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bg1"/>
              </a:solidFill>
            </a:ln>
            <a:effectLst>
              <a:innerShdw blurRad="127000" dir="13500000" dist="63500">
                <a:schemeClr val="accent1">
                  <a:lumMod val="50000"/>
                  <a:alpha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sym charset="0" panose="020b0604020202020204" pitchFamily="34" typeface="Arial"/>
              </a:endParaRPr>
            </a:p>
          </p:txBody>
        </p:sp>
        <p:sp>
          <p:nvSpPr>
            <p:cNvPr id="4" name="Freeform 5"/>
            <p:cNvSpPr/>
            <p:nvPr/>
          </p:nvSpPr>
          <p:spPr bwMode="auto">
            <a:xfrm>
              <a:off x="1713040" y="2118060"/>
              <a:ext cx="1680352" cy="148928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sym charset="0" panose="020b0604020202020204" pitchFamily="34" typeface="Arial"/>
              </a:endParaRPr>
            </a:p>
          </p:txBody>
        </p:sp>
      </p:grpSp>
      <p:grpSp>
        <p:nvGrpSpPr>
          <p:cNvPr id="5" name="组合 4"/>
          <p:cNvGrpSpPr/>
          <p:nvPr/>
        </p:nvGrpSpPr>
        <p:grpSpPr>
          <a:xfrm>
            <a:off x="3616096" y="2911054"/>
            <a:ext cx="1351175" cy="1197533"/>
            <a:chOff x="1572165" y="1993205"/>
            <a:chExt cx="1962102" cy="1738992"/>
          </a:xfrm>
        </p:grpSpPr>
        <p:sp>
          <p:nvSpPr>
            <p:cNvPr id="6" name="Freeform 5"/>
            <p:cNvSpPr/>
            <p:nvPr/>
          </p:nvSpPr>
          <p:spPr bwMode="auto">
            <a:xfrm>
              <a:off x="1572165" y="1993205"/>
              <a:ext cx="1962102" cy="173899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sym charset="0" panose="020b0604020202020204" pitchFamily="34" typeface="Arial"/>
              </a:endParaRPr>
            </a:p>
          </p:txBody>
        </p:sp>
        <p:sp>
          <p:nvSpPr>
            <p:cNvPr id="7" name="Freeform 5"/>
            <p:cNvSpPr/>
            <p:nvPr/>
          </p:nvSpPr>
          <p:spPr bwMode="auto">
            <a:xfrm>
              <a:off x="1713040" y="2118061"/>
              <a:ext cx="1680353" cy="148928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bg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sym charset="0" panose="020b0604020202020204" pitchFamily="34" typeface="Arial"/>
              </a:endParaRPr>
            </a:p>
          </p:txBody>
        </p:sp>
      </p:grpSp>
      <p:grpSp>
        <p:nvGrpSpPr>
          <p:cNvPr id="8" name="组合 7"/>
          <p:cNvGrpSpPr/>
          <p:nvPr/>
        </p:nvGrpSpPr>
        <p:grpSpPr>
          <a:xfrm>
            <a:off x="4722298" y="2277123"/>
            <a:ext cx="1351175" cy="1197533"/>
            <a:chOff x="1572165" y="1993205"/>
            <a:chExt cx="1962102" cy="1738992"/>
          </a:xfrm>
        </p:grpSpPr>
        <p:sp>
          <p:nvSpPr>
            <p:cNvPr id="9" name="Freeform 5"/>
            <p:cNvSpPr/>
            <p:nvPr/>
          </p:nvSpPr>
          <p:spPr bwMode="auto">
            <a:xfrm>
              <a:off x="1572165" y="1993205"/>
              <a:ext cx="1962102" cy="1738992"/>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317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sym charset="0" panose="020b0604020202020204" pitchFamily="34" typeface="Arial"/>
              </a:endParaRPr>
            </a:p>
          </p:txBody>
        </p:sp>
        <p:sp>
          <p:nvSpPr>
            <p:cNvPr id="10" name="Freeform 5"/>
            <p:cNvSpPr/>
            <p:nvPr/>
          </p:nvSpPr>
          <p:spPr bwMode="auto">
            <a:xfrm>
              <a:off x="1713040" y="2118061"/>
              <a:ext cx="1680353" cy="1489281"/>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tx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sym charset="0" panose="020b0604020202020204" pitchFamily="34" typeface="Arial"/>
              </a:endParaRPr>
            </a:p>
          </p:txBody>
        </p:sp>
      </p:grpSp>
      <p:grpSp>
        <p:nvGrpSpPr>
          <p:cNvPr id="11" name="组合 10"/>
          <p:cNvGrpSpPr/>
          <p:nvPr/>
        </p:nvGrpSpPr>
        <p:grpSpPr>
          <a:xfrm>
            <a:off x="4085127" y="2064269"/>
            <a:ext cx="413113" cy="355374"/>
            <a:chOff x="3787022" y="1797643"/>
            <a:chExt cx="550817" cy="473832"/>
          </a:xfrm>
          <a:solidFill>
            <a:schemeClr val="accent2"/>
          </a:solidFill>
        </p:grpSpPr>
        <p:sp>
          <p:nvSpPr>
            <p:cNvPr id="12" name="Oval 217"/>
            <p:cNvSpPr>
              <a:spLocks noChangeArrowheads="1"/>
            </p:cNvSpPr>
            <p:nvPr/>
          </p:nvSpPr>
          <p:spPr bwMode="auto">
            <a:xfrm>
              <a:off x="4007132" y="1931010"/>
              <a:ext cx="108428" cy="135536"/>
            </a:xfrm>
            <a:prstGeom prst="ellipse">
              <a:avLst/>
            </a:pr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13" name="Freeform 218"/>
            <p:cNvSpPr/>
            <p:nvPr/>
          </p:nvSpPr>
          <p:spPr bwMode="auto">
            <a:xfrm>
              <a:off x="4079779" y="2081725"/>
              <a:ext cx="96502" cy="133367"/>
            </a:xfrm>
            <a:custGeom>
              <a:gdLst>
                <a:gd fmla="*/ 36 w 38" name="T0"/>
                <a:gd fmla="*/ 12 h 52" name="T1"/>
                <a:gd fmla="*/ 24 w 38" name="T2"/>
                <a:gd fmla="*/ 1 h 52" name="T3"/>
                <a:gd fmla="*/ 12 w 38" name="T4"/>
                <a:gd fmla="*/ 1 h 52" name="T5"/>
                <a:gd fmla="*/ 20 w 38" name="T6"/>
                <a:gd fmla="*/ 7 h 52" name="T7"/>
                <a:gd fmla="*/ 9 w 38" name="T8"/>
                <a:gd fmla="*/ 13 h 52" name="T9"/>
                <a:gd fmla="*/ 14 w 38" name="T10"/>
                <a:gd fmla="*/ 21 h 52" name="T11"/>
                <a:gd fmla="*/ 0 w 38" name="T12"/>
                <a:gd fmla="*/ 52 h 52" name="T13"/>
                <a:gd fmla="*/ 0 w 38" name="T14"/>
                <a:gd fmla="*/ 52 h 52" name="T15"/>
                <a:gd fmla="*/ 38 w 38" name="T16"/>
                <a:gd fmla="*/ 37 h 52" name="T17"/>
                <a:gd fmla="*/ 36 w 38" name="T18"/>
                <a:gd fmla="*/ 12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38">
                  <a:moveTo>
                    <a:pt x="36" y="12"/>
                  </a:moveTo>
                  <a:cubicBezTo>
                    <a:pt x="36" y="5"/>
                    <a:pt x="30" y="0"/>
                    <a:pt x="24" y="1"/>
                  </a:cubicBezTo>
                  <a:cubicBezTo>
                    <a:pt x="24" y="1"/>
                    <a:pt x="19" y="1"/>
                    <a:pt x="12" y="1"/>
                  </a:cubicBezTo>
                  <a:cubicBezTo>
                    <a:pt x="20" y="7"/>
                    <a:pt x="20" y="7"/>
                    <a:pt x="20" y="7"/>
                  </a:cubicBezTo>
                  <a:cubicBezTo>
                    <a:pt x="9" y="13"/>
                    <a:pt x="9" y="13"/>
                    <a:pt x="9" y="13"/>
                  </a:cubicBezTo>
                  <a:cubicBezTo>
                    <a:pt x="14" y="21"/>
                    <a:pt x="14" y="21"/>
                    <a:pt x="14" y="21"/>
                  </a:cubicBezTo>
                  <a:cubicBezTo>
                    <a:pt x="0" y="52"/>
                    <a:pt x="0" y="52"/>
                    <a:pt x="0" y="52"/>
                  </a:cubicBezTo>
                  <a:cubicBezTo>
                    <a:pt x="0" y="52"/>
                    <a:pt x="0" y="52"/>
                    <a:pt x="0" y="52"/>
                  </a:cubicBezTo>
                  <a:cubicBezTo>
                    <a:pt x="15" y="51"/>
                    <a:pt x="28" y="45"/>
                    <a:pt x="38" y="37"/>
                  </a:cubicBezTo>
                  <a:lnTo>
                    <a:pt x="36" y="12"/>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14" name="Freeform 219"/>
            <p:cNvSpPr/>
            <p:nvPr/>
          </p:nvSpPr>
          <p:spPr bwMode="auto">
            <a:xfrm>
              <a:off x="3948581" y="2081725"/>
              <a:ext cx="95417" cy="133367"/>
            </a:xfrm>
            <a:custGeom>
              <a:gdLst>
                <a:gd fmla="*/ 23 w 37" name="T0"/>
                <a:gd fmla="*/ 21 h 52" name="T1"/>
                <a:gd fmla="*/ 28 w 37" name="T2"/>
                <a:gd fmla="*/ 13 h 52" name="T3"/>
                <a:gd fmla="*/ 17 w 37" name="T4"/>
                <a:gd fmla="*/ 7 h 52" name="T5"/>
                <a:gd fmla="*/ 25 w 37" name="T6"/>
                <a:gd fmla="*/ 0 h 52" name="T7"/>
                <a:gd fmla="*/ 15 w 37" name="T8"/>
                <a:gd fmla="*/ 1 h 52" name="T9"/>
                <a:gd fmla="*/ 15 w 37" name="T10"/>
                <a:gd fmla="*/ 1 h 52" name="T11"/>
                <a:gd fmla="*/ 2 w 37" name="T12"/>
                <a:gd fmla="*/ 12 h 52" name="T13"/>
                <a:gd fmla="*/ 0 w 37" name="T14"/>
                <a:gd fmla="*/ 37 h 52" name="T15"/>
                <a:gd fmla="*/ 37 w 37" name="T16"/>
                <a:gd fmla="*/ 52 h 52" name="T17"/>
                <a:gd fmla="*/ 37 w 37" name="T18"/>
                <a:gd fmla="*/ 52 h 52" name="T19"/>
                <a:gd fmla="*/ 23 w 37" name="T20"/>
                <a:gd fmla="*/ 21 h 5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52" w="37">
                  <a:moveTo>
                    <a:pt x="23" y="21"/>
                  </a:moveTo>
                  <a:cubicBezTo>
                    <a:pt x="28" y="13"/>
                    <a:pt x="28" y="13"/>
                    <a:pt x="28" y="13"/>
                  </a:cubicBezTo>
                  <a:cubicBezTo>
                    <a:pt x="17" y="7"/>
                    <a:pt x="17" y="7"/>
                    <a:pt x="17" y="7"/>
                  </a:cubicBezTo>
                  <a:cubicBezTo>
                    <a:pt x="25" y="0"/>
                    <a:pt x="25" y="0"/>
                    <a:pt x="25" y="0"/>
                  </a:cubicBezTo>
                  <a:cubicBezTo>
                    <a:pt x="19" y="0"/>
                    <a:pt x="15" y="0"/>
                    <a:pt x="15" y="1"/>
                  </a:cubicBezTo>
                  <a:cubicBezTo>
                    <a:pt x="15" y="1"/>
                    <a:pt x="15" y="1"/>
                    <a:pt x="15" y="1"/>
                  </a:cubicBezTo>
                  <a:cubicBezTo>
                    <a:pt x="8" y="0"/>
                    <a:pt x="3" y="5"/>
                    <a:pt x="2" y="12"/>
                  </a:cubicBezTo>
                  <a:cubicBezTo>
                    <a:pt x="0" y="37"/>
                    <a:pt x="0" y="37"/>
                    <a:pt x="0" y="37"/>
                  </a:cubicBezTo>
                  <a:cubicBezTo>
                    <a:pt x="10" y="46"/>
                    <a:pt x="23" y="51"/>
                    <a:pt x="37" y="52"/>
                  </a:cubicBezTo>
                  <a:cubicBezTo>
                    <a:pt x="37" y="52"/>
                    <a:pt x="37" y="52"/>
                    <a:pt x="37" y="52"/>
                  </a:cubicBezTo>
                  <a:lnTo>
                    <a:pt x="23" y="2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15" name="Freeform 220"/>
            <p:cNvSpPr/>
            <p:nvPr/>
          </p:nvSpPr>
          <p:spPr bwMode="auto">
            <a:xfrm>
              <a:off x="4043998" y="2081725"/>
              <a:ext cx="35782" cy="28191"/>
            </a:xfrm>
            <a:custGeom>
              <a:gdLst>
                <a:gd fmla="*/ 28 w 33" name="T0"/>
                <a:gd fmla="*/ 26 h 26" name="T1"/>
                <a:gd fmla="*/ 28 w 33" name="T2"/>
                <a:gd fmla="*/ 26 h 26" name="T3"/>
                <a:gd fmla="*/ 33 w 33" name="T4"/>
                <a:gd fmla="*/ 24 h 26" name="T5"/>
                <a:gd fmla="*/ 28 w 33" name="T6"/>
                <a:gd fmla="*/ 0 h 26" name="T7"/>
                <a:gd fmla="*/ 7 w 33" name="T8"/>
                <a:gd fmla="*/ 0 h 26" name="T9"/>
                <a:gd fmla="*/ 0 w 33" name="T10"/>
                <a:gd fmla="*/ 24 h 26" name="T11"/>
                <a:gd fmla="*/ 4 w 33" name="T12"/>
                <a:gd fmla="*/ 26 h 26" name="T13"/>
                <a:gd fmla="*/ 4 w 33" name="T14"/>
                <a:gd fmla="*/ 26 h 26" name="T15"/>
                <a:gd fmla="*/ 28 w 33" name="T16"/>
                <a:gd fmla="*/ 26 h 2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 w="33">
                  <a:moveTo>
                    <a:pt x="28" y="26"/>
                  </a:moveTo>
                  <a:lnTo>
                    <a:pt x="28" y="26"/>
                  </a:lnTo>
                  <a:lnTo>
                    <a:pt x="33" y="24"/>
                  </a:lnTo>
                  <a:lnTo>
                    <a:pt x="28" y="0"/>
                  </a:lnTo>
                  <a:lnTo>
                    <a:pt x="7" y="0"/>
                  </a:lnTo>
                  <a:lnTo>
                    <a:pt x="0" y="24"/>
                  </a:lnTo>
                  <a:lnTo>
                    <a:pt x="4" y="26"/>
                  </a:lnTo>
                  <a:lnTo>
                    <a:pt x="4" y="26"/>
                  </a:lnTo>
                  <a:lnTo>
                    <a:pt x="28" y="26"/>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16" name="Freeform 221"/>
            <p:cNvSpPr/>
            <p:nvPr/>
          </p:nvSpPr>
          <p:spPr bwMode="auto">
            <a:xfrm>
              <a:off x="4043998" y="2109916"/>
              <a:ext cx="35782" cy="108428"/>
            </a:xfrm>
            <a:custGeom>
              <a:gdLst>
                <a:gd fmla="*/ 12 w 14" name="T0"/>
                <a:gd fmla="*/ 0 h 42" name="T1"/>
                <a:gd fmla="*/ 12 w 14" name="T2"/>
                <a:gd fmla="*/ 0 h 42" name="T3"/>
                <a:gd fmla="*/ 2 w 14" name="T4"/>
                <a:gd fmla="*/ 0 h 42" name="T5"/>
                <a:gd fmla="*/ 2 w 14" name="T6"/>
                <a:gd fmla="*/ 0 h 42" name="T7"/>
                <a:gd fmla="*/ 0 w 14" name="T8"/>
                <a:gd fmla="*/ 41 h 42" name="T9"/>
                <a:gd fmla="*/ 0 w 14" name="T10"/>
                <a:gd fmla="*/ 41 h 42" name="T11"/>
                <a:gd fmla="*/ 7 w 14" name="T12"/>
                <a:gd fmla="*/ 42 h 42" name="T13"/>
                <a:gd fmla="*/ 14 w 14" name="T14"/>
                <a:gd fmla="*/ 41 h 42" name="T15"/>
                <a:gd fmla="*/ 14 w 14" name="T16"/>
                <a:gd fmla="*/ 41 h 42" name="T17"/>
                <a:gd fmla="*/ 12 w 14" name="T18"/>
                <a:gd fmla="*/ 0 h 4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2" w="14">
                  <a:moveTo>
                    <a:pt x="12" y="0"/>
                  </a:moveTo>
                  <a:cubicBezTo>
                    <a:pt x="12" y="0"/>
                    <a:pt x="12" y="0"/>
                    <a:pt x="12" y="0"/>
                  </a:cubicBezTo>
                  <a:cubicBezTo>
                    <a:pt x="2" y="0"/>
                    <a:pt x="2" y="0"/>
                    <a:pt x="2" y="0"/>
                  </a:cubicBezTo>
                  <a:cubicBezTo>
                    <a:pt x="2" y="0"/>
                    <a:pt x="2" y="0"/>
                    <a:pt x="2" y="0"/>
                  </a:cubicBezTo>
                  <a:cubicBezTo>
                    <a:pt x="0" y="41"/>
                    <a:pt x="0" y="41"/>
                    <a:pt x="0" y="41"/>
                  </a:cubicBezTo>
                  <a:cubicBezTo>
                    <a:pt x="0" y="41"/>
                    <a:pt x="0" y="41"/>
                    <a:pt x="0" y="41"/>
                  </a:cubicBezTo>
                  <a:cubicBezTo>
                    <a:pt x="3" y="42"/>
                    <a:pt x="5" y="42"/>
                    <a:pt x="7" y="42"/>
                  </a:cubicBezTo>
                  <a:cubicBezTo>
                    <a:pt x="10" y="42"/>
                    <a:pt x="12" y="42"/>
                    <a:pt x="14" y="41"/>
                  </a:cubicBezTo>
                  <a:cubicBezTo>
                    <a:pt x="14" y="41"/>
                    <a:pt x="14" y="41"/>
                    <a:pt x="14" y="41"/>
                  </a:cubicBezTo>
                  <a:lnTo>
                    <a:pt x="12"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17" name="Freeform 222"/>
            <p:cNvSpPr/>
            <p:nvPr/>
          </p:nvSpPr>
          <p:spPr bwMode="auto">
            <a:xfrm>
              <a:off x="3826056" y="2032933"/>
              <a:ext cx="460821" cy="238542"/>
            </a:xfrm>
            <a:custGeom>
              <a:gdLst>
                <a:gd fmla="*/ 92 w 180" name="T0"/>
                <a:gd fmla="*/ 93 h 93" name="T1"/>
                <a:gd fmla="*/ 0 w 180" name="T2"/>
                <a:gd fmla="*/ 0 h 93" name="T3"/>
                <a:gd fmla="*/ 23 w 180" name="T4"/>
                <a:gd fmla="*/ 0 h 93" name="T5"/>
                <a:gd fmla="*/ 92 w 180" name="T6"/>
                <a:gd fmla="*/ 70 h 93" name="T7"/>
                <a:gd fmla="*/ 158 w 180" name="T8"/>
                <a:gd fmla="*/ 22 h 93" name="T9"/>
                <a:gd fmla="*/ 180 w 180" name="T10"/>
                <a:gd fmla="*/ 30 h 93" name="T11"/>
                <a:gd fmla="*/ 92 w 180" name="T12"/>
                <a:gd fmla="*/ 93 h 93" name="T13"/>
              </a:gdLst>
              <a:cxnLst>
                <a:cxn ang="0">
                  <a:pos x="T0" y="T1"/>
                </a:cxn>
                <a:cxn ang="0">
                  <a:pos x="T2" y="T3"/>
                </a:cxn>
                <a:cxn ang="0">
                  <a:pos x="T4" y="T5"/>
                </a:cxn>
                <a:cxn ang="0">
                  <a:pos x="T6" y="T7"/>
                </a:cxn>
                <a:cxn ang="0">
                  <a:pos x="T8" y="T9"/>
                </a:cxn>
                <a:cxn ang="0">
                  <a:pos x="T10" y="T11"/>
                </a:cxn>
                <a:cxn ang="0">
                  <a:pos x="T12" y="T13"/>
                </a:cxn>
              </a:cxnLst>
              <a:rect b="b" l="0" r="r" t="0"/>
              <a:pathLst>
                <a:path h="93" w="180">
                  <a:moveTo>
                    <a:pt x="92" y="93"/>
                  </a:moveTo>
                  <a:cubicBezTo>
                    <a:pt x="41" y="93"/>
                    <a:pt x="0" y="51"/>
                    <a:pt x="0" y="0"/>
                  </a:cubicBezTo>
                  <a:cubicBezTo>
                    <a:pt x="23" y="0"/>
                    <a:pt x="23" y="0"/>
                    <a:pt x="23" y="0"/>
                  </a:cubicBezTo>
                  <a:cubicBezTo>
                    <a:pt x="23" y="39"/>
                    <a:pt x="54" y="70"/>
                    <a:pt x="92" y="70"/>
                  </a:cubicBezTo>
                  <a:cubicBezTo>
                    <a:pt x="122" y="70"/>
                    <a:pt x="149" y="51"/>
                    <a:pt x="158" y="22"/>
                  </a:cubicBezTo>
                  <a:cubicBezTo>
                    <a:pt x="180" y="30"/>
                    <a:pt x="180" y="30"/>
                    <a:pt x="180" y="30"/>
                  </a:cubicBezTo>
                  <a:cubicBezTo>
                    <a:pt x="168" y="67"/>
                    <a:pt x="132" y="93"/>
                    <a:pt x="92" y="9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18" name="Freeform 223"/>
            <p:cNvSpPr/>
            <p:nvPr/>
          </p:nvSpPr>
          <p:spPr bwMode="auto">
            <a:xfrm>
              <a:off x="3787022" y="1979802"/>
              <a:ext cx="133367" cy="66142"/>
            </a:xfrm>
            <a:custGeom>
              <a:gdLst>
                <a:gd fmla="*/ 123 w 123" name="T0"/>
                <a:gd fmla="*/ 61 h 61" name="T1"/>
                <a:gd fmla="*/ 62 w 123" name="T2"/>
                <a:gd fmla="*/ 0 h 61" name="T3"/>
                <a:gd fmla="*/ 0 w 123" name="T4"/>
                <a:gd fmla="*/ 61 h 61" name="T5"/>
                <a:gd fmla="*/ 123 w 123" name="T6"/>
                <a:gd fmla="*/ 61 h 61" name="T7"/>
              </a:gdLst>
              <a:cxnLst>
                <a:cxn ang="0">
                  <a:pos x="T0" y="T1"/>
                </a:cxn>
                <a:cxn ang="0">
                  <a:pos x="T2" y="T3"/>
                </a:cxn>
                <a:cxn ang="0">
                  <a:pos x="T4" y="T5"/>
                </a:cxn>
                <a:cxn ang="0">
                  <a:pos x="T6" y="T7"/>
                </a:cxn>
              </a:cxnLst>
              <a:rect b="b" l="0" r="r" t="0"/>
              <a:pathLst>
                <a:path h="61" w="123">
                  <a:moveTo>
                    <a:pt x="123" y="61"/>
                  </a:moveTo>
                  <a:lnTo>
                    <a:pt x="62" y="0"/>
                  </a:lnTo>
                  <a:lnTo>
                    <a:pt x="0" y="61"/>
                  </a:lnTo>
                  <a:lnTo>
                    <a:pt x="123" y="6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19" name="Freeform 224"/>
            <p:cNvSpPr/>
            <p:nvPr/>
          </p:nvSpPr>
          <p:spPr bwMode="auto">
            <a:xfrm>
              <a:off x="3837984" y="1797643"/>
              <a:ext cx="461905" cy="235290"/>
            </a:xfrm>
            <a:custGeom>
              <a:gdLst>
                <a:gd fmla="*/ 180 w 180" name="T0"/>
                <a:gd fmla="*/ 92 h 92" name="T1"/>
                <a:gd fmla="*/ 157 w 180" name="T2"/>
                <a:gd fmla="*/ 92 h 92" name="T3"/>
                <a:gd fmla="*/ 88 w 180" name="T4"/>
                <a:gd fmla="*/ 23 h 92" name="T5"/>
                <a:gd fmla="*/ 21 w 180" name="T6"/>
                <a:gd fmla="*/ 70 h 92" name="T7"/>
                <a:gd fmla="*/ 0 w 180" name="T8"/>
                <a:gd fmla="*/ 63 h 92" name="T9"/>
                <a:gd fmla="*/ 88 w 180" name="T10"/>
                <a:gd fmla="*/ 0 h 92" name="T11"/>
                <a:gd fmla="*/ 180 w 180" name="T12"/>
                <a:gd fmla="*/ 92 h 92" name="T13"/>
              </a:gdLst>
              <a:cxnLst>
                <a:cxn ang="0">
                  <a:pos x="T0" y="T1"/>
                </a:cxn>
                <a:cxn ang="0">
                  <a:pos x="T2" y="T3"/>
                </a:cxn>
                <a:cxn ang="0">
                  <a:pos x="T4" y="T5"/>
                </a:cxn>
                <a:cxn ang="0">
                  <a:pos x="T6" y="T7"/>
                </a:cxn>
                <a:cxn ang="0">
                  <a:pos x="T8" y="T9"/>
                </a:cxn>
                <a:cxn ang="0">
                  <a:pos x="T10" y="T11"/>
                </a:cxn>
                <a:cxn ang="0">
                  <a:pos x="T12" y="T13"/>
                </a:cxn>
              </a:cxnLst>
              <a:rect b="b" l="0" r="r" t="0"/>
              <a:pathLst>
                <a:path h="92" w="180">
                  <a:moveTo>
                    <a:pt x="180" y="92"/>
                  </a:moveTo>
                  <a:cubicBezTo>
                    <a:pt x="157" y="92"/>
                    <a:pt x="157" y="92"/>
                    <a:pt x="157" y="92"/>
                  </a:cubicBezTo>
                  <a:cubicBezTo>
                    <a:pt x="157" y="54"/>
                    <a:pt x="126" y="23"/>
                    <a:pt x="88" y="23"/>
                  </a:cubicBezTo>
                  <a:cubicBezTo>
                    <a:pt x="57" y="23"/>
                    <a:pt x="31" y="42"/>
                    <a:pt x="21" y="70"/>
                  </a:cubicBezTo>
                  <a:cubicBezTo>
                    <a:pt x="0" y="63"/>
                    <a:pt x="0" y="63"/>
                    <a:pt x="0" y="63"/>
                  </a:cubicBezTo>
                  <a:cubicBezTo>
                    <a:pt x="12" y="25"/>
                    <a:pt x="48" y="0"/>
                    <a:pt x="88" y="0"/>
                  </a:cubicBezTo>
                  <a:cubicBezTo>
                    <a:pt x="139" y="0"/>
                    <a:pt x="180" y="41"/>
                    <a:pt x="180" y="9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20" name="Freeform 225"/>
            <p:cNvSpPr/>
            <p:nvPr/>
          </p:nvSpPr>
          <p:spPr bwMode="auto">
            <a:xfrm>
              <a:off x="4202303" y="2021005"/>
              <a:ext cx="135536" cy="68310"/>
            </a:xfrm>
            <a:custGeom>
              <a:gdLst>
                <a:gd fmla="*/ 0 w 125" name="T0"/>
                <a:gd fmla="*/ 0 h 63" name="T1"/>
                <a:gd fmla="*/ 64 w 125" name="T2"/>
                <a:gd fmla="*/ 63 h 63" name="T3"/>
                <a:gd fmla="*/ 125 w 125" name="T4"/>
                <a:gd fmla="*/ 0 h 63" name="T5"/>
                <a:gd fmla="*/ 0 w 125" name="T6"/>
                <a:gd fmla="*/ 0 h 63" name="T7"/>
              </a:gdLst>
              <a:cxnLst>
                <a:cxn ang="0">
                  <a:pos x="T0" y="T1"/>
                </a:cxn>
                <a:cxn ang="0">
                  <a:pos x="T2" y="T3"/>
                </a:cxn>
                <a:cxn ang="0">
                  <a:pos x="T4" y="T5"/>
                </a:cxn>
                <a:cxn ang="0">
                  <a:pos x="T6" y="T7"/>
                </a:cxn>
              </a:cxnLst>
              <a:rect b="b" l="0" r="r" t="0"/>
              <a:pathLst>
                <a:path h="62" w="125">
                  <a:moveTo>
                    <a:pt x="0" y="0"/>
                  </a:moveTo>
                  <a:lnTo>
                    <a:pt x="64" y="63"/>
                  </a:lnTo>
                  <a:lnTo>
                    <a:pt x="125" y="0"/>
                  </a:lnTo>
                  <a:lnTo>
                    <a:pt x="0"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grpSp>
      <p:grpSp>
        <p:nvGrpSpPr>
          <p:cNvPr id="21" name="组合 20"/>
          <p:cNvGrpSpPr/>
          <p:nvPr/>
        </p:nvGrpSpPr>
        <p:grpSpPr>
          <a:xfrm>
            <a:off x="5239302" y="2745368"/>
            <a:ext cx="401728" cy="261041"/>
            <a:chOff x="7058307" y="1859447"/>
            <a:chExt cx="535637" cy="348055"/>
          </a:xfrm>
          <a:solidFill>
            <a:schemeClr val="accent2"/>
          </a:solidFill>
        </p:grpSpPr>
        <p:sp>
          <p:nvSpPr>
            <p:cNvPr id="22" name="Rectangle 240"/>
            <p:cNvSpPr>
              <a:spLocks noChangeArrowheads="1"/>
            </p:cNvSpPr>
            <p:nvPr/>
          </p:nvSpPr>
          <p:spPr bwMode="auto">
            <a:xfrm>
              <a:off x="7112521" y="1997151"/>
              <a:ext cx="127945" cy="10843"/>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23" name="Rectangle 241"/>
            <p:cNvSpPr>
              <a:spLocks noChangeArrowheads="1"/>
            </p:cNvSpPr>
            <p:nvPr/>
          </p:nvSpPr>
          <p:spPr bwMode="auto">
            <a:xfrm>
              <a:off x="7112521" y="2038354"/>
              <a:ext cx="202761"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24" name="Rectangle 242"/>
            <p:cNvSpPr>
              <a:spLocks noChangeArrowheads="1"/>
            </p:cNvSpPr>
            <p:nvPr/>
          </p:nvSpPr>
          <p:spPr bwMode="auto">
            <a:xfrm>
              <a:off x="7112521" y="2079556"/>
              <a:ext cx="202761"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25" name="Rectangle 243"/>
            <p:cNvSpPr>
              <a:spLocks noChangeArrowheads="1"/>
            </p:cNvSpPr>
            <p:nvPr/>
          </p:nvSpPr>
          <p:spPr bwMode="auto">
            <a:xfrm>
              <a:off x="7112521" y="2120759"/>
              <a:ext cx="202761"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26" name="Freeform 244"/>
            <p:cNvSpPr/>
            <p:nvPr/>
          </p:nvSpPr>
          <p:spPr bwMode="auto">
            <a:xfrm>
              <a:off x="7428047" y="2038354"/>
              <a:ext cx="24939" cy="71563"/>
            </a:xfrm>
            <a:custGeom>
              <a:gdLst>
                <a:gd fmla="*/ 4 w 10" name="T0"/>
                <a:gd fmla="*/ 28 h 28" name="T1"/>
                <a:gd fmla="*/ 10 w 10" name="T2"/>
                <a:gd fmla="*/ 25 h 28" name="T3"/>
                <a:gd fmla="*/ 10 w 10" name="T4"/>
                <a:gd fmla="*/ 3 h 28" name="T5"/>
                <a:gd fmla="*/ 1 w 10" name="T6"/>
                <a:gd fmla="*/ 0 h 28" name="T7"/>
                <a:gd fmla="*/ 0 w 10" name="T8"/>
                <a:gd fmla="*/ 0 h 28" name="T9"/>
                <a:gd fmla="*/ 0 w 10" name="T10"/>
                <a:gd fmla="*/ 28 h 28" name="T11"/>
                <a:gd fmla="*/ 1 w 10" name="T12"/>
                <a:gd fmla="*/ 28 h 28" name="T13"/>
                <a:gd fmla="*/ 4 w 10" name="T14"/>
                <a:gd fmla="*/ 28 h 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8" w="10">
                  <a:moveTo>
                    <a:pt x="4" y="28"/>
                  </a:moveTo>
                  <a:cubicBezTo>
                    <a:pt x="6" y="27"/>
                    <a:pt x="8" y="26"/>
                    <a:pt x="10" y="25"/>
                  </a:cubicBezTo>
                  <a:cubicBezTo>
                    <a:pt x="10" y="3"/>
                    <a:pt x="10" y="3"/>
                    <a:pt x="10" y="3"/>
                  </a:cubicBezTo>
                  <a:cubicBezTo>
                    <a:pt x="7" y="1"/>
                    <a:pt x="4" y="0"/>
                    <a:pt x="1" y="0"/>
                  </a:cubicBezTo>
                  <a:cubicBezTo>
                    <a:pt x="0" y="0"/>
                    <a:pt x="0" y="0"/>
                    <a:pt x="0" y="0"/>
                  </a:cubicBezTo>
                  <a:cubicBezTo>
                    <a:pt x="0" y="28"/>
                    <a:pt x="0" y="28"/>
                    <a:pt x="0" y="28"/>
                  </a:cubicBezTo>
                  <a:cubicBezTo>
                    <a:pt x="0" y="28"/>
                    <a:pt x="0" y="28"/>
                    <a:pt x="1" y="28"/>
                  </a:cubicBezTo>
                  <a:cubicBezTo>
                    <a:pt x="2" y="28"/>
                    <a:pt x="3" y="28"/>
                    <a:pt x="4" y="2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27" name="Freeform 245"/>
            <p:cNvSpPr>
              <a:spLocks noEditPoints="1"/>
            </p:cNvSpPr>
            <p:nvPr/>
          </p:nvSpPr>
          <p:spPr bwMode="auto">
            <a:xfrm>
              <a:off x="7058307" y="1859447"/>
              <a:ext cx="394679" cy="348055"/>
            </a:xfrm>
            <a:custGeom>
              <a:gdLst>
                <a:gd fmla="*/ 145 w 154" name="T0"/>
                <a:gd fmla="*/ 125 h 136" name="T1"/>
                <a:gd fmla="*/ 144 w 154" name="T2"/>
                <a:gd fmla="*/ 125 h 136" name="T3"/>
                <a:gd fmla="*/ 144 w 154" name="T4"/>
                <a:gd fmla="*/ 127 h 136" name="T5"/>
                <a:gd fmla="*/ 10 w 154" name="T6"/>
                <a:gd fmla="*/ 127 h 136" name="T7"/>
                <a:gd fmla="*/ 10 w 154" name="T8"/>
                <a:gd fmla="*/ 34 h 136" name="T9"/>
                <a:gd fmla="*/ 144 w 154" name="T10"/>
                <a:gd fmla="*/ 34 h 136" name="T11"/>
                <a:gd fmla="*/ 144 w 154" name="T12"/>
                <a:gd fmla="*/ 43 h 136" name="T13"/>
                <a:gd fmla="*/ 145 w 154" name="T14"/>
                <a:gd fmla="*/ 43 h 136" name="T15"/>
                <a:gd fmla="*/ 154 w 154" name="T16"/>
                <a:gd fmla="*/ 44 h 136" name="T17"/>
                <a:gd fmla="*/ 154 w 154" name="T18"/>
                <a:gd fmla="*/ 5 h 136" name="T19"/>
                <a:gd fmla="*/ 149 w 154" name="T20"/>
                <a:gd fmla="*/ 0 h 136" name="T21"/>
                <a:gd fmla="*/ 5 w 154" name="T22"/>
                <a:gd fmla="*/ 0 h 136" name="T23"/>
                <a:gd fmla="*/ 0 w 154" name="T24"/>
                <a:gd fmla="*/ 5 h 136" name="T25"/>
                <a:gd fmla="*/ 0 w 154" name="T26"/>
                <a:gd fmla="*/ 132 h 136" name="T27"/>
                <a:gd fmla="*/ 5 w 154" name="T28"/>
                <a:gd fmla="*/ 136 h 136" name="T29"/>
                <a:gd fmla="*/ 149 w 154" name="T30"/>
                <a:gd fmla="*/ 136 h 136" name="T31"/>
                <a:gd fmla="*/ 154 w 154" name="T32"/>
                <a:gd fmla="*/ 132 h 136" name="T33"/>
                <a:gd fmla="*/ 154 w 154" name="T34"/>
                <a:gd fmla="*/ 124 h 136" name="T35"/>
                <a:gd fmla="*/ 145 w 154" name="T36"/>
                <a:gd fmla="*/ 125 h 136" name="T37"/>
                <a:gd fmla="*/ 137 w 154" name="T38"/>
                <a:gd fmla="*/ 10 h 136" name="T39"/>
                <a:gd fmla="*/ 144 w 154" name="T40"/>
                <a:gd fmla="*/ 17 h 136" name="T41"/>
                <a:gd fmla="*/ 137 w 154" name="T42"/>
                <a:gd fmla="*/ 23 h 136" name="T43"/>
                <a:gd fmla="*/ 131 w 154" name="T44"/>
                <a:gd fmla="*/ 17 h 136" name="T45"/>
                <a:gd fmla="*/ 137 w 154" name="T46"/>
                <a:gd fmla="*/ 10 h 136" name="T47"/>
                <a:gd fmla="*/ 118 w 154" name="T48"/>
                <a:gd fmla="*/ 10 h 136" name="T49"/>
                <a:gd fmla="*/ 125 w 154" name="T50"/>
                <a:gd fmla="*/ 17 h 136" name="T51"/>
                <a:gd fmla="*/ 118 w 154" name="T52"/>
                <a:gd fmla="*/ 23 h 136" name="T53"/>
                <a:gd fmla="*/ 112 w 154" name="T54"/>
                <a:gd fmla="*/ 17 h 136" name="T55"/>
                <a:gd fmla="*/ 118 w 154" name="T56"/>
                <a:gd fmla="*/ 10 h 136" name="T57"/>
                <a:gd fmla="*/ 99 w 154" name="T58"/>
                <a:gd fmla="*/ 10 h 136" name="T59"/>
                <a:gd fmla="*/ 106 w 154" name="T60"/>
                <a:gd fmla="*/ 17 h 136" name="T61"/>
                <a:gd fmla="*/ 99 w 154" name="T62"/>
                <a:gd fmla="*/ 23 h 136" name="T63"/>
                <a:gd fmla="*/ 93 w 154" name="T64"/>
                <a:gd fmla="*/ 17 h 136" name="T65"/>
                <a:gd fmla="*/ 99 w 154" name="T66"/>
                <a:gd fmla="*/ 10 h 136"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36" w="154">
                  <a:moveTo>
                    <a:pt x="145" y="125"/>
                  </a:moveTo>
                  <a:cubicBezTo>
                    <a:pt x="144" y="125"/>
                    <a:pt x="144" y="125"/>
                    <a:pt x="144" y="125"/>
                  </a:cubicBezTo>
                  <a:cubicBezTo>
                    <a:pt x="144" y="127"/>
                    <a:pt x="144" y="127"/>
                    <a:pt x="144" y="127"/>
                  </a:cubicBezTo>
                  <a:cubicBezTo>
                    <a:pt x="10" y="127"/>
                    <a:pt x="10" y="127"/>
                    <a:pt x="10" y="127"/>
                  </a:cubicBezTo>
                  <a:cubicBezTo>
                    <a:pt x="10" y="34"/>
                    <a:pt x="10" y="34"/>
                    <a:pt x="10" y="34"/>
                  </a:cubicBezTo>
                  <a:cubicBezTo>
                    <a:pt x="144" y="34"/>
                    <a:pt x="144" y="34"/>
                    <a:pt x="144" y="34"/>
                  </a:cubicBezTo>
                  <a:cubicBezTo>
                    <a:pt x="144" y="43"/>
                    <a:pt x="144" y="43"/>
                    <a:pt x="144" y="43"/>
                  </a:cubicBezTo>
                  <a:cubicBezTo>
                    <a:pt x="144" y="43"/>
                    <a:pt x="144" y="43"/>
                    <a:pt x="145" y="43"/>
                  </a:cubicBezTo>
                  <a:cubicBezTo>
                    <a:pt x="148" y="43"/>
                    <a:pt x="151" y="43"/>
                    <a:pt x="154" y="44"/>
                  </a:cubicBezTo>
                  <a:cubicBezTo>
                    <a:pt x="154" y="5"/>
                    <a:pt x="154" y="5"/>
                    <a:pt x="154" y="5"/>
                  </a:cubicBezTo>
                  <a:cubicBezTo>
                    <a:pt x="154" y="2"/>
                    <a:pt x="152" y="0"/>
                    <a:pt x="149" y="0"/>
                  </a:cubicBezTo>
                  <a:cubicBezTo>
                    <a:pt x="5" y="0"/>
                    <a:pt x="5" y="0"/>
                    <a:pt x="5" y="0"/>
                  </a:cubicBezTo>
                  <a:cubicBezTo>
                    <a:pt x="2" y="0"/>
                    <a:pt x="0" y="2"/>
                    <a:pt x="0" y="5"/>
                  </a:cubicBezTo>
                  <a:cubicBezTo>
                    <a:pt x="0" y="132"/>
                    <a:pt x="0" y="132"/>
                    <a:pt x="0" y="132"/>
                  </a:cubicBezTo>
                  <a:cubicBezTo>
                    <a:pt x="0" y="134"/>
                    <a:pt x="2" y="136"/>
                    <a:pt x="5" y="136"/>
                  </a:cubicBezTo>
                  <a:cubicBezTo>
                    <a:pt x="149" y="136"/>
                    <a:pt x="149" y="136"/>
                    <a:pt x="149" y="136"/>
                  </a:cubicBezTo>
                  <a:cubicBezTo>
                    <a:pt x="152" y="136"/>
                    <a:pt x="154" y="134"/>
                    <a:pt x="154" y="132"/>
                  </a:cubicBezTo>
                  <a:cubicBezTo>
                    <a:pt x="154" y="124"/>
                    <a:pt x="154" y="124"/>
                    <a:pt x="154" y="124"/>
                  </a:cubicBezTo>
                  <a:cubicBezTo>
                    <a:pt x="151" y="124"/>
                    <a:pt x="148" y="125"/>
                    <a:pt x="145" y="125"/>
                  </a:cubicBezTo>
                  <a:close/>
                  <a:moveTo>
                    <a:pt x="137" y="10"/>
                  </a:moveTo>
                  <a:cubicBezTo>
                    <a:pt x="141" y="10"/>
                    <a:pt x="144" y="13"/>
                    <a:pt x="144" y="17"/>
                  </a:cubicBezTo>
                  <a:cubicBezTo>
                    <a:pt x="144" y="20"/>
                    <a:pt x="141" y="23"/>
                    <a:pt x="137" y="23"/>
                  </a:cubicBezTo>
                  <a:cubicBezTo>
                    <a:pt x="134" y="23"/>
                    <a:pt x="131" y="20"/>
                    <a:pt x="131" y="17"/>
                  </a:cubicBezTo>
                  <a:cubicBezTo>
                    <a:pt x="131" y="13"/>
                    <a:pt x="134" y="10"/>
                    <a:pt x="137" y="10"/>
                  </a:cubicBezTo>
                  <a:close/>
                  <a:moveTo>
                    <a:pt x="118" y="10"/>
                  </a:moveTo>
                  <a:cubicBezTo>
                    <a:pt x="122" y="10"/>
                    <a:pt x="125" y="13"/>
                    <a:pt x="125" y="17"/>
                  </a:cubicBezTo>
                  <a:cubicBezTo>
                    <a:pt x="125" y="20"/>
                    <a:pt x="122" y="23"/>
                    <a:pt x="118" y="23"/>
                  </a:cubicBezTo>
                  <a:cubicBezTo>
                    <a:pt x="115" y="23"/>
                    <a:pt x="112" y="20"/>
                    <a:pt x="112" y="17"/>
                  </a:cubicBezTo>
                  <a:cubicBezTo>
                    <a:pt x="112" y="13"/>
                    <a:pt x="115" y="10"/>
                    <a:pt x="118" y="10"/>
                  </a:cubicBezTo>
                  <a:close/>
                  <a:moveTo>
                    <a:pt x="99" y="10"/>
                  </a:moveTo>
                  <a:cubicBezTo>
                    <a:pt x="103" y="10"/>
                    <a:pt x="106" y="13"/>
                    <a:pt x="106" y="17"/>
                  </a:cubicBezTo>
                  <a:cubicBezTo>
                    <a:pt x="106" y="20"/>
                    <a:pt x="103" y="23"/>
                    <a:pt x="99" y="23"/>
                  </a:cubicBezTo>
                  <a:cubicBezTo>
                    <a:pt x="96" y="23"/>
                    <a:pt x="93" y="20"/>
                    <a:pt x="93" y="17"/>
                  </a:cubicBezTo>
                  <a:cubicBezTo>
                    <a:pt x="93" y="13"/>
                    <a:pt x="96" y="10"/>
                    <a:pt x="99" y="10"/>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28" name="Freeform 246"/>
            <p:cNvSpPr>
              <a:spLocks noEditPoints="1"/>
            </p:cNvSpPr>
            <p:nvPr/>
          </p:nvSpPr>
          <p:spPr bwMode="auto">
            <a:xfrm>
              <a:off x="7335884" y="1979802"/>
              <a:ext cx="258060" cy="210351"/>
            </a:xfrm>
            <a:custGeom>
              <a:gdLst>
                <a:gd fmla="*/ 96 w 101" name="T0"/>
                <a:gd fmla="*/ 68 h 82" name="T1"/>
                <a:gd fmla="*/ 77 w 101" name="T2"/>
                <a:gd fmla="*/ 55 h 82" name="T3"/>
                <a:gd fmla="*/ 71 w 101" name="T4"/>
                <a:gd fmla="*/ 54 h 82" name="T5"/>
                <a:gd fmla="*/ 69 w 101" name="T6"/>
                <a:gd fmla="*/ 55 h 82" name="T7"/>
                <a:gd fmla="*/ 66 w 101" name="T8"/>
                <a:gd fmla="*/ 53 h 82" name="T9"/>
                <a:gd fmla="*/ 69 w 101" name="T10"/>
                <a:gd fmla="*/ 29 h 82" name="T11"/>
                <a:gd fmla="*/ 29 w 101" name="T12"/>
                <a:gd fmla="*/ 4 h 82" name="T13"/>
                <a:gd fmla="*/ 4 w 101" name="T14"/>
                <a:gd fmla="*/ 45 h 82" name="T15"/>
                <a:gd fmla="*/ 45 w 101" name="T16"/>
                <a:gd fmla="*/ 70 h 82" name="T17"/>
                <a:gd fmla="*/ 62 w 101" name="T18"/>
                <a:gd fmla="*/ 59 h 82" name="T19"/>
                <a:gd fmla="*/ 66 w 101" name="T20"/>
                <a:gd fmla="*/ 61 h 82" name="T21"/>
                <a:gd fmla="*/ 69 w 101" name="T22"/>
                <a:gd fmla="*/ 68 h 82" name="T23"/>
                <a:gd fmla="*/ 88 w 101" name="T24"/>
                <a:gd fmla="*/ 80 h 82" name="T25"/>
                <a:gd fmla="*/ 94 w 101" name="T26"/>
                <a:gd fmla="*/ 81 h 82" name="T27"/>
                <a:gd fmla="*/ 99 w 101" name="T28"/>
                <a:gd fmla="*/ 78 h 82" name="T29"/>
                <a:gd fmla="*/ 96 w 101" name="T30"/>
                <a:gd fmla="*/ 68 h 82" name="T31"/>
                <a:gd fmla="*/ 42 w 101" name="T32"/>
                <a:gd fmla="*/ 58 h 82" name="T33"/>
                <a:gd fmla="*/ 16 w 101" name="T34"/>
                <a:gd fmla="*/ 42 h 82" name="T35"/>
                <a:gd fmla="*/ 32 w 101" name="T36"/>
                <a:gd fmla="*/ 16 h 82" name="T37"/>
                <a:gd fmla="*/ 58 w 101" name="T38"/>
                <a:gd fmla="*/ 32 h 82" name="T39"/>
                <a:gd fmla="*/ 42 w 101" name="T40"/>
                <a:gd fmla="*/ 58 h 82"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82" w="100">
                  <a:moveTo>
                    <a:pt x="96" y="68"/>
                  </a:moveTo>
                  <a:cubicBezTo>
                    <a:pt x="77" y="55"/>
                    <a:pt x="77" y="55"/>
                    <a:pt x="77" y="55"/>
                  </a:cubicBezTo>
                  <a:cubicBezTo>
                    <a:pt x="75" y="54"/>
                    <a:pt x="73" y="54"/>
                    <a:pt x="71" y="54"/>
                  </a:cubicBezTo>
                  <a:cubicBezTo>
                    <a:pt x="71" y="54"/>
                    <a:pt x="70" y="55"/>
                    <a:pt x="69" y="55"/>
                  </a:cubicBezTo>
                  <a:cubicBezTo>
                    <a:pt x="66" y="53"/>
                    <a:pt x="66" y="53"/>
                    <a:pt x="66" y="53"/>
                  </a:cubicBezTo>
                  <a:cubicBezTo>
                    <a:pt x="70" y="46"/>
                    <a:pt x="71" y="37"/>
                    <a:pt x="69" y="29"/>
                  </a:cubicBezTo>
                  <a:cubicBezTo>
                    <a:pt x="65" y="11"/>
                    <a:pt x="47" y="0"/>
                    <a:pt x="29" y="4"/>
                  </a:cubicBezTo>
                  <a:cubicBezTo>
                    <a:pt x="11" y="9"/>
                    <a:pt x="0" y="27"/>
                    <a:pt x="4" y="45"/>
                  </a:cubicBezTo>
                  <a:cubicBezTo>
                    <a:pt x="8" y="63"/>
                    <a:pt x="27" y="74"/>
                    <a:pt x="45" y="70"/>
                  </a:cubicBezTo>
                  <a:cubicBezTo>
                    <a:pt x="52" y="68"/>
                    <a:pt x="58" y="64"/>
                    <a:pt x="62" y="59"/>
                  </a:cubicBezTo>
                  <a:cubicBezTo>
                    <a:pt x="66" y="61"/>
                    <a:pt x="66" y="61"/>
                    <a:pt x="66" y="61"/>
                  </a:cubicBezTo>
                  <a:cubicBezTo>
                    <a:pt x="65" y="63"/>
                    <a:pt x="67" y="66"/>
                    <a:pt x="69" y="68"/>
                  </a:cubicBezTo>
                  <a:cubicBezTo>
                    <a:pt x="88" y="80"/>
                    <a:pt x="88" y="80"/>
                    <a:pt x="88" y="80"/>
                  </a:cubicBezTo>
                  <a:cubicBezTo>
                    <a:pt x="90" y="81"/>
                    <a:pt x="92" y="82"/>
                    <a:pt x="94" y="81"/>
                  </a:cubicBezTo>
                  <a:cubicBezTo>
                    <a:pt x="96" y="81"/>
                    <a:pt x="98" y="80"/>
                    <a:pt x="99" y="78"/>
                  </a:cubicBezTo>
                  <a:cubicBezTo>
                    <a:pt x="101" y="75"/>
                    <a:pt x="100" y="70"/>
                    <a:pt x="96" y="68"/>
                  </a:cubicBezTo>
                  <a:close/>
                  <a:moveTo>
                    <a:pt x="42" y="58"/>
                  </a:moveTo>
                  <a:cubicBezTo>
                    <a:pt x="30" y="61"/>
                    <a:pt x="19" y="54"/>
                    <a:pt x="16" y="42"/>
                  </a:cubicBezTo>
                  <a:cubicBezTo>
                    <a:pt x="13" y="30"/>
                    <a:pt x="20" y="19"/>
                    <a:pt x="32" y="16"/>
                  </a:cubicBezTo>
                  <a:cubicBezTo>
                    <a:pt x="43" y="13"/>
                    <a:pt x="55" y="20"/>
                    <a:pt x="58" y="32"/>
                  </a:cubicBezTo>
                  <a:cubicBezTo>
                    <a:pt x="60" y="43"/>
                    <a:pt x="53" y="55"/>
                    <a:pt x="42" y="5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grpSp>
      <p:grpSp>
        <p:nvGrpSpPr>
          <p:cNvPr id="29" name="组合 28"/>
          <p:cNvGrpSpPr/>
          <p:nvPr/>
        </p:nvGrpSpPr>
        <p:grpSpPr>
          <a:xfrm>
            <a:off x="4114403" y="3365926"/>
            <a:ext cx="401728" cy="296010"/>
            <a:chOff x="5958843" y="1820413"/>
            <a:chExt cx="535637" cy="394680"/>
          </a:xfrm>
          <a:solidFill>
            <a:schemeClr val="accent2"/>
          </a:solidFill>
        </p:grpSpPr>
        <p:sp>
          <p:nvSpPr>
            <p:cNvPr id="30" name="Freeform 248"/>
            <p:cNvSpPr/>
            <p:nvPr/>
          </p:nvSpPr>
          <p:spPr bwMode="auto">
            <a:xfrm>
              <a:off x="5958843" y="1820413"/>
              <a:ext cx="376247" cy="358898"/>
            </a:xfrm>
            <a:custGeom>
              <a:gdLst>
                <a:gd fmla="*/ 61 w 147" name="T0"/>
                <a:gd fmla="*/ 105 h 140" name="T1"/>
                <a:gd fmla="*/ 54 w 147" name="T2"/>
                <a:gd fmla="*/ 103 h 140" name="T3"/>
                <a:gd fmla="*/ 53 w 147" name="T4"/>
                <a:gd fmla="*/ 103 h 140" name="T5"/>
                <a:gd fmla="*/ 52 w 147" name="T6"/>
                <a:gd fmla="*/ 103 h 140" name="T7"/>
                <a:gd fmla="*/ 33 w 147" name="T8"/>
                <a:gd fmla="*/ 111 h 140" name="T9"/>
                <a:gd fmla="*/ 38 w 147" name="T10"/>
                <a:gd fmla="*/ 97 h 140" name="T11"/>
                <a:gd fmla="*/ 34 w 147" name="T12"/>
                <a:gd fmla="*/ 94 h 140" name="T13"/>
                <a:gd fmla="*/ 13 w 147" name="T14"/>
                <a:gd fmla="*/ 60 h 140" name="T15"/>
                <a:gd fmla="*/ 79 w 147" name="T16"/>
                <a:gd fmla="*/ 13 h 140" name="T17"/>
                <a:gd fmla="*/ 128 w 147" name="T18"/>
                <a:gd fmla="*/ 29 h 140" name="T19"/>
                <a:gd fmla="*/ 137 w 147" name="T20"/>
                <a:gd fmla="*/ 29 h 140" name="T21"/>
                <a:gd fmla="*/ 147 w 147" name="T22"/>
                <a:gd fmla="*/ 29 h 140" name="T23"/>
                <a:gd fmla="*/ 79 w 147" name="T24"/>
                <a:gd fmla="*/ 0 h 140" name="T25"/>
                <a:gd fmla="*/ 0 w 147" name="T26"/>
                <a:gd fmla="*/ 60 h 140" name="T27"/>
                <a:gd fmla="*/ 22 w 147" name="T28"/>
                <a:gd fmla="*/ 102 h 140" name="T29"/>
                <a:gd fmla="*/ 9 w 147" name="T30"/>
                <a:gd fmla="*/ 140 h 140" name="T31"/>
                <a:gd fmla="*/ 24 w 147" name="T32"/>
                <a:gd fmla="*/ 131 h 140" name="T33"/>
                <a:gd fmla="*/ 51 w 147" name="T34"/>
                <a:gd fmla="*/ 117 h 140" name="T35"/>
                <a:gd fmla="*/ 70 w 147" name="T36"/>
                <a:gd fmla="*/ 120 h 140" name="T37"/>
                <a:gd fmla="*/ 61 w 147" name="T38"/>
                <a:gd fmla="*/ 105 h 140"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40" w="147">
                  <a:moveTo>
                    <a:pt x="61" y="105"/>
                  </a:moveTo>
                  <a:cubicBezTo>
                    <a:pt x="59" y="105"/>
                    <a:pt x="56" y="104"/>
                    <a:pt x="54" y="103"/>
                  </a:cubicBezTo>
                  <a:cubicBezTo>
                    <a:pt x="53" y="103"/>
                    <a:pt x="53" y="103"/>
                    <a:pt x="53" y="103"/>
                  </a:cubicBezTo>
                  <a:cubicBezTo>
                    <a:pt x="52" y="103"/>
                    <a:pt x="52" y="103"/>
                    <a:pt x="52" y="103"/>
                  </a:cubicBezTo>
                  <a:cubicBezTo>
                    <a:pt x="50" y="103"/>
                    <a:pt x="48" y="103"/>
                    <a:pt x="33" y="111"/>
                  </a:cubicBezTo>
                  <a:cubicBezTo>
                    <a:pt x="38" y="97"/>
                    <a:pt x="38" y="97"/>
                    <a:pt x="38" y="97"/>
                  </a:cubicBezTo>
                  <a:cubicBezTo>
                    <a:pt x="34" y="94"/>
                    <a:pt x="34" y="94"/>
                    <a:pt x="34" y="94"/>
                  </a:cubicBezTo>
                  <a:cubicBezTo>
                    <a:pt x="21" y="85"/>
                    <a:pt x="13" y="73"/>
                    <a:pt x="13" y="60"/>
                  </a:cubicBezTo>
                  <a:cubicBezTo>
                    <a:pt x="13" y="34"/>
                    <a:pt x="43" y="13"/>
                    <a:pt x="79" y="13"/>
                  </a:cubicBezTo>
                  <a:cubicBezTo>
                    <a:pt x="99" y="13"/>
                    <a:pt x="116" y="19"/>
                    <a:pt x="128" y="29"/>
                  </a:cubicBezTo>
                  <a:cubicBezTo>
                    <a:pt x="131" y="29"/>
                    <a:pt x="134" y="29"/>
                    <a:pt x="137" y="29"/>
                  </a:cubicBezTo>
                  <a:cubicBezTo>
                    <a:pt x="140" y="29"/>
                    <a:pt x="143" y="29"/>
                    <a:pt x="147" y="29"/>
                  </a:cubicBezTo>
                  <a:cubicBezTo>
                    <a:pt x="133" y="12"/>
                    <a:pt x="108" y="0"/>
                    <a:pt x="79" y="0"/>
                  </a:cubicBezTo>
                  <a:cubicBezTo>
                    <a:pt x="35" y="0"/>
                    <a:pt x="0" y="27"/>
                    <a:pt x="0" y="60"/>
                  </a:cubicBezTo>
                  <a:cubicBezTo>
                    <a:pt x="0" y="76"/>
                    <a:pt x="8" y="91"/>
                    <a:pt x="22" y="102"/>
                  </a:cubicBezTo>
                  <a:cubicBezTo>
                    <a:pt x="9" y="140"/>
                    <a:pt x="9" y="140"/>
                    <a:pt x="9" y="140"/>
                  </a:cubicBezTo>
                  <a:cubicBezTo>
                    <a:pt x="24" y="131"/>
                    <a:pt x="24" y="131"/>
                    <a:pt x="24" y="131"/>
                  </a:cubicBezTo>
                  <a:cubicBezTo>
                    <a:pt x="35" y="125"/>
                    <a:pt x="47" y="118"/>
                    <a:pt x="51" y="117"/>
                  </a:cubicBezTo>
                  <a:cubicBezTo>
                    <a:pt x="57" y="118"/>
                    <a:pt x="63" y="119"/>
                    <a:pt x="70" y="120"/>
                  </a:cubicBezTo>
                  <a:cubicBezTo>
                    <a:pt x="66" y="115"/>
                    <a:pt x="63" y="110"/>
                    <a:pt x="61" y="105"/>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sp>
          <p:nvSpPr>
            <p:cNvPr id="31" name="Freeform 249"/>
            <p:cNvSpPr>
              <a:spLocks noEditPoints="1"/>
            </p:cNvSpPr>
            <p:nvPr/>
          </p:nvSpPr>
          <p:spPr bwMode="auto">
            <a:xfrm>
              <a:off x="6125823" y="1912577"/>
              <a:ext cx="368657" cy="302516"/>
            </a:xfrm>
            <a:custGeom>
              <a:gdLst>
                <a:gd fmla="*/ 144 w 144" name="T0"/>
                <a:gd fmla="*/ 53 h 118" name="T1"/>
                <a:gd fmla="*/ 72 w 144" name="T2"/>
                <a:gd fmla="*/ 0 h 118" name="T3"/>
                <a:gd fmla="*/ 0 w 144" name="T4"/>
                <a:gd fmla="*/ 53 h 118" name="T5"/>
                <a:gd fmla="*/ 72 w 144" name="T6"/>
                <a:gd fmla="*/ 107 h 118" name="T7"/>
                <a:gd fmla="*/ 99 w 144" name="T8"/>
                <a:gd fmla="*/ 103 h 118" name="T9"/>
                <a:gd fmla="*/ 130 w 144" name="T10"/>
                <a:gd fmla="*/ 118 h 118" name="T11"/>
                <a:gd fmla="*/ 121 w 144" name="T12"/>
                <a:gd fmla="*/ 93 h 118" name="T13"/>
                <a:gd fmla="*/ 144 w 144" name="T14"/>
                <a:gd fmla="*/ 53 h 118" name="T15"/>
                <a:gd fmla="*/ 44 w 144" name="T16"/>
                <a:gd fmla="*/ 61 h 118" name="T17"/>
                <a:gd fmla="*/ 38 w 144" name="T18"/>
                <a:gd fmla="*/ 57 h 118" name="T19"/>
                <a:gd fmla="*/ 31 w 144" name="T20"/>
                <a:gd fmla="*/ 61 h 118" name="T21"/>
                <a:gd fmla="*/ 33 w 144" name="T22"/>
                <a:gd fmla="*/ 53 h 118" name="T23"/>
                <a:gd fmla="*/ 27 w 144" name="T24"/>
                <a:gd fmla="*/ 48 h 118" name="T25"/>
                <a:gd fmla="*/ 35 w 144" name="T26"/>
                <a:gd fmla="*/ 47 h 118" name="T27"/>
                <a:gd fmla="*/ 38 w 144" name="T28"/>
                <a:gd fmla="*/ 41 h 118" name="T29"/>
                <a:gd fmla="*/ 41 w 144" name="T30"/>
                <a:gd fmla="*/ 47 h 118" name="T31"/>
                <a:gd fmla="*/ 48 w 144" name="T32"/>
                <a:gd fmla="*/ 48 h 118" name="T33"/>
                <a:gd fmla="*/ 43 w 144" name="T34"/>
                <a:gd fmla="*/ 53 h 118" name="T35"/>
                <a:gd fmla="*/ 44 w 144" name="T36"/>
                <a:gd fmla="*/ 61 h 118" name="T37"/>
                <a:gd fmla="*/ 82 w 144" name="T38"/>
                <a:gd fmla="*/ 64 h 118" name="T39"/>
                <a:gd fmla="*/ 72 w 144" name="T40"/>
                <a:gd fmla="*/ 58 h 118" name="T41"/>
                <a:gd fmla="*/ 62 w 144" name="T42"/>
                <a:gd fmla="*/ 64 h 118" name="T43"/>
                <a:gd fmla="*/ 64 w 144" name="T44"/>
                <a:gd fmla="*/ 52 h 118" name="T45"/>
                <a:gd fmla="*/ 56 w 144" name="T46"/>
                <a:gd fmla="*/ 44 h 118" name="T47"/>
                <a:gd fmla="*/ 67 w 144" name="T48"/>
                <a:gd fmla="*/ 43 h 118" name="T49"/>
                <a:gd fmla="*/ 72 w 144" name="T50"/>
                <a:gd fmla="*/ 33 h 118" name="T51"/>
                <a:gd fmla="*/ 77 w 144" name="T52"/>
                <a:gd fmla="*/ 43 h 118" name="T53"/>
                <a:gd fmla="*/ 88 w 144" name="T54"/>
                <a:gd fmla="*/ 44 h 118" name="T55"/>
                <a:gd fmla="*/ 80 w 144" name="T56"/>
                <a:gd fmla="*/ 52 h 118" name="T57"/>
                <a:gd fmla="*/ 82 w 144" name="T58"/>
                <a:gd fmla="*/ 64 h 118" name="T59"/>
                <a:gd fmla="*/ 112 w 144" name="T60"/>
                <a:gd fmla="*/ 61 h 118" name="T61"/>
                <a:gd fmla="*/ 106 w 144" name="T62"/>
                <a:gd fmla="*/ 57 h 118" name="T63"/>
                <a:gd fmla="*/ 99 w 144" name="T64"/>
                <a:gd fmla="*/ 61 h 118" name="T65"/>
                <a:gd fmla="*/ 101 w 144" name="T66"/>
                <a:gd fmla="*/ 53 h 118" name="T67"/>
                <a:gd fmla="*/ 95 w 144" name="T68"/>
                <a:gd fmla="*/ 48 h 118" name="T69"/>
                <a:gd fmla="*/ 103 w 144" name="T70"/>
                <a:gd fmla="*/ 47 h 118" name="T71"/>
                <a:gd fmla="*/ 106 w 144" name="T72"/>
                <a:gd fmla="*/ 41 h 118" name="T73"/>
                <a:gd fmla="*/ 109 w 144" name="T74"/>
                <a:gd fmla="*/ 47 h 118" name="T75"/>
                <a:gd fmla="*/ 116 w 144" name="T76"/>
                <a:gd fmla="*/ 48 h 118" name="T77"/>
                <a:gd fmla="*/ 111 w 144" name="T78"/>
                <a:gd fmla="*/ 53 h 118" name="T79"/>
                <a:gd fmla="*/ 112 w 144" name="T80"/>
                <a:gd fmla="*/ 61 h 118"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18" w="144">
                  <a:moveTo>
                    <a:pt x="144" y="53"/>
                  </a:moveTo>
                  <a:cubicBezTo>
                    <a:pt x="144" y="24"/>
                    <a:pt x="112" y="0"/>
                    <a:pt x="72" y="0"/>
                  </a:cubicBezTo>
                  <a:cubicBezTo>
                    <a:pt x="32" y="0"/>
                    <a:pt x="0" y="24"/>
                    <a:pt x="0" y="53"/>
                  </a:cubicBezTo>
                  <a:cubicBezTo>
                    <a:pt x="0" y="83"/>
                    <a:pt x="32" y="107"/>
                    <a:pt x="72" y="107"/>
                  </a:cubicBezTo>
                  <a:cubicBezTo>
                    <a:pt x="82" y="107"/>
                    <a:pt x="91" y="105"/>
                    <a:pt x="99" y="103"/>
                  </a:cubicBezTo>
                  <a:cubicBezTo>
                    <a:pt x="102" y="102"/>
                    <a:pt x="130" y="118"/>
                    <a:pt x="130" y="118"/>
                  </a:cubicBezTo>
                  <a:cubicBezTo>
                    <a:pt x="121" y="93"/>
                    <a:pt x="121" y="93"/>
                    <a:pt x="121" y="93"/>
                  </a:cubicBezTo>
                  <a:cubicBezTo>
                    <a:pt x="135" y="83"/>
                    <a:pt x="144" y="69"/>
                    <a:pt x="144" y="53"/>
                  </a:cubicBezTo>
                  <a:close/>
                  <a:moveTo>
                    <a:pt x="44" y="61"/>
                  </a:moveTo>
                  <a:cubicBezTo>
                    <a:pt x="38" y="57"/>
                    <a:pt x="38" y="57"/>
                    <a:pt x="38" y="57"/>
                  </a:cubicBezTo>
                  <a:cubicBezTo>
                    <a:pt x="31" y="61"/>
                    <a:pt x="31" y="61"/>
                    <a:pt x="31" y="61"/>
                  </a:cubicBezTo>
                  <a:cubicBezTo>
                    <a:pt x="33" y="53"/>
                    <a:pt x="33" y="53"/>
                    <a:pt x="33" y="53"/>
                  </a:cubicBezTo>
                  <a:cubicBezTo>
                    <a:pt x="27" y="48"/>
                    <a:pt x="27" y="48"/>
                    <a:pt x="27" y="48"/>
                  </a:cubicBezTo>
                  <a:cubicBezTo>
                    <a:pt x="35" y="47"/>
                    <a:pt x="35" y="47"/>
                    <a:pt x="35" y="47"/>
                  </a:cubicBezTo>
                  <a:cubicBezTo>
                    <a:pt x="38" y="41"/>
                    <a:pt x="38" y="41"/>
                    <a:pt x="38" y="41"/>
                  </a:cubicBezTo>
                  <a:cubicBezTo>
                    <a:pt x="41" y="47"/>
                    <a:pt x="41" y="47"/>
                    <a:pt x="41" y="47"/>
                  </a:cubicBezTo>
                  <a:cubicBezTo>
                    <a:pt x="48" y="48"/>
                    <a:pt x="48" y="48"/>
                    <a:pt x="48" y="48"/>
                  </a:cubicBezTo>
                  <a:cubicBezTo>
                    <a:pt x="43" y="53"/>
                    <a:pt x="43" y="53"/>
                    <a:pt x="43" y="53"/>
                  </a:cubicBezTo>
                  <a:lnTo>
                    <a:pt x="44" y="61"/>
                  </a:lnTo>
                  <a:close/>
                  <a:moveTo>
                    <a:pt x="82" y="64"/>
                  </a:moveTo>
                  <a:cubicBezTo>
                    <a:pt x="72" y="58"/>
                    <a:pt x="72" y="58"/>
                    <a:pt x="72" y="58"/>
                  </a:cubicBezTo>
                  <a:cubicBezTo>
                    <a:pt x="62" y="64"/>
                    <a:pt x="62" y="64"/>
                    <a:pt x="62" y="64"/>
                  </a:cubicBezTo>
                  <a:cubicBezTo>
                    <a:pt x="64" y="52"/>
                    <a:pt x="64" y="52"/>
                    <a:pt x="64" y="52"/>
                  </a:cubicBezTo>
                  <a:cubicBezTo>
                    <a:pt x="56" y="44"/>
                    <a:pt x="56" y="44"/>
                    <a:pt x="56" y="44"/>
                  </a:cubicBezTo>
                  <a:cubicBezTo>
                    <a:pt x="67" y="43"/>
                    <a:pt x="67" y="43"/>
                    <a:pt x="67" y="43"/>
                  </a:cubicBezTo>
                  <a:cubicBezTo>
                    <a:pt x="72" y="33"/>
                    <a:pt x="72" y="33"/>
                    <a:pt x="72" y="33"/>
                  </a:cubicBezTo>
                  <a:cubicBezTo>
                    <a:pt x="77" y="43"/>
                    <a:pt x="77" y="43"/>
                    <a:pt x="77" y="43"/>
                  </a:cubicBezTo>
                  <a:cubicBezTo>
                    <a:pt x="88" y="44"/>
                    <a:pt x="88" y="44"/>
                    <a:pt x="88" y="44"/>
                  </a:cubicBezTo>
                  <a:cubicBezTo>
                    <a:pt x="80" y="52"/>
                    <a:pt x="80" y="52"/>
                    <a:pt x="80" y="52"/>
                  </a:cubicBezTo>
                  <a:lnTo>
                    <a:pt x="82" y="64"/>
                  </a:lnTo>
                  <a:close/>
                  <a:moveTo>
                    <a:pt x="112" y="61"/>
                  </a:moveTo>
                  <a:cubicBezTo>
                    <a:pt x="106" y="57"/>
                    <a:pt x="106" y="57"/>
                    <a:pt x="106" y="57"/>
                  </a:cubicBezTo>
                  <a:cubicBezTo>
                    <a:pt x="99" y="61"/>
                    <a:pt x="99" y="61"/>
                    <a:pt x="99" y="61"/>
                  </a:cubicBezTo>
                  <a:cubicBezTo>
                    <a:pt x="101" y="53"/>
                    <a:pt x="101" y="53"/>
                    <a:pt x="101" y="53"/>
                  </a:cubicBezTo>
                  <a:cubicBezTo>
                    <a:pt x="95" y="48"/>
                    <a:pt x="95" y="48"/>
                    <a:pt x="95" y="48"/>
                  </a:cubicBezTo>
                  <a:cubicBezTo>
                    <a:pt x="103" y="47"/>
                    <a:pt x="103" y="47"/>
                    <a:pt x="103" y="47"/>
                  </a:cubicBezTo>
                  <a:cubicBezTo>
                    <a:pt x="106" y="41"/>
                    <a:pt x="106" y="41"/>
                    <a:pt x="106" y="41"/>
                  </a:cubicBezTo>
                  <a:cubicBezTo>
                    <a:pt x="109" y="47"/>
                    <a:pt x="109" y="47"/>
                    <a:pt x="109" y="47"/>
                  </a:cubicBezTo>
                  <a:cubicBezTo>
                    <a:pt x="116" y="48"/>
                    <a:pt x="116" y="48"/>
                    <a:pt x="116" y="48"/>
                  </a:cubicBezTo>
                  <a:cubicBezTo>
                    <a:pt x="111" y="53"/>
                    <a:pt x="111" y="53"/>
                    <a:pt x="111" y="53"/>
                  </a:cubicBezTo>
                  <a:lnTo>
                    <a:pt x="112" y="6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00000"/>
                </a:solidFill>
              </a:endParaRPr>
            </a:p>
          </p:txBody>
        </p:sp>
      </p:grpSp>
      <p:grpSp>
        <p:nvGrpSpPr>
          <p:cNvPr id="32" name="组合 31"/>
          <p:cNvGrpSpPr/>
          <p:nvPr/>
        </p:nvGrpSpPr>
        <p:grpSpPr>
          <a:xfrm>
            <a:off x="1043608" y="1918926"/>
            <a:ext cx="2944366" cy="920715"/>
            <a:chOff x="1148437" y="1844993"/>
            <a:chExt cx="2944366" cy="920715"/>
          </a:xfrm>
        </p:grpSpPr>
        <p:sp>
          <p:nvSpPr>
            <p:cNvPr id="33" name="TextBox 32"/>
            <p:cNvSpPr txBox="1"/>
            <p:nvPr/>
          </p:nvSpPr>
          <p:spPr>
            <a:xfrm>
              <a:off x="1292453" y="1844992"/>
              <a:ext cx="2800350" cy="335280"/>
            </a:xfrm>
            <a:prstGeom prst="rect">
              <a:avLst/>
            </a:prstGeom>
            <a:noFill/>
          </p:spPr>
          <p:txBody>
            <a:bodyPr rtlCol="0" wrap="square">
              <a:spAutoFit/>
            </a:bodyPr>
            <a:lstStyle/>
            <a:p>
              <a:pPr algn="ctr"/>
              <a:r>
                <a:rPr altLang="zh-CN" lang="en-US" smtClean="0" sz="1600">
                  <a:solidFill>
                    <a:schemeClr val="bg1"/>
                  </a:solidFill>
                  <a:latin charset="-122" panose="020b0503020204020204" pitchFamily="34" typeface="微软雅黑"/>
                  <a:ea charset="-122" panose="020b0503020204020204" pitchFamily="34" typeface="微软雅黑"/>
                </a:rPr>
                <a:t>01标题文字</a:t>
              </a:r>
            </a:p>
          </p:txBody>
        </p:sp>
        <p:sp>
          <p:nvSpPr>
            <p:cNvPr id="34" name="TextBox 33"/>
            <p:cNvSpPr txBox="1"/>
            <p:nvPr/>
          </p:nvSpPr>
          <p:spPr>
            <a:xfrm>
              <a:off x="1148437" y="2211710"/>
              <a:ext cx="2149545" cy="396240"/>
            </a:xfrm>
            <a:prstGeom prst="rect">
              <a:avLst/>
            </a:prstGeom>
            <a:noFill/>
          </p:spPr>
          <p:txBody>
            <a:bodyPr rtlCol="0" wrap="square">
              <a:spAutoFit/>
            </a:bodyPr>
            <a:lstStyle/>
            <a:p>
              <a:pPr algn="r"/>
              <a:r>
                <a:rPr altLang="en-US" lang="zh-CN" smtClean="0" spc="-10" sz="1000">
                  <a:solidFill>
                    <a:schemeClr val="accent1"/>
                  </a:solidFill>
                  <a:latin charset="-122" panose="020b0503020204020204" pitchFamily="34" typeface="微软雅黑"/>
                  <a:ea charset="-122" panose="020b0503020204020204" pitchFamily="34" typeface="微软雅黑"/>
                </a:rPr>
                <a:t>请输入内容请输入文字内容请输入内容请输入文字内容请输入文</a:t>
              </a:r>
            </a:p>
          </p:txBody>
        </p:sp>
      </p:grpSp>
      <p:grpSp>
        <p:nvGrpSpPr>
          <p:cNvPr id="35" name="组合 34"/>
          <p:cNvGrpSpPr/>
          <p:nvPr/>
        </p:nvGrpSpPr>
        <p:grpSpPr>
          <a:xfrm>
            <a:off x="1043608" y="3133770"/>
            <a:ext cx="2944366" cy="885186"/>
            <a:chOff x="1148437" y="1880522"/>
            <a:chExt cx="2944366" cy="885186"/>
          </a:xfrm>
        </p:grpSpPr>
        <p:sp>
          <p:nvSpPr>
            <p:cNvPr id="36" name="TextBox 35"/>
            <p:cNvSpPr txBox="1"/>
            <p:nvPr/>
          </p:nvSpPr>
          <p:spPr>
            <a:xfrm>
              <a:off x="1292453" y="1880522"/>
              <a:ext cx="2800350" cy="335280"/>
            </a:xfrm>
            <a:prstGeom prst="rect">
              <a:avLst/>
            </a:prstGeom>
            <a:noFill/>
          </p:spPr>
          <p:txBody>
            <a:bodyPr rtlCol="0" wrap="square">
              <a:spAutoFit/>
            </a:bodyPr>
            <a:lstStyle/>
            <a:p>
              <a:pPr algn="ctr"/>
              <a:r>
                <a:rPr altLang="zh-CN" lang="en-US" smtClean="0" sz="1600">
                  <a:solidFill>
                    <a:schemeClr val="bg2"/>
                  </a:solidFill>
                  <a:latin charset="-122" panose="020b0503020204020204" pitchFamily="34" typeface="微软雅黑"/>
                  <a:ea charset="-122" panose="020b0503020204020204" pitchFamily="34" typeface="微软雅黑"/>
                </a:rPr>
                <a:t>02标题文字</a:t>
              </a:r>
            </a:p>
          </p:txBody>
        </p:sp>
        <p:sp>
          <p:nvSpPr>
            <p:cNvPr id="37" name="TextBox 36"/>
            <p:cNvSpPr txBox="1"/>
            <p:nvPr/>
          </p:nvSpPr>
          <p:spPr>
            <a:xfrm>
              <a:off x="1148437" y="2211710"/>
              <a:ext cx="2149545" cy="396240"/>
            </a:xfrm>
            <a:prstGeom prst="rect">
              <a:avLst/>
            </a:prstGeom>
            <a:noFill/>
          </p:spPr>
          <p:txBody>
            <a:bodyPr rtlCol="0" wrap="square">
              <a:spAutoFit/>
            </a:bodyPr>
            <a:lstStyle/>
            <a:p>
              <a:pPr algn="r"/>
              <a:r>
                <a:rPr altLang="en-US" lang="zh-CN" smtClean="0" spc="-10" sz="1000">
                  <a:solidFill>
                    <a:schemeClr val="accent1"/>
                  </a:solidFill>
                  <a:latin charset="-122" panose="020b0503020204020204" pitchFamily="34" typeface="微软雅黑"/>
                  <a:ea charset="-122" panose="020b0503020204020204" pitchFamily="34" typeface="微软雅黑"/>
                </a:rPr>
                <a:t>请输入内容请输入文字内容请输入内容请输入文字内容请输入文</a:t>
              </a:r>
            </a:p>
          </p:txBody>
        </p:sp>
      </p:grpSp>
      <p:grpSp>
        <p:nvGrpSpPr>
          <p:cNvPr id="38" name="组合 37"/>
          <p:cNvGrpSpPr/>
          <p:nvPr/>
        </p:nvGrpSpPr>
        <p:grpSpPr>
          <a:xfrm>
            <a:off x="5436096" y="1563638"/>
            <a:ext cx="2952328" cy="885186"/>
            <a:chOff x="553519" y="310390"/>
            <a:chExt cx="2952328" cy="885186"/>
          </a:xfrm>
        </p:grpSpPr>
        <p:sp>
          <p:nvSpPr>
            <p:cNvPr id="39" name="TextBox 38"/>
            <p:cNvSpPr txBox="1"/>
            <p:nvPr/>
          </p:nvSpPr>
          <p:spPr>
            <a:xfrm>
              <a:off x="553519" y="310390"/>
              <a:ext cx="2800350" cy="335280"/>
            </a:xfrm>
            <a:prstGeom prst="rect">
              <a:avLst/>
            </a:prstGeom>
            <a:noFill/>
          </p:spPr>
          <p:txBody>
            <a:bodyPr rtlCol="0" wrap="square">
              <a:spAutoFit/>
            </a:bodyPr>
            <a:lstStyle/>
            <a:p>
              <a:pPr algn="ctr"/>
              <a:r>
                <a:rPr altLang="zh-CN" lang="en-US" smtClean="0" sz="1600">
                  <a:latin charset="-122" panose="020b0503020204020204" pitchFamily="34" typeface="微软雅黑"/>
                  <a:ea charset="-122" panose="020b0503020204020204" pitchFamily="34" typeface="微软雅黑"/>
                </a:rPr>
                <a:t>03标题文字</a:t>
              </a:r>
            </a:p>
          </p:txBody>
        </p:sp>
        <p:sp>
          <p:nvSpPr>
            <p:cNvPr id="40" name="TextBox 39"/>
            <p:cNvSpPr txBox="1"/>
            <p:nvPr/>
          </p:nvSpPr>
          <p:spPr>
            <a:xfrm>
              <a:off x="1356302" y="641578"/>
              <a:ext cx="2149545" cy="396240"/>
            </a:xfrm>
            <a:prstGeom prst="rect">
              <a:avLst/>
            </a:prstGeom>
            <a:noFill/>
          </p:spPr>
          <p:txBody>
            <a:bodyPr rtlCol="0" wrap="square">
              <a:spAutoFit/>
            </a:bodyPr>
            <a:lstStyle/>
            <a:p>
              <a:r>
                <a:rPr altLang="en-US" lang="zh-CN" smtClean="0" spc="-10" sz="1000">
                  <a:solidFill>
                    <a:schemeClr val="accent1"/>
                  </a:solidFill>
                  <a:latin charset="-122" panose="020b0503020204020204" pitchFamily="34" typeface="微软雅黑"/>
                  <a:ea charset="-122" panose="020b0503020204020204" pitchFamily="34" typeface="微软雅黑"/>
                </a:rPr>
                <a:t>请输入内容请输入文字内容请输入内容请输入文字内容请输入文</a:t>
              </a:r>
            </a:p>
          </p:txBody>
        </p:sp>
      </p:grpSp>
      <p:grpSp>
        <p:nvGrpSpPr>
          <p:cNvPr id="41" name="组合 40"/>
          <p:cNvGrpSpPr/>
          <p:nvPr/>
        </p:nvGrpSpPr>
        <p:grpSpPr>
          <a:xfrm>
            <a:off x="280052" y="242680"/>
            <a:ext cx="2904891" cy="338554"/>
            <a:chOff x="568442" y="319364"/>
            <a:chExt cx="3873190" cy="451406"/>
          </a:xfrm>
        </p:grpSpPr>
        <p:sp>
          <p:nvSpPr>
            <p:cNvPr id="42"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43" name="等腰三角形 42"/>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44"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60000"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accel="60000" fill="hold" id="9" nodeType="withEffect" presetClass="entr" presetID="2" presetSubtype="2">
                                  <p:stCondLst>
                                    <p:cond delay="200"/>
                                  </p:stCondLst>
                                  <p:childTnLst>
                                    <p:set>
                                      <p:cBhvr>
                                        <p:cTn dur="1" fill="hold" id="10">
                                          <p:stCondLst>
                                            <p:cond delay="0"/>
                                          </p:stCondLst>
                                        </p:cTn>
                                        <p:tgtEl>
                                          <p:spTgt spid="8"/>
                                        </p:tgtEl>
                                        <p:attrNameLst>
                                          <p:attrName>style.visibility</p:attrName>
                                        </p:attrNameLst>
                                      </p:cBhvr>
                                      <p:to>
                                        <p:strVal val="visible"/>
                                      </p:to>
                                    </p:set>
                                    <p:anim calcmode="lin" valueType="num">
                                      <p:cBhvr additive="base">
                                        <p:cTn dur="500" fill="hold" id="11"/>
                                        <p:tgtEl>
                                          <p:spTgt spid="8"/>
                                        </p:tgtEl>
                                        <p:attrNameLst>
                                          <p:attrName>ppt_x</p:attrName>
                                        </p:attrNameLst>
                                      </p:cBhvr>
                                      <p:tavLst>
                                        <p:tav tm="0">
                                          <p:val>
                                            <p:strVal val="1+#ppt_w/2"/>
                                          </p:val>
                                        </p:tav>
                                        <p:tav tm="100000">
                                          <p:val>
                                            <p:strVal val="#ppt_x"/>
                                          </p:val>
                                        </p:tav>
                                      </p:tavLst>
                                    </p:anim>
                                    <p:anim calcmode="lin" valueType="num">
                                      <p:cBhvr additive="base">
                                        <p:cTn dur="500" fill="hold" id="12"/>
                                        <p:tgtEl>
                                          <p:spTgt spid="8"/>
                                        </p:tgtEl>
                                        <p:attrNameLst>
                                          <p:attrName>ppt_y</p:attrName>
                                        </p:attrNameLst>
                                      </p:cBhvr>
                                      <p:tavLst>
                                        <p:tav tm="0">
                                          <p:val>
                                            <p:strVal val="#ppt_y"/>
                                          </p:val>
                                        </p:tav>
                                        <p:tav tm="100000">
                                          <p:val>
                                            <p:strVal val="#ppt_y"/>
                                          </p:val>
                                        </p:tav>
                                      </p:tavLst>
                                    </p:anim>
                                  </p:childTnLst>
                                </p:cTn>
                              </p:par>
                              <p:par>
                                <p:cTn accel="60000" fill="hold" id="13" nodeType="withEffect" presetClass="entr" presetID="2" presetSubtype="4">
                                  <p:stCondLst>
                                    <p:cond delay="400"/>
                                  </p:stCondLst>
                                  <p:childTnLst>
                                    <p:set>
                                      <p:cBhvr>
                                        <p:cTn dur="1" fill="hold" id="14">
                                          <p:stCondLst>
                                            <p:cond delay="0"/>
                                          </p:stCondLst>
                                        </p:cTn>
                                        <p:tgtEl>
                                          <p:spTgt spid="5"/>
                                        </p:tgtEl>
                                        <p:attrNameLst>
                                          <p:attrName>style.visibility</p:attrName>
                                        </p:attrNameLst>
                                      </p:cBhvr>
                                      <p:to>
                                        <p:strVal val="visible"/>
                                      </p:to>
                                    </p:set>
                                    <p:anim calcmode="lin" valueType="num">
                                      <p:cBhvr additive="base">
                                        <p:cTn dur="500" fill="hold" id="15"/>
                                        <p:tgtEl>
                                          <p:spTgt spid="5"/>
                                        </p:tgtEl>
                                        <p:attrNameLst>
                                          <p:attrName>ppt_x</p:attrName>
                                        </p:attrNameLst>
                                      </p:cBhvr>
                                      <p:tavLst>
                                        <p:tav tm="0">
                                          <p:val>
                                            <p:strVal val="#ppt_x"/>
                                          </p:val>
                                        </p:tav>
                                        <p:tav tm="100000">
                                          <p:val>
                                            <p:strVal val="#ppt_x"/>
                                          </p:val>
                                        </p:tav>
                                      </p:tavLst>
                                    </p:anim>
                                    <p:anim calcmode="lin" valueType="num">
                                      <p:cBhvr additive="base">
                                        <p:cTn dur="500" fill="hold" id="16"/>
                                        <p:tgtEl>
                                          <p:spTgt spid="5"/>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900"/>
                            </p:stCondLst>
                            <p:childTnLst>
                              <p:par>
                                <p:cTn fill="hold" id="18" nodeType="afterEffect" presetClass="entr" presetID="45" presetSubtype="0">
                                  <p:stCondLst>
                                    <p:cond delay="0"/>
                                  </p:stCondLst>
                                  <p:childTnLst>
                                    <p:set>
                                      <p:cBhvr>
                                        <p:cTn dur="1" fill="hold" id="19">
                                          <p:stCondLst>
                                            <p:cond delay="0"/>
                                          </p:stCondLst>
                                        </p:cTn>
                                        <p:tgtEl>
                                          <p:spTgt spid="11"/>
                                        </p:tgtEl>
                                        <p:attrNameLst>
                                          <p:attrName>style.visibility</p:attrName>
                                        </p:attrNameLst>
                                      </p:cBhvr>
                                      <p:to>
                                        <p:strVal val="visible"/>
                                      </p:to>
                                    </p:set>
                                    <p:animEffect filter="fade" transition="in">
                                      <p:cBhvr>
                                        <p:cTn dur="500" id="20"/>
                                        <p:tgtEl>
                                          <p:spTgt spid="11"/>
                                        </p:tgtEl>
                                      </p:cBhvr>
                                    </p:animEffect>
                                    <p:anim calcmode="lin" valueType="num">
                                      <p:cBhvr>
                                        <p:cTn dur="500" fill="hold" id="21"/>
                                        <p:tgtEl>
                                          <p:spTgt spid="11"/>
                                        </p:tgtEl>
                                        <p:attrNameLst>
                                          <p:attrName>ppt_w</p:attrName>
                                        </p:attrNameLst>
                                      </p:cBhvr>
                                      <p:tavLst>
                                        <p:tav fmla="#ppt_w*sin(2.5*pi*$)" tm="0">
                                          <p:val>
                                            <p:fltVal val="0"/>
                                          </p:val>
                                        </p:tav>
                                        <p:tav tm="100000">
                                          <p:val>
                                            <p:fltVal val="1"/>
                                          </p:val>
                                        </p:tav>
                                      </p:tavLst>
                                    </p:anim>
                                    <p:anim calcmode="lin" valueType="num">
                                      <p:cBhvr>
                                        <p:cTn dur="500" fill="hold" id="22"/>
                                        <p:tgtEl>
                                          <p:spTgt spid="11"/>
                                        </p:tgtEl>
                                        <p:attrNameLst>
                                          <p:attrName>ppt_h</p:attrName>
                                        </p:attrNameLst>
                                      </p:cBhvr>
                                      <p:tavLst>
                                        <p:tav tm="0">
                                          <p:val>
                                            <p:strVal val="#ppt_h"/>
                                          </p:val>
                                        </p:tav>
                                        <p:tav tm="100000">
                                          <p:val>
                                            <p:strVal val="#ppt_h"/>
                                          </p:val>
                                        </p:tav>
                                      </p:tavLst>
                                    </p:anim>
                                  </p:childTnLst>
                                </p:cTn>
                              </p:par>
                            </p:childTnLst>
                          </p:cTn>
                        </p:par>
                        <p:par>
                          <p:cTn fill="hold" id="23" nodeType="afterGroup">
                            <p:stCondLst>
                              <p:cond delay="1400"/>
                            </p:stCondLst>
                            <p:childTnLst>
                              <p:par>
                                <p:cTn fill="hold" id="24" nodeType="afterEffect" presetClass="entr" presetID="45" presetSubtype="0">
                                  <p:stCondLst>
                                    <p:cond delay="0"/>
                                  </p:stCondLst>
                                  <p:childTnLst>
                                    <p:set>
                                      <p:cBhvr>
                                        <p:cTn dur="1" fill="hold" id="25">
                                          <p:stCondLst>
                                            <p:cond delay="0"/>
                                          </p:stCondLst>
                                        </p:cTn>
                                        <p:tgtEl>
                                          <p:spTgt spid="21"/>
                                        </p:tgtEl>
                                        <p:attrNameLst>
                                          <p:attrName>style.visibility</p:attrName>
                                        </p:attrNameLst>
                                      </p:cBhvr>
                                      <p:to>
                                        <p:strVal val="visible"/>
                                      </p:to>
                                    </p:set>
                                    <p:animEffect filter="fade" transition="in">
                                      <p:cBhvr>
                                        <p:cTn dur="500" id="26"/>
                                        <p:tgtEl>
                                          <p:spTgt spid="21"/>
                                        </p:tgtEl>
                                      </p:cBhvr>
                                    </p:animEffect>
                                    <p:anim calcmode="lin" valueType="num">
                                      <p:cBhvr>
                                        <p:cTn dur="500" fill="hold" id="27"/>
                                        <p:tgtEl>
                                          <p:spTgt spid="21"/>
                                        </p:tgtEl>
                                        <p:attrNameLst>
                                          <p:attrName>ppt_w</p:attrName>
                                        </p:attrNameLst>
                                      </p:cBhvr>
                                      <p:tavLst>
                                        <p:tav fmla="#ppt_w*sin(2.5*pi*$)" tm="0">
                                          <p:val>
                                            <p:fltVal val="0"/>
                                          </p:val>
                                        </p:tav>
                                        <p:tav tm="100000">
                                          <p:val>
                                            <p:fltVal val="1"/>
                                          </p:val>
                                        </p:tav>
                                      </p:tavLst>
                                    </p:anim>
                                    <p:anim calcmode="lin" valueType="num">
                                      <p:cBhvr>
                                        <p:cTn dur="500" fill="hold" id="28"/>
                                        <p:tgtEl>
                                          <p:spTgt spid="21"/>
                                        </p:tgtEl>
                                        <p:attrNameLst>
                                          <p:attrName>ppt_h</p:attrName>
                                        </p:attrNameLst>
                                      </p:cBhvr>
                                      <p:tavLst>
                                        <p:tav tm="0">
                                          <p:val>
                                            <p:strVal val="#ppt_h"/>
                                          </p:val>
                                        </p:tav>
                                        <p:tav tm="100000">
                                          <p:val>
                                            <p:strVal val="#ppt_h"/>
                                          </p:val>
                                        </p:tav>
                                      </p:tavLst>
                                    </p:anim>
                                  </p:childTnLst>
                                </p:cTn>
                              </p:par>
                            </p:childTnLst>
                          </p:cTn>
                        </p:par>
                        <p:par>
                          <p:cTn fill="hold" id="29" nodeType="afterGroup">
                            <p:stCondLst>
                              <p:cond delay="1900"/>
                            </p:stCondLst>
                            <p:childTnLst>
                              <p:par>
                                <p:cTn fill="hold" id="30" nodeType="afterEffect" presetClass="entr" presetID="45" presetSubtype="0">
                                  <p:stCondLst>
                                    <p:cond delay="0"/>
                                  </p:stCondLst>
                                  <p:childTnLst>
                                    <p:set>
                                      <p:cBhvr>
                                        <p:cTn dur="1" fill="hold" id="31">
                                          <p:stCondLst>
                                            <p:cond delay="0"/>
                                          </p:stCondLst>
                                        </p:cTn>
                                        <p:tgtEl>
                                          <p:spTgt spid="29"/>
                                        </p:tgtEl>
                                        <p:attrNameLst>
                                          <p:attrName>style.visibility</p:attrName>
                                        </p:attrNameLst>
                                      </p:cBhvr>
                                      <p:to>
                                        <p:strVal val="visible"/>
                                      </p:to>
                                    </p:set>
                                    <p:animEffect filter="fade" transition="in">
                                      <p:cBhvr>
                                        <p:cTn dur="500" id="32"/>
                                        <p:tgtEl>
                                          <p:spTgt spid="29"/>
                                        </p:tgtEl>
                                      </p:cBhvr>
                                    </p:animEffect>
                                    <p:anim calcmode="lin" valueType="num">
                                      <p:cBhvr>
                                        <p:cTn dur="500" fill="hold" id="33"/>
                                        <p:tgtEl>
                                          <p:spTgt spid="29"/>
                                        </p:tgtEl>
                                        <p:attrNameLst>
                                          <p:attrName>ppt_w</p:attrName>
                                        </p:attrNameLst>
                                      </p:cBhvr>
                                      <p:tavLst>
                                        <p:tav fmla="#ppt_w*sin(2.5*pi*$)" tm="0">
                                          <p:val>
                                            <p:fltVal val="0"/>
                                          </p:val>
                                        </p:tav>
                                        <p:tav tm="100000">
                                          <p:val>
                                            <p:fltVal val="1"/>
                                          </p:val>
                                        </p:tav>
                                      </p:tavLst>
                                    </p:anim>
                                    <p:anim calcmode="lin" valueType="num">
                                      <p:cBhvr>
                                        <p:cTn dur="500" fill="hold" id="34"/>
                                        <p:tgtEl>
                                          <p:spTgt spid="29"/>
                                        </p:tgtEl>
                                        <p:attrNameLst>
                                          <p:attrName>ppt_h</p:attrName>
                                        </p:attrNameLst>
                                      </p:cBhvr>
                                      <p:tavLst>
                                        <p:tav tm="0">
                                          <p:val>
                                            <p:strVal val="#ppt_h"/>
                                          </p:val>
                                        </p:tav>
                                        <p:tav tm="100000">
                                          <p:val>
                                            <p:strVal val="#ppt_h"/>
                                          </p:val>
                                        </p:tav>
                                      </p:tavLst>
                                    </p:anim>
                                  </p:childTnLst>
                                </p:cTn>
                              </p:par>
                            </p:childTnLst>
                          </p:cTn>
                        </p:par>
                        <p:par>
                          <p:cTn fill="hold" id="35" nodeType="afterGroup">
                            <p:stCondLst>
                              <p:cond delay="2400"/>
                            </p:stCondLst>
                            <p:childTnLst>
                              <p:par>
                                <p:cTn fill="hold" id="36" nodeType="afterEffect" presetClass="entr" presetID="47" presetSubtype="0">
                                  <p:stCondLst>
                                    <p:cond delay="0"/>
                                  </p:stCondLst>
                                  <p:childTnLst>
                                    <p:set>
                                      <p:cBhvr>
                                        <p:cTn dur="1" fill="hold" id="37">
                                          <p:stCondLst>
                                            <p:cond delay="0"/>
                                          </p:stCondLst>
                                        </p:cTn>
                                        <p:tgtEl>
                                          <p:spTgt spid="32"/>
                                        </p:tgtEl>
                                        <p:attrNameLst>
                                          <p:attrName>style.visibility</p:attrName>
                                        </p:attrNameLst>
                                      </p:cBhvr>
                                      <p:to>
                                        <p:strVal val="visible"/>
                                      </p:to>
                                    </p:set>
                                    <p:animEffect filter="fade" transition="in">
                                      <p:cBhvr>
                                        <p:cTn dur="500" id="38"/>
                                        <p:tgtEl>
                                          <p:spTgt spid="32"/>
                                        </p:tgtEl>
                                      </p:cBhvr>
                                    </p:animEffect>
                                    <p:anim calcmode="lin" valueType="num">
                                      <p:cBhvr>
                                        <p:cTn dur="500" fill="hold" id="39"/>
                                        <p:tgtEl>
                                          <p:spTgt spid="32"/>
                                        </p:tgtEl>
                                        <p:attrNameLst>
                                          <p:attrName>ppt_x</p:attrName>
                                        </p:attrNameLst>
                                      </p:cBhvr>
                                      <p:tavLst>
                                        <p:tav tm="0">
                                          <p:val>
                                            <p:strVal val="#ppt_x"/>
                                          </p:val>
                                        </p:tav>
                                        <p:tav tm="100000">
                                          <p:val>
                                            <p:strVal val="#ppt_x"/>
                                          </p:val>
                                        </p:tav>
                                      </p:tavLst>
                                    </p:anim>
                                    <p:anim calcmode="lin" valueType="num">
                                      <p:cBhvr>
                                        <p:cTn dur="500" fill="hold" id="40"/>
                                        <p:tgtEl>
                                          <p:spTgt spid="32"/>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2900"/>
                            </p:stCondLst>
                            <p:childTnLst>
                              <p:par>
                                <p:cTn fill="hold" id="42" nodeType="afterEffect" presetClass="entr" presetID="47" presetSubtype="0">
                                  <p:stCondLst>
                                    <p:cond delay="0"/>
                                  </p:stCondLst>
                                  <p:childTnLst>
                                    <p:set>
                                      <p:cBhvr>
                                        <p:cTn dur="1" fill="hold" id="43">
                                          <p:stCondLst>
                                            <p:cond delay="0"/>
                                          </p:stCondLst>
                                        </p:cTn>
                                        <p:tgtEl>
                                          <p:spTgt spid="35"/>
                                        </p:tgtEl>
                                        <p:attrNameLst>
                                          <p:attrName>style.visibility</p:attrName>
                                        </p:attrNameLst>
                                      </p:cBhvr>
                                      <p:to>
                                        <p:strVal val="visible"/>
                                      </p:to>
                                    </p:set>
                                    <p:animEffect filter="fade" transition="in">
                                      <p:cBhvr>
                                        <p:cTn dur="500" id="44"/>
                                        <p:tgtEl>
                                          <p:spTgt spid="35"/>
                                        </p:tgtEl>
                                      </p:cBhvr>
                                    </p:animEffect>
                                    <p:anim calcmode="lin" valueType="num">
                                      <p:cBhvr>
                                        <p:cTn dur="500" fill="hold" id="45"/>
                                        <p:tgtEl>
                                          <p:spTgt spid="35"/>
                                        </p:tgtEl>
                                        <p:attrNameLst>
                                          <p:attrName>ppt_x</p:attrName>
                                        </p:attrNameLst>
                                      </p:cBhvr>
                                      <p:tavLst>
                                        <p:tav tm="0">
                                          <p:val>
                                            <p:strVal val="#ppt_x"/>
                                          </p:val>
                                        </p:tav>
                                        <p:tav tm="100000">
                                          <p:val>
                                            <p:strVal val="#ppt_x"/>
                                          </p:val>
                                        </p:tav>
                                      </p:tavLst>
                                    </p:anim>
                                    <p:anim calcmode="lin" valueType="num">
                                      <p:cBhvr>
                                        <p:cTn dur="500" fill="hold" id="46"/>
                                        <p:tgtEl>
                                          <p:spTgt spid="35"/>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3400"/>
                            </p:stCondLst>
                            <p:childTnLst>
                              <p:par>
                                <p:cTn fill="hold" id="48" nodeType="afterEffect" presetClass="entr" presetID="47" presetSubtype="0">
                                  <p:stCondLst>
                                    <p:cond delay="0"/>
                                  </p:stCondLst>
                                  <p:childTnLst>
                                    <p:set>
                                      <p:cBhvr>
                                        <p:cTn dur="1" fill="hold" id="49">
                                          <p:stCondLst>
                                            <p:cond delay="0"/>
                                          </p:stCondLst>
                                        </p:cTn>
                                        <p:tgtEl>
                                          <p:spTgt spid="38"/>
                                        </p:tgtEl>
                                        <p:attrNameLst>
                                          <p:attrName>style.visibility</p:attrName>
                                        </p:attrNameLst>
                                      </p:cBhvr>
                                      <p:to>
                                        <p:strVal val="visible"/>
                                      </p:to>
                                    </p:set>
                                    <p:animEffect filter="fade" transition="in">
                                      <p:cBhvr>
                                        <p:cTn dur="500" id="50"/>
                                        <p:tgtEl>
                                          <p:spTgt spid="38"/>
                                        </p:tgtEl>
                                      </p:cBhvr>
                                    </p:animEffect>
                                    <p:anim calcmode="lin" valueType="num">
                                      <p:cBhvr>
                                        <p:cTn dur="500" fill="hold" id="51"/>
                                        <p:tgtEl>
                                          <p:spTgt spid="38"/>
                                        </p:tgtEl>
                                        <p:attrNameLst>
                                          <p:attrName>ppt_x</p:attrName>
                                        </p:attrNameLst>
                                      </p:cBhvr>
                                      <p:tavLst>
                                        <p:tav tm="0">
                                          <p:val>
                                            <p:strVal val="#ppt_x"/>
                                          </p:val>
                                        </p:tav>
                                        <p:tav tm="100000">
                                          <p:val>
                                            <p:strVal val="#ppt_x"/>
                                          </p:val>
                                        </p:tav>
                                      </p:tavLst>
                                    </p:anim>
                                    <p:anim calcmode="lin" valueType="num">
                                      <p:cBhvr>
                                        <p:cTn dur="500" fill="hold" id="52"/>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658289" y="1513896"/>
            <a:ext cx="3394025" cy="2009026"/>
            <a:chOff x="4658289" y="1419622"/>
            <a:chExt cx="3394025" cy="2009026"/>
          </a:xfrm>
        </p:grpSpPr>
        <p:cxnSp>
          <p:nvCxnSpPr>
            <p:cNvPr id="3" name="直接连接符 2"/>
            <p:cNvCxnSpPr/>
            <p:nvPr/>
          </p:nvCxnSpPr>
          <p:spPr>
            <a:xfrm>
              <a:off x="4658289" y="1758176"/>
              <a:ext cx="3347417"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a:off x="5613964" y="2853551"/>
              <a:ext cx="2391742"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bwMode="auto">
            <a:xfrm>
              <a:off x="6885307" y="1419622"/>
              <a:ext cx="995680" cy="335280"/>
            </a:xfrm>
            <a:prstGeom prst="rect">
              <a:avLst/>
            </a:prstGeom>
            <a:noFill/>
          </p:spPr>
          <p:txBody>
            <a:bodyPr wrap="none">
              <a:spAutoFit/>
            </a:bodyPr>
            <a:lstStyle>
              <a:defPPr>
                <a:defRPr lang="zh-CN"/>
              </a:defPPr>
              <a:lvl1pPr algn="ctr" fontAlgn="auto">
                <a:spcBef>
                  <a:spcPct val="0"/>
                </a:spcBef>
                <a:spcAft>
                  <a:spcPct val="0"/>
                </a:spcAft>
                <a:defRPr spc="300" sz="1200">
                  <a:solidFill>
                    <a:srgbClr val="F83003"/>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pc="0" sz="1600">
                  <a:solidFill>
                    <a:schemeClr val="bg1"/>
                  </a:solidFill>
                </a:rPr>
                <a:t>添加标题</a:t>
              </a:r>
            </a:p>
          </p:txBody>
        </p:sp>
        <p:sp>
          <p:nvSpPr>
            <p:cNvPr id="6" name="矩形 1"/>
            <p:cNvSpPr>
              <a:spLocks noChangeArrowheads="1"/>
            </p:cNvSpPr>
            <p:nvPr/>
          </p:nvSpPr>
          <p:spPr bwMode="auto">
            <a:xfrm>
              <a:off x="5163251" y="1809637"/>
              <a:ext cx="2889064"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lnSpc>
                  <a:spcPct val="150000"/>
                </a:lnSpc>
              </a:pPr>
              <a:r>
                <a:rPr altLang="en-US" lang="zh-CN" sz="10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单击添加文本单击添加文本单击添加文本单击添加文本单击添加文本单击添加</a:t>
              </a:r>
            </a:p>
          </p:txBody>
        </p:sp>
        <p:sp>
          <p:nvSpPr>
            <p:cNvPr id="7" name="TextBox 6"/>
            <p:cNvSpPr txBox="1"/>
            <p:nvPr/>
          </p:nvSpPr>
          <p:spPr bwMode="auto">
            <a:xfrm>
              <a:off x="6885307" y="2511822"/>
              <a:ext cx="9956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8BC925"/>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pc="0">
                  <a:solidFill>
                    <a:schemeClr val="bg2"/>
                  </a:solidFill>
                </a:rPr>
                <a:t>添加标题</a:t>
              </a:r>
            </a:p>
          </p:txBody>
        </p:sp>
        <p:sp>
          <p:nvSpPr>
            <p:cNvPr id="8" name="矩形 1"/>
            <p:cNvSpPr>
              <a:spLocks noChangeArrowheads="1"/>
            </p:cNvSpPr>
            <p:nvPr/>
          </p:nvSpPr>
          <p:spPr bwMode="auto">
            <a:xfrm>
              <a:off x="6061491" y="2901837"/>
              <a:ext cx="1990824"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r">
                <a:lnSpc>
                  <a:spcPct val="150000"/>
                </a:lnSpc>
              </a:pPr>
              <a:r>
                <a:rPr altLang="en-US" lang="zh-CN" sz="10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a:t>
              </a:r>
            </a:p>
          </p:txBody>
        </p:sp>
      </p:grpSp>
      <p:grpSp>
        <p:nvGrpSpPr>
          <p:cNvPr id="9" name="组合 8"/>
          <p:cNvGrpSpPr/>
          <p:nvPr/>
        </p:nvGrpSpPr>
        <p:grpSpPr>
          <a:xfrm>
            <a:off x="899592" y="2012136"/>
            <a:ext cx="2960185" cy="1999774"/>
            <a:chOff x="899592" y="1917862"/>
            <a:chExt cx="2960185" cy="1999774"/>
          </a:xfrm>
        </p:grpSpPr>
        <p:sp>
          <p:nvSpPr>
            <p:cNvPr id="10" name="TextBox 9"/>
            <p:cNvSpPr txBox="1"/>
            <p:nvPr/>
          </p:nvSpPr>
          <p:spPr bwMode="auto">
            <a:xfrm>
              <a:off x="915648" y="1917862"/>
              <a:ext cx="9956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EBAC07"/>
                  </a:solidFill>
                  <a:latin charset="-122" panose="020b0503020204020204" pitchFamily="34" typeface="微软雅黑"/>
                  <a:ea charset="-122" panose="020b0503020204020204" pitchFamily="34" typeface="微软雅黑"/>
                  <a:cs charset="0" panose="020b0604020202020204" pitchFamily="34" typeface="Arial"/>
                </a:defRPr>
              </a:lvl1pPr>
            </a:lstStyle>
            <a:p>
              <a:pPr algn="l"/>
              <a:r>
                <a:rPr altLang="en-US" lang="zh-CN" spc="0">
                  <a:solidFill>
                    <a:schemeClr val="tx1"/>
                  </a:solidFill>
                </a:rPr>
                <a:t>添加标题</a:t>
              </a:r>
            </a:p>
          </p:txBody>
        </p:sp>
        <p:cxnSp>
          <p:nvCxnSpPr>
            <p:cNvPr id="11" name="直接连接符 10"/>
            <p:cNvCxnSpPr/>
            <p:nvPr/>
          </p:nvCxnSpPr>
          <p:spPr>
            <a:xfrm>
              <a:off x="899592" y="3365978"/>
              <a:ext cx="1980697"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99592" y="2261078"/>
              <a:ext cx="296018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矩形 1"/>
            <p:cNvSpPr>
              <a:spLocks noChangeArrowheads="1"/>
            </p:cNvSpPr>
            <p:nvPr/>
          </p:nvSpPr>
          <p:spPr bwMode="auto">
            <a:xfrm>
              <a:off x="915648" y="2299533"/>
              <a:ext cx="2889064"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0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单击添加文本单击添加文本单击添加文本单击添加文本单击添加文本单击添加</a:t>
              </a:r>
            </a:p>
          </p:txBody>
        </p:sp>
        <p:sp>
          <p:nvSpPr>
            <p:cNvPr id="14" name="TextBox 13"/>
            <p:cNvSpPr txBox="1"/>
            <p:nvPr/>
          </p:nvSpPr>
          <p:spPr bwMode="auto">
            <a:xfrm>
              <a:off x="997453" y="3009154"/>
              <a:ext cx="995680" cy="335280"/>
            </a:xfrm>
            <a:prstGeom prst="rect">
              <a:avLst/>
            </a:prstGeom>
            <a:noFill/>
          </p:spPr>
          <p:txBody>
            <a:bodyPr wrap="none">
              <a:spAutoFit/>
            </a:bodyPr>
            <a:lstStyle>
              <a:defPPr>
                <a:defRPr lang="zh-CN"/>
              </a:defPPr>
              <a:lvl1pPr algn="ctr" fontAlgn="auto">
                <a:spcBef>
                  <a:spcPct val="0"/>
                </a:spcBef>
                <a:spcAft>
                  <a:spcPct val="0"/>
                </a:spcAft>
                <a:defRPr spc="300" sz="1600">
                  <a:solidFill>
                    <a:srgbClr val="284848"/>
                  </a:solidFill>
                  <a:latin charset="-122" panose="020b0503020204020204" pitchFamily="34" typeface="微软雅黑"/>
                  <a:ea charset="-122" panose="020b0503020204020204" pitchFamily="34" typeface="微软雅黑"/>
                  <a:cs charset="0" panose="020b0604020202020204" pitchFamily="34" typeface="Arial"/>
                </a:defRPr>
              </a:lvl1pPr>
            </a:lstStyle>
            <a:p>
              <a:r>
                <a:rPr altLang="en-US" lang="zh-CN" spc="0">
                  <a:solidFill>
                    <a:schemeClr val="tx2"/>
                  </a:solidFill>
                </a:rPr>
                <a:t>添加标题</a:t>
              </a:r>
            </a:p>
          </p:txBody>
        </p:sp>
        <p:sp>
          <p:nvSpPr>
            <p:cNvPr id="15" name="矩形 1"/>
            <p:cNvSpPr>
              <a:spLocks noChangeArrowheads="1"/>
            </p:cNvSpPr>
            <p:nvPr/>
          </p:nvSpPr>
          <p:spPr bwMode="auto">
            <a:xfrm>
              <a:off x="915647" y="3390826"/>
              <a:ext cx="1878855"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50000"/>
                </a:lnSpc>
              </a:pPr>
              <a:r>
                <a:rPr altLang="en-US" lang="zh-CN" sz="1000">
                  <a:solidFill>
                    <a:schemeClr val="accent1"/>
                  </a:solidFill>
                  <a:latin charset="-122" panose="020b0503020204020204" pitchFamily="34" typeface="微软雅黑"/>
                  <a:ea charset="-122" panose="020b0503020204020204" pitchFamily="34" typeface="微软雅黑"/>
                  <a:sym charset="-122" panose="020b0503020204020204" pitchFamily="34" typeface="微软雅黑"/>
                </a:rPr>
                <a:t>单击添加文本单击添加文本单击添加文本单击添加文本</a:t>
              </a:r>
            </a:p>
          </p:txBody>
        </p:sp>
      </p:grpSp>
      <p:grpSp>
        <p:nvGrpSpPr>
          <p:cNvPr id="16" name="组合 15"/>
          <p:cNvGrpSpPr/>
          <p:nvPr/>
        </p:nvGrpSpPr>
        <p:grpSpPr>
          <a:xfrm>
            <a:off x="2724547" y="1654769"/>
            <a:ext cx="3505537" cy="2213125"/>
            <a:chOff x="2724547" y="1560495"/>
            <a:chExt cx="3505537" cy="2003165"/>
          </a:xfrm>
        </p:grpSpPr>
        <p:sp>
          <p:nvSpPr>
            <p:cNvPr id="17" name="Freeform 779"/>
            <p:cNvSpPr/>
            <p:nvPr/>
          </p:nvSpPr>
          <p:spPr bwMode="auto">
            <a:xfrm>
              <a:off x="4165420" y="1560495"/>
              <a:ext cx="634775" cy="362415"/>
            </a:xfrm>
            <a:custGeom>
              <a:gdLst>
                <a:gd fmla="*/ 145 w 289" name="T0"/>
                <a:gd fmla="*/ 0 h 165" name="T1"/>
                <a:gd fmla="*/ 0 w 289" name="T2"/>
                <a:gd fmla="*/ 165 h 165" name="T3"/>
                <a:gd fmla="*/ 289 w 289" name="T4"/>
                <a:gd fmla="*/ 165 h 165" name="T5"/>
                <a:gd fmla="*/ 145 w 289" name="T6"/>
                <a:gd fmla="*/ 0 h 165" name="T7"/>
              </a:gdLst>
              <a:cxnLst>
                <a:cxn ang="0">
                  <a:pos x="T0" y="T1"/>
                </a:cxn>
                <a:cxn ang="0">
                  <a:pos x="T2" y="T3"/>
                </a:cxn>
                <a:cxn ang="0">
                  <a:pos x="T4" y="T5"/>
                </a:cxn>
                <a:cxn ang="0">
                  <a:pos x="T6" y="T7"/>
                </a:cxn>
              </a:cxnLst>
              <a:rect b="b" l="0" r="r" t="0"/>
              <a:pathLst>
                <a:path h="165" w="289">
                  <a:moveTo>
                    <a:pt x="145" y="0"/>
                  </a:moveTo>
                  <a:lnTo>
                    <a:pt x="0" y="165"/>
                  </a:lnTo>
                  <a:lnTo>
                    <a:pt x="289" y="165"/>
                  </a:lnTo>
                  <a:lnTo>
                    <a:pt x="145" y="0"/>
                  </a:lnTo>
                  <a:close/>
                </a:path>
              </a:pathLst>
            </a:custGeom>
            <a:solidFill>
              <a:schemeClr val="bg1"/>
            </a:solidFill>
            <a:ln>
              <a:noFill/>
            </a:ln>
          </p:spPr>
          <p:txBody>
            <a:bodyPr/>
            <a:lstStyle/>
            <a:p>
              <a:endParaRPr altLang="en-US" lang="zh-CN" sz="1600">
                <a:solidFill>
                  <a:srgbClr val="FFFFFF"/>
                </a:solidFill>
              </a:endParaRPr>
            </a:p>
          </p:txBody>
        </p:sp>
        <p:sp>
          <p:nvSpPr>
            <p:cNvPr id="18" name="Freeform 780"/>
            <p:cNvSpPr/>
            <p:nvPr/>
          </p:nvSpPr>
          <p:spPr bwMode="auto">
            <a:xfrm>
              <a:off x="3686593" y="2109608"/>
              <a:ext cx="1581445" cy="364611"/>
            </a:xfrm>
            <a:custGeom>
              <a:gdLst>
                <a:gd fmla="*/ 0 w 720" name="T0"/>
                <a:gd fmla="*/ 166 h 166" name="T1"/>
                <a:gd fmla="*/ 720 w 720" name="T2"/>
                <a:gd fmla="*/ 166 h 166" name="T3"/>
                <a:gd fmla="*/ 576 w 720" name="T4"/>
                <a:gd fmla="*/ 0 h 166" name="T5"/>
                <a:gd fmla="*/ 144 w 720" name="T6"/>
                <a:gd fmla="*/ 0 h 166" name="T7"/>
                <a:gd fmla="*/ 0 w 720" name="T8"/>
                <a:gd fmla="*/ 166 h 166" name="T9"/>
              </a:gdLst>
              <a:cxnLst>
                <a:cxn ang="0">
                  <a:pos x="T0" y="T1"/>
                </a:cxn>
                <a:cxn ang="0">
                  <a:pos x="T2" y="T3"/>
                </a:cxn>
                <a:cxn ang="0">
                  <a:pos x="T4" y="T5"/>
                </a:cxn>
                <a:cxn ang="0">
                  <a:pos x="T6" y="T7"/>
                </a:cxn>
                <a:cxn ang="0">
                  <a:pos x="T8" y="T9"/>
                </a:cxn>
              </a:cxnLst>
              <a:rect b="b" l="0" r="r" t="0"/>
              <a:pathLst>
                <a:path h="166" w="720">
                  <a:moveTo>
                    <a:pt x="0" y="166"/>
                  </a:moveTo>
                  <a:lnTo>
                    <a:pt x="720" y="166"/>
                  </a:lnTo>
                  <a:lnTo>
                    <a:pt x="576" y="0"/>
                  </a:lnTo>
                  <a:lnTo>
                    <a:pt x="144" y="0"/>
                  </a:lnTo>
                  <a:lnTo>
                    <a:pt x="0" y="166"/>
                  </a:lnTo>
                  <a:close/>
                </a:path>
              </a:pathLst>
            </a:custGeom>
            <a:solidFill>
              <a:schemeClr val="tx1"/>
            </a:solidFill>
            <a:ln>
              <a:noFill/>
            </a:ln>
          </p:spPr>
          <p:txBody>
            <a:bodyPr/>
            <a:lstStyle/>
            <a:p>
              <a:endParaRPr altLang="en-US" lang="zh-CN" sz="1600">
                <a:solidFill>
                  <a:srgbClr val="FFFFFF"/>
                </a:solidFill>
              </a:endParaRPr>
            </a:p>
          </p:txBody>
        </p:sp>
        <p:sp>
          <p:nvSpPr>
            <p:cNvPr id="19" name="Freeform 781"/>
            <p:cNvSpPr/>
            <p:nvPr/>
          </p:nvSpPr>
          <p:spPr bwMode="auto">
            <a:xfrm>
              <a:off x="3205569" y="2660918"/>
              <a:ext cx="2543491" cy="351432"/>
            </a:xfrm>
            <a:custGeom>
              <a:gdLst>
                <a:gd fmla="*/ 0 w 1158" name="T0"/>
                <a:gd fmla="*/ 160 h 160" name="T1"/>
                <a:gd fmla="*/ 1158 w 1158" name="T2"/>
                <a:gd fmla="*/ 160 h 160" name="T3"/>
                <a:gd fmla="*/ 1014 w 1158" name="T4"/>
                <a:gd fmla="*/ 0 h 160" name="T5"/>
                <a:gd fmla="*/ 144 w 1158" name="T6"/>
                <a:gd fmla="*/ 0 h 160" name="T7"/>
                <a:gd fmla="*/ 0 w 1158" name="T8"/>
                <a:gd fmla="*/ 160 h 160" name="T9"/>
              </a:gdLst>
              <a:cxnLst>
                <a:cxn ang="0">
                  <a:pos x="T0" y="T1"/>
                </a:cxn>
                <a:cxn ang="0">
                  <a:pos x="T2" y="T3"/>
                </a:cxn>
                <a:cxn ang="0">
                  <a:pos x="T4" y="T5"/>
                </a:cxn>
                <a:cxn ang="0">
                  <a:pos x="T6" y="T7"/>
                </a:cxn>
                <a:cxn ang="0">
                  <a:pos x="T8" y="T9"/>
                </a:cxn>
              </a:cxnLst>
              <a:rect b="b" l="0" r="r" t="0"/>
              <a:pathLst>
                <a:path h="160" w="1158">
                  <a:moveTo>
                    <a:pt x="0" y="160"/>
                  </a:moveTo>
                  <a:lnTo>
                    <a:pt x="1158" y="160"/>
                  </a:lnTo>
                  <a:lnTo>
                    <a:pt x="1014" y="0"/>
                  </a:lnTo>
                  <a:lnTo>
                    <a:pt x="144" y="0"/>
                  </a:lnTo>
                  <a:lnTo>
                    <a:pt x="0" y="160"/>
                  </a:lnTo>
                  <a:close/>
                </a:path>
              </a:pathLst>
            </a:custGeom>
            <a:solidFill>
              <a:schemeClr val="bg2"/>
            </a:solidFill>
            <a:ln>
              <a:noFill/>
            </a:ln>
          </p:spPr>
          <p:txBody>
            <a:bodyPr/>
            <a:lstStyle/>
            <a:p>
              <a:endParaRPr altLang="en-US" lang="zh-CN" sz="1600">
                <a:solidFill>
                  <a:srgbClr val="FFFFFF"/>
                </a:solidFill>
              </a:endParaRPr>
            </a:p>
          </p:txBody>
        </p:sp>
        <p:sp>
          <p:nvSpPr>
            <p:cNvPr id="20" name="Freeform 782"/>
            <p:cNvSpPr/>
            <p:nvPr/>
          </p:nvSpPr>
          <p:spPr bwMode="auto">
            <a:xfrm>
              <a:off x="2724547" y="3201245"/>
              <a:ext cx="3505537" cy="362415"/>
            </a:xfrm>
            <a:custGeom>
              <a:gdLst>
                <a:gd fmla="*/ 0 w 1596" name="T0"/>
                <a:gd fmla="*/ 165 h 165" name="T1"/>
                <a:gd fmla="*/ 1596 w 1596" name="T2"/>
                <a:gd fmla="*/ 165 h 165" name="T3"/>
                <a:gd fmla="*/ 1452 w 1596" name="T4"/>
                <a:gd fmla="*/ 0 h 165" name="T5"/>
                <a:gd fmla="*/ 144 w 1596" name="T6"/>
                <a:gd fmla="*/ 0 h 165" name="T7"/>
                <a:gd fmla="*/ 0 w 1596" name="T8"/>
                <a:gd fmla="*/ 165 h 165" name="T9"/>
              </a:gdLst>
              <a:cxnLst>
                <a:cxn ang="0">
                  <a:pos x="T0" y="T1"/>
                </a:cxn>
                <a:cxn ang="0">
                  <a:pos x="T2" y="T3"/>
                </a:cxn>
                <a:cxn ang="0">
                  <a:pos x="T4" y="T5"/>
                </a:cxn>
                <a:cxn ang="0">
                  <a:pos x="T6" y="T7"/>
                </a:cxn>
                <a:cxn ang="0">
                  <a:pos x="T8" y="T9"/>
                </a:cxn>
              </a:cxnLst>
              <a:rect b="b" l="0" r="r" t="0"/>
              <a:pathLst>
                <a:path h="165" w="1596">
                  <a:moveTo>
                    <a:pt x="0" y="165"/>
                  </a:moveTo>
                  <a:lnTo>
                    <a:pt x="1596" y="165"/>
                  </a:lnTo>
                  <a:lnTo>
                    <a:pt x="1452" y="0"/>
                  </a:lnTo>
                  <a:lnTo>
                    <a:pt x="144" y="0"/>
                  </a:lnTo>
                  <a:lnTo>
                    <a:pt x="0" y="165"/>
                  </a:lnTo>
                  <a:close/>
                </a:path>
              </a:pathLst>
            </a:custGeom>
            <a:solidFill>
              <a:schemeClr val="tx2"/>
            </a:solidFill>
            <a:ln>
              <a:noFill/>
            </a:ln>
          </p:spPr>
          <p:txBody>
            <a:bodyPr/>
            <a:lstStyle/>
            <a:p>
              <a:endParaRPr altLang="en-US" lang="zh-CN" sz="1600">
                <a:solidFill>
                  <a:srgbClr val="FFFFFF"/>
                </a:solidFill>
              </a:endParaRPr>
            </a:p>
          </p:txBody>
        </p:sp>
        <p:sp>
          <p:nvSpPr>
            <p:cNvPr id="21" name="TextBox 682"/>
            <p:cNvSpPr txBox="1"/>
            <p:nvPr/>
          </p:nvSpPr>
          <p:spPr>
            <a:xfrm>
              <a:off x="4239587" y="1641641"/>
              <a:ext cx="495617" cy="248295"/>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pPr algn="ctr"/>
              <a:r>
                <a:rPr altLang="zh-CN" lang="en-US" smtClean="0" sz="1200">
                  <a:solidFill>
                    <a:schemeClr val="accent2"/>
                  </a:solidFill>
                </a:rPr>
                <a:t>18%</a:t>
              </a:r>
            </a:p>
          </p:txBody>
        </p:sp>
        <p:sp>
          <p:nvSpPr>
            <p:cNvPr id="22" name="TextBox 682"/>
            <p:cNvSpPr txBox="1"/>
            <p:nvPr/>
          </p:nvSpPr>
          <p:spPr>
            <a:xfrm>
              <a:off x="4239587" y="2149641"/>
              <a:ext cx="495617" cy="248295"/>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pPr algn="ctr"/>
              <a:r>
                <a:rPr altLang="zh-CN" lang="en-US" smtClean="0" sz="1200">
                  <a:solidFill>
                    <a:schemeClr val="accent2"/>
                  </a:solidFill>
                </a:rPr>
                <a:t>23%</a:t>
              </a:r>
            </a:p>
          </p:txBody>
        </p:sp>
        <p:sp>
          <p:nvSpPr>
            <p:cNvPr id="23" name="TextBox 682"/>
            <p:cNvSpPr txBox="1"/>
            <p:nvPr/>
          </p:nvSpPr>
          <p:spPr>
            <a:xfrm>
              <a:off x="4239587" y="2695741"/>
              <a:ext cx="495617" cy="248295"/>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pPr algn="ctr"/>
              <a:r>
                <a:rPr altLang="zh-CN" lang="en-US" smtClean="0" sz="1200">
                  <a:solidFill>
                    <a:schemeClr val="accent2"/>
                  </a:solidFill>
                </a:rPr>
                <a:t>38%</a:t>
              </a:r>
            </a:p>
          </p:txBody>
        </p:sp>
        <p:sp>
          <p:nvSpPr>
            <p:cNvPr id="24" name="TextBox 682"/>
            <p:cNvSpPr txBox="1"/>
            <p:nvPr/>
          </p:nvSpPr>
          <p:spPr>
            <a:xfrm>
              <a:off x="4239587" y="3244381"/>
              <a:ext cx="495617" cy="248295"/>
            </a:xfrm>
            <a:prstGeom prst="rect">
              <a:avLst/>
            </a:prstGeom>
            <a:noFill/>
          </p:spPr>
          <p:txBody>
            <a:bodyPr wrap="none">
              <a:spAutoFit/>
            </a:bodyPr>
            <a:lstStyle>
              <a:defPPr>
                <a:defRPr lang="zh-CN"/>
              </a:defPPr>
              <a:lvl1pPr>
                <a:defRPr>
                  <a:solidFill>
                    <a:schemeClr val="bg1"/>
                  </a:solidFill>
                  <a:latin charset="-122" panose="03000509000000000000" pitchFamily="65" typeface="方正中等线简体"/>
                  <a:ea charset="-122" panose="03000509000000000000" pitchFamily="65" typeface="方正中等线简体"/>
                </a:defRPr>
              </a:lvl1pPr>
            </a:lstStyle>
            <a:p>
              <a:pPr algn="ctr"/>
              <a:r>
                <a:rPr altLang="zh-CN" lang="en-US" smtClean="0" sz="1200">
                  <a:solidFill>
                    <a:schemeClr val="accent2"/>
                  </a:solidFill>
                </a:rPr>
                <a:t>57%</a:t>
              </a:r>
            </a:p>
          </p:txBody>
        </p:sp>
      </p:grpSp>
      <p:grpSp>
        <p:nvGrpSpPr>
          <p:cNvPr id="25" name="组合 24"/>
          <p:cNvGrpSpPr/>
          <p:nvPr/>
        </p:nvGrpSpPr>
        <p:grpSpPr>
          <a:xfrm>
            <a:off x="280052" y="242680"/>
            <a:ext cx="2904891" cy="338554"/>
            <a:chOff x="568442" y="319364"/>
            <a:chExt cx="3873190" cy="451406"/>
          </a:xfrm>
        </p:grpSpPr>
        <p:sp>
          <p:nvSpPr>
            <p:cNvPr id="26"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27" name="等腰三角形 26"/>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28"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500" id="7"/>
                                        <p:tgtEl>
                                          <p:spTgt spid="16"/>
                                        </p:tgtEl>
                                      </p:cBhvr>
                                    </p:animEffect>
                                    <p:anim calcmode="lin" valueType="num">
                                      <p:cBhvr>
                                        <p:cTn dur="500" fill="hold" id="8"/>
                                        <p:tgtEl>
                                          <p:spTgt spid="16"/>
                                        </p:tgtEl>
                                        <p:attrNameLst>
                                          <p:attrName>ppt_x</p:attrName>
                                        </p:attrNameLst>
                                      </p:cBhvr>
                                      <p:tavLst>
                                        <p:tav tm="0">
                                          <p:val>
                                            <p:strVal val="#ppt_x"/>
                                          </p:val>
                                        </p:tav>
                                        <p:tav tm="100000">
                                          <p:val>
                                            <p:strVal val="#ppt_x"/>
                                          </p:val>
                                        </p:tav>
                                      </p:tavLst>
                                    </p:anim>
                                    <p:anim calcmode="lin" valueType="num">
                                      <p:cBhvr>
                                        <p:cTn dur="500" fill="hold" id="9"/>
                                        <p:tgtEl>
                                          <p:spTgt spid="1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2" presetSubtype="2">
                                  <p:stCondLst>
                                    <p:cond delay="0"/>
                                  </p:stCondLst>
                                  <p:childTnLst>
                                    <p:set>
                                      <p:cBhvr>
                                        <p:cTn dur="1" fill="hold" id="12">
                                          <p:stCondLst>
                                            <p:cond delay="0"/>
                                          </p:stCondLst>
                                        </p:cTn>
                                        <p:tgtEl>
                                          <p:spTgt spid="9"/>
                                        </p:tgtEl>
                                        <p:attrNameLst>
                                          <p:attrName>style.visibility</p:attrName>
                                        </p:attrNameLst>
                                      </p:cBhvr>
                                      <p:to>
                                        <p:strVal val="visible"/>
                                      </p:to>
                                    </p:set>
                                    <p:anim calcmode="lin" valueType="num">
                                      <p:cBhvr additive="base">
                                        <p:cTn dur="500" id="13"/>
                                        <p:tgtEl>
                                          <p:spTgt spid="9"/>
                                        </p:tgtEl>
                                        <p:attrNameLst>
                                          <p:attrName>ppt_x</p:attrName>
                                        </p:attrNameLst>
                                      </p:cBhvr>
                                      <p:tavLst>
                                        <p:tav tm="0">
                                          <p:val>
                                            <p:strVal val="#ppt_x+#ppt_w*1.125000"/>
                                          </p:val>
                                        </p:tav>
                                        <p:tav tm="100000">
                                          <p:val>
                                            <p:strVal val="#ppt_x"/>
                                          </p:val>
                                        </p:tav>
                                      </p:tavLst>
                                    </p:anim>
                                    <p:animEffect filter="wipe(left)" transition="in">
                                      <p:cBhvr>
                                        <p:cTn dur="500" id="14"/>
                                        <p:tgtEl>
                                          <p:spTgt spid="9"/>
                                        </p:tgtEl>
                                      </p:cBhvr>
                                    </p:animEffect>
                                  </p:childTnLst>
                                </p:cTn>
                              </p:par>
                              <p:par>
                                <p:cTn fill="hold" id="15" nodeType="withEffect" presetClass="entr" presetID="12" presetSubtype="8">
                                  <p:stCondLst>
                                    <p:cond delay="0"/>
                                  </p:stCondLst>
                                  <p:childTnLst>
                                    <p:set>
                                      <p:cBhvr>
                                        <p:cTn dur="1" fill="hold" id="16">
                                          <p:stCondLst>
                                            <p:cond delay="0"/>
                                          </p:stCondLst>
                                        </p:cTn>
                                        <p:tgtEl>
                                          <p:spTgt spid="2"/>
                                        </p:tgtEl>
                                        <p:attrNameLst>
                                          <p:attrName>style.visibility</p:attrName>
                                        </p:attrNameLst>
                                      </p:cBhvr>
                                      <p:to>
                                        <p:strVal val="visible"/>
                                      </p:to>
                                    </p:set>
                                    <p:anim calcmode="lin" valueType="num">
                                      <p:cBhvr additive="base">
                                        <p:cTn dur="500" id="17"/>
                                        <p:tgtEl>
                                          <p:spTgt spid="2"/>
                                        </p:tgtEl>
                                        <p:attrNameLst>
                                          <p:attrName>ppt_x</p:attrName>
                                        </p:attrNameLst>
                                      </p:cBhvr>
                                      <p:tavLst>
                                        <p:tav tm="0">
                                          <p:val>
                                            <p:strVal val="#ppt_x-#ppt_w*1.125000"/>
                                          </p:val>
                                        </p:tav>
                                        <p:tav tm="100000">
                                          <p:val>
                                            <p:strVal val="#ppt_x"/>
                                          </p:val>
                                        </p:tav>
                                      </p:tavLst>
                                    </p:anim>
                                    <p:animEffect filter="wipe(right)" transition="in">
                                      <p:cBhvr>
                                        <p:cTn dur="500" id="18"/>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9" name="组合 48"/>
          <p:cNvGrpSpPr/>
          <p:nvPr/>
        </p:nvGrpSpPr>
        <p:grpSpPr>
          <a:xfrm>
            <a:off x="5053036" y="1781153"/>
            <a:ext cx="4090965" cy="1841728"/>
            <a:chOff x="5053036" y="1866998"/>
            <a:chExt cx="4090965" cy="1841728"/>
          </a:xfrm>
        </p:grpSpPr>
        <p:sp>
          <p:nvSpPr>
            <p:cNvPr id="50" name="任意多边形 49"/>
            <p:cNvSpPr/>
            <p:nvPr/>
          </p:nvSpPr>
          <p:spPr>
            <a:xfrm flipH="1">
              <a:off x="5231631" y="1866998"/>
              <a:ext cx="3912370" cy="1772091"/>
            </a:xfrm>
            <a:custGeom>
              <a:gdLst>
                <a:gd fmla="*/ 4058363 w 5216493" name="connsiteX0"/>
                <a:gd fmla="*/ 0 h 2362788" name="connsiteY0"/>
                <a:gd fmla="*/ 850234 w 5216493" name="connsiteX1"/>
                <a:gd fmla="*/ 0 h 2362788" name="connsiteY1"/>
                <a:gd fmla="*/ 850234 w 5216493" name="connsiteX2"/>
                <a:gd fmla="*/ 2032 h 2362788" name="connsiteY2"/>
                <a:gd fmla="*/ 0 w 5216493" name="connsiteX3"/>
                <a:gd fmla="*/ 2032 h 2362788" name="connsiteY3"/>
                <a:gd fmla="*/ 0 w 5216493" name="connsiteX4"/>
                <a:gd fmla="*/ 531904 h 2362788" name="connsiteY4"/>
                <a:gd fmla="*/ 1 w 5216493" name="connsiteX5"/>
                <a:gd fmla="*/ 531904 h 2362788" name="connsiteY5"/>
                <a:gd fmla="*/ 1 w 5216493" name="connsiteX6"/>
                <a:gd fmla="*/ 364801 h 2362788" name="connsiteY6"/>
                <a:gd fmla="*/ 850234 w 5216493" name="connsiteX7"/>
                <a:gd fmla="*/ 364801 h 2362788" name="connsiteY7"/>
                <a:gd fmla="*/ 850234 w 5216493" name="connsiteX8"/>
                <a:gd fmla="*/ 2362788 h 2362788" name="connsiteY8"/>
                <a:gd fmla="*/ 850235 w 5216493" name="connsiteX9"/>
                <a:gd fmla="*/ 2362788 h 2362788" name="connsiteY9"/>
                <a:gd fmla="*/ 850235 w 5216493" name="connsiteX10"/>
                <a:gd fmla="*/ 364801 h 2362788" name="connsiteY10"/>
                <a:gd fmla="*/ 1653870 w 5216493" name="connsiteX11"/>
                <a:gd fmla="*/ 364801 h 2362788" name="connsiteY11"/>
                <a:gd fmla="*/ 1653870 w 5216493" name="connsiteX12"/>
                <a:gd fmla="*/ 362769 h 2362788" name="connsiteY12"/>
                <a:gd fmla="*/ 3815944 w 5216493" name="connsiteX13"/>
                <a:gd fmla="*/ 362769 h 2362788" name="connsiteY13"/>
                <a:gd fmla="*/ 4860260 w 5216493" name="connsiteX14"/>
                <a:gd fmla="*/ 1407085 h 2362788" name="connsiteY14"/>
                <a:gd fmla="*/ 4860260 w 5216493" name="connsiteX15"/>
                <a:gd fmla="*/ 2125118 h 2362788" name="connsiteY15"/>
                <a:gd fmla="*/ 5216493 w 5216493" name="connsiteX16"/>
                <a:gd fmla="*/ 2125118 h 2362788" name="connsiteY16"/>
                <a:gd fmla="*/ 5216493 w 5216493" name="connsiteX17"/>
                <a:gd fmla="*/ 1158130 h 2362788" name="connsiteY17"/>
                <a:gd fmla="*/ 4058363 w 5216493" name="connsiteX18"/>
                <a:gd fmla="*/ 0 h 2362788"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2362788" w="5216493">
                  <a:moveTo>
                    <a:pt x="4058363" y="0"/>
                  </a:moveTo>
                  <a:lnTo>
                    <a:pt x="850234" y="0"/>
                  </a:lnTo>
                  <a:lnTo>
                    <a:pt x="850234" y="2032"/>
                  </a:lnTo>
                  <a:lnTo>
                    <a:pt x="0" y="2032"/>
                  </a:lnTo>
                  <a:lnTo>
                    <a:pt x="0" y="531904"/>
                  </a:lnTo>
                  <a:lnTo>
                    <a:pt x="1" y="531904"/>
                  </a:lnTo>
                  <a:lnTo>
                    <a:pt x="1" y="364801"/>
                  </a:lnTo>
                  <a:lnTo>
                    <a:pt x="850234" y="364801"/>
                  </a:lnTo>
                  <a:lnTo>
                    <a:pt x="850234" y="2362788"/>
                  </a:lnTo>
                  <a:lnTo>
                    <a:pt x="850235" y="2362788"/>
                  </a:lnTo>
                  <a:lnTo>
                    <a:pt x="850235" y="364801"/>
                  </a:lnTo>
                  <a:lnTo>
                    <a:pt x="1653870" y="364801"/>
                  </a:lnTo>
                  <a:lnTo>
                    <a:pt x="1653870" y="362769"/>
                  </a:lnTo>
                  <a:lnTo>
                    <a:pt x="3815944" y="362769"/>
                  </a:lnTo>
                  <a:cubicBezTo>
                    <a:pt x="4392704" y="362769"/>
                    <a:pt x="4860260" y="830325"/>
                    <a:pt x="4860260" y="1407085"/>
                  </a:cubicBezTo>
                  <a:lnTo>
                    <a:pt x="4860260" y="2125118"/>
                  </a:lnTo>
                  <a:lnTo>
                    <a:pt x="5216493" y="2125118"/>
                  </a:lnTo>
                  <a:lnTo>
                    <a:pt x="5216493" y="1158130"/>
                  </a:lnTo>
                  <a:cubicBezTo>
                    <a:pt x="5216493" y="518512"/>
                    <a:pt x="4697981" y="0"/>
                    <a:pt x="4058363"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51" name="椭圆 50"/>
            <p:cNvSpPr/>
            <p:nvPr/>
          </p:nvSpPr>
          <p:spPr>
            <a:xfrm>
              <a:off x="5053036" y="3212947"/>
              <a:ext cx="495779" cy="495779"/>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8F8F8"/>
                </a:solidFill>
                <a:latin charset="-122" panose="020b0503020204020204" pitchFamily="34" typeface="微软雅黑"/>
                <a:ea charset="-122" panose="020b0503020204020204" pitchFamily="34" typeface="微软雅黑"/>
              </a:endParaRPr>
            </a:p>
          </p:txBody>
        </p:sp>
        <p:sp>
          <p:nvSpPr>
            <p:cNvPr id="52" name="文本框 92"/>
            <p:cNvSpPr txBox="1"/>
            <p:nvPr/>
          </p:nvSpPr>
          <p:spPr>
            <a:xfrm>
              <a:off x="5095741" y="3320198"/>
              <a:ext cx="410370" cy="297180"/>
            </a:xfrm>
            <a:prstGeom prst="rect">
              <a:avLst/>
            </a:prstGeom>
            <a:noFill/>
          </p:spPr>
          <p:txBody>
            <a:bodyPr bIns="34290" lIns="68580" rIns="68580" rtlCol="0" tIns="34290" wrap="square">
              <a:spAutoFit/>
            </a:bodyPr>
            <a:lstStyle/>
            <a:p>
              <a:pPr algn="ctr"/>
              <a:r>
                <a:rPr altLang="zh-CN" lang="en-US" sz="1500">
                  <a:solidFill>
                    <a:schemeClr val="accent2"/>
                  </a:solidFill>
                  <a:latin charset="-122" panose="020b0503020204020204" pitchFamily="34" typeface="微软雅黑"/>
                  <a:ea charset="-122" panose="020b0503020204020204" pitchFamily="34" typeface="微软雅黑"/>
                </a:rPr>
                <a:t>01</a:t>
              </a:r>
            </a:p>
          </p:txBody>
        </p:sp>
      </p:grpSp>
      <p:grpSp>
        <p:nvGrpSpPr>
          <p:cNvPr id="53" name="组合 52"/>
          <p:cNvGrpSpPr/>
          <p:nvPr/>
        </p:nvGrpSpPr>
        <p:grpSpPr>
          <a:xfrm>
            <a:off x="5763484" y="2337145"/>
            <a:ext cx="3380515" cy="1285736"/>
            <a:chOff x="5763484" y="2422990"/>
            <a:chExt cx="3380515" cy="1285736"/>
          </a:xfrm>
        </p:grpSpPr>
        <p:sp>
          <p:nvSpPr>
            <p:cNvPr id="54" name="任意多边形 53"/>
            <p:cNvSpPr/>
            <p:nvPr/>
          </p:nvSpPr>
          <p:spPr>
            <a:xfrm flipH="1">
              <a:off x="5797656" y="2422990"/>
              <a:ext cx="3346343" cy="1037847"/>
            </a:xfrm>
            <a:custGeom>
              <a:gdLst>
                <a:gd fmla="*/ 1607999 w 4461791" name="connsiteX0"/>
                <a:gd fmla="*/ 0 h 1383796" name="connsiteY0"/>
                <a:gd fmla="*/ 0 w 4461791" name="connsiteX1"/>
                <a:gd fmla="*/ 0 h 1383796" name="connsiteY1"/>
                <a:gd fmla="*/ 0 w 4461791" name="connsiteX2"/>
                <a:gd fmla="*/ 566646 h 1383796" name="connsiteY2"/>
                <a:gd fmla="*/ 1 w 4461791" name="connsiteX3"/>
                <a:gd fmla="*/ 566646 h 1383796" name="connsiteY3"/>
                <a:gd fmla="*/ 1 w 4461791" name="connsiteX4"/>
                <a:gd fmla="*/ 387946 h 1383796" name="connsiteY4"/>
                <a:gd fmla="*/ 1603034 w 4461791" name="connsiteX5"/>
                <a:gd fmla="*/ 387946 h 1383796" name="connsiteY5"/>
                <a:gd fmla="*/ 1603034 w 4461791" name="connsiteX6"/>
                <a:gd fmla="*/ 384898 h 1383796" name="connsiteY6"/>
                <a:gd fmla="*/ 3653197 w 4461791" name="connsiteX7"/>
                <a:gd fmla="*/ 384898 h 1383796" name="connsiteY7"/>
                <a:gd fmla="*/ 4068091 w 4461791" name="connsiteX8"/>
                <a:gd fmla="*/ 799792 h 1383796" name="connsiteY8"/>
                <a:gd fmla="*/ 4068091 w 4461791" name="connsiteX9"/>
                <a:gd fmla="*/ 1383796 h 1383796" name="connsiteY9"/>
                <a:gd fmla="*/ 4461791 w 4461791" name="connsiteX10"/>
                <a:gd fmla="*/ 1383796 h 1383796" name="connsiteY10"/>
                <a:gd fmla="*/ 4461791 w 4461791" name="connsiteX11"/>
                <a:gd fmla="*/ 701914 h 1383796" name="connsiteY11"/>
                <a:gd fmla="*/ 3763050 w 4461791" name="connsiteX12"/>
                <a:gd fmla="*/ 3173 h 1383796" name="connsiteY12"/>
                <a:gd fmla="*/ 1607733 w 4461791" name="connsiteX13"/>
                <a:gd fmla="*/ 3173 h 1383796" name="connsiteY1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b="b" l="l" r="r" t="t"/>
              <a:pathLst>
                <a:path h="1383796" w="4461791">
                  <a:moveTo>
                    <a:pt x="1607999" y="0"/>
                  </a:moveTo>
                  <a:lnTo>
                    <a:pt x="0" y="0"/>
                  </a:lnTo>
                  <a:lnTo>
                    <a:pt x="0" y="566646"/>
                  </a:lnTo>
                  <a:lnTo>
                    <a:pt x="1" y="566646"/>
                  </a:lnTo>
                  <a:lnTo>
                    <a:pt x="1" y="387946"/>
                  </a:lnTo>
                  <a:lnTo>
                    <a:pt x="1603034" y="387946"/>
                  </a:lnTo>
                  <a:lnTo>
                    <a:pt x="1603034" y="384898"/>
                  </a:lnTo>
                  <a:lnTo>
                    <a:pt x="3653197" y="384898"/>
                  </a:lnTo>
                  <a:cubicBezTo>
                    <a:pt x="3882337" y="384898"/>
                    <a:pt x="4068091" y="570652"/>
                    <a:pt x="4068091" y="799792"/>
                  </a:cubicBezTo>
                  <a:lnTo>
                    <a:pt x="4068091" y="1383796"/>
                  </a:lnTo>
                  <a:lnTo>
                    <a:pt x="4461791" y="1383796"/>
                  </a:lnTo>
                  <a:lnTo>
                    <a:pt x="4461791" y="701914"/>
                  </a:lnTo>
                  <a:cubicBezTo>
                    <a:pt x="4461791" y="316010"/>
                    <a:pt x="4148954" y="3173"/>
                    <a:pt x="3763050" y="3173"/>
                  </a:cubicBezTo>
                  <a:lnTo>
                    <a:pt x="1607733" y="3173"/>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55" name="椭圆 54"/>
            <p:cNvSpPr/>
            <p:nvPr/>
          </p:nvSpPr>
          <p:spPr>
            <a:xfrm>
              <a:off x="5763484" y="3212947"/>
              <a:ext cx="495779" cy="495779"/>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8F8F8"/>
                </a:solidFill>
                <a:latin charset="-122" panose="020b0503020204020204" pitchFamily="34" typeface="微软雅黑"/>
                <a:ea charset="-122" panose="020b0503020204020204" pitchFamily="34" typeface="微软雅黑"/>
              </a:endParaRPr>
            </a:p>
          </p:txBody>
        </p:sp>
        <p:sp>
          <p:nvSpPr>
            <p:cNvPr id="56" name="文本框 100"/>
            <p:cNvSpPr txBox="1"/>
            <p:nvPr/>
          </p:nvSpPr>
          <p:spPr>
            <a:xfrm>
              <a:off x="5843734" y="3320198"/>
              <a:ext cx="410370" cy="297180"/>
            </a:xfrm>
            <a:prstGeom prst="rect">
              <a:avLst/>
            </a:prstGeom>
            <a:noFill/>
          </p:spPr>
          <p:txBody>
            <a:bodyPr bIns="34290" lIns="68580" rIns="68580" rtlCol="0" tIns="34290" wrap="square">
              <a:spAutoFit/>
            </a:bodyPr>
            <a:lstStyle/>
            <a:p>
              <a:pPr algn="ctr"/>
              <a:r>
                <a:rPr altLang="zh-CN" lang="en-US" sz="1500">
                  <a:solidFill>
                    <a:schemeClr val="accent2"/>
                  </a:solidFill>
                  <a:latin charset="-122" panose="020b0503020204020204" pitchFamily="34" typeface="微软雅黑"/>
                  <a:ea charset="-122" panose="020b0503020204020204" pitchFamily="34" typeface="微软雅黑"/>
                </a:rPr>
                <a:t>03</a:t>
              </a:r>
            </a:p>
          </p:txBody>
        </p:sp>
      </p:grpSp>
      <p:grpSp>
        <p:nvGrpSpPr>
          <p:cNvPr id="57" name="组合 56"/>
          <p:cNvGrpSpPr/>
          <p:nvPr/>
        </p:nvGrpSpPr>
        <p:grpSpPr>
          <a:xfrm>
            <a:off x="5421773" y="2053230"/>
            <a:ext cx="3722225" cy="1569651"/>
            <a:chOff x="5421773" y="2139075"/>
            <a:chExt cx="3722225" cy="1569651"/>
          </a:xfrm>
        </p:grpSpPr>
        <p:sp>
          <p:nvSpPr>
            <p:cNvPr id="58" name="任意多边形 57"/>
            <p:cNvSpPr/>
            <p:nvPr/>
          </p:nvSpPr>
          <p:spPr>
            <a:xfrm flipH="1">
              <a:off x="5498806" y="2139075"/>
              <a:ext cx="3645192" cy="1321762"/>
            </a:xfrm>
            <a:custGeom>
              <a:gdLst>
                <a:gd fmla="*/ 3815940 w 4860256" name="connsiteX0"/>
                <a:gd fmla="*/ 0 h 1762349" name="connsiteY0"/>
                <a:gd fmla="*/ 990598 w 4860256" name="connsiteX1"/>
                <a:gd fmla="*/ 0 h 1762349" name="connsiteY1"/>
                <a:gd fmla="*/ 850231 w 4860256" name="connsiteX2"/>
                <a:gd fmla="*/ 0 h 1762349" name="connsiteY2"/>
                <a:gd fmla="*/ 0 w 4860256" name="connsiteX3"/>
                <a:gd fmla="*/ 0 h 1762349" name="connsiteY3"/>
                <a:gd fmla="*/ 0 w 4860256" name="connsiteX4"/>
                <a:gd fmla="*/ 395925 h 1762349" name="connsiteY4"/>
                <a:gd fmla="*/ 990598 w 4860256" name="connsiteX5"/>
                <a:gd fmla="*/ 395925 h 1762349" name="connsiteY5"/>
                <a:gd fmla="*/ 990598 w 4860256" name="connsiteX6"/>
                <a:gd fmla="*/ 392340 h 1762349" name="connsiteY6"/>
                <a:gd fmla="*/ 3763050 w 4860256" name="connsiteX7"/>
                <a:gd fmla="*/ 392340 h 1762349" name="connsiteY7"/>
                <a:gd fmla="*/ 4461791 w 4860256" name="connsiteX8"/>
                <a:gd fmla="*/ 1091081 h 1762349" name="connsiteY8"/>
                <a:gd fmla="*/ 4461791 w 4860256" name="connsiteX9"/>
                <a:gd fmla="*/ 1762349 h 1762349" name="connsiteY9"/>
                <a:gd fmla="*/ 4860256 w 4860256" name="connsiteX10"/>
                <a:gd fmla="*/ 1762349 h 1762349" name="connsiteY10"/>
                <a:gd fmla="*/ 4860256 w 4860256" name="connsiteX11"/>
                <a:gd fmla="*/ 1044316 h 1762349" name="connsiteY11"/>
                <a:gd fmla="*/ 3815940 w 4860256" name="connsiteX12"/>
                <a:gd fmla="*/ 0 h 1762349"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1762349" w="4860256">
                  <a:moveTo>
                    <a:pt x="3815940" y="0"/>
                  </a:moveTo>
                  <a:lnTo>
                    <a:pt x="990598" y="0"/>
                  </a:lnTo>
                  <a:lnTo>
                    <a:pt x="850231" y="0"/>
                  </a:lnTo>
                  <a:lnTo>
                    <a:pt x="0" y="0"/>
                  </a:lnTo>
                  <a:lnTo>
                    <a:pt x="0" y="395925"/>
                  </a:lnTo>
                  <a:lnTo>
                    <a:pt x="990598" y="395925"/>
                  </a:lnTo>
                  <a:lnTo>
                    <a:pt x="990598" y="392340"/>
                  </a:lnTo>
                  <a:lnTo>
                    <a:pt x="3763050" y="392340"/>
                  </a:lnTo>
                  <a:cubicBezTo>
                    <a:pt x="4148954" y="392340"/>
                    <a:pt x="4461791" y="705177"/>
                    <a:pt x="4461791" y="1091081"/>
                  </a:cubicBezTo>
                  <a:lnTo>
                    <a:pt x="4461791" y="1762349"/>
                  </a:lnTo>
                  <a:lnTo>
                    <a:pt x="4860256" y="1762349"/>
                  </a:lnTo>
                  <a:lnTo>
                    <a:pt x="4860256" y="1044316"/>
                  </a:lnTo>
                  <a:cubicBezTo>
                    <a:pt x="4860256" y="467556"/>
                    <a:pt x="4392700" y="0"/>
                    <a:pt x="3815940" y="0"/>
                  </a:cubicBez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59" name="椭圆 58"/>
            <p:cNvSpPr/>
            <p:nvPr/>
          </p:nvSpPr>
          <p:spPr>
            <a:xfrm>
              <a:off x="5421773" y="3212947"/>
              <a:ext cx="495779" cy="495779"/>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F8F8F8"/>
                </a:solidFill>
                <a:latin charset="-122" panose="020b0503020204020204" pitchFamily="34" typeface="微软雅黑"/>
                <a:ea charset="-122" panose="020b0503020204020204" pitchFamily="34" typeface="微软雅黑"/>
              </a:endParaRPr>
            </a:p>
          </p:txBody>
        </p:sp>
        <p:sp>
          <p:nvSpPr>
            <p:cNvPr id="60" name="文本框 93"/>
            <p:cNvSpPr txBox="1"/>
            <p:nvPr/>
          </p:nvSpPr>
          <p:spPr>
            <a:xfrm>
              <a:off x="5468050" y="3320198"/>
              <a:ext cx="410370" cy="297180"/>
            </a:xfrm>
            <a:prstGeom prst="rect">
              <a:avLst/>
            </a:prstGeom>
            <a:noFill/>
          </p:spPr>
          <p:txBody>
            <a:bodyPr bIns="34290" lIns="68580" rIns="68580" rtlCol="0" tIns="34290" wrap="square">
              <a:spAutoFit/>
            </a:bodyPr>
            <a:lstStyle/>
            <a:p>
              <a:pPr algn="ctr"/>
              <a:r>
                <a:rPr altLang="zh-CN" lang="en-US" sz="1500">
                  <a:solidFill>
                    <a:schemeClr val="accent2"/>
                  </a:solidFill>
                  <a:latin charset="-122" panose="020b0503020204020204" pitchFamily="34" typeface="微软雅黑"/>
                  <a:ea charset="-122" panose="020b0503020204020204" pitchFamily="34" typeface="微软雅黑"/>
                </a:rPr>
                <a:t>02</a:t>
              </a:r>
            </a:p>
          </p:txBody>
        </p:sp>
      </p:grpSp>
      <p:sp>
        <p:nvSpPr>
          <p:cNvPr id="61" name="任意多边形 60"/>
          <p:cNvSpPr/>
          <p:nvPr/>
        </p:nvSpPr>
        <p:spPr>
          <a:xfrm>
            <a:off x="3381877" y="1733430"/>
            <a:ext cx="2228850" cy="381000"/>
          </a:xfrm>
          <a:custGeom>
            <a:gdLst>
              <a:gd fmla="*/ 2971800 w 2971800" name="connsiteX0"/>
              <a:gd fmla="*/ 508000 h 508000" name="connsiteY0"/>
              <a:gd fmla="*/ 622300 w 2971800" name="connsiteX1"/>
              <a:gd fmla="*/ 508000 h 508000" name="connsiteY1"/>
              <a:gd fmla="*/ 622300 w 2971800" name="connsiteX2"/>
              <a:gd fmla="*/ 0 h 508000" name="connsiteY2"/>
              <a:gd fmla="*/ 0 w 2971800" name="connsiteX3"/>
              <a:gd fmla="*/ 0 h 508000" name="connsiteY3"/>
            </a:gdLst>
            <a:cxnLst>
              <a:cxn ang="0">
                <a:pos x="connsiteX0" y="connsiteY0"/>
              </a:cxn>
              <a:cxn ang="0">
                <a:pos x="connsiteX1" y="connsiteY1"/>
              </a:cxn>
              <a:cxn ang="0">
                <a:pos x="connsiteX2" y="connsiteY2"/>
              </a:cxn>
              <a:cxn ang="0">
                <a:pos x="connsiteX3" y="connsiteY3"/>
              </a:cxn>
            </a:cxnLst>
            <a:rect b="b" l="l" r="r" t="t"/>
            <a:pathLst>
              <a:path h="508000" w="2971800">
                <a:moveTo>
                  <a:pt x="2971800" y="508000"/>
                </a:moveTo>
                <a:lnTo>
                  <a:pt x="622300" y="508000"/>
                </a:lnTo>
                <a:lnTo>
                  <a:pt x="622300" y="0"/>
                </a:lnTo>
                <a:lnTo>
                  <a:pt x="0" y="0"/>
                </a:lnTo>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62" name="任意多边形 61"/>
          <p:cNvSpPr/>
          <p:nvPr/>
        </p:nvSpPr>
        <p:spPr>
          <a:xfrm>
            <a:off x="3381877" y="2663070"/>
            <a:ext cx="2638425" cy="438150"/>
          </a:xfrm>
          <a:custGeom>
            <a:gdLst>
              <a:gd fmla="*/ 3517900 w 3517900" name="connsiteX0"/>
              <a:gd fmla="*/ 0 h 584200" name="connsiteY0"/>
              <a:gd fmla="*/ 609600 w 3517900" name="connsiteX1"/>
              <a:gd fmla="*/ 0 h 584200" name="connsiteY1"/>
              <a:gd fmla="*/ 609600 w 3517900" name="connsiteX2"/>
              <a:gd fmla="*/ 584200 h 584200" name="connsiteY2"/>
              <a:gd fmla="*/ 0 w 3517900" name="connsiteX3"/>
              <a:gd fmla="*/ 584200 h 584200" name="connsiteY3"/>
            </a:gdLst>
            <a:cxnLst>
              <a:cxn ang="0">
                <a:pos x="connsiteX0" y="connsiteY0"/>
              </a:cxn>
              <a:cxn ang="0">
                <a:pos x="connsiteX1" y="connsiteY1"/>
              </a:cxn>
              <a:cxn ang="0">
                <a:pos x="connsiteX2" y="connsiteY2"/>
              </a:cxn>
              <a:cxn ang="0">
                <a:pos x="connsiteX3" y="connsiteY3"/>
              </a:cxn>
            </a:cxnLst>
            <a:rect b="b" l="l" r="r" t="t"/>
            <a:pathLst>
              <a:path h="584200" w="3517900">
                <a:moveTo>
                  <a:pt x="3517900" y="0"/>
                </a:moveTo>
                <a:lnTo>
                  <a:pt x="609600" y="0"/>
                </a:lnTo>
                <a:lnTo>
                  <a:pt x="609600" y="584200"/>
                </a:lnTo>
                <a:lnTo>
                  <a:pt x="0" y="584200"/>
                </a:lnTo>
              </a:path>
            </a:pathLst>
          </a:cu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ln>
                <a:solidFill>
                  <a:srgbClr val="8FA3A4"/>
                </a:solidFill>
              </a:ln>
              <a:solidFill>
                <a:srgbClr val="564B45"/>
              </a:solidFill>
              <a:latin charset="-122" panose="020b0503020204020204" pitchFamily="34" typeface="微软雅黑"/>
              <a:ea charset="-122" panose="020b0503020204020204" pitchFamily="34" typeface="微软雅黑"/>
            </a:endParaRPr>
          </a:p>
        </p:txBody>
      </p:sp>
      <p:sp>
        <p:nvSpPr>
          <p:cNvPr id="63" name="任意多边形 62"/>
          <p:cNvSpPr/>
          <p:nvPr/>
        </p:nvSpPr>
        <p:spPr>
          <a:xfrm>
            <a:off x="3381877" y="2407800"/>
            <a:ext cx="2419350" cy="0"/>
          </a:xfrm>
          <a:custGeom>
            <a:gdLst>
              <a:gd fmla="*/ 3225800 w 3225800" name="connsiteX0"/>
              <a:gd fmla="*/ 0 h 0" name="connsiteY0"/>
              <a:gd fmla="*/ 0 w 3225800" name="connsiteX1"/>
              <a:gd fmla="*/ 0 h 0" name="connsiteY1"/>
            </a:gdLst>
            <a:cxnLst>
              <a:cxn ang="0">
                <a:pos x="connsiteX0" y="connsiteY0"/>
              </a:cxn>
              <a:cxn ang="0">
                <a:pos x="connsiteX1" y="connsiteY1"/>
              </a:cxn>
            </a:cxnLst>
            <a:rect b="b" l="l" r="r" t="t"/>
            <a:pathLst>
              <a:path w="3225800">
                <a:moveTo>
                  <a:pt x="3225800" y="0"/>
                </a:moveTo>
                <a:lnTo>
                  <a:pt x="0" y="0"/>
                </a:lnTo>
              </a:path>
            </a:pathLst>
          </a:cu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grpSp>
        <p:nvGrpSpPr>
          <p:cNvPr id="64" name="组合 63"/>
          <p:cNvGrpSpPr/>
          <p:nvPr/>
        </p:nvGrpSpPr>
        <p:grpSpPr>
          <a:xfrm>
            <a:off x="1827514" y="1491630"/>
            <a:ext cx="1478797" cy="586760"/>
            <a:chOff x="3447030" y="3890565"/>
            <a:chExt cx="1971730" cy="782347"/>
          </a:xfrm>
        </p:grpSpPr>
        <p:sp>
          <p:nvSpPr>
            <p:cNvPr id="65" name="文本框 111"/>
            <p:cNvSpPr txBox="1"/>
            <p:nvPr/>
          </p:nvSpPr>
          <p:spPr>
            <a:xfrm>
              <a:off x="3451161" y="3890565"/>
              <a:ext cx="1725052" cy="406400"/>
            </a:xfrm>
            <a:prstGeom prst="rect">
              <a:avLst/>
            </a:prstGeom>
            <a:noFill/>
          </p:spPr>
          <p:txBody>
            <a:bodyPr rtlCol="0" wrap="square">
              <a:spAutoFit/>
            </a:bodyPr>
            <a:lstStyle/>
            <a:p>
              <a:r>
                <a:rPr altLang="en-US" lang="zh-CN" smtClean="0" sz="1400">
                  <a:solidFill>
                    <a:schemeClr val="bg1"/>
                  </a:solidFill>
                  <a:latin charset="-122" panose="020b0503020204020204" pitchFamily="34" typeface="微软雅黑"/>
                  <a:ea charset="-122" panose="020b0503020204020204" pitchFamily="34" typeface="微软雅黑"/>
                </a:rPr>
                <a:t>标题文字</a:t>
              </a:r>
            </a:p>
          </p:txBody>
        </p:sp>
        <p:sp>
          <p:nvSpPr>
            <p:cNvPr id="66" name="文本框 112"/>
            <p:cNvSpPr txBox="1"/>
            <p:nvPr/>
          </p:nvSpPr>
          <p:spPr>
            <a:xfrm>
              <a:off x="3447030" y="4180469"/>
              <a:ext cx="1971730" cy="487680"/>
            </a:xfrm>
            <a:prstGeom prst="rect">
              <a:avLst/>
            </a:prstGeom>
            <a:noFill/>
          </p:spPr>
          <p:txBody>
            <a:bodyPr rtlCol="0" wrap="square">
              <a:spAutoFit/>
            </a:bodyPr>
            <a:lstStyle/>
            <a:p>
              <a:pPr algn="just"/>
              <a:r>
                <a:rPr altLang="en-US" kern="0" lang="zh-CN" sz="900">
                  <a:solidFill>
                    <a:schemeClr val="accent1"/>
                  </a:solidFill>
                  <a:latin charset="-122" panose="020b0503020204020204" pitchFamily="34" typeface="微软雅黑"/>
                  <a:ea charset="-122" panose="020b0503020204020204" pitchFamily="34" typeface="微软雅黑"/>
                  <a:cs charset="0" panose="020b0604020202020204" pitchFamily="34" typeface="Arial"/>
                </a:rPr>
                <a:t>单击此处可添加文本单击此处可添加文本</a:t>
              </a:r>
            </a:p>
          </p:txBody>
        </p:sp>
      </p:grpSp>
      <p:sp>
        <p:nvSpPr>
          <p:cNvPr id="67" name="椭圆 66"/>
          <p:cNvSpPr/>
          <p:nvPr/>
        </p:nvSpPr>
        <p:spPr>
          <a:xfrm>
            <a:off x="3350444" y="1704141"/>
            <a:ext cx="62865" cy="6286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68" name="椭圆 67"/>
          <p:cNvSpPr/>
          <p:nvPr/>
        </p:nvSpPr>
        <p:spPr>
          <a:xfrm>
            <a:off x="3350444" y="2375110"/>
            <a:ext cx="62865" cy="6286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69" name="椭圆 68"/>
          <p:cNvSpPr/>
          <p:nvPr/>
        </p:nvSpPr>
        <p:spPr>
          <a:xfrm>
            <a:off x="3350444" y="3070232"/>
            <a:ext cx="62865" cy="6286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70" name="椭圆 69"/>
          <p:cNvSpPr/>
          <p:nvPr/>
        </p:nvSpPr>
        <p:spPr>
          <a:xfrm>
            <a:off x="1340924" y="1508076"/>
            <a:ext cx="450708" cy="450708"/>
          </a:xfrm>
          <a:prstGeom prst="ellipse">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71" name="椭圆 70"/>
          <p:cNvSpPr/>
          <p:nvPr/>
        </p:nvSpPr>
        <p:spPr>
          <a:xfrm>
            <a:off x="1340924" y="2180968"/>
            <a:ext cx="450708" cy="450708"/>
          </a:xfrm>
          <a:prstGeom prst="ellipse">
            <a:avLst/>
          </a:prstGeom>
          <a:solidFill>
            <a:schemeClr val="tx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72" name="椭圆 71"/>
          <p:cNvSpPr/>
          <p:nvPr/>
        </p:nvSpPr>
        <p:spPr>
          <a:xfrm>
            <a:off x="1340924" y="2874024"/>
            <a:ext cx="450708" cy="450708"/>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73" name="椭圆 70"/>
          <p:cNvSpPr/>
          <p:nvPr/>
        </p:nvSpPr>
        <p:spPr>
          <a:xfrm>
            <a:off x="1452226" y="1595957"/>
            <a:ext cx="228104" cy="274946"/>
          </a:xfrm>
          <a:custGeom>
            <a:rect b="b" l="l" r="r" t="t"/>
            <a:pathLst>
              <a:path h="2018114" w="1674288">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chemeClr val="accent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34290" compatLnSpc="1" forceAA="0" fromWordArt="0" horzOverflow="overflow" lIns="68580" numCol="1" rIns="68580" rot="0" rtlCol="0" spcCol="0" spcFirstLastPara="0" tIns="34290" vert="horz" vertOverflow="overflow" wrap="square">
            <a:noAutofit/>
          </a:bodyPr>
          <a:lstStyle/>
          <a:p>
            <a:pPr algn="ctr"/>
            <a:endParaRPr altLang="en-US" lang="zh-CN">
              <a:solidFill>
                <a:prstClr val="white"/>
              </a:solidFill>
              <a:latin charset="-122" panose="020b0503020204020204" pitchFamily="34" typeface="微软雅黑"/>
              <a:ea charset="-122" panose="020b0503020204020204" pitchFamily="34" typeface="微软雅黑"/>
            </a:endParaRPr>
          </a:p>
        </p:txBody>
      </p:sp>
      <p:grpSp>
        <p:nvGrpSpPr>
          <p:cNvPr id="74" name="组合 73"/>
          <p:cNvGrpSpPr/>
          <p:nvPr/>
        </p:nvGrpSpPr>
        <p:grpSpPr>
          <a:xfrm>
            <a:off x="1452226" y="2305710"/>
            <a:ext cx="215812" cy="217283"/>
            <a:chOff x="3771900" y="3200400"/>
            <a:chExt cx="2011680" cy="2025396"/>
          </a:xfrm>
          <a:solidFill>
            <a:schemeClr val="accent2"/>
          </a:solidFill>
        </p:grpSpPr>
        <p:sp>
          <p:nvSpPr>
            <p:cNvPr id="75" name="任意多边形 74"/>
            <p:cNvSpPr/>
            <p:nvPr/>
          </p:nvSpPr>
          <p:spPr>
            <a:xfrm>
              <a:off x="3775166" y="3370217"/>
              <a:ext cx="770708" cy="796834"/>
            </a:xfrm>
            <a:custGeom>
              <a:gdLst>
                <a:gd fmla="*/ 0 w 770708" name="connsiteX0"/>
                <a:gd fmla="*/ 104503 h 796834" name="connsiteY0"/>
                <a:gd fmla="*/ 0 w 770708" name="connsiteX1"/>
                <a:gd fmla="*/ 796834 h 796834" name="connsiteY1"/>
                <a:gd fmla="*/ 770708 w 770708" name="connsiteX2"/>
                <a:gd fmla="*/ 770709 h 796834" name="connsiteY2"/>
                <a:gd fmla="*/ 770708 w 770708" name="connsiteX3"/>
                <a:gd fmla="*/ 0 h 796834" name="connsiteY3"/>
                <a:gd fmla="*/ 0 w 770708" name="connsiteX4"/>
                <a:gd fmla="*/ 104503 h 79683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96834" w="770708">
                  <a:moveTo>
                    <a:pt x="0" y="104503"/>
                  </a:moveTo>
                  <a:lnTo>
                    <a:pt x="0" y="796834"/>
                  </a:lnTo>
                  <a:lnTo>
                    <a:pt x="770708" y="770709"/>
                  </a:lnTo>
                  <a:lnTo>
                    <a:pt x="770708" y="0"/>
                  </a:lnTo>
                  <a:lnTo>
                    <a:pt x="0" y="104503"/>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76" name="任意多边形 75"/>
            <p:cNvSpPr/>
            <p:nvPr/>
          </p:nvSpPr>
          <p:spPr>
            <a:xfrm>
              <a:off x="4704588" y="3200400"/>
              <a:ext cx="1078992" cy="937260"/>
            </a:xfrm>
            <a:custGeom>
              <a:gdLst>
                <a:gd fmla="*/ 0 w 1078992" name="connsiteX0"/>
                <a:gd fmla="*/ 155448 h 937260" name="connsiteY0"/>
                <a:gd fmla="*/ 1078992 w 1078992" name="connsiteX1"/>
                <a:gd fmla="*/ 0 h 937260" name="connsiteY1"/>
                <a:gd fmla="*/ 1078992 w 1078992" name="connsiteX2"/>
                <a:gd fmla="*/ 928116 h 937260" name="connsiteY2"/>
                <a:gd fmla="*/ 9144 w 1078992" name="connsiteX3"/>
                <a:gd fmla="*/ 937260 h 937260" name="connsiteY3"/>
                <a:gd fmla="*/ 0 w 1078992" name="connsiteX4"/>
                <a:gd fmla="*/ 155448 h 93726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7260" w="1078992">
                  <a:moveTo>
                    <a:pt x="0" y="155448"/>
                  </a:moveTo>
                  <a:lnTo>
                    <a:pt x="1078992" y="0"/>
                  </a:lnTo>
                  <a:lnTo>
                    <a:pt x="1078992" y="928116"/>
                  </a:lnTo>
                  <a:lnTo>
                    <a:pt x="9144" y="937260"/>
                  </a:lnTo>
                  <a:lnTo>
                    <a:pt x="0" y="15544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107" name="任意多边形 106"/>
            <p:cNvSpPr/>
            <p:nvPr/>
          </p:nvSpPr>
          <p:spPr>
            <a:xfrm>
              <a:off x="3771900" y="4279392"/>
              <a:ext cx="772668" cy="786384"/>
            </a:xfrm>
            <a:custGeom>
              <a:gdLst>
                <a:gd fmla="*/ 0 w 772668" name="connsiteX0"/>
                <a:gd fmla="*/ 0 h 786384" name="connsiteY0"/>
                <a:gd fmla="*/ 772668 w 772668" name="connsiteX1"/>
                <a:gd fmla="*/ 13716 h 786384" name="connsiteY1"/>
                <a:gd fmla="*/ 772668 w 772668" name="connsiteX2"/>
                <a:gd fmla="*/ 786384 h 786384" name="connsiteY2"/>
                <a:gd fmla="*/ 4572 w 772668" name="connsiteX3"/>
                <a:gd fmla="*/ 667512 h 786384" name="connsiteY3"/>
                <a:gd fmla="*/ 0 w 772668" name="connsiteX4"/>
                <a:gd fmla="*/ 0 h 78638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86384" w="772668">
                  <a:moveTo>
                    <a:pt x="0" y="0"/>
                  </a:moveTo>
                  <a:lnTo>
                    <a:pt x="772668" y="13716"/>
                  </a:lnTo>
                  <a:lnTo>
                    <a:pt x="772668" y="786384"/>
                  </a:lnTo>
                  <a:lnTo>
                    <a:pt x="4572" y="667512"/>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endParaRPr>
            </a:p>
          </p:txBody>
        </p:sp>
        <p:sp>
          <p:nvSpPr>
            <p:cNvPr id="108" name="任意多边形 107"/>
            <p:cNvSpPr/>
            <p:nvPr/>
          </p:nvSpPr>
          <p:spPr>
            <a:xfrm>
              <a:off x="4704587" y="4293109"/>
              <a:ext cx="1076201" cy="932687"/>
            </a:xfrm>
            <a:custGeom>
              <a:gdLst>
                <a:gd fmla="*/ 0 w 1092708" name="connsiteX0"/>
                <a:gd fmla="*/ 0 h 932688" name="connsiteY0"/>
                <a:gd fmla="*/ 0 w 1092708" name="connsiteX1"/>
                <a:gd fmla="*/ 795528 h 932688" name="connsiteY1"/>
                <a:gd fmla="*/ 1092708 w 1092708" name="connsiteX2"/>
                <a:gd fmla="*/ 932688 h 932688" name="connsiteY2"/>
                <a:gd fmla="*/ 1092708 w 1092708" name="connsiteX3"/>
                <a:gd fmla="*/ 9144 h 932688" name="connsiteY3"/>
                <a:gd fmla="*/ 0 w 1092708" name="connsiteX4"/>
                <a:gd fmla="*/ 0 h 93268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932688" w="1092708">
                  <a:moveTo>
                    <a:pt x="0" y="0"/>
                  </a:moveTo>
                  <a:lnTo>
                    <a:pt x="0" y="795528"/>
                  </a:lnTo>
                  <a:lnTo>
                    <a:pt x="1092708" y="932688"/>
                  </a:lnTo>
                  <a:lnTo>
                    <a:pt x="1092708" y="9144"/>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20b0503020204020204" pitchFamily="34" typeface="微软雅黑"/>
                <a:ea charset="-122" panose="020b0503020204020204" pitchFamily="34" typeface="微软雅黑"/>
              </a:endParaRPr>
            </a:p>
          </p:txBody>
        </p:sp>
      </p:grpSp>
      <p:grpSp>
        <p:nvGrpSpPr>
          <p:cNvPr id="109" name="组合 108"/>
          <p:cNvGrpSpPr/>
          <p:nvPr/>
        </p:nvGrpSpPr>
        <p:grpSpPr>
          <a:xfrm>
            <a:off x="1461211" y="2975274"/>
            <a:ext cx="210134" cy="253311"/>
            <a:chOff x="4141788" y="809625"/>
            <a:chExt cx="3600450" cy="4340225"/>
          </a:xfrm>
          <a:solidFill>
            <a:schemeClr val="accent2"/>
          </a:solidFill>
        </p:grpSpPr>
        <p:sp>
          <p:nvSpPr>
            <p:cNvPr id="110" name="Freeform 7"/>
            <p:cNvSpPr/>
            <p:nvPr/>
          </p:nvSpPr>
          <p:spPr bwMode="auto">
            <a:xfrm>
              <a:off x="4141788" y="1774825"/>
              <a:ext cx="3600450" cy="3375025"/>
            </a:xfrm>
            <a:custGeom>
              <a:gdLst>
                <a:gd fmla="*/ 923 w 958" name="T0"/>
                <a:gd fmla="*/ 114 h 898" name="T1"/>
                <a:gd fmla="*/ 721 w 958" name="T2"/>
                <a:gd fmla="*/ 0 h 898" name="T3"/>
                <a:gd fmla="*/ 508 w 958" name="T4"/>
                <a:gd fmla="*/ 65 h 898" name="T5"/>
                <a:gd fmla="*/ 326 w 958" name="T6"/>
                <a:gd fmla="*/ 3 h 898" name="T7"/>
                <a:gd fmla="*/ 0 w 958" name="T8"/>
                <a:gd fmla="*/ 341 h 898" name="T9"/>
                <a:gd fmla="*/ 107 w 958" name="T10"/>
                <a:gd fmla="*/ 734 h 898" name="T11"/>
                <a:gd fmla="*/ 301 w 958" name="T12"/>
                <a:gd fmla="*/ 898 h 898" name="T13"/>
                <a:gd fmla="*/ 494 w 958" name="T14"/>
                <a:gd fmla="*/ 849 h 898" name="T15"/>
                <a:gd fmla="*/ 681 w 958" name="T16"/>
                <a:gd fmla="*/ 894 h 898" name="T17"/>
                <a:gd fmla="*/ 958 w 958" name="T18"/>
                <a:gd fmla="*/ 583 h 898" name="T19"/>
                <a:gd fmla="*/ 956 w 958" name="T20"/>
                <a:gd fmla="*/ 567 h 898" name="T21"/>
                <a:gd fmla="*/ 956 w 958" name="T22"/>
                <a:gd fmla="*/ 559 h 898" name="T23"/>
                <a:gd fmla="*/ 812 w 958" name="T24"/>
                <a:gd fmla="*/ 327 h 898" name="T25"/>
                <a:gd fmla="*/ 920 w 958" name="T26"/>
                <a:gd fmla="*/ 116 h 898" name="T27"/>
                <a:gd fmla="*/ 923 w 958" name="T28"/>
                <a:gd fmla="*/ 114 h 89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98" w="958">
                  <a:moveTo>
                    <a:pt x="923" y="114"/>
                  </a:moveTo>
                  <a:cubicBezTo>
                    <a:pt x="877" y="57"/>
                    <a:pt x="816" y="0"/>
                    <a:pt x="721" y="0"/>
                  </a:cubicBezTo>
                  <a:cubicBezTo>
                    <a:pt x="655" y="0"/>
                    <a:pt x="599" y="65"/>
                    <a:pt x="508" y="65"/>
                  </a:cubicBezTo>
                  <a:cubicBezTo>
                    <a:pt x="435" y="65"/>
                    <a:pt x="405" y="3"/>
                    <a:pt x="326" y="3"/>
                  </a:cubicBezTo>
                  <a:cubicBezTo>
                    <a:pt x="162" y="3"/>
                    <a:pt x="0" y="150"/>
                    <a:pt x="0" y="341"/>
                  </a:cubicBezTo>
                  <a:cubicBezTo>
                    <a:pt x="0" y="442"/>
                    <a:pt x="33" y="598"/>
                    <a:pt x="107" y="734"/>
                  </a:cubicBezTo>
                  <a:cubicBezTo>
                    <a:pt x="161" y="834"/>
                    <a:pt x="227" y="898"/>
                    <a:pt x="301" y="898"/>
                  </a:cubicBezTo>
                  <a:cubicBezTo>
                    <a:pt x="355" y="898"/>
                    <a:pt x="418" y="849"/>
                    <a:pt x="494" y="849"/>
                  </a:cubicBezTo>
                  <a:cubicBezTo>
                    <a:pt x="560" y="849"/>
                    <a:pt x="621" y="894"/>
                    <a:pt x="681" y="894"/>
                  </a:cubicBezTo>
                  <a:cubicBezTo>
                    <a:pt x="825" y="894"/>
                    <a:pt x="958" y="707"/>
                    <a:pt x="958" y="583"/>
                  </a:cubicBezTo>
                  <a:cubicBezTo>
                    <a:pt x="958" y="576"/>
                    <a:pt x="956" y="572"/>
                    <a:pt x="956" y="567"/>
                  </a:cubicBezTo>
                  <a:cubicBezTo>
                    <a:pt x="956" y="559"/>
                    <a:pt x="956" y="559"/>
                    <a:pt x="956" y="559"/>
                  </a:cubicBezTo>
                  <a:cubicBezTo>
                    <a:pt x="863" y="509"/>
                    <a:pt x="812" y="434"/>
                    <a:pt x="812" y="327"/>
                  </a:cubicBezTo>
                  <a:cubicBezTo>
                    <a:pt x="812" y="240"/>
                    <a:pt x="850" y="164"/>
                    <a:pt x="920" y="116"/>
                  </a:cubicBezTo>
                  <a:cubicBezTo>
                    <a:pt x="923" y="114"/>
                    <a:pt x="923" y="114"/>
                    <a:pt x="923" y="114"/>
                  </a:cubicBezTo>
                  <a:close/>
                </a:path>
              </a:pathLst>
            </a:custGeom>
            <a:grpFill/>
            <a:ln w="9525">
              <a:noFill/>
              <a:round/>
            </a:ln>
          </p:spPr>
          <p:txBody>
            <a:bodyPr anchor="t" anchorCtr="0" bIns="45720" compatLnSpc="1" lIns="91440" numCol="1" rIns="91440" tIns="45720" vert="horz" wrap="square"/>
            <a:lstStyle/>
            <a:p>
              <a:endParaRPr altLang="en-US" lang="zh-CN">
                <a:solidFill>
                  <a:srgbClr val="FFB954"/>
                </a:solidFill>
                <a:latin charset="-122" panose="020b0503020204020204" pitchFamily="34" typeface="微软雅黑"/>
                <a:ea charset="-122" panose="020b0503020204020204" pitchFamily="34" typeface="微软雅黑"/>
              </a:endParaRPr>
            </a:p>
          </p:txBody>
        </p:sp>
        <p:sp>
          <p:nvSpPr>
            <p:cNvPr id="111" name="Freeform 8"/>
            <p:cNvSpPr/>
            <p:nvPr/>
          </p:nvSpPr>
          <p:spPr bwMode="auto">
            <a:xfrm>
              <a:off x="6021388" y="809625"/>
              <a:ext cx="792163" cy="1135063"/>
            </a:xfrm>
            <a:custGeom>
              <a:gdLst>
                <a:gd fmla="*/ 5 w 211" name="T0"/>
                <a:gd fmla="*/ 302 h 302" name="T1"/>
                <a:gd fmla="*/ 211 w 211" name="T2"/>
                <a:gd fmla="*/ 47 h 302" name="T3"/>
                <a:gd fmla="*/ 208 w 211" name="T4"/>
                <a:gd fmla="*/ 6 h 302" name="T5"/>
                <a:gd fmla="*/ 207 w 211" name="T6"/>
                <a:gd fmla="*/ 0 h 302" name="T7"/>
                <a:gd fmla="*/ 0 w 211" name="T8"/>
                <a:gd fmla="*/ 249 h 302" name="T9"/>
                <a:gd fmla="*/ 5 w 211" name="T10"/>
                <a:gd fmla="*/ 295 h 302" name="T11"/>
                <a:gd fmla="*/ 5 w 211" name="T12"/>
                <a:gd fmla="*/ 302 h 302" name="T13"/>
              </a:gdLst>
              <a:cxnLst>
                <a:cxn ang="0">
                  <a:pos x="T0" y="T1"/>
                </a:cxn>
                <a:cxn ang="0">
                  <a:pos x="T2" y="T3"/>
                </a:cxn>
                <a:cxn ang="0">
                  <a:pos x="T4" y="T5"/>
                </a:cxn>
                <a:cxn ang="0">
                  <a:pos x="T6" y="T7"/>
                </a:cxn>
                <a:cxn ang="0">
                  <a:pos x="T8" y="T9"/>
                </a:cxn>
                <a:cxn ang="0">
                  <a:pos x="T10" y="T11"/>
                </a:cxn>
                <a:cxn ang="0">
                  <a:pos x="T12" y="T13"/>
                </a:cxn>
              </a:cxnLst>
              <a:rect b="b" l="0" r="r" t="0"/>
              <a:pathLst>
                <a:path h="302" w="211">
                  <a:moveTo>
                    <a:pt x="5" y="302"/>
                  </a:moveTo>
                  <a:cubicBezTo>
                    <a:pt x="112" y="268"/>
                    <a:pt x="211" y="188"/>
                    <a:pt x="211" y="47"/>
                  </a:cubicBezTo>
                  <a:cubicBezTo>
                    <a:pt x="211" y="36"/>
                    <a:pt x="210" y="22"/>
                    <a:pt x="208" y="6"/>
                  </a:cubicBezTo>
                  <a:cubicBezTo>
                    <a:pt x="207" y="0"/>
                    <a:pt x="207" y="0"/>
                    <a:pt x="207" y="0"/>
                  </a:cubicBezTo>
                  <a:cubicBezTo>
                    <a:pt x="98" y="30"/>
                    <a:pt x="0" y="115"/>
                    <a:pt x="0" y="249"/>
                  </a:cubicBezTo>
                  <a:cubicBezTo>
                    <a:pt x="0" y="262"/>
                    <a:pt x="1" y="278"/>
                    <a:pt x="5" y="295"/>
                  </a:cubicBezTo>
                  <a:cubicBezTo>
                    <a:pt x="5" y="302"/>
                    <a:pt x="5" y="302"/>
                    <a:pt x="5" y="302"/>
                  </a:cubicBezTo>
                  <a:close/>
                </a:path>
              </a:pathLst>
            </a:custGeom>
            <a:grpFill/>
            <a:ln w="9525">
              <a:noFill/>
              <a:round/>
            </a:ln>
          </p:spPr>
          <p:txBody>
            <a:bodyPr anchor="t" anchorCtr="0" bIns="45720" compatLnSpc="1" lIns="91440" numCol="1" rIns="91440" tIns="45720" vert="horz" wrap="square"/>
            <a:lstStyle/>
            <a:p>
              <a:endParaRPr altLang="en-US" lang="zh-CN">
                <a:solidFill>
                  <a:srgbClr val="FFB954"/>
                </a:solidFill>
                <a:latin charset="-122" panose="020b0503020204020204" pitchFamily="34" typeface="微软雅黑"/>
                <a:ea charset="-122" panose="020b0503020204020204" pitchFamily="34" typeface="微软雅黑"/>
              </a:endParaRPr>
            </a:p>
          </p:txBody>
        </p:sp>
      </p:grpSp>
      <p:grpSp>
        <p:nvGrpSpPr>
          <p:cNvPr id="112" name="组合 111"/>
          <p:cNvGrpSpPr/>
          <p:nvPr/>
        </p:nvGrpSpPr>
        <p:grpSpPr>
          <a:xfrm>
            <a:off x="1827514" y="2116032"/>
            <a:ext cx="1478797" cy="586760"/>
            <a:chOff x="3447030" y="3890565"/>
            <a:chExt cx="1971730" cy="782347"/>
          </a:xfrm>
        </p:grpSpPr>
        <p:sp>
          <p:nvSpPr>
            <p:cNvPr id="113" name="文本框 111"/>
            <p:cNvSpPr txBox="1"/>
            <p:nvPr/>
          </p:nvSpPr>
          <p:spPr>
            <a:xfrm>
              <a:off x="3451161" y="3890565"/>
              <a:ext cx="1725052" cy="406400"/>
            </a:xfrm>
            <a:prstGeom prst="rect">
              <a:avLst/>
            </a:prstGeom>
            <a:noFill/>
          </p:spPr>
          <p:txBody>
            <a:bodyPr rtlCol="0" wrap="square">
              <a:spAutoFit/>
            </a:bodyPr>
            <a:lstStyle/>
            <a:p>
              <a:r>
                <a:rPr altLang="en-US" lang="zh-CN" smtClean="0" sz="1400">
                  <a:latin charset="-122" panose="020b0503020204020204" pitchFamily="34" typeface="微软雅黑"/>
                  <a:ea charset="-122" panose="020b0503020204020204" pitchFamily="34" typeface="微软雅黑"/>
                </a:rPr>
                <a:t>标题文字</a:t>
              </a:r>
            </a:p>
          </p:txBody>
        </p:sp>
        <p:sp>
          <p:nvSpPr>
            <p:cNvPr id="114" name="文本框 112"/>
            <p:cNvSpPr txBox="1"/>
            <p:nvPr/>
          </p:nvSpPr>
          <p:spPr>
            <a:xfrm>
              <a:off x="3447030" y="4180469"/>
              <a:ext cx="1971730" cy="487680"/>
            </a:xfrm>
            <a:prstGeom prst="rect">
              <a:avLst/>
            </a:prstGeom>
            <a:noFill/>
          </p:spPr>
          <p:txBody>
            <a:bodyPr rtlCol="0" wrap="square">
              <a:spAutoFit/>
            </a:bodyPr>
            <a:lstStyle/>
            <a:p>
              <a:pPr algn="just"/>
              <a:r>
                <a:rPr altLang="en-US" kern="0" lang="zh-CN" sz="900">
                  <a:solidFill>
                    <a:schemeClr val="accent1"/>
                  </a:solidFill>
                  <a:latin charset="-122" panose="020b0503020204020204" pitchFamily="34" typeface="微软雅黑"/>
                  <a:ea charset="-122" panose="020b0503020204020204" pitchFamily="34" typeface="微软雅黑"/>
                  <a:cs charset="0" panose="020b0604020202020204" pitchFamily="34" typeface="Arial"/>
                </a:rPr>
                <a:t>单击此处可添加文本单击此处可添加文本</a:t>
              </a:r>
            </a:p>
          </p:txBody>
        </p:sp>
      </p:grpSp>
      <p:grpSp>
        <p:nvGrpSpPr>
          <p:cNvPr id="115" name="组合 114"/>
          <p:cNvGrpSpPr/>
          <p:nvPr/>
        </p:nvGrpSpPr>
        <p:grpSpPr>
          <a:xfrm>
            <a:off x="1827514" y="2839717"/>
            <a:ext cx="1478797" cy="586760"/>
            <a:chOff x="3447030" y="3890565"/>
            <a:chExt cx="1971730" cy="782347"/>
          </a:xfrm>
        </p:grpSpPr>
        <p:sp>
          <p:nvSpPr>
            <p:cNvPr id="116" name="文本框 111"/>
            <p:cNvSpPr txBox="1"/>
            <p:nvPr/>
          </p:nvSpPr>
          <p:spPr>
            <a:xfrm>
              <a:off x="3451161" y="3890564"/>
              <a:ext cx="1725052" cy="406400"/>
            </a:xfrm>
            <a:prstGeom prst="rect">
              <a:avLst/>
            </a:prstGeom>
            <a:noFill/>
          </p:spPr>
          <p:txBody>
            <a:bodyPr rtlCol="0" wrap="square">
              <a:spAutoFit/>
            </a:bodyPr>
            <a:lstStyle/>
            <a:p>
              <a:r>
                <a:rPr altLang="en-US" lang="zh-CN" smtClean="0" sz="1400">
                  <a:solidFill>
                    <a:schemeClr val="bg2"/>
                  </a:solidFill>
                  <a:latin charset="-122" panose="020b0503020204020204" pitchFamily="34" typeface="微软雅黑"/>
                  <a:ea charset="-122" panose="020b0503020204020204" pitchFamily="34" typeface="微软雅黑"/>
                </a:rPr>
                <a:t>标题文字</a:t>
              </a:r>
            </a:p>
          </p:txBody>
        </p:sp>
        <p:sp>
          <p:nvSpPr>
            <p:cNvPr id="117" name="文本框 112"/>
            <p:cNvSpPr txBox="1"/>
            <p:nvPr/>
          </p:nvSpPr>
          <p:spPr>
            <a:xfrm>
              <a:off x="3447030" y="4180468"/>
              <a:ext cx="1971730" cy="487680"/>
            </a:xfrm>
            <a:prstGeom prst="rect">
              <a:avLst/>
            </a:prstGeom>
            <a:noFill/>
          </p:spPr>
          <p:txBody>
            <a:bodyPr rtlCol="0" wrap="square">
              <a:spAutoFit/>
            </a:bodyPr>
            <a:lstStyle/>
            <a:p>
              <a:pPr algn="just"/>
              <a:r>
                <a:rPr altLang="en-US" kern="0" lang="zh-CN" sz="900">
                  <a:solidFill>
                    <a:schemeClr val="accent1"/>
                  </a:solidFill>
                  <a:latin charset="-122" panose="020b0503020204020204" pitchFamily="34" typeface="微软雅黑"/>
                  <a:ea charset="-122" panose="020b0503020204020204" pitchFamily="34" typeface="微软雅黑"/>
                  <a:cs charset="0" panose="020b0604020202020204" pitchFamily="34" typeface="Arial"/>
                </a:rPr>
                <a:t>单击此处可添加文本单击此处可添加文本</a:t>
              </a:r>
            </a:p>
          </p:txBody>
        </p:sp>
      </p:grpSp>
      <p:sp>
        <p:nvSpPr>
          <p:cNvPr id="118" name="TextBox 117"/>
          <p:cNvSpPr txBox="1"/>
          <p:nvPr/>
        </p:nvSpPr>
        <p:spPr>
          <a:xfrm>
            <a:off x="1187624" y="4187865"/>
            <a:ext cx="6696744" cy="396240"/>
          </a:xfrm>
          <a:prstGeom prst="rect">
            <a:avLst/>
          </a:prstGeom>
          <a:noFill/>
        </p:spPr>
        <p:txBody>
          <a:bodyPr rtlCol="0" wrap="square">
            <a:spAutoFit/>
          </a:bodyPr>
          <a:lstStyle/>
          <a:p>
            <a:r>
              <a:rPr altLang="en-US" lang="zh-CN" smtClean="0" spc="-10" sz="1000">
                <a:solidFill>
                  <a:schemeClr val="accent1"/>
                </a:solidFill>
                <a:latin charset="-122" panose="020b0503020204020204" pitchFamily="34" typeface="微软雅黑"/>
                <a:ea charset="-122" panose="020b0503020204020204" pitchFamily="34" typeface="微软雅黑"/>
              </a:rPr>
              <a:t>请输入内容请输入文字内容请输入内容请输入文字内容请输入内容请输入文字内容请输入内容请输入文字内容请输入内容请输入文字内容请输入内容请输入文字内容请输入内容请输入文字内容请输入内容请</a:t>
            </a:r>
          </a:p>
        </p:txBody>
      </p:sp>
      <p:sp>
        <p:nvSpPr>
          <p:cNvPr id="119" name="TextBox 118"/>
          <p:cNvSpPr txBox="1"/>
          <p:nvPr/>
        </p:nvSpPr>
        <p:spPr>
          <a:xfrm>
            <a:off x="1187624" y="3873410"/>
            <a:ext cx="2054567" cy="335280"/>
          </a:xfrm>
          <a:prstGeom prst="rect">
            <a:avLst/>
          </a:prstGeom>
          <a:noFill/>
        </p:spPr>
        <p:txBody>
          <a:bodyPr rtlCol="0" wrap="square">
            <a:spAutoFit/>
          </a:bodyPr>
          <a:lstStyle/>
          <a:p>
            <a:r>
              <a:rPr altLang="en-US" lang="zh-CN" smtClean="0" spc="-10" sz="1600">
                <a:solidFill>
                  <a:schemeClr val="tx2"/>
                </a:solidFill>
                <a:latin charset="-122" panose="020b0503020204020204" pitchFamily="34" typeface="微软雅黑"/>
                <a:ea charset="-122" panose="020b0503020204020204" pitchFamily="34" typeface="微软雅黑"/>
              </a:rPr>
              <a:t>标题文字内容</a:t>
            </a:r>
          </a:p>
        </p:txBody>
      </p:sp>
      <p:grpSp>
        <p:nvGrpSpPr>
          <p:cNvPr id="120" name="组合 119"/>
          <p:cNvGrpSpPr/>
          <p:nvPr/>
        </p:nvGrpSpPr>
        <p:grpSpPr>
          <a:xfrm>
            <a:off x="280052" y="242680"/>
            <a:ext cx="2904891" cy="338554"/>
            <a:chOff x="568442" y="319364"/>
            <a:chExt cx="3873190" cy="451406"/>
          </a:xfrm>
        </p:grpSpPr>
        <p:sp>
          <p:nvSpPr>
            <p:cNvPr id="121"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122" name="等腰三角形 121"/>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123"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2">
                                  <p:stCondLst>
                                    <p:cond delay="0"/>
                                  </p:stCondLst>
                                  <p:childTnLst>
                                    <p:set>
                                      <p:cBhvr>
                                        <p:cTn dur="1" fill="hold" id="6">
                                          <p:stCondLst>
                                            <p:cond delay="0"/>
                                          </p:stCondLst>
                                        </p:cTn>
                                        <p:tgtEl>
                                          <p:spTgt spid="49"/>
                                        </p:tgtEl>
                                        <p:attrNameLst>
                                          <p:attrName>style.visibility</p:attrName>
                                        </p:attrNameLst>
                                      </p:cBhvr>
                                      <p:to>
                                        <p:strVal val="visible"/>
                                      </p:to>
                                    </p:set>
                                    <p:animEffect filter="wipe(right)" transition="in">
                                      <p:cBhvr>
                                        <p:cTn dur="500" id="7"/>
                                        <p:tgtEl>
                                          <p:spTgt spid="49"/>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57"/>
                                        </p:tgtEl>
                                        <p:attrNameLst>
                                          <p:attrName>style.visibility</p:attrName>
                                        </p:attrNameLst>
                                      </p:cBhvr>
                                      <p:to>
                                        <p:strVal val="visible"/>
                                      </p:to>
                                    </p:set>
                                    <p:animEffect filter="wipe(right)" transition="in">
                                      <p:cBhvr>
                                        <p:cTn dur="500" id="11"/>
                                        <p:tgtEl>
                                          <p:spTgt spid="57"/>
                                        </p:tgtEl>
                                      </p:cBhvr>
                                    </p:animEffect>
                                  </p:childTnLst>
                                </p:cTn>
                              </p:par>
                            </p:childTnLst>
                          </p:cTn>
                        </p:par>
                        <p:par>
                          <p:cTn fill="hold" id="12" nodeType="afterGroup">
                            <p:stCondLst>
                              <p:cond delay="1000"/>
                            </p:stCondLst>
                            <p:childTnLst>
                              <p:par>
                                <p:cTn fill="hold" id="13" nodeType="afterEffect" presetClass="entr" presetID="22" presetSubtype="2">
                                  <p:stCondLst>
                                    <p:cond delay="0"/>
                                  </p:stCondLst>
                                  <p:childTnLst>
                                    <p:set>
                                      <p:cBhvr>
                                        <p:cTn dur="1" fill="hold" id="14">
                                          <p:stCondLst>
                                            <p:cond delay="0"/>
                                          </p:stCondLst>
                                        </p:cTn>
                                        <p:tgtEl>
                                          <p:spTgt spid="53"/>
                                        </p:tgtEl>
                                        <p:attrNameLst>
                                          <p:attrName>style.visibility</p:attrName>
                                        </p:attrNameLst>
                                      </p:cBhvr>
                                      <p:to>
                                        <p:strVal val="visible"/>
                                      </p:to>
                                    </p:set>
                                    <p:animEffect filter="wipe(right)" transition="in">
                                      <p:cBhvr>
                                        <p:cTn dur="500" id="15"/>
                                        <p:tgtEl>
                                          <p:spTgt spid="53"/>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22" presetSubtype="2">
                                  <p:stCondLst>
                                    <p:cond delay="0"/>
                                  </p:stCondLst>
                                  <p:childTnLst>
                                    <p:set>
                                      <p:cBhvr>
                                        <p:cTn dur="1" fill="hold" id="19">
                                          <p:stCondLst>
                                            <p:cond delay="0"/>
                                          </p:stCondLst>
                                        </p:cTn>
                                        <p:tgtEl>
                                          <p:spTgt spid="61"/>
                                        </p:tgtEl>
                                        <p:attrNameLst>
                                          <p:attrName>style.visibility</p:attrName>
                                        </p:attrNameLst>
                                      </p:cBhvr>
                                      <p:to>
                                        <p:strVal val="visible"/>
                                      </p:to>
                                    </p:set>
                                    <p:animEffect filter="wipe(right)" transition="in">
                                      <p:cBhvr>
                                        <p:cTn dur="500" id="20"/>
                                        <p:tgtEl>
                                          <p:spTgt spid="61"/>
                                        </p:tgtEl>
                                      </p:cBhvr>
                                    </p:animEffect>
                                  </p:childTnLst>
                                </p:cTn>
                              </p:par>
                              <p:par>
                                <p:cTn fill="hold" grpId="0" id="21" nodeType="withEffect" presetClass="entr" presetID="22" presetSubtype="2">
                                  <p:stCondLst>
                                    <p:cond delay="0"/>
                                  </p:stCondLst>
                                  <p:childTnLst>
                                    <p:set>
                                      <p:cBhvr>
                                        <p:cTn dur="1" fill="hold" id="22">
                                          <p:stCondLst>
                                            <p:cond delay="0"/>
                                          </p:stCondLst>
                                        </p:cTn>
                                        <p:tgtEl>
                                          <p:spTgt spid="62"/>
                                        </p:tgtEl>
                                        <p:attrNameLst>
                                          <p:attrName>style.visibility</p:attrName>
                                        </p:attrNameLst>
                                      </p:cBhvr>
                                      <p:to>
                                        <p:strVal val="visible"/>
                                      </p:to>
                                    </p:set>
                                    <p:animEffect filter="wipe(right)" transition="in">
                                      <p:cBhvr>
                                        <p:cTn dur="500" id="23"/>
                                        <p:tgtEl>
                                          <p:spTgt spid="62"/>
                                        </p:tgtEl>
                                      </p:cBhvr>
                                    </p:animEffect>
                                  </p:childTnLst>
                                </p:cTn>
                              </p:par>
                              <p:par>
                                <p:cTn fill="hold" grpId="0" id="24" nodeType="withEffect" presetClass="entr" presetID="22" presetSubtype="2">
                                  <p:stCondLst>
                                    <p:cond delay="0"/>
                                  </p:stCondLst>
                                  <p:childTnLst>
                                    <p:set>
                                      <p:cBhvr>
                                        <p:cTn dur="1" fill="hold" id="25">
                                          <p:stCondLst>
                                            <p:cond delay="0"/>
                                          </p:stCondLst>
                                        </p:cTn>
                                        <p:tgtEl>
                                          <p:spTgt spid="63"/>
                                        </p:tgtEl>
                                        <p:attrNameLst>
                                          <p:attrName>style.visibility</p:attrName>
                                        </p:attrNameLst>
                                      </p:cBhvr>
                                      <p:to>
                                        <p:strVal val="visible"/>
                                      </p:to>
                                    </p:set>
                                    <p:animEffect filter="wipe(right)" transition="in">
                                      <p:cBhvr>
                                        <p:cTn dur="500" id="26"/>
                                        <p:tgtEl>
                                          <p:spTgt spid="63"/>
                                        </p:tgtEl>
                                      </p:cBhvr>
                                    </p:animEffect>
                                  </p:childTnLst>
                                </p:cTn>
                              </p:par>
                            </p:childTnLst>
                          </p:cTn>
                        </p:par>
                      </p:childTnLst>
                    </p:cTn>
                  </p:par>
                  <p:par>
                    <p:cTn fill="hold" id="27" nodeType="clickPar">
                      <p:stCondLst>
                        <p:cond delay="indefinite"/>
                        <p:cond delay="0" evt="onBegin">
                          <p:tn val="26"/>
                        </p:cond>
                      </p:stCondLst>
                      <p:childTnLst>
                        <p:par>
                          <p:cTn fill="hold" id="28" nodeType="afterGroup">
                            <p:stCondLst>
                              <p:cond delay="0"/>
                            </p:stCondLst>
                            <p:childTnLst>
                              <p:par>
                                <p:cTn fill="hold" grpId="0" id="29" nodeType="clickEffect" presetClass="entr" presetID="2" presetSubtype="8">
                                  <p:stCondLst>
                                    <p:cond delay="0"/>
                                  </p:stCondLst>
                                  <p:childTnLst>
                                    <p:set>
                                      <p:cBhvr>
                                        <p:cTn dur="1" fill="hold" id="30">
                                          <p:stCondLst>
                                            <p:cond delay="0"/>
                                          </p:stCondLst>
                                        </p:cTn>
                                        <p:tgtEl>
                                          <p:spTgt spid="67"/>
                                        </p:tgtEl>
                                        <p:attrNameLst>
                                          <p:attrName>style.visibility</p:attrName>
                                        </p:attrNameLst>
                                      </p:cBhvr>
                                      <p:to>
                                        <p:strVal val="visible"/>
                                      </p:to>
                                    </p:set>
                                    <p:anim calcmode="lin" valueType="num">
                                      <p:cBhvr additive="base">
                                        <p:cTn dur="500" fill="hold" id="31"/>
                                        <p:tgtEl>
                                          <p:spTgt spid="67"/>
                                        </p:tgtEl>
                                        <p:attrNameLst>
                                          <p:attrName>ppt_x</p:attrName>
                                        </p:attrNameLst>
                                      </p:cBhvr>
                                      <p:tavLst>
                                        <p:tav tm="0">
                                          <p:val>
                                            <p:strVal val="0-#ppt_w/2"/>
                                          </p:val>
                                        </p:tav>
                                        <p:tav tm="100000">
                                          <p:val>
                                            <p:strVal val="#ppt_x"/>
                                          </p:val>
                                        </p:tav>
                                      </p:tavLst>
                                    </p:anim>
                                    <p:anim calcmode="lin" valueType="num">
                                      <p:cBhvr additive="base">
                                        <p:cTn dur="500" fill="hold" id="32"/>
                                        <p:tgtEl>
                                          <p:spTgt spid="67"/>
                                        </p:tgtEl>
                                        <p:attrNameLst>
                                          <p:attrName>ppt_y</p:attrName>
                                        </p:attrNameLst>
                                      </p:cBhvr>
                                      <p:tavLst>
                                        <p:tav tm="0">
                                          <p:val>
                                            <p:strVal val="#ppt_y"/>
                                          </p:val>
                                        </p:tav>
                                        <p:tav tm="100000">
                                          <p:val>
                                            <p:strVal val="#ppt_y"/>
                                          </p:val>
                                        </p:tav>
                                      </p:tavLst>
                                    </p:anim>
                                  </p:childTnLst>
                                </p:cTn>
                              </p:par>
                              <p:par>
                                <p:cTn fill="hold" grpId="0" id="33" nodeType="withEffect" presetClass="entr" presetID="2" presetSubtype="8">
                                  <p:stCondLst>
                                    <p:cond delay="0"/>
                                  </p:stCondLst>
                                  <p:childTnLst>
                                    <p:set>
                                      <p:cBhvr>
                                        <p:cTn dur="1" fill="hold" id="34">
                                          <p:stCondLst>
                                            <p:cond delay="0"/>
                                          </p:stCondLst>
                                        </p:cTn>
                                        <p:tgtEl>
                                          <p:spTgt spid="68"/>
                                        </p:tgtEl>
                                        <p:attrNameLst>
                                          <p:attrName>style.visibility</p:attrName>
                                        </p:attrNameLst>
                                      </p:cBhvr>
                                      <p:to>
                                        <p:strVal val="visible"/>
                                      </p:to>
                                    </p:set>
                                    <p:anim calcmode="lin" valueType="num">
                                      <p:cBhvr additive="base">
                                        <p:cTn dur="500" fill="hold" id="35"/>
                                        <p:tgtEl>
                                          <p:spTgt spid="68"/>
                                        </p:tgtEl>
                                        <p:attrNameLst>
                                          <p:attrName>ppt_x</p:attrName>
                                        </p:attrNameLst>
                                      </p:cBhvr>
                                      <p:tavLst>
                                        <p:tav tm="0">
                                          <p:val>
                                            <p:strVal val="0-#ppt_w/2"/>
                                          </p:val>
                                        </p:tav>
                                        <p:tav tm="100000">
                                          <p:val>
                                            <p:strVal val="#ppt_x"/>
                                          </p:val>
                                        </p:tav>
                                      </p:tavLst>
                                    </p:anim>
                                    <p:anim calcmode="lin" valueType="num">
                                      <p:cBhvr additive="base">
                                        <p:cTn dur="500" fill="hold" id="36"/>
                                        <p:tgtEl>
                                          <p:spTgt spid="68"/>
                                        </p:tgtEl>
                                        <p:attrNameLst>
                                          <p:attrName>ppt_y</p:attrName>
                                        </p:attrNameLst>
                                      </p:cBhvr>
                                      <p:tavLst>
                                        <p:tav tm="0">
                                          <p:val>
                                            <p:strVal val="#ppt_y"/>
                                          </p:val>
                                        </p:tav>
                                        <p:tav tm="100000">
                                          <p:val>
                                            <p:strVal val="#ppt_y"/>
                                          </p:val>
                                        </p:tav>
                                      </p:tavLst>
                                    </p:anim>
                                  </p:childTnLst>
                                </p:cTn>
                              </p:par>
                              <p:par>
                                <p:cTn fill="hold" grpId="0" id="37" nodeType="withEffect" presetClass="entr" presetID="2" presetSubtype="8">
                                  <p:stCondLst>
                                    <p:cond delay="0"/>
                                  </p:stCondLst>
                                  <p:childTnLst>
                                    <p:set>
                                      <p:cBhvr>
                                        <p:cTn dur="1" fill="hold" id="38">
                                          <p:stCondLst>
                                            <p:cond delay="0"/>
                                          </p:stCondLst>
                                        </p:cTn>
                                        <p:tgtEl>
                                          <p:spTgt spid="69"/>
                                        </p:tgtEl>
                                        <p:attrNameLst>
                                          <p:attrName>style.visibility</p:attrName>
                                        </p:attrNameLst>
                                      </p:cBhvr>
                                      <p:to>
                                        <p:strVal val="visible"/>
                                      </p:to>
                                    </p:set>
                                    <p:anim calcmode="lin" valueType="num">
                                      <p:cBhvr additive="base">
                                        <p:cTn dur="500" fill="hold" id="39"/>
                                        <p:tgtEl>
                                          <p:spTgt spid="69"/>
                                        </p:tgtEl>
                                        <p:attrNameLst>
                                          <p:attrName>ppt_x</p:attrName>
                                        </p:attrNameLst>
                                      </p:cBhvr>
                                      <p:tavLst>
                                        <p:tav tm="0">
                                          <p:val>
                                            <p:strVal val="0-#ppt_w/2"/>
                                          </p:val>
                                        </p:tav>
                                        <p:tav tm="100000">
                                          <p:val>
                                            <p:strVal val="#ppt_x"/>
                                          </p:val>
                                        </p:tav>
                                      </p:tavLst>
                                    </p:anim>
                                    <p:anim calcmode="lin" valueType="num">
                                      <p:cBhvr additive="base">
                                        <p:cTn dur="500" fill="hold" id="40"/>
                                        <p:tgtEl>
                                          <p:spTgt spid="69"/>
                                        </p:tgtEl>
                                        <p:attrNameLst>
                                          <p:attrName>ppt_y</p:attrName>
                                        </p:attrNameLst>
                                      </p:cBhvr>
                                      <p:tavLst>
                                        <p:tav tm="0">
                                          <p:val>
                                            <p:strVal val="#ppt_y"/>
                                          </p:val>
                                        </p:tav>
                                        <p:tav tm="100000">
                                          <p:val>
                                            <p:strVal val="#ppt_y"/>
                                          </p:val>
                                        </p:tav>
                                      </p:tavLst>
                                    </p:anim>
                                  </p:childTnLst>
                                </p:cTn>
                              </p:par>
                              <p:par>
                                <p:cTn fill="hold" id="41" nodeType="withEffect" presetClass="entr" presetID="2" presetSubtype="8">
                                  <p:stCondLst>
                                    <p:cond delay="0"/>
                                  </p:stCondLst>
                                  <p:childTnLst>
                                    <p:set>
                                      <p:cBhvr>
                                        <p:cTn dur="1" fill="hold" id="42">
                                          <p:stCondLst>
                                            <p:cond delay="0"/>
                                          </p:stCondLst>
                                        </p:cTn>
                                        <p:tgtEl>
                                          <p:spTgt spid="64"/>
                                        </p:tgtEl>
                                        <p:attrNameLst>
                                          <p:attrName>style.visibility</p:attrName>
                                        </p:attrNameLst>
                                      </p:cBhvr>
                                      <p:to>
                                        <p:strVal val="visible"/>
                                      </p:to>
                                    </p:set>
                                    <p:anim calcmode="lin" valueType="num">
                                      <p:cBhvr additive="base">
                                        <p:cTn dur="500" fill="hold" id="43"/>
                                        <p:tgtEl>
                                          <p:spTgt spid="64"/>
                                        </p:tgtEl>
                                        <p:attrNameLst>
                                          <p:attrName>ppt_x</p:attrName>
                                        </p:attrNameLst>
                                      </p:cBhvr>
                                      <p:tavLst>
                                        <p:tav tm="0">
                                          <p:val>
                                            <p:strVal val="0-#ppt_w/2"/>
                                          </p:val>
                                        </p:tav>
                                        <p:tav tm="100000">
                                          <p:val>
                                            <p:strVal val="#ppt_x"/>
                                          </p:val>
                                        </p:tav>
                                      </p:tavLst>
                                    </p:anim>
                                    <p:anim calcmode="lin" valueType="num">
                                      <p:cBhvr additive="base">
                                        <p:cTn dur="500" fill="hold" id="44"/>
                                        <p:tgtEl>
                                          <p:spTgt spid="64"/>
                                        </p:tgtEl>
                                        <p:attrNameLst>
                                          <p:attrName>ppt_y</p:attrName>
                                        </p:attrNameLst>
                                      </p:cBhvr>
                                      <p:tavLst>
                                        <p:tav tm="0">
                                          <p:val>
                                            <p:strVal val="#ppt_y"/>
                                          </p:val>
                                        </p:tav>
                                        <p:tav tm="100000">
                                          <p:val>
                                            <p:strVal val="#ppt_y"/>
                                          </p:val>
                                        </p:tav>
                                      </p:tavLst>
                                    </p:anim>
                                  </p:childTnLst>
                                </p:cTn>
                              </p:par>
                              <p:par>
                                <p:cTn fill="hold" grpId="0" id="45" nodeType="withEffect" presetClass="entr" presetID="2" presetSubtype="8">
                                  <p:stCondLst>
                                    <p:cond delay="0"/>
                                  </p:stCondLst>
                                  <p:childTnLst>
                                    <p:set>
                                      <p:cBhvr>
                                        <p:cTn dur="1" fill="hold" id="46">
                                          <p:stCondLst>
                                            <p:cond delay="0"/>
                                          </p:stCondLst>
                                        </p:cTn>
                                        <p:tgtEl>
                                          <p:spTgt spid="70"/>
                                        </p:tgtEl>
                                        <p:attrNameLst>
                                          <p:attrName>style.visibility</p:attrName>
                                        </p:attrNameLst>
                                      </p:cBhvr>
                                      <p:to>
                                        <p:strVal val="visible"/>
                                      </p:to>
                                    </p:set>
                                    <p:anim calcmode="lin" valueType="num">
                                      <p:cBhvr additive="base">
                                        <p:cTn dur="500" fill="hold" id="47"/>
                                        <p:tgtEl>
                                          <p:spTgt spid="70"/>
                                        </p:tgtEl>
                                        <p:attrNameLst>
                                          <p:attrName>ppt_x</p:attrName>
                                        </p:attrNameLst>
                                      </p:cBhvr>
                                      <p:tavLst>
                                        <p:tav tm="0">
                                          <p:val>
                                            <p:strVal val="0-#ppt_w/2"/>
                                          </p:val>
                                        </p:tav>
                                        <p:tav tm="100000">
                                          <p:val>
                                            <p:strVal val="#ppt_x"/>
                                          </p:val>
                                        </p:tav>
                                      </p:tavLst>
                                    </p:anim>
                                    <p:anim calcmode="lin" valueType="num">
                                      <p:cBhvr additive="base">
                                        <p:cTn dur="500" fill="hold" id="48"/>
                                        <p:tgtEl>
                                          <p:spTgt spid="70"/>
                                        </p:tgtEl>
                                        <p:attrNameLst>
                                          <p:attrName>ppt_y</p:attrName>
                                        </p:attrNameLst>
                                      </p:cBhvr>
                                      <p:tavLst>
                                        <p:tav tm="0">
                                          <p:val>
                                            <p:strVal val="#ppt_y"/>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71"/>
                                        </p:tgtEl>
                                        <p:attrNameLst>
                                          <p:attrName>style.visibility</p:attrName>
                                        </p:attrNameLst>
                                      </p:cBhvr>
                                      <p:to>
                                        <p:strVal val="visible"/>
                                      </p:to>
                                    </p:set>
                                    <p:anim calcmode="lin" valueType="num">
                                      <p:cBhvr additive="base">
                                        <p:cTn dur="500" fill="hold" id="51"/>
                                        <p:tgtEl>
                                          <p:spTgt spid="71"/>
                                        </p:tgtEl>
                                        <p:attrNameLst>
                                          <p:attrName>ppt_x</p:attrName>
                                        </p:attrNameLst>
                                      </p:cBhvr>
                                      <p:tavLst>
                                        <p:tav tm="0">
                                          <p:val>
                                            <p:strVal val="0-#ppt_w/2"/>
                                          </p:val>
                                        </p:tav>
                                        <p:tav tm="100000">
                                          <p:val>
                                            <p:strVal val="#ppt_x"/>
                                          </p:val>
                                        </p:tav>
                                      </p:tavLst>
                                    </p:anim>
                                    <p:anim calcmode="lin" valueType="num">
                                      <p:cBhvr additive="base">
                                        <p:cTn dur="500" fill="hold" id="52"/>
                                        <p:tgtEl>
                                          <p:spTgt spid="71"/>
                                        </p:tgtEl>
                                        <p:attrNameLst>
                                          <p:attrName>ppt_y</p:attrName>
                                        </p:attrNameLst>
                                      </p:cBhvr>
                                      <p:tavLst>
                                        <p:tav tm="0">
                                          <p:val>
                                            <p:strVal val="#ppt_y"/>
                                          </p:val>
                                        </p:tav>
                                        <p:tav tm="100000">
                                          <p:val>
                                            <p:strVal val="#ppt_y"/>
                                          </p:val>
                                        </p:tav>
                                      </p:tavLst>
                                    </p:anim>
                                  </p:childTnLst>
                                </p:cTn>
                              </p:par>
                              <p:par>
                                <p:cTn fill="hold" grpId="0" id="53" nodeType="withEffect" presetClass="entr" presetID="2" presetSubtype="8">
                                  <p:stCondLst>
                                    <p:cond delay="0"/>
                                  </p:stCondLst>
                                  <p:childTnLst>
                                    <p:set>
                                      <p:cBhvr>
                                        <p:cTn dur="1" fill="hold" id="54">
                                          <p:stCondLst>
                                            <p:cond delay="0"/>
                                          </p:stCondLst>
                                        </p:cTn>
                                        <p:tgtEl>
                                          <p:spTgt spid="72"/>
                                        </p:tgtEl>
                                        <p:attrNameLst>
                                          <p:attrName>style.visibility</p:attrName>
                                        </p:attrNameLst>
                                      </p:cBhvr>
                                      <p:to>
                                        <p:strVal val="visible"/>
                                      </p:to>
                                    </p:set>
                                    <p:anim calcmode="lin" valueType="num">
                                      <p:cBhvr additive="base">
                                        <p:cTn dur="500" fill="hold" id="55"/>
                                        <p:tgtEl>
                                          <p:spTgt spid="72"/>
                                        </p:tgtEl>
                                        <p:attrNameLst>
                                          <p:attrName>ppt_x</p:attrName>
                                        </p:attrNameLst>
                                      </p:cBhvr>
                                      <p:tavLst>
                                        <p:tav tm="0">
                                          <p:val>
                                            <p:strVal val="0-#ppt_w/2"/>
                                          </p:val>
                                        </p:tav>
                                        <p:tav tm="100000">
                                          <p:val>
                                            <p:strVal val="#ppt_x"/>
                                          </p:val>
                                        </p:tav>
                                      </p:tavLst>
                                    </p:anim>
                                    <p:anim calcmode="lin" valueType="num">
                                      <p:cBhvr additive="base">
                                        <p:cTn dur="500" fill="hold" id="56"/>
                                        <p:tgtEl>
                                          <p:spTgt spid="72"/>
                                        </p:tgtEl>
                                        <p:attrNameLst>
                                          <p:attrName>ppt_y</p:attrName>
                                        </p:attrNameLst>
                                      </p:cBhvr>
                                      <p:tavLst>
                                        <p:tav tm="0">
                                          <p:val>
                                            <p:strVal val="#ppt_y"/>
                                          </p:val>
                                        </p:tav>
                                        <p:tav tm="100000">
                                          <p:val>
                                            <p:strVal val="#ppt_y"/>
                                          </p:val>
                                        </p:tav>
                                      </p:tavLst>
                                    </p:anim>
                                  </p:childTnLst>
                                </p:cTn>
                              </p:par>
                              <p:par>
                                <p:cTn fill="hold" grpId="0" id="57" nodeType="withEffect" presetClass="entr" presetID="2" presetSubtype="8">
                                  <p:stCondLst>
                                    <p:cond delay="0"/>
                                  </p:stCondLst>
                                  <p:childTnLst>
                                    <p:set>
                                      <p:cBhvr>
                                        <p:cTn dur="1" fill="hold" id="58">
                                          <p:stCondLst>
                                            <p:cond delay="0"/>
                                          </p:stCondLst>
                                        </p:cTn>
                                        <p:tgtEl>
                                          <p:spTgt spid="73"/>
                                        </p:tgtEl>
                                        <p:attrNameLst>
                                          <p:attrName>style.visibility</p:attrName>
                                        </p:attrNameLst>
                                      </p:cBhvr>
                                      <p:to>
                                        <p:strVal val="visible"/>
                                      </p:to>
                                    </p:set>
                                    <p:anim calcmode="lin" valueType="num">
                                      <p:cBhvr additive="base">
                                        <p:cTn dur="500" fill="hold" id="59"/>
                                        <p:tgtEl>
                                          <p:spTgt spid="73"/>
                                        </p:tgtEl>
                                        <p:attrNameLst>
                                          <p:attrName>ppt_x</p:attrName>
                                        </p:attrNameLst>
                                      </p:cBhvr>
                                      <p:tavLst>
                                        <p:tav tm="0">
                                          <p:val>
                                            <p:strVal val="0-#ppt_w/2"/>
                                          </p:val>
                                        </p:tav>
                                        <p:tav tm="100000">
                                          <p:val>
                                            <p:strVal val="#ppt_x"/>
                                          </p:val>
                                        </p:tav>
                                      </p:tavLst>
                                    </p:anim>
                                    <p:anim calcmode="lin" valueType="num">
                                      <p:cBhvr additive="base">
                                        <p:cTn dur="500" fill="hold" id="60"/>
                                        <p:tgtEl>
                                          <p:spTgt spid="73"/>
                                        </p:tgtEl>
                                        <p:attrNameLst>
                                          <p:attrName>ppt_y</p:attrName>
                                        </p:attrNameLst>
                                      </p:cBhvr>
                                      <p:tavLst>
                                        <p:tav tm="0">
                                          <p:val>
                                            <p:strVal val="#ppt_y"/>
                                          </p:val>
                                        </p:tav>
                                        <p:tav tm="100000">
                                          <p:val>
                                            <p:strVal val="#ppt_y"/>
                                          </p:val>
                                        </p:tav>
                                      </p:tavLst>
                                    </p:anim>
                                  </p:childTnLst>
                                </p:cTn>
                              </p:par>
                              <p:par>
                                <p:cTn fill="hold" id="61" nodeType="withEffect" presetClass="entr" presetID="2" presetSubtype="8">
                                  <p:stCondLst>
                                    <p:cond delay="0"/>
                                  </p:stCondLst>
                                  <p:childTnLst>
                                    <p:set>
                                      <p:cBhvr>
                                        <p:cTn dur="1" fill="hold" id="62">
                                          <p:stCondLst>
                                            <p:cond delay="0"/>
                                          </p:stCondLst>
                                        </p:cTn>
                                        <p:tgtEl>
                                          <p:spTgt spid="74"/>
                                        </p:tgtEl>
                                        <p:attrNameLst>
                                          <p:attrName>style.visibility</p:attrName>
                                        </p:attrNameLst>
                                      </p:cBhvr>
                                      <p:to>
                                        <p:strVal val="visible"/>
                                      </p:to>
                                    </p:set>
                                    <p:anim calcmode="lin" valueType="num">
                                      <p:cBhvr additive="base">
                                        <p:cTn dur="500" fill="hold" id="63"/>
                                        <p:tgtEl>
                                          <p:spTgt spid="74"/>
                                        </p:tgtEl>
                                        <p:attrNameLst>
                                          <p:attrName>ppt_x</p:attrName>
                                        </p:attrNameLst>
                                      </p:cBhvr>
                                      <p:tavLst>
                                        <p:tav tm="0">
                                          <p:val>
                                            <p:strVal val="0-#ppt_w/2"/>
                                          </p:val>
                                        </p:tav>
                                        <p:tav tm="100000">
                                          <p:val>
                                            <p:strVal val="#ppt_x"/>
                                          </p:val>
                                        </p:tav>
                                      </p:tavLst>
                                    </p:anim>
                                    <p:anim calcmode="lin" valueType="num">
                                      <p:cBhvr additive="base">
                                        <p:cTn dur="500" fill="hold" id="64"/>
                                        <p:tgtEl>
                                          <p:spTgt spid="74"/>
                                        </p:tgtEl>
                                        <p:attrNameLst>
                                          <p:attrName>ppt_y</p:attrName>
                                        </p:attrNameLst>
                                      </p:cBhvr>
                                      <p:tavLst>
                                        <p:tav tm="0">
                                          <p:val>
                                            <p:strVal val="#ppt_y"/>
                                          </p:val>
                                        </p:tav>
                                        <p:tav tm="100000">
                                          <p:val>
                                            <p:strVal val="#ppt_y"/>
                                          </p:val>
                                        </p:tav>
                                      </p:tavLst>
                                    </p:anim>
                                  </p:childTnLst>
                                </p:cTn>
                              </p:par>
                              <p:par>
                                <p:cTn fill="hold" id="65" nodeType="withEffect" presetClass="entr" presetID="2" presetSubtype="8">
                                  <p:stCondLst>
                                    <p:cond delay="0"/>
                                  </p:stCondLst>
                                  <p:childTnLst>
                                    <p:set>
                                      <p:cBhvr>
                                        <p:cTn dur="1" fill="hold" id="66">
                                          <p:stCondLst>
                                            <p:cond delay="0"/>
                                          </p:stCondLst>
                                        </p:cTn>
                                        <p:tgtEl>
                                          <p:spTgt spid="109"/>
                                        </p:tgtEl>
                                        <p:attrNameLst>
                                          <p:attrName>style.visibility</p:attrName>
                                        </p:attrNameLst>
                                      </p:cBhvr>
                                      <p:to>
                                        <p:strVal val="visible"/>
                                      </p:to>
                                    </p:set>
                                    <p:anim calcmode="lin" valueType="num">
                                      <p:cBhvr additive="base">
                                        <p:cTn dur="500" fill="hold" id="67"/>
                                        <p:tgtEl>
                                          <p:spTgt spid="109"/>
                                        </p:tgtEl>
                                        <p:attrNameLst>
                                          <p:attrName>ppt_x</p:attrName>
                                        </p:attrNameLst>
                                      </p:cBhvr>
                                      <p:tavLst>
                                        <p:tav tm="0">
                                          <p:val>
                                            <p:strVal val="0-#ppt_w/2"/>
                                          </p:val>
                                        </p:tav>
                                        <p:tav tm="100000">
                                          <p:val>
                                            <p:strVal val="#ppt_x"/>
                                          </p:val>
                                        </p:tav>
                                      </p:tavLst>
                                    </p:anim>
                                    <p:anim calcmode="lin" valueType="num">
                                      <p:cBhvr additive="base">
                                        <p:cTn dur="500" fill="hold" id="68"/>
                                        <p:tgtEl>
                                          <p:spTgt spid="109"/>
                                        </p:tgtEl>
                                        <p:attrNameLst>
                                          <p:attrName>ppt_y</p:attrName>
                                        </p:attrNameLst>
                                      </p:cBhvr>
                                      <p:tavLst>
                                        <p:tav tm="0">
                                          <p:val>
                                            <p:strVal val="#ppt_y"/>
                                          </p:val>
                                        </p:tav>
                                        <p:tav tm="100000">
                                          <p:val>
                                            <p:strVal val="#ppt_y"/>
                                          </p:val>
                                        </p:tav>
                                      </p:tavLst>
                                    </p:anim>
                                  </p:childTnLst>
                                </p:cTn>
                              </p:par>
                              <p:par>
                                <p:cTn fill="hold" id="69" nodeType="withEffect" presetClass="entr" presetID="2" presetSubtype="8">
                                  <p:stCondLst>
                                    <p:cond delay="0"/>
                                  </p:stCondLst>
                                  <p:childTnLst>
                                    <p:set>
                                      <p:cBhvr>
                                        <p:cTn dur="1" fill="hold" id="70">
                                          <p:stCondLst>
                                            <p:cond delay="0"/>
                                          </p:stCondLst>
                                        </p:cTn>
                                        <p:tgtEl>
                                          <p:spTgt spid="112"/>
                                        </p:tgtEl>
                                        <p:attrNameLst>
                                          <p:attrName>style.visibility</p:attrName>
                                        </p:attrNameLst>
                                      </p:cBhvr>
                                      <p:to>
                                        <p:strVal val="visible"/>
                                      </p:to>
                                    </p:set>
                                    <p:anim calcmode="lin" valueType="num">
                                      <p:cBhvr additive="base">
                                        <p:cTn dur="500" fill="hold" id="71"/>
                                        <p:tgtEl>
                                          <p:spTgt spid="112"/>
                                        </p:tgtEl>
                                        <p:attrNameLst>
                                          <p:attrName>ppt_x</p:attrName>
                                        </p:attrNameLst>
                                      </p:cBhvr>
                                      <p:tavLst>
                                        <p:tav tm="0">
                                          <p:val>
                                            <p:strVal val="0-#ppt_w/2"/>
                                          </p:val>
                                        </p:tav>
                                        <p:tav tm="100000">
                                          <p:val>
                                            <p:strVal val="#ppt_x"/>
                                          </p:val>
                                        </p:tav>
                                      </p:tavLst>
                                    </p:anim>
                                    <p:anim calcmode="lin" valueType="num">
                                      <p:cBhvr additive="base">
                                        <p:cTn dur="500" fill="hold" id="72"/>
                                        <p:tgtEl>
                                          <p:spTgt spid="112"/>
                                        </p:tgtEl>
                                        <p:attrNameLst>
                                          <p:attrName>ppt_y</p:attrName>
                                        </p:attrNameLst>
                                      </p:cBhvr>
                                      <p:tavLst>
                                        <p:tav tm="0">
                                          <p:val>
                                            <p:strVal val="#ppt_y"/>
                                          </p:val>
                                        </p:tav>
                                        <p:tav tm="100000">
                                          <p:val>
                                            <p:strVal val="#ppt_y"/>
                                          </p:val>
                                        </p:tav>
                                      </p:tavLst>
                                    </p:anim>
                                  </p:childTnLst>
                                </p:cTn>
                              </p:par>
                              <p:par>
                                <p:cTn fill="hold" id="73" nodeType="withEffect" presetClass="entr" presetID="2" presetSubtype="8">
                                  <p:stCondLst>
                                    <p:cond delay="0"/>
                                  </p:stCondLst>
                                  <p:childTnLst>
                                    <p:set>
                                      <p:cBhvr>
                                        <p:cTn dur="1" fill="hold" id="74">
                                          <p:stCondLst>
                                            <p:cond delay="0"/>
                                          </p:stCondLst>
                                        </p:cTn>
                                        <p:tgtEl>
                                          <p:spTgt spid="115"/>
                                        </p:tgtEl>
                                        <p:attrNameLst>
                                          <p:attrName>style.visibility</p:attrName>
                                        </p:attrNameLst>
                                      </p:cBhvr>
                                      <p:to>
                                        <p:strVal val="visible"/>
                                      </p:to>
                                    </p:set>
                                    <p:anim calcmode="lin" valueType="num">
                                      <p:cBhvr additive="base">
                                        <p:cTn dur="500" fill="hold" id="75"/>
                                        <p:tgtEl>
                                          <p:spTgt spid="115"/>
                                        </p:tgtEl>
                                        <p:attrNameLst>
                                          <p:attrName>ppt_x</p:attrName>
                                        </p:attrNameLst>
                                      </p:cBhvr>
                                      <p:tavLst>
                                        <p:tav tm="0">
                                          <p:val>
                                            <p:strVal val="0-#ppt_w/2"/>
                                          </p:val>
                                        </p:tav>
                                        <p:tav tm="100000">
                                          <p:val>
                                            <p:strVal val="#ppt_x"/>
                                          </p:val>
                                        </p:tav>
                                      </p:tavLst>
                                    </p:anim>
                                    <p:anim calcmode="lin" valueType="num">
                                      <p:cBhvr additive="base">
                                        <p:cTn dur="500" fill="hold" id="76"/>
                                        <p:tgtEl>
                                          <p:spTgt spid="115"/>
                                        </p:tgtEl>
                                        <p:attrNameLst>
                                          <p:attrName>ppt_y</p:attrName>
                                        </p:attrNameLst>
                                      </p:cBhvr>
                                      <p:tavLst>
                                        <p:tav tm="0">
                                          <p:val>
                                            <p:strVal val="#ppt_y"/>
                                          </p:val>
                                        </p:tav>
                                        <p:tav tm="100000">
                                          <p:val>
                                            <p:strVal val="#ppt_y"/>
                                          </p:val>
                                        </p:tav>
                                      </p:tavLst>
                                    </p:anim>
                                  </p:childTnLst>
                                </p:cTn>
                              </p:par>
                            </p:childTnLst>
                          </p:cTn>
                        </p:par>
                      </p:childTnLst>
                    </p:cTn>
                  </p:par>
                  <p:par>
                    <p:cTn fill="hold" id="77" nodeType="clickPar">
                      <p:stCondLst>
                        <p:cond delay="indefinite"/>
                        <p:cond delay="0" evt="onBegin">
                          <p:tn val="76"/>
                        </p:cond>
                      </p:stCondLst>
                      <p:childTnLst>
                        <p:par>
                          <p:cTn fill="hold" id="78" nodeType="afterGroup">
                            <p:stCondLst>
                              <p:cond delay="0"/>
                            </p:stCondLst>
                            <p:childTnLst>
                              <p:par>
                                <p:cTn fill="hold" grpId="0" id="79" nodeType="clickEffect" presetClass="entr" presetID="42" presetSubtype="0">
                                  <p:stCondLst>
                                    <p:cond delay="0"/>
                                  </p:stCondLst>
                                  <p:childTnLst>
                                    <p:set>
                                      <p:cBhvr>
                                        <p:cTn dur="1" fill="hold" id="80">
                                          <p:stCondLst>
                                            <p:cond delay="0"/>
                                          </p:stCondLst>
                                        </p:cTn>
                                        <p:tgtEl>
                                          <p:spTgt spid="119"/>
                                        </p:tgtEl>
                                        <p:attrNameLst>
                                          <p:attrName>style.visibility</p:attrName>
                                        </p:attrNameLst>
                                      </p:cBhvr>
                                      <p:to>
                                        <p:strVal val="visible"/>
                                      </p:to>
                                    </p:set>
                                    <p:animEffect filter="fade" transition="in">
                                      <p:cBhvr>
                                        <p:cTn dur="500" id="81"/>
                                        <p:tgtEl>
                                          <p:spTgt spid="119"/>
                                        </p:tgtEl>
                                      </p:cBhvr>
                                    </p:animEffect>
                                    <p:anim calcmode="lin" valueType="num">
                                      <p:cBhvr>
                                        <p:cTn dur="500" fill="hold" id="82"/>
                                        <p:tgtEl>
                                          <p:spTgt spid="119"/>
                                        </p:tgtEl>
                                        <p:attrNameLst>
                                          <p:attrName>ppt_x</p:attrName>
                                        </p:attrNameLst>
                                      </p:cBhvr>
                                      <p:tavLst>
                                        <p:tav tm="0">
                                          <p:val>
                                            <p:strVal val="#ppt_x"/>
                                          </p:val>
                                        </p:tav>
                                        <p:tav tm="100000">
                                          <p:val>
                                            <p:strVal val="#ppt_x"/>
                                          </p:val>
                                        </p:tav>
                                      </p:tavLst>
                                    </p:anim>
                                    <p:anim calcmode="lin" valueType="num">
                                      <p:cBhvr>
                                        <p:cTn dur="500" fill="hold" id="83"/>
                                        <p:tgtEl>
                                          <p:spTgt spid="119"/>
                                        </p:tgtEl>
                                        <p:attrNameLst>
                                          <p:attrName>ppt_y</p:attrName>
                                        </p:attrNameLst>
                                      </p:cBhvr>
                                      <p:tavLst>
                                        <p:tav tm="0">
                                          <p:val>
                                            <p:strVal val="#ppt_y+.1"/>
                                          </p:val>
                                        </p:tav>
                                        <p:tav tm="100000">
                                          <p:val>
                                            <p:strVal val="#ppt_y"/>
                                          </p:val>
                                        </p:tav>
                                      </p:tavLst>
                                    </p:anim>
                                  </p:childTnLst>
                                </p:cTn>
                              </p:par>
                              <p:par>
                                <p:cTn fill="hold" grpId="0" id="84" nodeType="withEffect" presetClass="entr" presetID="42" presetSubtype="0">
                                  <p:stCondLst>
                                    <p:cond delay="0"/>
                                  </p:stCondLst>
                                  <p:childTnLst>
                                    <p:set>
                                      <p:cBhvr>
                                        <p:cTn dur="1" fill="hold" id="85">
                                          <p:stCondLst>
                                            <p:cond delay="0"/>
                                          </p:stCondLst>
                                        </p:cTn>
                                        <p:tgtEl>
                                          <p:spTgt spid="118"/>
                                        </p:tgtEl>
                                        <p:attrNameLst>
                                          <p:attrName>style.visibility</p:attrName>
                                        </p:attrNameLst>
                                      </p:cBhvr>
                                      <p:to>
                                        <p:strVal val="visible"/>
                                      </p:to>
                                    </p:set>
                                    <p:animEffect filter="fade" transition="in">
                                      <p:cBhvr>
                                        <p:cTn dur="500" id="86"/>
                                        <p:tgtEl>
                                          <p:spTgt spid="118"/>
                                        </p:tgtEl>
                                      </p:cBhvr>
                                    </p:animEffect>
                                    <p:anim calcmode="lin" valueType="num">
                                      <p:cBhvr>
                                        <p:cTn dur="500" fill="hold" id="87"/>
                                        <p:tgtEl>
                                          <p:spTgt spid="118"/>
                                        </p:tgtEl>
                                        <p:attrNameLst>
                                          <p:attrName>ppt_x</p:attrName>
                                        </p:attrNameLst>
                                      </p:cBhvr>
                                      <p:tavLst>
                                        <p:tav tm="0">
                                          <p:val>
                                            <p:strVal val="#ppt_x"/>
                                          </p:val>
                                        </p:tav>
                                        <p:tav tm="100000">
                                          <p:val>
                                            <p:strVal val="#ppt_x"/>
                                          </p:val>
                                        </p:tav>
                                      </p:tavLst>
                                    </p:anim>
                                    <p:anim calcmode="lin" valueType="num">
                                      <p:cBhvr>
                                        <p:cTn dur="500" fill="hold" id="88"/>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1"/>
      <p:bldP grpId="0" spid="62"/>
      <p:bldP grpId="0" spid="63"/>
      <p:bldP grpId="0" spid="67"/>
      <p:bldP grpId="0" spid="68"/>
      <p:bldP grpId="0" spid="69"/>
      <p:bldP grpId="0" spid="70"/>
      <p:bldP grpId="0" spid="71"/>
      <p:bldP grpId="0" spid="72"/>
      <p:bldP grpId="0" spid="73"/>
      <p:bldP grpId="0" spid="118"/>
      <p:bldP grpId="0" spid="119"/>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75" name="组合 74"/>
          <p:cNvGrpSpPr/>
          <p:nvPr/>
        </p:nvGrpSpPr>
        <p:grpSpPr>
          <a:xfrm>
            <a:off x="5354564" y="1717179"/>
            <a:ext cx="319318" cy="858257"/>
            <a:chOff x="7148948" y="2531570"/>
            <a:chExt cx="425757" cy="1144342"/>
          </a:xfrm>
        </p:grpSpPr>
        <p:cxnSp>
          <p:nvCxnSpPr>
            <p:cNvPr id="76" name="直接连接符 75"/>
            <p:cNvCxnSpPr/>
            <p:nvPr/>
          </p:nvCxnSpPr>
          <p:spPr>
            <a:xfrm flipH="1">
              <a:off x="7354129" y="2913430"/>
              <a:ext cx="1" cy="762482"/>
            </a:xfrm>
            <a:prstGeom prst="line">
              <a:avLst/>
            </a:prstGeom>
            <a:ln w="1905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7" name="组合 76"/>
            <p:cNvGrpSpPr/>
            <p:nvPr/>
          </p:nvGrpSpPr>
          <p:grpSpPr>
            <a:xfrm>
              <a:off x="7148948" y="2531570"/>
              <a:ext cx="425757" cy="492442"/>
              <a:chOff x="7148948" y="2531570"/>
              <a:chExt cx="425757" cy="492442"/>
            </a:xfrm>
          </p:grpSpPr>
          <p:sp>
            <p:nvSpPr>
              <p:cNvPr id="78" name="椭圆 77"/>
              <p:cNvSpPr/>
              <p:nvPr/>
            </p:nvSpPr>
            <p:spPr>
              <a:xfrm>
                <a:off x="7159500" y="2576506"/>
                <a:ext cx="387795" cy="38779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79" name="文本框 44"/>
              <p:cNvSpPr txBox="1"/>
              <p:nvPr/>
            </p:nvSpPr>
            <p:spPr>
              <a:xfrm>
                <a:off x="7148949" y="2531570"/>
                <a:ext cx="421640" cy="487680"/>
              </a:xfrm>
              <a:prstGeom prst="rect">
                <a:avLst/>
              </a:prstGeom>
              <a:noFill/>
            </p:spPr>
            <p:txBody>
              <a:bodyPr rtlCol="0" wrap="none">
                <a:spAutoFit/>
              </a:bodyPr>
              <a:lstStyle/>
              <a:p>
                <a:r>
                  <a:rPr altLang="zh-CN" lang="en-US">
                    <a:solidFill>
                      <a:schemeClr val="accent2"/>
                    </a:solidFill>
                    <a:latin charset="-122" panose="020b0503020204020204" pitchFamily="34" typeface="微软雅黑"/>
                    <a:ea charset="-122" panose="020b0503020204020204" pitchFamily="34" typeface="微软雅黑"/>
                  </a:rPr>
                  <a:t>3</a:t>
                </a:r>
              </a:p>
            </p:txBody>
          </p:sp>
        </p:grpSp>
      </p:grpSp>
      <p:grpSp>
        <p:nvGrpSpPr>
          <p:cNvPr id="80" name="组合 79"/>
          <p:cNvGrpSpPr/>
          <p:nvPr/>
        </p:nvGrpSpPr>
        <p:grpSpPr>
          <a:xfrm>
            <a:off x="3472837" y="3100589"/>
            <a:ext cx="319319" cy="866695"/>
            <a:chOff x="4630439" y="3891279"/>
            <a:chExt cx="425757" cy="1155593"/>
          </a:xfrm>
        </p:grpSpPr>
        <p:cxnSp>
          <p:nvCxnSpPr>
            <p:cNvPr id="81" name="直接连接符 80"/>
            <p:cNvCxnSpPr/>
            <p:nvPr/>
          </p:nvCxnSpPr>
          <p:spPr>
            <a:xfrm flipH="1" flipV="1">
              <a:off x="4832837" y="3891279"/>
              <a:ext cx="0" cy="762730"/>
            </a:xfrm>
            <a:prstGeom prst="line">
              <a:avLst/>
            </a:prstGeom>
            <a:solidFill>
              <a:srgbClr val="375BA5"/>
            </a:solidFill>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4630439" y="4554429"/>
              <a:ext cx="425757" cy="492443"/>
              <a:chOff x="4630439" y="4554429"/>
              <a:chExt cx="425757" cy="492443"/>
            </a:xfrm>
          </p:grpSpPr>
          <p:sp>
            <p:nvSpPr>
              <p:cNvPr id="83" name="椭圆 82"/>
              <p:cNvSpPr/>
              <p:nvPr/>
            </p:nvSpPr>
            <p:spPr>
              <a:xfrm flipV="1">
                <a:off x="4638208" y="4603137"/>
                <a:ext cx="387795" cy="38779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84" name="文本框 43"/>
              <p:cNvSpPr txBox="1"/>
              <p:nvPr/>
            </p:nvSpPr>
            <p:spPr>
              <a:xfrm>
                <a:off x="4630439" y="4554429"/>
                <a:ext cx="421638" cy="487680"/>
              </a:xfrm>
              <a:prstGeom prst="rect">
                <a:avLst/>
              </a:prstGeom>
              <a:noFill/>
            </p:spPr>
            <p:txBody>
              <a:bodyPr rtlCol="0" wrap="none">
                <a:spAutoFit/>
              </a:bodyPr>
              <a:lstStyle/>
              <a:p>
                <a:r>
                  <a:rPr altLang="zh-CN" lang="en-US">
                    <a:solidFill>
                      <a:srgbClr val="E2E9F6"/>
                    </a:solidFill>
                    <a:latin charset="-122" panose="020b0503020204020204" pitchFamily="34" typeface="微软雅黑"/>
                    <a:ea charset="-122" panose="020b0503020204020204" pitchFamily="34" typeface="微软雅黑"/>
                  </a:rPr>
                  <a:t>2</a:t>
                </a:r>
              </a:p>
            </p:txBody>
          </p:sp>
        </p:grpSp>
      </p:grpSp>
      <p:grpSp>
        <p:nvGrpSpPr>
          <p:cNvPr id="85" name="组合 84"/>
          <p:cNvGrpSpPr/>
          <p:nvPr/>
        </p:nvGrpSpPr>
        <p:grpSpPr>
          <a:xfrm>
            <a:off x="1573678" y="1698442"/>
            <a:ext cx="319319" cy="876991"/>
            <a:chOff x="2098242" y="2506590"/>
            <a:chExt cx="425759" cy="1169322"/>
          </a:xfrm>
        </p:grpSpPr>
        <p:cxnSp>
          <p:nvCxnSpPr>
            <p:cNvPr id="86" name="直接连接符 85"/>
            <p:cNvCxnSpPr/>
            <p:nvPr/>
          </p:nvCxnSpPr>
          <p:spPr>
            <a:xfrm flipH="1">
              <a:off x="2320424" y="2913430"/>
              <a:ext cx="1" cy="7624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7" name="组合 86"/>
            <p:cNvGrpSpPr/>
            <p:nvPr/>
          </p:nvGrpSpPr>
          <p:grpSpPr>
            <a:xfrm>
              <a:off x="2098242" y="2506590"/>
              <a:ext cx="425759" cy="492443"/>
              <a:chOff x="2098242" y="2506590"/>
              <a:chExt cx="425759" cy="492443"/>
            </a:xfrm>
          </p:grpSpPr>
          <p:sp>
            <p:nvSpPr>
              <p:cNvPr id="88" name="椭圆 87"/>
              <p:cNvSpPr/>
              <p:nvPr/>
            </p:nvSpPr>
            <p:spPr>
              <a:xfrm>
                <a:off x="2125795" y="2576506"/>
                <a:ext cx="387795" cy="3877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89" name="文本框 42"/>
              <p:cNvSpPr txBox="1"/>
              <p:nvPr/>
            </p:nvSpPr>
            <p:spPr>
              <a:xfrm>
                <a:off x="2098242" y="2506590"/>
                <a:ext cx="421640" cy="487680"/>
              </a:xfrm>
              <a:prstGeom prst="rect">
                <a:avLst/>
              </a:prstGeom>
              <a:noFill/>
            </p:spPr>
            <p:txBody>
              <a:bodyPr rtlCol="0" wrap="none">
                <a:spAutoFit/>
              </a:bodyPr>
              <a:lstStyle/>
              <a:p>
                <a:r>
                  <a:rPr altLang="zh-CN" lang="en-US">
                    <a:solidFill>
                      <a:schemeClr val="accent2"/>
                    </a:solidFill>
                    <a:latin charset="-122" panose="020b0503020204020204" pitchFamily="34" typeface="微软雅黑"/>
                    <a:ea charset="-122" panose="020b0503020204020204" pitchFamily="34" typeface="微软雅黑"/>
                  </a:rPr>
                  <a:t>1</a:t>
                </a:r>
              </a:p>
            </p:txBody>
          </p:sp>
        </p:grpSp>
      </p:grpSp>
      <p:sp>
        <p:nvSpPr>
          <p:cNvPr id="90" name="矩形 89"/>
          <p:cNvSpPr/>
          <p:nvPr/>
        </p:nvSpPr>
        <p:spPr>
          <a:xfrm>
            <a:off x="794769" y="4365662"/>
            <a:ext cx="1890001" cy="4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91" name="矩形 90"/>
          <p:cNvSpPr/>
          <p:nvPr/>
        </p:nvSpPr>
        <p:spPr>
          <a:xfrm flipV="1">
            <a:off x="2679079" y="1269416"/>
            <a:ext cx="1890001" cy="40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92" name="矩形 91"/>
          <p:cNvSpPr/>
          <p:nvPr/>
        </p:nvSpPr>
        <p:spPr>
          <a:xfrm>
            <a:off x="4562904" y="4365662"/>
            <a:ext cx="1890001" cy="40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93" name="矩形 92"/>
          <p:cNvSpPr/>
          <p:nvPr/>
        </p:nvSpPr>
        <p:spPr>
          <a:xfrm flipV="1">
            <a:off x="6452088" y="1269416"/>
            <a:ext cx="1890001" cy="40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grpSp>
        <p:nvGrpSpPr>
          <p:cNvPr id="94" name="组合 93"/>
          <p:cNvGrpSpPr/>
          <p:nvPr/>
        </p:nvGrpSpPr>
        <p:grpSpPr>
          <a:xfrm>
            <a:off x="794770" y="2454744"/>
            <a:ext cx="1890000" cy="515726"/>
            <a:chOff x="1059693" y="3272991"/>
            <a:chExt cx="2520000" cy="687635"/>
          </a:xfrm>
          <a:solidFill>
            <a:schemeClr val="bg1"/>
          </a:solidFill>
        </p:grpSpPr>
        <p:sp>
          <p:nvSpPr>
            <p:cNvPr id="95" name="五边形 94"/>
            <p:cNvSpPr/>
            <p:nvPr/>
          </p:nvSpPr>
          <p:spPr>
            <a:xfrm rot="16200000">
              <a:off x="1975875" y="2356809"/>
              <a:ext cx="687635" cy="2520000"/>
            </a:xfrm>
            <a:prstGeom prst="homePlate">
              <a:avLst>
                <a:gd fmla="val 48709"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96" name="文本框 34"/>
            <p:cNvSpPr txBox="1"/>
            <p:nvPr/>
          </p:nvSpPr>
          <p:spPr>
            <a:xfrm>
              <a:off x="1259246" y="3502009"/>
              <a:ext cx="2120892" cy="414528"/>
            </a:xfrm>
            <a:prstGeom prst="rect">
              <a:avLst/>
            </a:prstGeom>
            <a:noFill/>
          </p:spPr>
          <p:txBody>
            <a:bodyPr rtlCol="0" wrap="square">
              <a:spAutoFit/>
            </a:bodyPr>
            <a:lstStyle/>
            <a:p>
              <a:pPr algn="ctr">
                <a:lnSpc>
                  <a:spcPct val="90000"/>
                </a:lnSpc>
                <a:spcBef>
                  <a:spcPts val="750"/>
                </a:spcBef>
              </a:pPr>
              <a:r>
                <a:rPr altLang="en-US" lang="zh-CN" sz="1600">
                  <a:solidFill>
                    <a:schemeClr val="accent2"/>
                  </a:solidFill>
                  <a:latin charset="-122" panose="020b0503020204020204" pitchFamily="34" typeface="微软雅黑"/>
                  <a:ea charset="-122" panose="020b0503020204020204" pitchFamily="34" typeface="微软雅黑"/>
                </a:rPr>
                <a:t>添加标题</a:t>
              </a:r>
            </a:p>
          </p:txBody>
        </p:sp>
      </p:grpSp>
      <p:sp>
        <p:nvSpPr>
          <p:cNvPr id="97" name="文本框 35"/>
          <p:cNvSpPr txBox="1"/>
          <p:nvPr/>
        </p:nvSpPr>
        <p:spPr>
          <a:xfrm>
            <a:off x="827584" y="3020886"/>
            <a:ext cx="1881095" cy="1257300"/>
          </a:xfrm>
          <a:prstGeom prst="rect">
            <a:avLst/>
          </a:prstGeom>
          <a:noFill/>
        </p:spPr>
        <p:txBody>
          <a:bodyPr bIns="34290" lIns="68580" rIns="68580" rtlCol="0" tIns="34290" wrap="square">
            <a:spAutoFit/>
          </a:bodyPr>
          <a:lstStyle/>
          <a:p>
            <a:pPr>
              <a:lnSpc>
                <a:spcPct val="130000"/>
              </a:lnSpc>
            </a:pPr>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单击添加文本单击添加文本单击添加文本单击添加文本单击添加文本单击添加文本单击添加文本单击添加文本单击添加文本单击添加文本单击添加文本单击添加文本单击添加文本</a:t>
            </a:r>
          </a:p>
        </p:txBody>
      </p:sp>
      <p:grpSp>
        <p:nvGrpSpPr>
          <p:cNvPr id="98" name="组合 97"/>
          <p:cNvGrpSpPr/>
          <p:nvPr/>
        </p:nvGrpSpPr>
        <p:grpSpPr>
          <a:xfrm>
            <a:off x="4562905" y="2454744"/>
            <a:ext cx="1890000" cy="551486"/>
            <a:chOff x="6093398" y="3272991"/>
            <a:chExt cx="2520000" cy="735315"/>
          </a:xfrm>
        </p:grpSpPr>
        <p:sp>
          <p:nvSpPr>
            <p:cNvPr id="99" name="五边形 98"/>
            <p:cNvSpPr/>
            <p:nvPr/>
          </p:nvSpPr>
          <p:spPr>
            <a:xfrm rot="16200000">
              <a:off x="7009580" y="2356809"/>
              <a:ext cx="687635" cy="2520000"/>
            </a:xfrm>
            <a:prstGeom prst="homePlate">
              <a:avLst>
                <a:gd fmla="val 48709" name="adj"/>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100" name="文本框 36"/>
            <p:cNvSpPr txBox="1"/>
            <p:nvPr/>
          </p:nvSpPr>
          <p:spPr>
            <a:xfrm>
              <a:off x="6292951" y="3552797"/>
              <a:ext cx="2120892" cy="451104"/>
            </a:xfrm>
            <a:prstGeom prst="rect">
              <a:avLst/>
            </a:prstGeom>
            <a:noFill/>
          </p:spPr>
          <p:txBody>
            <a:bodyPr rtlCol="0" wrap="square">
              <a:spAutoFit/>
            </a:bodyPr>
            <a:lstStyle/>
            <a:p>
              <a:pPr algn="ctr">
                <a:lnSpc>
                  <a:spcPct val="90000"/>
                </a:lnSpc>
                <a:spcBef>
                  <a:spcPts val="750"/>
                </a:spcBef>
              </a:pPr>
              <a:r>
                <a:rPr altLang="en-US" lang="zh-CN">
                  <a:solidFill>
                    <a:schemeClr val="accent2"/>
                  </a:solidFill>
                  <a:latin charset="-122" panose="020b0503020204020204" pitchFamily="34" typeface="微软雅黑"/>
                  <a:ea charset="-122" panose="020b0503020204020204" pitchFamily="34" typeface="微软雅黑"/>
                </a:rPr>
                <a:t>添加标题</a:t>
              </a:r>
            </a:p>
          </p:txBody>
        </p:sp>
      </p:grpSp>
      <p:grpSp>
        <p:nvGrpSpPr>
          <p:cNvPr id="101" name="组合 100"/>
          <p:cNvGrpSpPr/>
          <p:nvPr/>
        </p:nvGrpSpPr>
        <p:grpSpPr>
          <a:xfrm>
            <a:off x="2679080" y="2705109"/>
            <a:ext cx="1890000" cy="515726"/>
            <a:chOff x="3572106" y="3606811"/>
            <a:chExt cx="2520000" cy="687635"/>
          </a:xfrm>
        </p:grpSpPr>
        <p:sp>
          <p:nvSpPr>
            <p:cNvPr id="102" name="五边形 101"/>
            <p:cNvSpPr/>
            <p:nvPr/>
          </p:nvSpPr>
          <p:spPr>
            <a:xfrm flipV="1" rot="5400000">
              <a:off x="4488288" y="2690629"/>
              <a:ext cx="687635" cy="2520000"/>
            </a:xfrm>
            <a:prstGeom prst="homePlate">
              <a:avLst>
                <a:gd fmla="val 48709" name="adj"/>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103" name="文本框 37"/>
            <p:cNvSpPr txBox="1"/>
            <p:nvPr/>
          </p:nvSpPr>
          <p:spPr>
            <a:xfrm>
              <a:off x="3778158" y="3671070"/>
              <a:ext cx="2120892" cy="414528"/>
            </a:xfrm>
            <a:prstGeom prst="rect">
              <a:avLst/>
            </a:prstGeom>
            <a:noFill/>
          </p:spPr>
          <p:txBody>
            <a:bodyPr rtlCol="0" wrap="square">
              <a:spAutoFit/>
            </a:bodyPr>
            <a:lstStyle/>
            <a:p>
              <a:pPr algn="ctr">
                <a:lnSpc>
                  <a:spcPct val="90000"/>
                </a:lnSpc>
                <a:spcBef>
                  <a:spcPts val="750"/>
                </a:spcBef>
              </a:pPr>
              <a:r>
                <a:rPr altLang="en-US" lang="zh-CN" sz="1600">
                  <a:solidFill>
                    <a:schemeClr val="accent2"/>
                  </a:solidFill>
                  <a:latin charset="-122" panose="020b0503020204020204" pitchFamily="34" typeface="微软雅黑"/>
                  <a:ea charset="-122" panose="020b0503020204020204" pitchFamily="34" typeface="微软雅黑"/>
                </a:rPr>
                <a:t>添加标题</a:t>
              </a:r>
            </a:p>
          </p:txBody>
        </p:sp>
      </p:grpSp>
      <p:grpSp>
        <p:nvGrpSpPr>
          <p:cNvPr id="104" name="组合 103"/>
          <p:cNvGrpSpPr/>
          <p:nvPr/>
        </p:nvGrpSpPr>
        <p:grpSpPr>
          <a:xfrm>
            <a:off x="6452088" y="2705109"/>
            <a:ext cx="1890000" cy="515726"/>
            <a:chOff x="8612309" y="3606811"/>
            <a:chExt cx="2520000" cy="687635"/>
          </a:xfrm>
        </p:grpSpPr>
        <p:sp>
          <p:nvSpPr>
            <p:cNvPr id="105" name="五边形 104"/>
            <p:cNvSpPr/>
            <p:nvPr/>
          </p:nvSpPr>
          <p:spPr>
            <a:xfrm flipV="1" rot="5400000">
              <a:off x="9528491" y="2690629"/>
              <a:ext cx="687635" cy="2520000"/>
            </a:xfrm>
            <a:prstGeom prst="homePlate">
              <a:avLst>
                <a:gd fmla="val 48709" name="adj"/>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106" name="文本框 38"/>
            <p:cNvSpPr txBox="1"/>
            <p:nvPr/>
          </p:nvSpPr>
          <p:spPr>
            <a:xfrm>
              <a:off x="8811865" y="3671070"/>
              <a:ext cx="2120892" cy="451104"/>
            </a:xfrm>
            <a:prstGeom prst="rect">
              <a:avLst/>
            </a:prstGeom>
            <a:noFill/>
          </p:spPr>
          <p:txBody>
            <a:bodyPr rtlCol="0" wrap="square">
              <a:spAutoFit/>
            </a:bodyPr>
            <a:lstStyle/>
            <a:p>
              <a:pPr algn="ctr">
                <a:lnSpc>
                  <a:spcPct val="90000"/>
                </a:lnSpc>
                <a:spcBef>
                  <a:spcPts val="750"/>
                </a:spcBef>
              </a:pPr>
              <a:r>
                <a:rPr altLang="en-US" lang="zh-CN">
                  <a:solidFill>
                    <a:schemeClr val="accent2"/>
                  </a:solidFill>
                  <a:latin charset="-122" panose="020b0503020204020204" pitchFamily="34" typeface="微软雅黑"/>
                  <a:ea charset="-122" panose="020b0503020204020204" pitchFamily="34" typeface="微软雅黑"/>
                </a:rPr>
                <a:t>添加标题</a:t>
              </a:r>
            </a:p>
          </p:txBody>
        </p:sp>
      </p:grpSp>
      <p:sp>
        <p:nvSpPr>
          <p:cNvPr id="107" name="文本框 39"/>
          <p:cNvSpPr txBox="1"/>
          <p:nvPr/>
        </p:nvSpPr>
        <p:spPr>
          <a:xfrm>
            <a:off x="4635121" y="3020886"/>
            <a:ext cx="1881095" cy="1257300"/>
          </a:xfrm>
          <a:prstGeom prst="rect">
            <a:avLst/>
          </a:prstGeom>
          <a:noFill/>
        </p:spPr>
        <p:txBody>
          <a:bodyPr bIns="34290" lIns="68580" rIns="68580" rtlCol="0" tIns="34290" wrap="square">
            <a:spAutoFit/>
          </a:bodyPr>
          <a:lstStyle/>
          <a:p>
            <a:pPr>
              <a:lnSpc>
                <a:spcPct val="130000"/>
              </a:lnSpc>
            </a:pPr>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单击添加文本单击添加文本单击添加文本单击添加文本单击添加文本单击添加文本单击添加文本单击添加文本单击添加文本单击添加文本单击添加文本单击添加文本单击添加文本</a:t>
            </a:r>
          </a:p>
        </p:txBody>
      </p:sp>
      <p:sp>
        <p:nvSpPr>
          <p:cNvPr id="108" name="文本框 40"/>
          <p:cNvSpPr txBox="1"/>
          <p:nvPr/>
        </p:nvSpPr>
        <p:spPr>
          <a:xfrm>
            <a:off x="2691369" y="1357416"/>
            <a:ext cx="1881095" cy="1257300"/>
          </a:xfrm>
          <a:prstGeom prst="rect">
            <a:avLst/>
          </a:prstGeom>
          <a:noFill/>
        </p:spPr>
        <p:txBody>
          <a:bodyPr bIns="34290" lIns="68580" rIns="68580" rtlCol="0" tIns="34290" wrap="square">
            <a:spAutoFit/>
          </a:bodyPr>
          <a:lstStyle/>
          <a:p>
            <a:pPr>
              <a:lnSpc>
                <a:spcPct val="130000"/>
              </a:lnSpc>
            </a:pPr>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单击添加文本单击添加文本单击添加文本单击添加文本单击添加文本单击添加文本单击添加文本单击添加文本单击添加文本单击添加文本单击添加文本单击添加文本单击添加文本</a:t>
            </a:r>
          </a:p>
        </p:txBody>
      </p:sp>
      <p:sp>
        <p:nvSpPr>
          <p:cNvPr id="109" name="文本框 41"/>
          <p:cNvSpPr txBox="1"/>
          <p:nvPr/>
        </p:nvSpPr>
        <p:spPr>
          <a:xfrm>
            <a:off x="6507329" y="1357416"/>
            <a:ext cx="1881095" cy="1257300"/>
          </a:xfrm>
          <a:prstGeom prst="rect">
            <a:avLst/>
          </a:prstGeom>
          <a:noFill/>
        </p:spPr>
        <p:txBody>
          <a:bodyPr bIns="34290" lIns="68580" rIns="68580" rtlCol="0" tIns="34290" wrap="square">
            <a:spAutoFit/>
          </a:bodyPr>
          <a:lstStyle/>
          <a:p>
            <a:pPr>
              <a:lnSpc>
                <a:spcPct val="130000"/>
              </a:lnSpc>
            </a:pPr>
            <a:r>
              <a:rPr altLang="en-US" lang="zh-CN" sz="1000">
                <a:solidFill>
                  <a:schemeClr val="accent1"/>
                </a:solidFill>
                <a:latin charset="-122" panose="020b0503020204020204" pitchFamily="34" typeface="微软雅黑"/>
                <a:ea charset="-122" panose="020b0503020204020204" pitchFamily="34" typeface="微软雅黑"/>
              </a:rPr>
              <a:t>单击添加文本单击添加文本单击添加文本单击添加文本单击添加文本单击添加文本单击添加文本单击添加文本单击添加文本单击添加文本单击添加文本单击添加文本单击添加文本</a:t>
            </a:r>
          </a:p>
        </p:txBody>
      </p:sp>
      <p:grpSp>
        <p:nvGrpSpPr>
          <p:cNvPr id="110" name="组合 109"/>
          <p:cNvGrpSpPr/>
          <p:nvPr/>
        </p:nvGrpSpPr>
        <p:grpSpPr>
          <a:xfrm>
            <a:off x="7236292" y="3100591"/>
            <a:ext cx="319318" cy="849213"/>
            <a:chOff x="9657920" y="3891279"/>
            <a:chExt cx="425757" cy="1132283"/>
          </a:xfrm>
        </p:grpSpPr>
        <p:cxnSp>
          <p:nvCxnSpPr>
            <p:cNvPr id="111" name="直接连接符 110"/>
            <p:cNvCxnSpPr/>
            <p:nvPr/>
          </p:nvCxnSpPr>
          <p:spPr>
            <a:xfrm flipH="1" flipV="1">
              <a:off x="9873040" y="3891279"/>
              <a:ext cx="1" cy="762730"/>
            </a:xfrm>
            <a:prstGeom prst="line">
              <a:avLst/>
            </a:prstGeom>
            <a:solidFill>
              <a:srgbClr val="375BA5"/>
            </a:solidFill>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12" name="组合 111"/>
            <p:cNvGrpSpPr/>
            <p:nvPr/>
          </p:nvGrpSpPr>
          <p:grpSpPr>
            <a:xfrm>
              <a:off x="9657920" y="4531120"/>
              <a:ext cx="425757" cy="492442"/>
              <a:chOff x="9657920" y="4531120"/>
              <a:chExt cx="425757" cy="492442"/>
            </a:xfrm>
          </p:grpSpPr>
          <p:sp>
            <p:nvSpPr>
              <p:cNvPr id="113" name="椭圆 112"/>
              <p:cNvSpPr/>
              <p:nvPr/>
            </p:nvSpPr>
            <p:spPr>
              <a:xfrm flipV="1">
                <a:off x="9678411" y="4603137"/>
                <a:ext cx="387795" cy="387795"/>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114" name="文本框 45"/>
              <p:cNvSpPr txBox="1"/>
              <p:nvPr/>
            </p:nvSpPr>
            <p:spPr>
              <a:xfrm>
                <a:off x="9657917" y="4531119"/>
                <a:ext cx="421640" cy="487680"/>
              </a:xfrm>
              <a:prstGeom prst="rect">
                <a:avLst/>
              </a:prstGeom>
              <a:noFill/>
            </p:spPr>
            <p:txBody>
              <a:bodyPr rtlCol="0" wrap="none">
                <a:spAutoFit/>
              </a:bodyPr>
              <a:lstStyle/>
              <a:p>
                <a:r>
                  <a:rPr altLang="zh-CN" lang="en-US">
                    <a:solidFill>
                      <a:schemeClr val="accent2"/>
                    </a:solidFill>
                    <a:latin charset="-122" panose="020b0503020204020204" pitchFamily="34" typeface="微软雅黑"/>
                    <a:ea charset="-122" panose="020b0503020204020204" pitchFamily="34" typeface="微软雅黑"/>
                  </a:rPr>
                  <a:t>4</a:t>
                </a:r>
              </a:p>
            </p:txBody>
          </p:sp>
        </p:grpSp>
      </p:grpSp>
      <p:grpSp>
        <p:nvGrpSpPr>
          <p:cNvPr id="46" name="组合 45"/>
          <p:cNvGrpSpPr/>
          <p:nvPr/>
        </p:nvGrpSpPr>
        <p:grpSpPr>
          <a:xfrm>
            <a:off x="280052" y="242680"/>
            <a:ext cx="2904891" cy="338554"/>
            <a:chOff x="568442" y="319364"/>
            <a:chExt cx="3873190" cy="451406"/>
          </a:xfrm>
        </p:grpSpPr>
        <p:sp>
          <p:nvSpPr>
            <p:cNvPr id="47"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48" name="等腰三角形 47"/>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49"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4">
                                  <p:stCondLst>
                                    <p:cond delay="0"/>
                                  </p:stCondLst>
                                  <p:childTnLst>
                                    <p:set>
                                      <p:cBhvr>
                                        <p:cTn dur="1" fill="hold" id="6">
                                          <p:stCondLst>
                                            <p:cond delay="0"/>
                                          </p:stCondLst>
                                        </p:cTn>
                                        <p:tgtEl>
                                          <p:spTgt spid="94"/>
                                        </p:tgtEl>
                                        <p:attrNameLst>
                                          <p:attrName>style.visibility</p:attrName>
                                        </p:attrNameLst>
                                      </p:cBhvr>
                                      <p:to>
                                        <p:strVal val="visible"/>
                                      </p:to>
                                    </p:set>
                                    <p:anim calcmode="lin" valueType="num">
                                      <p:cBhvr additive="base">
                                        <p:cTn dur="500" fill="hold" id="7"/>
                                        <p:tgtEl>
                                          <p:spTgt spid="94"/>
                                        </p:tgtEl>
                                        <p:attrNameLst>
                                          <p:attrName>ppt_x</p:attrName>
                                        </p:attrNameLst>
                                      </p:cBhvr>
                                      <p:tavLst>
                                        <p:tav tm="0">
                                          <p:val>
                                            <p:strVal val="#ppt_x"/>
                                          </p:val>
                                        </p:tav>
                                        <p:tav tm="100000">
                                          <p:val>
                                            <p:strVal val="#ppt_x"/>
                                          </p:val>
                                        </p:tav>
                                      </p:tavLst>
                                    </p:anim>
                                    <p:anim calcmode="lin" valueType="num">
                                      <p:cBhvr additive="base">
                                        <p:cTn dur="500" fill="hold" id="8"/>
                                        <p:tgtEl>
                                          <p:spTgt spid="94"/>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22" presetSubtype="1">
                                  <p:stCondLst>
                                    <p:cond delay="250"/>
                                  </p:stCondLst>
                                  <p:childTnLst>
                                    <p:set>
                                      <p:cBhvr>
                                        <p:cTn dur="1" fill="hold" id="11">
                                          <p:stCondLst>
                                            <p:cond delay="0"/>
                                          </p:stCondLst>
                                        </p:cTn>
                                        <p:tgtEl>
                                          <p:spTgt spid="97"/>
                                        </p:tgtEl>
                                        <p:attrNameLst>
                                          <p:attrName>style.visibility</p:attrName>
                                        </p:attrNameLst>
                                      </p:cBhvr>
                                      <p:to>
                                        <p:strVal val="visible"/>
                                      </p:to>
                                    </p:set>
                                    <p:animEffect filter="wipe(up)" transition="in">
                                      <p:cBhvr>
                                        <p:cTn dur="500" id="12"/>
                                        <p:tgtEl>
                                          <p:spTgt spid="97"/>
                                        </p:tgtEl>
                                      </p:cBhvr>
                                    </p:animEffect>
                                  </p:childTnLst>
                                </p:cTn>
                              </p:par>
                              <p:par>
                                <p:cTn fill="hold" grpId="1" id="13" nodeType="withEffect" presetClass="entr" presetID="1" presetSubtype="0">
                                  <p:stCondLst>
                                    <p:cond delay="0"/>
                                  </p:stCondLst>
                                  <p:childTnLst>
                                    <p:set>
                                      <p:cBhvr>
                                        <p:cTn dur="1" fill="hold" id="14">
                                          <p:stCondLst>
                                            <p:cond delay="499"/>
                                          </p:stCondLst>
                                        </p:cTn>
                                        <p:tgtEl>
                                          <p:spTgt spid="90"/>
                                        </p:tgtEl>
                                        <p:attrNameLst>
                                          <p:attrName>style.visibility</p:attrName>
                                        </p:attrNameLst>
                                      </p:cBhvr>
                                      <p:to>
                                        <p:strVal val="visible"/>
                                      </p:to>
                                    </p:set>
                                  </p:childTnLst>
                                </p:cTn>
                              </p:par>
                              <p:par>
                                <p:cTn accel="50000" decel="50000" fill="hold" grpId="0" id="15" nodeType="withEffect" presetClass="path" presetID="42" presetSubtype="0">
                                  <p:stCondLst>
                                    <p:cond delay="0"/>
                                  </p:stCondLst>
                                  <p:childTnLst>
                                    <p:animMotion origin="layout" path="M -4.375E-06 -0.27917 L -4.375E-06 2.22222E-06" pathEditMode="relative" ptsTypes="AA" rAng="0">
                                      <p:cBhvr>
                                        <p:cTn dur="500" fill="hold" id="16"/>
                                        <p:tgtEl>
                                          <p:spTgt spid="90"/>
                                        </p:tgtEl>
                                        <p:attrNameLst>
                                          <p:attrName>ppt_x</p:attrName>
                                          <p:attrName>ppt_y</p:attrName>
                                        </p:attrNameLst>
                                      </p:cBhvr>
                                      <p:rCtr x="0" y="13958"/>
                                    </p:animMotion>
                                  </p:childTnLst>
                                </p:cTn>
                              </p:par>
                              <p:par>
                                <p:cTn fill="hold" id="17" nodeType="withEffect" presetClass="entr" presetID="12" presetSubtype="4">
                                  <p:stCondLst>
                                    <p:cond delay="250"/>
                                  </p:stCondLst>
                                  <p:childTnLst>
                                    <p:set>
                                      <p:cBhvr>
                                        <p:cTn dur="1" fill="hold" id="18">
                                          <p:stCondLst>
                                            <p:cond delay="0"/>
                                          </p:stCondLst>
                                        </p:cTn>
                                        <p:tgtEl>
                                          <p:spTgt spid="85"/>
                                        </p:tgtEl>
                                        <p:attrNameLst>
                                          <p:attrName>style.visibility</p:attrName>
                                        </p:attrNameLst>
                                      </p:cBhvr>
                                      <p:to>
                                        <p:strVal val="visible"/>
                                      </p:to>
                                    </p:set>
                                    <p:anim calcmode="lin" valueType="num">
                                      <p:cBhvr additive="base">
                                        <p:cTn dur="500" id="19"/>
                                        <p:tgtEl>
                                          <p:spTgt spid="85"/>
                                        </p:tgtEl>
                                        <p:attrNameLst>
                                          <p:attrName>ppt_y</p:attrName>
                                        </p:attrNameLst>
                                      </p:cBhvr>
                                      <p:tavLst>
                                        <p:tav tm="0">
                                          <p:val>
                                            <p:strVal val="#ppt_y+#ppt_h*1.125000"/>
                                          </p:val>
                                        </p:tav>
                                        <p:tav tm="100000">
                                          <p:val>
                                            <p:strVal val="#ppt_y"/>
                                          </p:val>
                                        </p:tav>
                                      </p:tavLst>
                                    </p:anim>
                                    <p:animEffect filter="wipe(up)" transition="in">
                                      <p:cBhvr>
                                        <p:cTn dur="500" id="20"/>
                                        <p:tgtEl>
                                          <p:spTgt spid="85"/>
                                        </p:tgtEl>
                                      </p:cBhvr>
                                    </p:animEffect>
                                  </p:childTnLst>
                                </p:cTn>
                              </p:par>
                            </p:childTnLst>
                          </p:cTn>
                        </p:par>
                        <p:par>
                          <p:cTn fill="hold" id="21" nodeType="afterGroup">
                            <p:stCondLst>
                              <p:cond delay="1250"/>
                            </p:stCondLst>
                            <p:childTnLst>
                              <p:par>
                                <p:cTn fill="hold" id="22" nodeType="afterEffect" presetClass="entr" presetID="2" presetSubtype="1">
                                  <p:stCondLst>
                                    <p:cond delay="0"/>
                                  </p:stCondLst>
                                  <p:childTnLst>
                                    <p:set>
                                      <p:cBhvr>
                                        <p:cTn dur="1" fill="hold" id="23">
                                          <p:stCondLst>
                                            <p:cond delay="0"/>
                                          </p:stCondLst>
                                        </p:cTn>
                                        <p:tgtEl>
                                          <p:spTgt spid="101"/>
                                        </p:tgtEl>
                                        <p:attrNameLst>
                                          <p:attrName>style.visibility</p:attrName>
                                        </p:attrNameLst>
                                      </p:cBhvr>
                                      <p:to>
                                        <p:strVal val="visible"/>
                                      </p:to>
                                    </p:set>
                                    <p:anim calcmode="lin" valueType="num">
                                      <p:cBhvr additive="base">
                                        <p:cTn dur="500" fill="hold" id="24"/>
                                        <p:tgtEl>
                                          <p:spTgt spid="101"/>
                                        </p:tgtEl>
                                        <p:attrNameLst>
                                          <p:attrName>ppt_x</p:attrName>
                                        </p:attrNameLst>
                                      </p:cBhvr>
                                      <p:tavLst>
                                        <p:tav tm="0">
                                          <p:val>
                                            <p:strVal val="#ppt_x"/>
                                          </p:val>
                                        </p:tav>
                                        <p:tav tm="100000">
                                          <p:val>
                                            <p:strVal val="#ppt_x"/>
                                          </p:val>
                                        </p:tav>
                                      </p:tavLst>
                                    </p:anim>
                                    <p:anim calcmode="lin" valueType="num">
                                      <p:cBhvr additive="base">
                                        <p:cTn dur="500" fill="hold" id="25"/>
                                        <p:tgtEl>
                                          <p:spTgt spid="101"/>
                                        </p:tgtEl>
                                        <p:attrNameLst>
                                          <p:attrName>ppt_y</p:attrName>
                                        </p:attrNameLst>
                                      </p:cBhvr>
                                      <p:tavLst>
                                        <p:tav tm="0">
                                          <p:val>
                                            <p:strVal val="0-#ppt_h/2"/>
                                          </p:val>
                                        </p:tav>
                                        <p:tav tm="100000">
                                          <p:val>
                                            <p:strVal val="#ppt_y"/>
                                          </p:val>
                                        </p:tav>
                                      </p:tavLst>
                                    </p:anim>
                                  </p:childTnLst>
                                </p:cTn>
                              </p:par>
                            </p:childTnLst>
                          </p:cTn>
                        </p:par>
                        <p:par>
                          <p:cTn fill="hold" id="26" nodeType="afterGroup">
                            <p:stCondLst>
                              <p:cond delay="1750"/>
                            </p:stCondLst>
                            <p:childTnLst>
                              <p:par>
                                <p:cTn fill="hold" grpId="0" id="27" nodeType="afterEffect" presetClass="entr" presetID="22" presetSubtype="4">
                                  <p:stCondLst>
                                    <p:cond delay="250"/>
                                  </p:stCondLst>
                                  <p:childTnLst>
                                    <p:set>
                                      <p:cBhvr>
                                        <p:cTn dur="1" fill="hold" id="28">
                                          <p:stCondLst>
                                            <p:cond delay="0"/>
                                          </p:stCondLst>
                                        </p:cTn>
                                        <p:tgtEl>
                                          <p:spTgt spid="108"/>
                                        </p:tgtEl>
                                        <p:attrNameLst>
                                          <p:attrName>style.visibility</p:attrName>
                                        </p:attrNameLst>
                                      </p:cBhvr>
                                      <p:to>
                                        <p:strVal val="visible"/>
                                      </p:to>
                                    </p:set>
                                    <p:animEffect filter="wipe(down)" transition="in">
                                      <p:cBhvr>
                                        <p:cTn dur="500" id="29"/>
                                        <p:tgtEl>
                                          <p:spTgt spid="108"/>
                                        </p:tgtEl>
                                      </p:cBhvr>
                                    </p:animEffect>
                                  </p:childTnLst>
                                </p:cTn>
                              </p:par>
                              <p:par>
                                <p:cTn fill="hold" grpId="1" id="30" nodeType="withEffect" presetClass="entr" presetID="1" presetSubtype="0">
                                  <p:stCondLst>
                                    <p:cond delay="0"/>
                                  </p:stCondLst>
                                  <p:childTnLst>
                                    <p:set>
                                      <p:cBhvr>
                                        <p:cTn dur="1" fill="hold" id="31">
                                          <p:stCondLst>
                                            <p:cond delay="499"/>
                                          </p:stCondLst>
                                        </p:cTn>
                                        <p:tgtEl>
                                          <p:spTgt spid="91"/>
                                        </p:tgtEl>
                                        <p:attrNameLst>
                                          <p:attrName>style.visibility</p:attrName>
                                        </p:attrNameLst>
                                      </p:cBhvr>
                                      <p:to>
                                        <p:strVal val="visible"/>
                                      </p:to>
                                    </p:set>
                                  </p:childTnLst>
                                </p:cTn>
                              </p:par>
                              <p:par>
                                <p:cTn accel="50000" decel="50000" fill="hold" grpId="0" id="32" nodeType="withEffect" presetClass="path" presetID="64" presetSubtype="0">
                                  <p:stCondLst>
                                    <p:cond delay="0"/>
                                  </p:stCondLst>
                                  <p:childTnLst>
                                    <p:animMotion origin="layout" path="M -4.16667E-06 0.2801 L -4.16667E-06 -2.96296E-06" pathEditMode="relative" ptsTypes="AA" rAng="0">
                                      <p:cBhvr>
                                        <p:cTn dur="500" fill="hold" id="33"/>
                                        <p:tgtEl>
                                          <p:spTgt spid="91"/>
                                        </p:tgtEl>
                                        <p:attrNameLst>
                                          <p:attrName>ppt_x</p:attrName>
                                          <p:attrName>ppt_y</p:attrName>
                                        </p:attrNameLst>
                                      </p:cBhvr>
                                      <p:rCtr x="0" y="-14028"/>
                                    </p:animMotion>
                                  </p:childTnLst>
                                </p:cTn>
                              </p:par>
                              <p:par>
                                <p:cTn fill="hold" id="34" nodeType="withEffect" presetClass="entr" presetID="12" presetSubtype="1">
                                  <p:stCondLst>
                                    <p:cond delay="250"/>
                                  </p:stCondLst>
                                  <p:childTnLst>
                                    <p:set>
                                      <p:cBhvr>
                                        <p:cTn dur="1" fill="hold" id="35">
                                          <p:stCondLst>
                                            <p:cond delay="0"/>
                                          </p:stCondLst>
                                        </p:cTn>
                                        <p:tgtEl>
                                          <p:spTgt spid="80"/>
                                        </p:tgtEl>
                                        <p:attrNameLst>
                                          <p:attrName>style.visibility</p:attrName>
                                        </p:attrNameLst>
                                      </p:cBhvr>
                                      <p:to>
                                        <p:strVal val="visible"/>
                                      </p:to>
                                    </p:set>
                                    <p:anim calcmode="lin" valueType="num">
                                      <p:cBhvr additive="base">
                                        <p:cTn dur="500" id="36"/>
                                        <p:tgtEl>
                                          <p:spTgt spid="80"/>
                                        </p:tgtEl>
                                        <p:attrNameLst>
                                          <p:attrName>ppt_y</p:attrName>
                                        </p:attrNameLst>
                                      </p:cBhvr>
                                      <p:tavLst>
                                        <p:tav tm="0">
                                          <p:val>
                                            <p:strVal val="#ppt_y-#ppt_h*1.125000"/>
                                          </p:val>
                                        </p:tav>
                                        <p:tav tm="100000">
                                          <p:val>
                                            <p:strVal val="#ppt_y"/>
                                          </p:val>
                                        </p:tav>
                                      </p:tavLst>
                                    </p:anim>
                                    <p:animEffect filter="wipe(down)" transition="in">
                                      <p:cBhvr>
                                        <p:cTn dur="500" id="37"/>
                                        <p:tgtEl>
                                          <p:spTgt spid="80"/>
                                        </p:tgtEl>
                                      </p:cBhvr>
                                    </p:animEffect>
                                  </p:childTnLst>
                                </p:cTn>
                              </p:par>
                            </p:childTnLst>
                          </p:cTn>
                        </p:par>
                        <p:par>
                          <p:cTn fill="hold" id="38" nodeType="afterGroup">
                            <p:stCondLst>
                              <p:cond delay="2500"/>
                            </p:stCondLst>
                            <p:childTnLst>
                              <p:par>
                                <p:cTn fill="hold" id="39" nodeType="afterEffect" presetClass="entr" presetID="2" presetSubtype="4">
                                  <p:stCondLst>
                                    <p:cond delay="0"/>
                                  </p:stCondLst>
                                  <p:childTnLst>
                                    <p:set>
                                      <p:cBhvr>
                                        <p:cTn dur="1" fill="hold" id="40">
                                          <p:stCondLst>
                                            <p:cond delay="0"/>
                                          </p:stCondLst>
                                        </p:cTn>
                                        <p:tgtEl>
                                          <p:spTgt spid="98"/>
                                        </p:tgtEl>
                                        <p:attrNameLst>
                                          <p:attrName>style.visibility</p:attrName>
                                        </p:attrNameLst>
                                      </p:cBhvr>
                                      <p:to>
                                        <p:strVal val="visible"/>
                                      </p:to>
                                    </p:set>
                                    <p:anim calcmode="lin" valueType="num">
                                      <p:cBhvr additive="base">
                                        <p:cTn dur="500" fill="hold" id="41"/>
                                        <p:tgtEl>
                                          <p:spTgt spid="98"/>
                                        </p:tgtEl>
                                        <p:attrNameLst>
                                          <p:attrName>ppt_x</p:attrName>
                                        </p:attrNameLst>
                                      </p:cBhvr>
                                      <p:tavLst>
                                        <p:tav tm="0">
                                          <p:val>
                                            <p:strVal val="#ppt_x"/>
                                          </p:val>
                                        </p:tav>
                                        <p:tav tm="100000">
                                          <p:val>
                                            <p:strVal val="#ppt_x"/>
                                          </p:val>
                                        </p:tav>
                                      </p:tavLst>
                                    </p:anim>
                                    <p:anim calcmode="lin" valueType="num">
                                      <p:cBhvr additive="base">
                                        <p:cTn dur="500" fill="hold" id="42"/>
                                        <p:tgtEl>
                                          <p:spTgt spid="98"/>
                                        </p:tgtEl>
                                        <p:attrNameLst>
                                          <p:attrName>ppt_y</p:attrName>
                                        </p:attrNameLst>
                                      </p:cBhvr>
                                      <p:tavLst>
                                        <p:tav tm="0">
                                          <p:val>
                                            <p:strVal val="1+#ppt_h/2"/>
                                          </p:val>
                                        </p:tav>
                                        <p:tav tm="100000">
                                          <p:val>
                                            <p:strVal val="#ppt_y"/>
                                          </p:val>
                                        </p:tav>
                                      </p:tavLst>
                                    </p:anim>
                                  </p:childTnLst>
                                </p:cTn>
                              </p:par>
                            </p:childTnLst>
                          </p:cTn>
                        </p:par>
                        <p:par>
                          <p:cTn fill="hold" id="43" nodeType="afterGroup">
                            <p:stCondLst>
                              <p:cond delay="3000"/>
                            </p:stCondLst>
                            <p:childTnLst>
                              <p:par>
                                <p:cTn fill="hold" grpId="0" id="44" nodeType="afterEffect" presetClass="entr" presetID="22" presetSubtype="1">
                                  <p:stCondLst>
                                    <p:cond delay="250"/>
                                  </p:stCondLst>
                                  <p:childTnLst>
                                    <p:set>
                                      <p:cBhvr>
                                        <p:cTn dur="1" fill="hold" id="45">
                                          <p:stCondLst>
                                            <p:cond delay="0"/>
                                          </p:stCondLst>
                                        </p:cTn>
                                        <p:tgtEl>
                                          <p:spTgt spid="107"/>
                                        </p:tgtEl>
                                        <p:attrNameLst>
                                          <p:attrName>style.visibility</p:attrName>
                                        </p:attrNameLst>
                                      </p:cBhvr>
                                      <p:to>
                                        <p:strVal val="visible"/>
                                      </p:to>
                                    </p:set>
                                    <p:animEffect filter="wipe(up)" transition="in">
                                      <p:cBhvr>
                                        <p:cTn dur="500" id="46"/>
                                        <p:tgtEl>
                                          <p:spTgt spid="107"/>
                                        </p:tgtEl>
                                      </p:cBhvr>
                                    </p:animEffect>
                                  </p:childTnLst>
                                </p:cTn>
                              </p:par>
                              <p:par>
                                <p:cTn fill="hold" grpId="0" id="47" nodeType="withEffect" presetClass="entr" presetID="1" presetSubtype="0">
                                  <p:stCondLst>
                                    <p:cond delay="0"/>
                                  </p:stCondLst>
                                  <p:childTnLst>
                                    <p:set>
                                      <p:cBhvr>
                                        <p:cTn dur="1" fill="hold" id="48">
                                          <p:stCondLst>
                                            <p:cond delay="499"/>
                                          </p:stCondLst>
                                        </p:cTn>
                                        <p:tgtEl>
                                          <p:spTgt spid="92"/>
                                        </p:tgtEl>
                                        <p:attrNameLst>
                                          <p:attrName>style.visibility</p:attrName>
                                        </p:attrNameLst>
                                      </p:cBhvr>
                                      <p:to>
                                        <p:strVal val="visible"/>
                                      </p:to>
                                    </p:set>
                                  </p:childTnLst>
                                </p:cTn>
                              </p:par>
                              <p:par>
                                <p:cTn accel="50000" decel="50000" fill="hold" grpId="1" id="49" nodeType="withEffect" presetClass="path" presetID="42" presetSubtype="0">
                                  <p:stCondLst>
                                    <p:cond delay="0"/>
                                  </p:stCondLst>
                                  <p:childTnLst>
                                    <p:animMotion origin="layout" path="M -3.75E-06 -0.27917 L -3.75E-06 2.22222E-06" pathEditMode="relative" ptsTypes="AA" rAng="0">
                                      <p:cBhvr>
                                        <p:cTn dur="500" fill="hold" id="50"/>
                                        <p:tgtEl>
                                          <p:spTgt spid="92"/>
                                        </p:tgtEl>
                                        <p:attrNameLst>
                                          <p:attrName>ppt_x</p:attrName>
                                          <p:attrName>ppt_y</p:attrName>
                                        </p:attrNameLst>
                                      </p:cBhvr>
                                      <p:rCtr x="0" y="13958"/>
                                    </p:animMotion>
                                  </p:childTnLst>
                                </p:cTn>
                              </p:par>
                              <p:par>
                                <p:cTn fill="hold" id="51" nodeType="withEffect" presetClass="entr" presetID="12" presetSubtype="4">
                                  <p:stCondLst>
                                    <p:cond delay="250"/>
                                  </p:stCondLst>
                                  <p:childTnLst>
                                    <p:set>
                                      <p:cBhvr>
                                        <p:cTn dur="1" fill="hold" id="52">
                                          <p:stCondLst>
                                            <p:cond delay="0"/>
                                          </p:stCondLst>
                                        </p:cTn>
                                        <p:tgtEl>
                                          <p:spTgt spid="75"/>
                                        </p:tgtEl>
                                        <p:attrNameLst>
                                          <p:attrName>style.visibility</p:attrName>
                                        </p:attrNameLst>
                                      </p:cBhvr>
                                      <p:to>
                                        <p:strVal val="visible"/>
                                      </p:to>
                                    </p:set>
                                    <p:anim calcmode="lin" valueType="num">
                                      <p:cBhvr additive="base">
                                        <p:cTn dur="500" id="53"/>
                                        <p:tgtEl>
                                          <p:spTgt spid="75"/>
                                        </p:tgtEl>
                                        <p:attrNameLst>
                                          <p:attrName>ppt_y</p:attrName>
                                        </p:attrNameLst>
                                      </p:cBhvr>
                                      <p:tavLst>
                                        <p:tav tm="0">
                                          <p:val>
                                            <p:strVal val="#ppt_y+#ppt_h*1.125000"/>
                                          </p:val>
                                        </p:tav>
                                        <p:tav tm="100000">
                                          <p:val>
                                            <p:strVal val="#ppt_y"/>
                                          </p:val>
                                        </p:tav>
                                      </p:tavLst>
                                    </p:anim>
                                    <p:animEffect filter="wipe(up)" transition="in">
                                      <p:cBhvr>
                                        <p:cTn dur="500" id="54"/>
                                        <p:tgtEl>
                                          <p:spTgt spid="75"/>
                                        </p:tgtEl>
                                      </p:cBhvr>
                                    </p:animEffect>
                                  </p:childTnLst>
                                </p:cTn>
                              </p:par>
                            </p:childTnLst>
                          </p:cTn>
                        </p:par>
                        <p:par>
                          <p:cTn fill="hold" id="55" nodeType="afterGroup">
                            <p:stCondLst>
                              <p:cond delay="3750"/>
                            </p:stCondLst>
                            <p:childTnLst>
                              <p:par>
                                <p:cTn fill="hold" id="56" nodeType="afterEffect" presetClass="entr" presetID="2" presetSubtype="1">
                                  <p:stCondLst>
                                    <p:cond delay="0"/>
                                  </p:stCondLst>
                                  <p:childTnLst>
                                    <p:set>
                                      <p:cBhvr>
                                        <p:cTn dur="1" fill="hold" id="57">
                                          <p:stCondLst>
                                            <p:cond delay="0"/>
                                          </p:stCondLst>
                                        </p:cTn>
                                        <p:tgtEl>
                                          <p:spTgt spid="104"/>
                                        </p:tgtEl>
                                        <p:attrNameLst>
                                          <p:attrName>style.visibility</p:attrName>
                                        </p:attrNameLst>
                                      </p:cBhvr>
                                      <p:to>
                                        <p:strVal val="visible"/>
                                      </p:to>
                                    </p:set>
                                    <p:anim calcmode="lin" valueType="num">
                                      <p:cBhvr additive="base">
                                        <p:cTn dur="500" fill="hold" id="58"/>
                                        <p:tgtEl>
                                          <p:spTgt spid="104"/>
                                        </p:tgtEl>
                                        <p:attrNameLst>
                                          <p:attrName>ppt_x</p:attrName>
                                        </p:attrNameLst>
                                      </p:cBhvr>
                                      <p:tavLst>
                                        <p:tav tm="0">
                                          <p:val>
                                            <p:strVal val="#ppt_x"/>
                                          </p:val>
                                        </p:tav>
                                        <p:tav tm="100000">
                                          <p:val>
                                            <p:strVal val="#ppt_x"/>
                                          </p:val>
                                        </p:tav>
                                      </p:tavLst>
                                    </p:anim>
                                    <p:anim calcmode="lin" valueType="num">
                                      <p:cBhvr additive="base">
                                        <p:cTn dur="500" fill="hold" id="59"/>
                                        <p:tgtEl>
                                          <p:spTgt spid="104"/>
                                        </p:tgtEl>
                                        <p:attrNameLst>
                                          <p:attrName>ppt_y</p:attrName>
                                        </p:attrNameLst>
                                      </p:cBhvr>
                                      <p:tavLst>
                                        <p:tav tm="0">
                                          <p:val>
                                            <p:strVal val="0-#ppt_h/2"/>
                                          </p:val>
                                        </p:tav>
                                        <p:tav tm="100000">
                                          <p:val>
                                            <p:strVal val="#ppt_y"/>
                                          </p:val>
                                        </p:tav>
                                      </p:tavLst>
                                    </p:anim>
                                  </p:childTnLst>
                                </p:cTn>
                              </p:par>
                            </p:childTnLst>
                          </p:cTn>
                        </p:par>
                        <p:par>
                          <p:cTn fill="hold" id="60" nodeType="afterGroup">
                            <p:stCondLst>
                              <p:cond delay="4250"/>
                            </p:stCondLst>
                            <p:childTnLst>
                              <p:par>
                                <p:cTn fill="hold" grpId="0" id="61" nodeType="afterEffect" presetClass="entr" presetID="22" presetSubtype="4">
                                  <p:stCondLst>
                                    <p:cond delay="250"/>
                                  </p:stCondLst>
                                  <p:childTnLst>
                                    <p:set>
                                      <p:cBhvr>
                                        <p:cTn dur="1" fill="hold" id="62">
                                          <p:stCondLst>
                                            <p:cond delay="0"/>
                                          </p:stCondLst>
                                        </p:cTn>
                                        <p:tgtEl>
                                          <p:spTgt spid="109"/>
                                        </p:tgtEl>
                                        <p:attrNameLst>
                                          <p:attrName>style.visibility</p:attrName>
                                        </p:attrNameLst>
                                      </p:cBhvr>
                                      <p:to>
                                        <p:strVal val="visible"/>
                                      </p:to>
                                    </p:set>
                                    <p:animEffect filter="wipe(down)" transition="in">
                                      <p:cBhvr>
                                        <p:cTn dur="500" id="63"/>
                                        <p:tgtEl>
                                          <p:spTgt spid="109"/>
                                        </p:tgtEl>
                                      </p:cBhvr>
                                    </p:animEffect>
                                  </p:childTnLst>
                                </p:cTn>
                              </p:par>
                              <p:par>
                                <p:cTn fill="hold" grpId="0" id="64" nodeType="withEffect" presetClass="entr" presetID="1" presetSubtype="0">
                                  <p:stCondLst>
                                    <p:cond delay="0"/>
                                  </p:stCondLst>
                                  <p:childTnLst>
                                    <p:set>
                                      <p:cBhvr>
                                        <p:cTn dur="1" fill="hold" id="65">
                                          <p:stCondLst>
                                            <p:cond delay="499"/>
                                          </p:stCondLst>
                                        </p:cTn>
                                        <p:tgtEl>
                                          <p:spTgt spid="93"/>
                                        </p:tgtEl>
                                        <p:attrNameLst>
                                          <p:attrName>style.visibility</p:attrName>
                                        </p:attrNameLst>
                                      </p:cBhvr>
                                      <p:to>
                                        <p:strVal val="visible"/>
                                      </p:to>
                                    </p:set>
                                  </p:childTnLst>
                                </p:cTn>
                              </p:par>
                              <p:par>
                                <p:cTn accel="50000" decel="50000" fill="hold" grpId="1" id="66" nodeType="withEffect" presetClass="path" presetID="64" presetSubtype="0">
                                  <p:stCondLst>
                                    <p:cond delay="0"/>
                                  </p:stCondLst>
                                  <p:childTnLst>
                                    <p:animMotion origin="layout" path="M -4.16667E-06 0.2801 L -4.16667E-06 -4.44444E-06" pathEditMode="relative" ptsTypes="AA" rAng="0">
                                      <p:cBhvr>
                                        <p:cTn dur="500" fill="hold" id="67"/>
                                        <p:tgtEl>
                                          <p:spTgt spid="93"/>
                                        </p:tgtEl>
                                        <p:attrNameLst>
                                          <p:attrName>ppt_x</p:attrName>
                                          <p:attrName>ppt_y</p:attrName>
                                        </p:attrNameLst>
                                      </p:cBhvr>
                                      <p:rCtr x="0" y="-14005"/>
                                    </p:animMotion>
                                  </p:childTnLst>
                                </p:cTn>
                              </p:par>
                              <p:par>
                                <p:cTn fill="hold" id="68" nodeType="withEffect" presetClass="entr" presetID="12" presetSubtype="1">
                                  <p:stCondLst>
                                    <p:cond delay="250"/>
                                  </p:stCondLst>
                                  <p:childTnLst>
                                    <p:set>
                                      <p:cBhvr>
                                        <p:cTn dur="1" fill="hold" id="69">
                                          <p:stCondLst>
                                            <p:cond delay="0"/>
                                          </p:stCondLst>
                                        </p:cTn>
                                        <p:tgtEl>
                                          <p:spTgt spid="110"/>
                                        </p:tgtEl>
                                        <p:attrNameLst>
                                          <p:attrName>style.visibility</p:attrName>
                                        </p:attrNameLst>
                                      </p:cBhvr>
                                      <p:to>
                                        <p:strVal val="visible"/>
                                      </p:to>
                                    </p:set>
                                    <p:anim calcmode="lin" valueType="num">
                                      <p:cBhvr additive="base">
                                        <p:cTn dur="500" id="70"/>
                                        <p:tgtEl>
                                          <p:spTgt spid="110"/>
                                        </p:tgtEl>
                                        <p:attrNameLst>
                                          <p:attrName>ppt_y</p:attrName>
                                        </p:attrNameLst>
                                      </p:cBhvr>
                                      <p:tavLst>
                                        <p:tav tm="0">
                                          <p:val>
                                            <p:strVal val="#ppt_y-#ppt_h*1.125000"/>
                                          </p:val>
                                        </p:tav>
                                        <p:tav tm="100000">
                                          <p:val>
                                            <p:strVal val="#ppt_y"/>
                                          </p:val>
                                        </p:tav>
                                      </p:tavLst>
                                    </p:anim>
                                    <p:animEffect filter="wipe(down)" transition="in">
                                      <p:cBhvr>
                                        <p:cTn dur="500" id="71"/>
                                        <p:tgtEl>
                                          <p:spTgt spid="1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0"/>
      <p:bldP grpId="1" spid="90"/>
      <p:bldP grpId="0" spid="91"/>
      <p:bldP grpId="1" spid="91"/>
      <p:bldP grpId="0" spid="92"/>
      <p:bldP grpId="1" spid="92"/>
      <p:bldP grpId="0" spid="93"/>
      <p:bldP grpId="1" spid="93"/>
      <p:bldP grpId="0" spid="97"/>
      <p:bldP grpId="0" spid="107"/>
      <p:bldP grpId="0" spid="108"/>
      <p:bldP grpId="0" spid="109"/>
    </p:bldLst>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4" name="组合 53"/>
          <p:cNvGrpSpPr/>
          <p:nvPr/>
        </p:nvGrpSpPr>
        <p:grpSpPr>
          <a:xfrm>
            <a:off x="3515434" y="1682096"/>
            <a:ext cx="2281841" cy="2281844"/>
            <a:chOff x="3243850" y="1410512"/>
            <a:chExt cx="2553425" cy="2553428"/>
          </a:xfrm>
        </p:grpSpPr>
        <p:sp>
          <p:nvSpPr>
            <p:cNvPr id="28" name="箭头1"/>
            <p:cNvSpPr>
              <a:spLocks noChangeAspect="1"/>
            </p:cNvSpPr>
            <p:nvPr/>
          </p:nvSpPr>
          <p:spPr bwMode="auto">
            <a:xfrm>
              <a:off x="4541394" y="1410512"/>
              <a:ext cx="1255881" cy="1446347"/>
            </a:xfrm>
            <a:custGeom>
              <a:gdLst>
                <a:gd fmla="*/ 35 w 1260" name="T0"/>
                <a:gd fmla="*/ 1 h 1451" name="T1"/>
                <a:gd fmla="*/ 100 w 1260" name="T2"/>
                <a:gd fmla="*/ 6 h 1451" name="T3"/>
                <a:gd fmla="*/ 162 w 1260" name="T4"/>
                <a:gd fmla="*/ 13 h 1451" name="T5"/>
                <a:gd fmla="*/ 225 w 1260" name="T6"/>
                <a:gd fmla="*/ 23 h 1451" name="T7"/>
                <a:gd fmla="*/ 285 w 1260" name="T8"/>
                <a:gd fmla="*/ 37 h 1451" name="T9"/>
                <a:gd fmla="*/ 345 w 1260" name="T10"/>
                <a:gd fmla="*/ 53 h 1451" name="T11"/>
                <a:gd fmla="*/ 404 w 1260" name="T12"/>
                <a:gd fmla="*/ 72 h 1451" name="T13"/>
                <a:gd fmla="*/ 461 w 1260" name="T14"/>
                <a:gd fmla="*/ 94 h 1451" name="T15"/>
                <a:gd fmla="*/ 517 w 1260" name="T16"/>
                <a:gd fmla="*/ 119 h 1451" name="T17"/>
                <a:gd fmla="*/ 572 w 1260" name="T18"/>
                <a:gd fmla="*/ 145 h 1451" name="T19"/>
                <a:gd fmla="*/ 625 w 1260" name="T20"/>
                <a:gd fmla="*/ 175 h 1451" name="T21"/>
                <a:gd fmla="*/ 676 w 1260" name="T22"/>
                <a:gd fmla="*/ 206 h 1451" name="T23"/>
                <a:gd fmla="*/ 726 w 1260" name="T24"/>
                <a:gd fmla="*/ 240 h 1451" name="T25"/>
                <a:gd fmla="*/ 774 w 1260" name="T26"/>
                <a:gd fmla="*/ 277 h 1451" name="T27"/>
                <a:gd fmla="*/ 820 w 1260" name="T28"/>
                <a:gd fmla="*/ 316 h 1451" name="T29"/>
                <a:gd fmla="*/ 866 w 1260" name="T30"/>
                <a:gd fmla="*/ 356 h 1451" name="T31"/>
                <a:gd fmla="*/ 908 w 1260" name="T32"/>
                <a:gd fmla="*/ 398 h 1451" name="T33"/>
                <a:gd fmla="*/ 948 w 1260" name="T34"/>
                <a:gd fmla="*/ 444 h 1451" name="T35"/>
                <a:gd fmla="*/ 986 w 1260" name="T36"/>
                <a:gd fmla="*/ 490 h 1451" name="T37"/>
                <a:gd fmla="*/ 1023 w 1260" name="T38"/>
                <a:gd fmla="*/ 538 h 1451" name="T39"/>
                <a:gd fmla="*/ 1057 w 1260" name="T40"/>
                <a:gd fmla="*/ 589 h 1451" name="T41"/>
                <a:gd fmla="*/ 1088 w 1260" name="T42"/>
                <a:gd fmla="*/ 640 h 1451" name="T43"/>
                <a:gd fmla="*/ 1117 w 1260" name="T44"/>
                <a:gd fmla="*/ 693 h 1451" name="T45"/>
                <a:gd fmla="*/ 1144 w 1260" name="T46"/>
                <a:gd fmla="*/ 748 h 1451" name="T47"/>
                <a:gd fmla="*/ 1168 w 1260" name="T48"/>
                <a:gd fmla="*/ 804 h 1451" name="T49"/>
                <a:gd fmla="*/ 1190 w 1260" name="T50"/>
                <a:gd fmla="*/ 861 h 1451" name="T51"/>
                <a:gd fmla="*/ 1209 w 1260" name="T52"/>
                <a:gd fmla="*/ 921 h 1451" name="T53"/>
                <a:gd fmla="*/ 1224 w 1260" name="T54"/>
                <a:gd fmla="*/ 980 h 1451" name="T55"/>
                <a:gd fmla="*/ 1237 w 1260" name="T56"/>
                <a:gd fmla="*/ 1042 h 1451" name="T57"/>
                <a:gd fmla="*/ 1248 w 1260" name="T58"/>
                <a:gd fmla="*/ 1104 h 1451" name="T59"/>
                <a:gd fmla="*/ 1255 w 1260" name="T60"/>
                <a:gd fmla="*/ 1166 h 1451" name="T61"/>
                <a:gd fmla="*/ 1259 w 1260" name="T62"/>
                <a:gd fmla="*/ 1231 h 1451" name="T63"/>
                <a:gd fmla="*/ 921 w 1260" name="T64"/>
                <a:gd fmla="*/ 1451 h 1451" name="T65"/>
                <a:gd fmla="*/ 622 w 1260" name="T66"/>
                <a:gd fmla="*/ 1231 h 1451" name="T67"/>
                <a:gd fmla="*/ 616 w 1260" name="T68"/>
                <a:gd fmla="*/ 1184 h 1451" name="T69"/>
                <a:gd fmla="*/ 608 w 1260" name="T70"/>
                <a:gd fmla="*/ 1139 h 1451" name="T71"/>
                <a:gd fmla="*/ 597 w 1260" name="T72"/>
                <a:gd fmla="*/ 1096 h 1451" name="T73"/>
                <a:gd fmla="*/ 588 w 1260" name="T74"/>
                <a:gd fmla="*/ 1067 h 1451" name="T75"/>
                <a:gd fmla="*/ 572 w 1260" name="T76"/>
                <a:gd fmla="*/ 1025 h 1451" name="T77"/>
                <a:gd fmla="*/ 559 w 1260" name="T78"/>
                <a:gd fmla="*/ 998 h 1451" name="T79"/>
                <a:gd fmla="*/ 539 w 1260" name="T80"/>
                <a:gd fmla="*/ 959 h 1451" name="T81"/>
                <a:gd fmla="*/ 523 w 1260" name="T82"/>
                <a:gd fmla="*/ 934 h 1451" name="T83"/>
                <a:gd fmla="*/ 498 w 1260" name="T84"/>
                <a:gd fmla="*/ 898 h 1451" name="T85"/>
                <a:gd fmla="*/ 480 w 1260" name="T86"/>
                <a:gd fmla="*/ 874 h 1451" name="T87"/>
                <a:gd fmla="*/ 461 w 1260" name="T88"/>
                <a:gd fmla="*/ 852 h 1451" name="T89"/>
                <a:gd fmla="*/ 431 w 1260" name="T90"/>
                <a:gd fmla="*/ 821 h 1451" name="T91"/>
                <a:gd fmla="*/ 399 w 1260" name="T92"/>
                <a:gd fmla="*/ 791 h 1451" name="T93"/>
                <a:gd fmla="*/ 375 w 1260" name="T94"/>
                <a:gd fmla="*/ 773 h 1451" name="T95"/>
                <a:gd fmla="*/ 352 w 1260" name="T96"/>
                <a:gd fmla="*/ 755 h 1451" name="T97"/>
                <a:gd fmla="*/ 328 w 1260" name="T98"/>
                <a:gd fmla="*/ 739 h 1451" name="T99"/>
                <a:gd fmla="*/ 290 w 1260" name="T100"/>
                <a:gd fmla="*/ 716 h 1451" name="T101"/>
                <a:gd fmla="*/ 264 w 1260" name="T102"/>
                <a:gd fmla="*/ 702 h 1451" name="T103"/>
                <a:gd fmla="*/ 223 w 1260" name="T104"/>
                <a:gd fmla="*/ 684 h 1451" name="T105"/>
                <a:gd fmla="*/ 181 w 1260" name="T106"/>
                <a:gd fmla="*/ 669 h 1451" name="T107"/>
                <a:gd fmla="*/ 137 w 1260" name="T108"/>
                <a:gd fmla="*/ 656 h 1451" name="T109"/>
                <a:gd fmla="*/ 108 w 1260" name="T110"/>
                <a:gd fmla="*/ 649 h 1451" name="T111"/>
                <a:gd fmla="*/ 63 w 1260" name="T112"/>
                <a:gd fmla="*/ 642 h 1451" name="T113"/>
                <a:gd fmla="*/ 31 w 1260" name="T114"/>
                <a:gd fmla="*/ 639 h 1451" name="T115"/>
                <a:gd fmla="*/ 0 w 1260" name="T116"/>
                <a:gd fmla="*/ 637 h 1451" name="T117"/>
                <a:gd fmla="*/ 3 w 1260" name="T118"/>
                <a:gd fmla="*/ 0 h 145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51" w="1260">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0" rIns="0" tIns="34290"/>
            <a:lstStyle/>
            <a:p>
              <a:pPr algn="ctr">
                <a:lnSpc>
                  <a:spcPct val="120000"/>
                </a:lnSpc>
                <a:spcBef>
                  <a:spcPts val="340"/>
                </a:spcBef>
                <a:spcAft>
                  <a:spcPts val="340"/>
                </a:spcAft>
                <a:defRPr/>
              </a:pPr>
              <a:endParaRPr lang="en-US" sz="1600">
                <a:solidFill>
                  <a:srgbClr val="080808"/>
                </a:solidFill>
                <a:latin charset="0" panose="020b0806030902050204" pitchFamily="34" typeface="Impact"/>
              </a:endParaRPr>
            </a:p>
          </p:txBody>
        </p:sp>
        <p:sp>
          <p:nvSpPr>
            <p:cNvPr id="29" name="箭头4"/>
            <p:cNvSpPr>
              <a:spLocks noChangeAspect="1"/>
            </p:cNvSpPr>
            <p:nvPr/>
          </p:nvSpPr>
          <p:spPr bwMode="auto">
            <a:xfrm>
              <a:off x="3243850" y="1412001"/>
              <a:ext cx="1425514" cy="1319866"/>
            </a:xfrm>
            <a:custGeom>
              <a:gdLst>
                <a:gd fmla="*/ 637 w 1431" name="T0"/>
                <a:gd fmla="*/ 1302 h 1325" name="T1"/>
                <a:gd fmla="*/ 637 w 1431" name="T2"/>
                <a:gd fmla="*/ 1248 h 1325" name="T3"/>
                <a:gd fmla="*/ 640 w 1431" name="T4"/>
                <a:gd fmla="*/ 1217 h 1325" name="T5"/>
                <a:gd fmla="*/ 646 w 1431" name="T6"/>
                <a:gd fmla="*/ 1170 h 1325" name="T7"/>
                <a:gd fmla="*/ 655 w 1431" name="T8"/>
                <a:gd fmla="*/ 1125 h 1325" name="T9"/>
                <a:gd fmla="*/ 663 w 1431" name="T10"/>
                <a:gd fmla="*/ 1095 h 1325" name="T11"/>
                <a:gd fmla="*/ 678 w 1431" name="T12"/>
                <a:gd fmla="*/ 1052 h 1325" name="T13"/>
                <a:gd fmla="*/ 689 w 1431" name="T14"/>
                <a:gd fmla="*/ 1024 h 1325" name="T15"/>
                <a:gd fmla="*/ 708 w 1431" name="T16"/>
                <a:gd fmla="*/ 983 h 1325" name="T17"/>
                <a:gd fmla="*/ 724 w 1431" name="T18"/>
                <a:gd fmla="*/ 957 h 1325" name="T19"/>
                <a:gd fmla="*/ 739 w 1431" name="T20"/>
                <a:gd fmla="*/ 932 h 1325" name="T21"/>
                <a:gd fmla="*/ 756 w 1431" name="T22"/>
                <a:gd fmla="*/ 907 h 1325" name="T23"/>
                <a:gd fmla="*/ 773 w 1431" name="T24"/>
                <a:gd fmla="*/ 884 h 1325" name="T25"/>
                <a:gd fmla="*/ 792 w 1431" name="T26"/>
                <a:gd fmla="*/ 860 h 1325" name="T27"/>
                <a:gd fmla="*/ 822 w 1431" name="T28"/>
                <a:gd fmla="*/ 827 h 1325" name="T29"/>
                <a:gd fmla="*/ 843 w 1431" name="T30"/>
                <a:gd fmla="*/ 807 h 1325" name="T31"/>
                <a:gd fmla="*/ 877 w 1431" name="T32"/>
                <a:gd fmla="*/ 778 h 1325" name="T33"/>
                <a:gd fmla="*/ 901 w 1431" name="T34"/>
                <a:gd fmla="*/ 760 h 1325" name="T35"/>
                <a:gd fmla="*/ 938 w 1431" name="T36"/>
                <a:gd fmla="*/ 735 h 1325" name="T37"/>
                <a:gd fmla="*/ 976 w 1431" name="T38"/>
                <a:gd fmla="*/ 711 h 1325" name="T39"/>
                <a:gd fmla="*/ 1003 w 1431" name="T40"/>
                <a:gd fmla="*/ 698 h 1325" name="T41"/>
                <a:gd fmla="*/ 1030 w 1431" name="T42"/>
                <a:gd fmla="*/ 686 h 1325" name="T43"/>
                <a:gd fmla="*/ 1059 w 1431" name="T44"/>
                <a:gd fmla="*/ 675 h 1325" name="T45"/>
                <a:gd fmla="*/ 1117 w 1431" name="T46"/>
                <a:gd fmla="*/ 657 h 1325" name="T47"/>
                <a:gd fmla="*/ 1147 w 1431" name="T48"/>
                <a:gd fmla="*/ 649 h 1325" name="T49"/>
                <a:gd fmla="*/ 1192 w 1431" name="T50"/>
                <a:gd fmla="*/ 642 h 1325" name="T51"/>
                <a:gd fmla="*/ 1224 w 1431" name="T52"/>
                <a:gd fmla="*/ 638 h 1325" name="T53"/>
                <a:gd fmla="*/ 1431 w 1431" name="T54"/>
                <a:gd fmla="*/ 334 h 1325" name="T55"/>
                <a:gd fmla="*/ 1207 w 1431" name="T56"/>
                <a:gd fmla="*/ 1 h 1325" name="T57"/>
                <a:gd fmla="*/ 1142 w 1431" name="T58"/>
                <a:gd fmla="*/ 6 h 1325" name="T59"/>
                <a:gd fmla="*/ 1080 w 1431" name="T60"/>
                <a:gd fmla="*/ 15 h 1325" name="T61"/>
                <a:gd fmla="*/ 1018 w 1431" name="T62"/>
                <a:gd fmla="*/ 26 h 1325" name="T63"/>
                <a:gd fmla="*/ 957 w 1431" name="T64"/>
                <a:gd fmla="*/ 40 h 1325" name="T65"/>
                <a:gd fmla="*/ 898 w 1431" name="T66"/>
                <a:gd fmla="*/ 57 h 1325" name="T67"/>
                <a:gd fmla="*/ 839 w 1431" name="T68"/>
                <a:gd fmla="*/ 76 h 1325" name="T69"/>
                <a:gd fmla="*/ 783 w 1431" name="T70"/>
                <a:gd fmla="*/ 100 h 1325" name="T71"/>
                <a:gd fmla="*/ 728 w 1431" name="T72"/>
                <a:gd fmla="*/ 125 h 1325" name="T73"/>
                <a:gd fmla="*/ 673 w 1431" name="T74"/>
                <a:gd fmla="*/ 152 h 1325" name="T75"/>
                <a:gd fmla="*/ 620 w 1431" name="T76"/>
                <a:gd fmla="*/ 182 h 1325" name="T77"/>
                <a:gd fmla="*/ 570 w 1431" name="T78"/>
                <a:gd fmla="*/ 214 h 1325" name="T79"/>
                <a:gd fmla="*/ 520 w 1431" name="T80"/>
                <a:gd fmla="*/ 250 h 1325" name="T81"/>
                <a:gd fmla="*/ 472 w 1431" name="T82"/>
                <a:gd fmla="*/ 287 h 1325" name="T83"/>
                <a:gd fmla="*/ 427 w 1431" name="T84"/>
                <a:gd fmla="*/ 325 h 1325" name="T85"/>
                <a:gd fmla="*/ 382 w 1431" name="T86"/>
                <a:gd fmla="*/ 366 h 1325" name="T87"/>
                <a:gd fmla="*/ 341 w 1431" name="T88"/>
                <a:gd fmla="*/ 410 h 1325" name="T89"/>
                <a:gd fmla="*/ 301 w 1431" name="T90"/>
                <a:gd fmla="*/ 455 h 1325" name="T91"/>
                <a:gd fmla="*/ 263 w 1431" name="T92"/>
                <a:gd fmla="*/ 502 h 1325" name="T93"/>
                <a:gd fmla="*/ 227 w 1431" name="T94"/>
                <a:gd fmla="*/ 550 h 1325" name="T95"/>
                <a:gd fmla="*/ 194 w 1431" name="T96"/>
                <a:gd fmla="*/ 602 h 1325" name="T97"/>
                <a:gd fmla="*/ 163 w 1431" name="T98"/>
                <a:gd fmla="*/ 653 h 1325" name="T99"/>
                <a:gd fmla="*/ 135 w 1431" name="T100"/>
                <a:gd fmla="*/ 707 h 1325" name="T101"/>
                <a:gd fmla="*/ 109 w 1431" name="T102"/>
                <a:gd fmla="*/ 762 h 1325" name="T103"/>
                <a:gd fmla="*/ 86 w 1431" name="T104"/>
                <a:gd fmla="*/ 819 h 1325" name="T105"/>
                <a:gd fmla="*/ 64 w 1431" name="T106"/>
                <a:gd fmla="*/ 876 h 1325" name="T107"/>
                <a:gd fmla="*/ 47 w 1431" name="T108"/>
                <a:gd fmla="*/ 936 h 1325" name="T109"/>
                <a:gd fmla="*/ 31 w 1431" name="T110"/>
                <a:gd fmla="*/ 996 h 1325" name="T111"/>
                <a:gd fmla="*/ 19 w 1431" name="T112"/>
                <a:gd fmla="*/ 1058 h 1325" name="T113"/>
                <a:gd fmla="*/ 10 w 1431" name="T114"/>
                <a:gd fmla="*/ 1120 h 1325" name="T115"/>
                <a:gd fmla="*/ 4 w 1431" name="T116"/>
                <a:gd fmla="*/ 1183 h 1325" name="T117"/>
                <a:gd fmla="*/ 1 w 1431" name="T118"/>
                <a:gd fmla="*/ 1247 h 1325" name="T119"/>
                <a:gd fmla="*/ 1 w 1431" name="T120"/>
                <a:gd fmla="*/ 1302 h 1325" name="T121"/>
                <a:gd fmla="*/ 335 w 1431" name="T122"/>
                <a:gd fmla="*/ 1129 h 13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25" w="1431">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nSpc>
                  <a:spcPct val="120000"/>
                </a:lnSpc>
                <a:defRPr/>
              </a:pPr>
              <a:endParaRPr lang="en-US" sz="700">
                <a:solidFill>
                  <a:srgbClr val="080808"/>
                </a:solidFill>
                <a:latin charset="-122" panose="020b0503020204020204" pitchFamily="34" typeface="微软雅黑"/>
              </a:endParaRPr>
            </a:p>
          </p:txBody>
        </p:sp>
        <p:sp>
          <p:nvSpPr>
            <p:cNvPr id="30" name="箭头3"/>
            <p:cNvSpPr>
              <a:spLocks noChangeAspect="1"/>
            </p:cNvSpPr>
            <p:nvPr/>
          </p:nvSpPr>
          <p:spPr bwMode="auto">
            <a:xfrm>
              <a:off x="3248314" y="2603898"/>
              <a:ext cx="1291593" cy="1360042"/>
            </a:xfrm>
            <a:custGeom>
              <a:gdLst>
                <a:gd fmla="*/ 1096 w 1295" name="T0"/>
                <a:gd fmla="*/ 1023 h 1364" name="T1"/>
                <a:gd fmla="*/ 1276 w 1295" name="T2"/>
                <a:gd fmla="*/ 728 h 1364" name="T3"/>
                <a:gd fmla="*/ 1232 w 1295" name="T4"/>
                <a:gd fmla="*/ 726 h 1364" name="T5"/>
                <a:gd fmla="*/ 1187 w 1295" name="T6"/>
                <a:gd fmla="*/ 722 h 1364" name="T7"/>
                <a:gd fmla="*/ 1131 w 1295" name="T8"/>
                <a:gd fmla="*/ 711 h 1364" name="T9"/>
                <a:gd fmla="*/ 1103 w 1295" name="T10"/>
                <a:gd fmla="*/ 704 h 1364" name="T11"/>
                <a:gd fmla="*/ 1050 w 1295" name="T12"/>
                <a:gd fmla="*/ 687 h 1364" name="T13"/>
                <a:gd fmla="*/ 1023 w 1295" name="T14"/>
                <a:gd fmla="*/ 677 h 1364" name="T15"/>
                <a:gd fmla="*/ 973 w 1295" name="T16"/>
                <a:gd fmla="*/ 653 h 1364" name="T17"/>
                <a:gd fmla="*/ 949 w 1295" name="T18"/>
                <a:gd fmla="*/ 638 h 1364" name="T19"/>
                <a:gd fmla="*/ 902 w 1295" name="T20"/>
                <a:gd fmla="*/ 608 h 1364" name="T21"/>
                <a:gd fmla="*/ 880 w 1295" name="T22"/>
                <a:gd fmla="*/ 591 h 1364" name="T23"/>
                <a:gd fmla="*/ 837 w 1295" name="T24"/>
                <a:gd fmla="*/ 556 h 1364" name="T25"/>
                <a:gd fmla="*/ 799 w 1295" name="T26"/>
                <a:gd fmla="*/ 517 h 1364" name="T27"/>
                <a:gd fmla="*/ 781 w 1295" name="T28"/>
                <a:gd fmla="*/ 496 h 1364" name="T29"/>
                <a:gd fmla="*/ 747 w 1295" name="T30"/>
                <a:gd fmla="*/ 451 h 1364" name="T31"/>
                <a:gd fmla="*/ 725 w 1295" name="T32"/>
                <a:gd fmla="*/ 417 h 1364" name="T33"/>
                <a:gd fmla="*/ 703 w 1295" name="T34"/>
                <a:gd fmla="*/ 380 h 1364" name="T35"/>
                <a:gd fmla="*/ 680 w 1295" name="T36"/>
                <a:gd fmla="*/ 330 h 1364" name="T37"/>
                <a:gd fmla="*/ 670 w 1295" name="T38"/>
                <a:gd fmla="*/ 303 h 1364" name="T39"/>
                <a:gd fmla="*/ 657 w 1295" name="T40"/>
                <a:gd fmla="*/ 263 h 1364" name="T41"/>
                <a:gd fmla="*/ 646 w 1295" name="T42"/>
                <a:gd fmla="*/ 221 h 1364" name="T43"/>
                <a:gd fmla="*/ 322 w 1295" name="T44"/>
                <a:gd fmla="*/ 0 h 1364" name="T45"/>
                <a:gd fmla="*/ 2 w 1295" name="T46"/>
                <a:gd fmla="*/ 222 h 1364" name="T47"/>
                <a:gd fmla="*/ 10 w 1295" name="T48"/>
                <a:gd fmla="*/ 282 h 1364" name="T49"/>
                <a:gd fmla="*/ 21 w 1295" name="T50"/>
                <a:gd fmla="*/ 343 h 1364" name="T51"/>
                <a:gd fmla="*/ 35 w 1295" name="T52"/>
                <a:gd fmla="*/ 401 h 1364" name="T53"/>
                <a:gd fmla="*/ 51 w 1295" name="T54"/>
                <a:gd fmla="*/ 458 h 1364" name="T55"/>
                <a:gd fmla="*/ 69 w 1295" name="T56"/>
                <a:gd fmla="*/ 516 h 1364" name="T57"/>
                <a:gd fmla="*/ 91 w 1295" name="T58"/>
                <a:gd fmla="*/ 571 h 1364" name="T59"/>
                <a:gd fmla="*/ 115 w 1295" name="T60"/>
                <a:gd fmla="*/ 624 h 1364" name="T61"/>
                <a:gd fmla="*/ 141 w 1295" name="T62"/>
                <a:gd fmla="*/ 678 h 1364" name="T63"/>
                <a:gd fmla="*/ 169 w 1295" name="T64"/>
                <a:gd fmla="*/ 729 h 1364" name="T65"/>
                <a:gd fmla="*/ 200 w 1295" name="T66"/>
                <a:gd fmla="*/ 779 h 1364" name="T67"/>
                <a:gd fmla="*/ 233 w 1295" name="T68"/>
                <a:gd fmla="*/ 828 h 1364" name="T69"/>
                <a:gd fmla="*/ 268 w 1295" name="T70"/>
                <a:gd fmla="*/ 874 h 1364" name="T71"/>
                <a:gd fmla="*/ 305 w 1295" name="T72"/>
                <a:gd fmla="*/ 919 h 1364" name="T73"/>
                <a:gd fmla="*/ 344 w 1295" name="T74"/>
                <a:gd fmla="*/ 962 h 1364" name="T75"/>
                <a:gd fmla="*/ 385 w 1295" name="T76"/>
                <a:gd fmla="*/ 1004 h 1364" name="T77"/>
                <a:gd fmla="*/ 428 w 1295" name="T78"/>
                <a:gd fmla="*/ 1043 h 1364" name="T79"/>
                <a:gd fmla="*/ 473 w 1295" name="T80"/>
                <a:gd fmla="*/ 1081 h 1364" name="T81"/>
                <a:gd fmla="*/ 519 w 1295" name="T82"/>
                <a:gd fmla="*/ 1116 h 1364" name="T83"/>
                <a:gd fmla="*/ 567 w 1295" name="T84"/>
                <a:gd fmla="*/ 1151 h 1364" name="T85"/>
                <a:gd fmla="*/ 616 w 1295" name="T86"/>
                <a:gd fmla="*/ 1182 h 1364" name="T87"/>
                <a:gd fmla="*/ 667 w 1295" name="T88"/>
                <a:gd fmla="*/ 1211 h 1364" name="T89"/>
                <a:gd fmla="*/ 720 w 1295" name="T90"/>
                <a:gd fmla="*/ 1237 h 1364" name="T91"/>
                <a:gd fmla="*/ 774 w 1295" name="T92"/>
                <a:gd fmla="*/ 1262 h 1364" name="T93"/>
                <a:gd fmla="*/ 828 w 1295" name="T94"/>
                <a:gd fmla="*/ 1283 h 1364" name="T95"/>
                <a:gd fmla="*/ 885 w 1295" name="T96"/>
                <a:gd fmla="*/ 1304 h 1364" name="T97"/>
                <a:gd fmla="*/ 942 w 1295" name="T98"/>
                <a:gd fmla="*/ 1321 h 1364" name="T99"/>
                <a:gd fmla="*/ 1001 w 1295" name="T100"/>
                <a:gd fmla="*/ 1335 h 1364" name="T101"/>
                <a:gd fmla="*/ 1061 w 1295" name="T102"/>
                <a:gd fmla="*/ 1346 h 1364" name="T103"/>
                <a:gd fmla="*/ 1121 w 1295" name="T104"/>
                <a:gd fmla="*/ 1355 h 1364" name="T105"/>
                <a:gd fmla="*/ 1182 w 1295" name="T106"/>
                <a:gd fmla="*/ 1361 h 1364" name="T107"/>
                <a:gd fmla="*/ 1245 w 1295" name="T108"/>
                <a:gd fmla="*/ 1364 h 1364" name="T109"/>
                <a:gd fmla="*/ 1281 w 1295" name="T110"/>
                <a:gd fmla="*/ 1364 h 1364" name="T111"/>
                <a:gd fmla="*/ 1290 w 1295" name="T112"/>
                <a:gd fmla="*/ 1362 h 136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364" w="1295">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tIns="34290"/>
            <a:lstStyle/>
            <a:p>
              <a:pPr>
                <a:lnSpc>
                  <a:spcPct val="120000"/>
                </a:lnSpc>
                <a:defRPr/>
              </a:pPr>
              <a:endParaRPr lang="en-US" sz="700">
                <a:solidFill>
                  <a:srgbClr val="080808"/>
                </a:solidFill>
                <a:latin charset="-122" panose="020b0503020204020204" pitchFamily="34" typeface="微软雅黑"/>
              </a:endParaRPr>
            </a:p>
          </p:txBody>
        </p:sp>
        <p:sp>
          <p:nvSpPr>
            <p:cNvPr id="31" name="箭头2"/>
            <p:cNvSpPr>
              <a:spLocks noChangeAspect="1"/>
            </p:cNvSpPr>
            <p:nvPr/>
          </p:nvSpPr>
          <p:spPr bwMode="auto">
            <a:xfrm>
              <a:off x="4414914" y="2731867"/>
              <a:ext cx="1380874" cy="1229097"/>
            </a:xfrm>
            <a:custGeom>
              <a:gdLst>
                <a:gd fmla="*/ 0 w 1385" name="T0"/>
                <a:gd fmla="*/ 903 h 1233" name="T1"/>
                <a:gd fmla="*/ 221 w 1385" name="T2"/>
                <a:gd fmla="*/ 588 h 1233" name="T3"/>
                <a:gd fmla="*/ 262 w 1385" name="T4"/>
                <a:gd fmla="*/ 579 h 1233" name="T5"/>
                <a:gd fmla="*/ 302 w 1385" name="T6"/>
                <a:gd fmla="*/ 567 h 1233" name="T7"/>
                <a:gd fmla="*/ 354 w 1385" name="T8"/>
                <a:gd fmla="*/ 548 h 1233" name="T9"/>
                <a:gd fmla="*/ 391 w 1385" name="T10"/>
                <a:gd fmla="*/ 531 h 1233" name="T11"/>
                <a:gd fmla="*/ 427 w 1385" name="T12"/>
                <a:gd fmla="*/ 511 h 1233" name="T13"/>
                <a:gd fmla="*/ 472 w 1385" name="T14"/>
                <a:gd fmla="*/ 482 h 1233" name="T15"/>
                <a:gd fmla="*/ 506 w 1385" name="T16"/>
                <a:gd fmla="*/ 458 h 1233" name="T17"/>
                <a:gd fmla="*/ 526 w 1385" name="T18"/>
                <a:gd fmla="*/ 441 h 1233" name="T19"/>
                <a:gd fmla="*/ 546 w 1385" name="T20"/>
                <a:gd fmla="*/ 423 h 1233" name="T21"/>
                <a:gd fmla="*/ 565 w 1385" name="T22"/>
                <a:gd fmla="*/ 405 h 1233" name="T23"/>
                <a:gd fmla="*/ 584 w 1385" name="T24"/>
                <a:gd fmla="*/ 385 h 1233" name="T25"/>
                <a:gd fmla="*/ 610 w 1385" name="T26"/>
                <a:gd fmla="*/ 353 h 1233" name="T27"/>
                <a:gd fmla="*/ 642 w 1385" name="T28"/>
                <a:gd fmla="*/ 310 h 1233" name="T29"/>
                <a:gd fmla="*/ 671 w 1385" name="T30"/>
                <a:gd fmla="*/ 264 h 1233" name="T31"/>
                <a:gd fmla="*/ 689 w 1385" name="T32"/>
                <a:gd fmla="*/ 228 h 1233" name="T33"/>
                <a:gd fmla="*/ 705 w 1385" name="T34"/>
                <a:gd fmla="*/ 189 h 1233" name="T35"/>
                <a:gd fmla="*/ 723 w 1385" name="T36"/>
                <a:gd fmla="*/ 138 h 1233" name="T37"/>
                <a:gd fmla="*/ 737 w 1385" name="T38"/>
                <a:gd fmla="*/ 84 h 1233" name="T39"/>
                <a:gd fmla="*/ 746 w 1385" name="T40"/>
                <a:gd fmla="*/ 28 h 1233" name="T41"/>
                <a:gd fmla="*/ 748 w 1385" name="T42"/>
                <a:gd fmla="*/ 0 h 1233" name="T43"/>
                <a:gd fmla="*/ 1385 w 1385" name="T44"/>
                <a:gd fmla="*/ 4 h 1233" name="T45"/>
                <a:gd fmla="*/ 1382 w 1385" name="T46"/>
                <a:gd fmla="*/ 66 h 1233" name="T47"/>
                <a:gd fmla="*/ 1375 w 1385" name="T48"/>
                <a:gd fmla="*/ 126 h 1233" name="T49"/>
                <a:gd fmla="*/ 1366 w 1385" name="T50"/>
                <a:gd fmla="*/ 185 h 1233" name="T51"/>
                <a:gd fmla="*/ 1354 w 1385" name="T52"/>
                <a:gd fmla="*/ 245 h 1233" name="T53"/>
                <a:gd fmla="*/ 1339 w 1385" name="T54"/>
                <a:gd fmla="*/ 302 h 1233" name="T55"/>
                <a:gd fmla="*/ 1322 w 1385" name="T56"/>
                <a:gd fmla="*/ 359 h 1233" name="T57"/>
                <a:gd fmla="*/ 1301 w 1385" name="T58"/>
                <a:gd fmla="*/ 414 h 1233" name="T59"/>
                <a:gd fmla="*/ 1279 w 1385" name="T60"/>
                <a:gd fmla="*/ 468 h 1233" name="T61"/>
                <a:gd fmla="*/ 1255 w 1385" name="T62"/>
                <a:gd fmla="*/ 522 h 1233" name="T63"/>
                <a:gd fmla="*/ 1228 w 1385" name="T64"/>
                <a:gd fmla="*/ 573 h 1233" name="T65"/>
                <a:gd fmla="*/ 1200 w 1385" name="T66"/>
                <a:gd fmla="*/ 623 h 1233" name="T67"/>
                <a:gd fmla="*/ 1169 w 1385" name="T68"/>
                <a:gd fmla="*/ 671 h 1233" name="T69"/>
                <a:gd fmla="*/ 1135 w 1385" name="T70"/>
                <a:gd fmla="*/ 719 h 1233" name="T71"/>
                <a:gd fmla="*/ 1099 w 1385" name="T72"/>
                <a:gd fmla="*/ 764 h 1233" name="T73"/>
                <a:gd fmla="*/ 1062 w 1385" name="T74"/>
                <a:gd fmla="*/ 808 h 1233" name="T75"/>
                <a:gd fmla="*/ 1023 w 1385" name="T76"/>
                <a:gd fmla="*/ 851 h 1233" name="T77"/>
                <a:gd fmla="*/ 982 w 1385" name="T78"/>
                <a:gd fmla="*/ 891 h 1233" name="T79"/>
                <a:gd fmla="*/ 939 w 1385" name="T80"/>
                <a:gd fmla="*/ 929 h 1233" name="T81"/>
                <a:gd fmla="*/ 895 w 1385" name="T82"/>
                <a:gd fmla="*/ 965 h 1233" name="T83"/>
                <a:gd fmla="*/ 849 w 1385" name="T84"/>
                <a:gd fmla="*/ 1000 h 1233" name="T85"/>
                <a:gd fmla="*/ 801 w 1385" name="T86"/>
                <a:gd fmla="*/ 1032 h 1233" name="T87"/>
                <a:gd fmla="*/ 752 w 1385" name="T88"/>
                <a:gd fmla="*/ 1063 h 1233" name="T89"/>
                <a:gd fmla="*/ 701 w 1385" name="T90"/>
                <a:gd fmla="*/ 1090 h 1233" name="T91"/>
                <a:gd fmla="*/ 649 w 1385" name="T92"/>
                <a:gd fmla="*/ 1116 h 1233" name="T93"/>
                <a:gd fmla="*/ 595 w 1385" name="T94"/>
                <a:gd fmla="*/ 1139 h 1233" name="T95"/>
                <a:gd fmla="*/ 541 w 1385" name="T96"/>
                <a:gd fmla="*/ 1161 h 1233" name="T97"/>
                <a:gd fmla="*/ 485 w 1385" name="T98"/>
                <a:gd fmla="*/ 1180 h 1233" name="T99"/>
                <a:gd fmla="*/ 428 w 1385" name="T100"/>
                <a:gd fmla="*/ 1196 h 1233" name="T101"/>
                <a:gd fmla="*/ 370 w 1385" name="T102"/>
                <a:gd fmla="*/ 1209 h 1233" name="T103"/>
                <a:gd fmla="*/ 311 w 1385" name="T104"/>
                <a:gd fmla="*/ 1220 h 1233" name="T105"/>
                <a:gd fmla="*/ 251 w 1385" name="T106"/>
                <a:gd fmla="*/ 1228 h 1233" name="T107"/>
                <a:gd fmla="*/ 191 w 1385" name="T108"/>
                <a:gd fmla="*/ 1233 h 123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33" w="1385">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bIns="25204" lIns="0" rIns="0" tIns="25204"/>
            <a:lstStyle/>
            <a:p>
              <a:pPr indent="-102870" marL="102870">
                <a:lnSpc>
                  <a:spcPct val="120000"/>
                </a:lnSpc>
                <a:spcBef>
                  <a:spcPts val="340"/>
                </a:spcBef>
                <a:spcAft>
                  <a:spcPts val="340"/>
                </a:spcAft>
                <a:buFont charset="0" panose="020b0604020202020204" pitchFamily="34" typeface="Arial"/>
                <a:buChar char="•"/>
                <a:defRPr/>
              </a:pPr>
              <a:endParaRPr lang="en-US" sz="800">
                <a:solidFill>
                  <a:srgbClr val="080808"/>
                </a:solidFill>
                <a:latin charset="-122" panose="020b0503020204020204" pitchFamily="34" typeface="微软雅黑"/>
              </a:endParaRPr>
            </a:p>
          </p:txBody>
        </p:sp>
        <p:sp>
          <p:nvSpPr>
            <p:cNvPr id="32" name="中心文本"/>
            <p:cNvSpPr txBox="1">
              <a:spLocks noChangeArrowheads="1"/>
            </p:cNvSpPr>
            <p:nvPr/>
          </p:nvSpPr>
          <p:spPr bwMode="auto">
            <a:xfrm>
              <a:off x="3914942" y="2372625"/>
              <a:ext cx="1214216" cy="67149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25718" lIns="51435" rIns="51435" tIns="25718">
              <a:spAutoFit/>
            </a:bodyPr>
            <a:lstStyle>
              <a:lvl1pPr>
                <a:spcBef>
                  <a:spcPct val="20000"/>
                </a:spcBef>
                <a:buFont charset="0" panose="020b0604020202020204" pitchFamily="34" typeface="Arial"/>
                <a:buChar char="•"/>
                <a:defRPr sz="3200">
                  <a:solidFill>
                    <a:schemeClr val="tx1"/>
                  </a:solidFill>
                  <a:latin charset="0" panose="020b0606020202030204" pitchFamily="34" typeface="Arial Narrow"/>
                  <a:ea charset="-122" panose="020b0503020204020204" pitchFamily="34" typeface="微软雅黑"/>
                </a:defRPr>
              </a:lvl1pPr>
              <a:lvl2pPr indent="-285750" marL="742950">
                <a:spcBef>
                  <a:spcPct val="20000"/>
                </a:spcBef>
                <a:buFont charset="0" panose="020b0604020202020204" pitchFamily="34" typeface="Arial"/>
                <a:buChar char="–"/>
                <a:defRPr sz="2800">
                  <a:solidFill>
                    <a:schemeClr val="tx1"/>
                  </a:solidFill>
                  <a:latin charset="0" panose="020b0606020202030204" pitchFamily="34" typeface="Arial Narrow"/>
                  <a:ea charset="-122" panose="020b0503020204020204" pitchFamily="34" typeface="微软雅黑"/>
                </a:defRPr>
              </a:lvl2pPr>
              <a:lvl3pPr indent="-228600" marL="1143000">
                <a:spcBef>
                  <a:spcPct val="20000"/>
                </a:spcBef>
                <a:buFont charset="0" panose="020b0604020202020204" pitchFamily="34" typeface="Arial"/>
                <a:buChar char="•"/>
                <a:defRPr sz="2400">
                  <a:solidFill>
                    <a:schemeClr val="tx1"/>
                  </a:solidFill>
                  <a:latin charset="0" panose="020b0606020202030204" pitchFamily="34" typeface="Arial Narrow"/>
                  <a:ea charset="-122" panose="020b0503020204020204" pitchFamily="34" typeface="微软雅黑"/>
                </a:defRPr>
              </a:lvl3pPr>
              <a:lvl4pPr indent="-228600" marL="16002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4pPr>
              <a:lvl5pPr indent="-228600" marL="2057400">
                <a:spcBef>
                  <a:spcPct val="20000"/>
                </a:spcBef>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5pPr>
              <a:lvl6pPr eaLnBrk="0" fontAlgn="base" hangingPunct="0" indent="-228600" marL="25146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6pPr>
              <a:lvl7pPr eaLnBrk="0" fontAlgn="base" hangingPunct="0" indent="-228600" marL="29718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7pPr>
              <a:lvl8pPr eaLnBrk="0" fontAlgn="base" hangingPunct="0" indent="-228600" marL="34290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8pPr>
              <a:lvl9pPr eaLnBrk="0" fontAlgn="base" hangingPunct="0" indent="-228600" marL="3886200">
                <a:spcBef>
                  <a:spcPct val="20000"/>
                </a:spcBef>
                <a:spcAft>
                  <a:spcPct val="0"/>
                </a:spcAft>
                <a:buFont charset="0" panose="020b0604020202020204" pitchFamily="34" typeface="Arial"/>
                <a:buChar char="»"/>
                <a:defRPr sz="2000">
                  <a:solidFill>
                    <a:schemeClr val="tx1"/>
                  </a:solidFill>
                  <a:latin charset="0" panose="020b0606020202030204" pitchFamily="34" typeface="Arial Narrow"/>
                  <a:ea charset="-122" panose="020b0503020204020204" pitchFamily="34" typeface="微软雅黑"/>
                </a:defRPr>
              </a:lvl9pPr>
            </a:lstStyle>
            <a:p>
              <a:pPr algn="ctr">
                <a:spcBef>
                  <a:spcPct val="0"/>
                </a:spcBef>
                <a:buFontTx/>
                <a:buNone/>
                <a:defRPr/>
              </a:pPr>
              <a:r>
                <a:rPr altLang="en-US" lang="zh-CN" smtClean="0" sz="1800">
                  <a:solidFill>
                    <a:schemeClr val="bg1"/>
                  </a:solidFill>
                  <a:latin charset="-122" panose="020b0503020204020204" pitchFamily="34" typeface="微软雅黑"/>
                </a:rPr>
                <a:t>添加</a:t>
              </a:r>
            </a:p>
            <a:p>
              <a:pPr algn="ctr">
                <a:spcBef>
                  <a:spcPct val="0"/>
                </a:spcBef>
                <a:buFontTx/>
                <a:buNone/>
                <a:defRPr/>
              </a:pPr>
              <a:r>
                <a:rPr altLang="en-US" lang="zh-CN" smtClean="0" sz="1800">
                  <a:solidFill>
                    <a:schemeClr val="bg1"/>
                  </a:solidFill>
                  <a:latin charset="-122" panose="020b0503020204020204" pitchFamily="34" typeface="微软雅黑"/>
                </a:rPr>
                <a:t>标题</a:t>
              </a:r>
            </a:p>
          </p:txBody>
        </p:sp>
        <p:sp>
          <p:nvSpPr>
            <p:cNvPr id="33" name="Freeform 54"/>
            <p:cNvSpPr>
              <a:spLocks noEditPoints="1"/>
            </p:cNvSpPr>
            <p:nvPr/>
          </p:nvSpPr>
          <p:spPr bwMode="auto">
            <a:xfrm>
              <a:off x="5007967" y="3245835"/>
              <a:ext cx="194768" cy="360184"/>
            </a:xfrm>
            <a:custGeom>
              <a:gdLst>
                <a:gd fmla="*/ 23 w 144" name="T0"/>
                <a:gd fmla="*/ 0 h 270" name="T1"/>
                <a:gd fmla="*/ 19 w 144" name="T2"/>
                <a:gd fmla="*/ 0 h 270" name="T3"/>
                <a:gd fmla="*/ 11 w 144" name="T4"/>
                <a:gd fmla="*/ 3 h 270" name="T5"/>
                <a:gd fmla="*/ 4 w 144" name="T6"/>
                <a:gd fmla="*/ 9 h 270" name="T7"/>
                <a:gd fmla="*/ 1 w 144" name="T8"/>
                <a:gd fmla="*/ 18 h 270" name="T9"/>
                <a:gd fmla="*/ 0 w 144" name="T10"/>
                <a:gd fmla="*/ 248 h 270" name="T11"/>
                <a:gd fmla="*/ 1 w 144" name="T12"/>
                <a:gd fmla="*/ 252 h 270" name="T13"/>
                <a:gd fmla="*/ 4 w 144" name="T14"/>
                <a:gd fmla="*/ 260 h 270" name="T15"/>
                <a:gd fmla="*/ 11 w 144" name="T16"/>
                <a:gd fmla="*/ 266 h 270" name="T17"/>
                <a:gd fmla="*/ 19 w 144" name="T18"/>
                <a:gd fmla="*/ 270 h 270" name="T19"/>
                <a:gd fmla="*/ 122 w 144" name="T20"/>
                <a:gd fmla="*/ 270 h 270" name="T21"/>
                <a:gd fmla="*/ 127 w 144" name="T22"/>
                <a:gd fmla="*/ 270 h 270" name="T23"/>
                <a:gd fmla="*/ 135 w 144" name="T24"/>
                <a:gd fmla="*/ 266 h 270" name="T25"/>
                <a:gd fmla="*/ 140 w 144" name="T26"/>
                <a:gd fmla="*/ 260 h 270" name="T27"/>
                <a:gd fmla="*/ 144 w 144" name="T28"/>
                <a:gd fmla="*/ 252 h 270" name="T29"/>
                <a:gd fmla="*/ 144 w 144" name="T30"/>
                <a:gd fmla="*/ 22 h 270" name="T31"/>
                <a:gd fmla="*/ 144 w 144" name="T32"/>
                <a:gd fmla="*/ 18 h 270" name="T33"/>
                <a:gd fmla="*/ 140 w 144" name="T34"/>
                <a:gd fmla="*/ 9 h 270" name="T35"/>
                <a:gd fmla="*/ 135 w 144" name="T36"/>
                <a:gd fmla="*/ 3 h 270" name="T37"/>
                <a:gd fmla="*/ 127 w 144" name="T38"/>
                <a:gd fmla="*/ 0 h 270" name="T39"/>
                <a:gd fmla="*/ 122 w 144" name="T40"/>
                <a:gd fmla="*/ 0 h 270" name="T41"/>
                <a:gd fmla="*/ 86 w 144" name="T42"/>
                <a:gd fmla="*/ 18 h 270" name="T43"/>
                <a:gd fmla="*/ 90 w 144" name="T44"/>
                <a:gd fmla="*/ 19 h 270" name="T45"/>
                <a:gd fmla="*/ 90 w 144" name="T46"/>
                <a:gd fmla="*/ 22 h 270" name="T47"/>
                <a:gd fmla="*/ 86 w 144" name="T48"/>
                <a:gd fmla="*/ 26 h 270" name="T49"/>
                <a:gd fmla="*/ 58 w 144" name="T50"/>
                <a:gd fmla="*/ 26 h 270" name="T51"/>
                <a:gd fmla="*/ 54 w 144" name="T52"/>
                <a:gd fmla="*/ 22 h 270" name="T53"/>
                <a:gd fmla="*/ 56 w 144" name="T54"/>
                <a:gd fmla="*/ 19 h 270" name="T55"/>
                <a:gd fmla="*/ 58 w 144" name="T56"/>
                <a:gd fmla="*/ 18 h 270" name="T57"/>
                <a:gd fmla="*/ 72 w 144" name="T58"/>
                <a:gd fmla="*/ 262 h 270" name="T59"/>
                <a:gd fmla="*/ 62 w 144" name="T60"/>
                <a:gd fmla="*/ 258 h 270" name="T61"/>
                <a:gd fmla="*/ 58 w 144" name="T62"/>
                <a:gd fmla="*/ 248 h 270" name="T63"/>
                <a:gd fmla="*/ 60 w 144" name="T64"/>
                <a:gd fmla="*/ 243 h 270" name="T65"/>
                <a:gd fmla="*/ 66 w 144" name="T66"/>
                <a:gd fmla="*/ 234 h 270" name="T67"/>
                <a:gd fmla="*/ 72 w 144" name="T68"/>
                <a:gd fmla="*/ 234 h 270" name="T69"/>
                <a:gd fmla="*/ 81 w 144" name="T70"/>
                <a:gd fmla="*/ 239 h 270" name="T71"/>
                <a:gd fmla="*/ 86 w 144" name="T72"/>
                <a:gd fmla="*/ 248 h 270" name="T73"/>
                <a:gd fmla="*/ 84 w 144" name="T74"/>
                <a:gd fmla="*/ 252 h 270" name="T75"/>
                <a:gd fmla="*/ 77 w 144" name="T76"/>
                <a:gd fmla="*/ 260 h 270" name="T77"/>
                <a:gd fmla="*/ 72 w 144" name="T78"/>
                <a:gd fmla="*/ 262 h 270" name="T79"/>
                <a:gd fmla="*/ 9 w 144" name="T80"/>
                <a:gd fmla="*/ 225 h 270" name="T81"/>
                <a:gd fmla="*/ 136 w 144" name="T82"/>
                <a:gd fmla="*/ 45 h 27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70" w="144">
                  <a:moveTo>
                    <a:pt x="122" y="0"/>
                  </a:moveTo>
                  <a:lnTo>
                    <a:pt x="23" y="0"/>
                  </a:lnTo>
                  <a:lnTo>
                    <a:pt x="23" y="0"/>
                  </a:lnTo>
                  <a:lnTo>
                    <a:pt x="19" y="0"/>
                  </a:lnTo>
                  <a:lnTo>
                    <a:pt x="13" y="1"/>
                  </a:lnTo>
                  <a:lnTo>
                    <a:pt x="11" y="3"/>
                  </a:lnTo>
                  <a:lnTo>
                    <a:pt x="6" y="5"/>
                  </a:lnTo>
                  <a:lnTo>
                    <a:pt x="4" y="9"/>
                  </a:lnTo>
                  <a:lnTo>
                    <a:pt x="2" y="13"/>
                  </a:lnTo>
                  <a:lnTo>
                    <a:pt x="1" y="18"/>
                  </a:lnTo>
                  <a:lnTo>
                    <a:pt x="0" y="22"/>
                  </a:lnTo>
                  <a:lnTo>
                    <a:pt x="0" y="248"/>
                  </a:lnTo>
                  <a:lnTo>
                    <a:pt x="0" y="248"/>
                  </a:lnTo>
                  <a:lnTo>
                    <a:pt x="1" y="252"/>
                  </a:lnTo>
                  <a:lnTo>
                    <a:pt x="2" y="256"/>
                  </a:lnTo>
                  <a:lnTo>
                    <a:pt x="4" y="260"/>
                  </a:lnTo>
                  <a:lnTo>
                    <a:pt x="6" y="263"/>
                  </a:lnTo>
                  <a:lnTo>
                    <a:pt x="11" y="266"/>
                  </a:lnTo>
                  <a:lnTo>
                    <a:pt x="13" y="269"/>
                  </a:lnTo>
                  <a:lnTo>
                    <a:pt x="19" y="270"/>
                  </a:lnTo>
                  <a:lnTo>
                    <a:pt x="23" y="270"/>
                  </a:lnTo>
                  <a:lnTo>
                    <a:pt x="122" y="270"/>
                  </a:lnTo>
                  <a:lnTo>
                    <a:pt x="122" y="270"/>
                  </a:lnTo>
                  <a:lnTo>
                    <a:pt x="127" y="270"/>
                  </a:lnTo>
                  <a:lnTo>
                    <a:pt x="131" y="269"/>
                  </a:lnTo>
                  <a:lnTo>
                    <a:pt x="135" y="266"/>
                  </a:lnTo>
                  <a:lnTo>
                    <a:pt x="137" y="263"/>
                  </a:lnTo>
                  <a:lnTo>
                    <a:pt x="140" y="260"/>
                  </a:lnTo>
                  <a:lnTo>
                    <a:pt x="143" y="256"/>
                  </a:lnTo>
                  <a:lnTo>
                    <a:pt x="144" y="252"/>
                  </a:lnTo>
                  <a:lnTo>
                    <a:pt x="144" y="248"/>
                  </a:lnTo>
                  <a:lnTo>
                    <a:pt x="144" y="22"/>
                  </a:lnTo>
                  <a:lnTo>
                    <a:pt x="144" y="22"/>
                  </a:lnTo>
                  <a:lnTo>
                    <a:pt x="144" y="18"/>
                  </a:lnTo>
                  <a:lnTo>
                    <a:pt x="143" y="13"/>
                  </a:lnTo>
                  <a:lnTo>
                    <a:pt x="140" y="9"/>
                  </a:lnTo>
                  <a:lnTo>
                    <a:pt x="137" y="5"/>
                  </a:lnTo>
                  <a:lnTo>
                    <a:pt x="135" y="3"/>
                  </a:lnTo>
                  <a:lnTo>
                    <a:pt x="131" y="1"/>
                  </a:lnTo>
                  <a:lnTo>
                    <a:pt x="127" y="0"/>
                  </a:lnTo>
                  <a:lnTo>
                    <a:pt x="122" y="0"/>
                  </a:lnTo>
                  <a:lnTo>
                    <a:pt x="122" y="0"/>
                  </a:lnTo>
                  <a:close/>
                  <a:moveTo>
                    <a:pt x="58" y="18"/>
                  </a:moveTo>
                  <a:lnTo>
                    <a:pt x="86" y="18"/>
                  </a:lnTo>
                  <a:lnTo>
                    <a:pt x="86" y="18"/>
                  </a:lnTo>
                  <a:lnTo>
                    <a:pt x="90" y="19"/>
                  </a:lnTo>
                  <a:lnTo>
                    <a:pt x="90" y="22"/>
                  </a:lnTo>
                  <a:lnTo>
                    <a:pt x="90" y="22"/>
                  </a:lnTo>
                  <a:lnTo>
                    <a:pt x="90" y="24"/>
                  </a:lnTo>
                  <a:lnTo>
                    <a:pt x="86" y="26"/>
                  </a:lnTo>
                  <a:lnTo>
                    <a:pt x="58" y="26"/>
                  </a:lnTo>
                  <a:lnTo>
                    <a:pt x="58" y="26"/>
                  </a:lnTo>
                  <a:lnTo>
                    <a:pt x="56" y="24"/>
                  </a:lnTo>
                  <a:lnTo>
                    <a:pt x="54" y="22"/>
                  </a:lnTo>
                  <a:lnTo>
                    <a:pt x="54" y="22"/>
                  </a:lnTo>
                  <a:lnTo>
                    <a:pt x="56" y="19"/>
                  </a:lnTo>
                  <a:lnTo>
                    <a:pt x="58" y="18"/>
                  </a:lnTo>
                  <a:lnTo>
                    <a:pt x="58" y="18"/>
                  </a:lnTo>
                  <a:close/>
                  <a:moveTo>
                    <a:pt x="72" y="262"/>
                  </a:moveTo>
                  <a:lnTo>
                    <a:pt x="72" y="262"/>
                  </a:lnTo>
                  <a:lnTo>
                    <a:pt x="66" y="260"/>
                  </a:lnTo>
                  <a:lnTo>
                    <a:pt x="62" y="258"/>
                  </a:lnTo>
                  <a:lnTo>
                    <a:pt x="60" y="252"/>
                  </a:lnTo>
                  <a:lnTo>
                    <a:pt x="58" y="248"/>
                  </a:lnTo>
                  <a:lnTo>
                    <a:pt x="58" y="248"/>
                  </a:lnTo>
                  <a:lnTo>
                    <a:pt x="60" y="243"/>
                  </a:lnTo>
                  <a:lnTo>
                    <a:pt x="62" y="239"/>
                  </a:lnTo>
                  <a:lnTo>
                    <a:pt x="66" y="234"/>
                  </a:lnTo>
                  <a:lnTo>
                    <a:pt x="72" y="234"/>
                  </a:lnTo>
                  <a:lnTo>
                    <a:pt x="72" y="234"/>
                  </a:lnTo>
                  <a:lnTo>
                    <a:pt x="77" y="234"/>
                  </a:lnTo>
                  <a:lnTo>
                    <a:pt x="81" y="239"/>
                  </a:lnTo>
                  <a:lnTo>
                    <a:pt x="84" y="243"/>
                  </a:lnTo>
                  <a:lnTo>
                    <a:pt x="86" y="248"/>
                  </a:lnTo>
                  <a:lnTo>
                    <a:pt x="86" y="248"/>
                  </a:lnTo>
                  <a:lnTo>
                    <a:pt x="84" y="252"/>
                  </a:lnTo>
                  <a:lnTo>
                    <a:pt x="81" y="258"/>
                  </a:lnTo>
                  <a:lnTo>
                    <a:pt x="77" y="260"/>
                  </a:lnTo>
                  <a:lnTo>
                    <a:pt x="72" y="262"/>
                  </a:lnTo>
                  <a:lnTo>
                    <a:pt x="72" y="262"/>
                  </a:lnTo>
                  <a:close/>
                  <a:moveTo>
                    <a:pt x="136" y="225"/>
                  </a:moveTo>
                  <a:lnTo>
                    <a:pt x="9" y="225"/>
                  </a:lnTo>
                  <a:lnTo>
                    <a:pt x="9" y="45"/>
                  </a:lnTo>
                  <a:lnTo>
                    <a:pt x="136" y="45"/>
                  </a:lnTo>
                  <a:lnTo>
                    <a:pt x="136" y="225"/>
                  </a:lnTo>
                  <a:close/>
                </a:path>
              </a:pathLst>
            </a:custGeom>
            <a:solidFill>
              <a:schemeClr val="accent2"/>
            </a:solidFill>
            <a:ln>
              <a:noFill/>
            </a:ln>
          </p:spPr>
          <p:txBody>
            <a:bodyPr anchor="t" anchorCtr="0" bIns="34290" compatLnSpc="1" lIns="68580" numCol="1" rIns="68580" tIns="34290" vert="horz" wrap="square"/>
            <a:lstStyle/>
            <a:p>
              <a:endParaRPr altLang="en-US" lang="zh-CN">
                <a:solidFill>
                  <a:srgbClr val="080808"/>
                </a:solidFill>
              </a:endParaRPr>
            </a:p>
          </p:txBody>
        </p:sp>
        <p:grpSp>
          <p:nvGrpSpPr>
            <p:cNvPr id="34" name="组合 33"/>
            <p:cNvGrpSpPr/>
            <p:nvPr/>
          </p:nvGrpSpPr>
          <p:grpSpPr>
            <a:xfrm>
              <a:off x="5105351" y="1925813"/>
              <a:ext cx="362855" cy="293487"/>
              <a:chOff x="5337176" y="1504950"/>
              <a:chExt cx="215900" cy="174626"/>
            </a:xfrm>
            <a:solidFill>
              <a:schemeClr val="accent2"/>
            </a:solidFill>
          </p:grpSpPr>
          <p:sp>
            <p:nvSpPr>
              <p:cNvPr id="35" name="Freeform 90"/>
              <p:cNvSpPr>
                <a:spLocks noEditPoints="1"/>
              </p:cNvSpPr>
              <p:nvPr/>
            </p:nvSpPr>
            <p:spPr bwMode="auto">
              <a:xfrm>
                <a:off x="5337176" y="1617663"/>
                <a:ext cx="215900" cy="61913"/>
              </a:xfrm>
              <a:custGeom>
                <a:gdLst>
                  <a:gd fmla="*/ 272 w 273" name="T0"/>
                  <a:gd fmla="*/ 66 h 79" name="T1"/>
                  <a:gd fmla="*/ 272 w 273" name="T2"/>
                  <a:gd fmla="*/ 66 h 79" name="T3"/>
                  <a:gd fmla="*/ 266 w 273" name="T4"/>
                  <a:gd fmla="*/ 55 h 79" name="T5"/>
                  <a:gd fmla="*/ 255 w 273" name="T6"/>
                  <a:gd fmla="*/ 36 h 79" name="T7"/>
                  <a:gd fmla="*/ 233 w 273" name="T8"/>
                  <a:gd fmla="*/ 2 h 79" name="T9"/>
                  <a:gd fmla="*/ 233 w 273" name="T10"/>
                  <a:gd fmla="*/ 2 h 79" name="T11"/>
                  <a:gd fmla="*/ 232 w 273" name="T12"/>
                  <a:gd fmla="*/ 0 h 79" name="T13"/>
                  <a:gd fmla="*/ 231 w 273" name="T14"/>
                  <a:gd fmla="*/ 0 h 79" name="T15"/>
                  <a:gd fmla="*/ 44 w 273" name="T16"/>
                  <a:gd fmla="*/ 0 h 79" name="T17"/>
                  <a:gd fmla="*/ 44 w 273" name="T18"/>
                  <a:gd fmla="*/ 0 h 79" name="T19"/>
                  <a:gd fmla="*/ 41 w 273" name="T20"/>
                  <a:gd fmla="*/ 0 h 79" name="T21"/>
                  <a:gd fmla="*/ 39 w 273" name="T22"/>
                  <a:gd fmla="*/ 2 h 79" name="T23"/>
                  <a:gd fmla="*/ 39 w 273" name="T24"/>
                  <a:gd fmla="*/ 2 h 79" name="T25"/>
                  <a:gd fmla="*/ 18 w 273" name="T26"/>
                  <a:gd fmla="*/ 36 h 79" name="T27"/>
                  <a:gd fmla="*/ 7 w 273" name="T28"/>
                  <a:gd fmla="*/ 55 h 79" name="T29"/>
                  <a:gd fmla="*/ 1 w 273" name="T30"/>
                  <a:gd fmla="*/ 66 h 79" name="T31"/>
                  <a:gd fmla="*/ 1 w 273" name="T32"/>
                  <a:gd fmla="*/ 66 h 79" name="T33"/>
                  <a:gd fmla="*/ 0 w 273" name="T34"/>
                  <a:gd fmla="*/ 71 h 79" name="T35"/>
                  <a:gd fmla="*/ 1 w 273" name="T36"/>
                  <a:gd fmla="*/ 74 h 79" name="T37"/>
                  <a:gd fmla="*/ 1 w 273" name="T38"/>
                  <a:gd fmla="*/ 74 h 79" name="T39"/>
                  <a:gd fmla="*/ 4 w 273" name="T40"/>
                  <a:gd fmla="*/ 77 h 79" name="T41"/>
                  <a:gd fmla="*/ 8 w 273" name="T42"/>
                  <a:gd fmla="*/ 78 h 79" name="T43"/>
                  <a:gd fmla="*/ 19 w 273" name="T44"/>
                  <a:gd fmla="*/ 79 h 79" name="T45"/>
                  <a:gd fmla="*/ 255 w 273" name="T46"/>
                  <a:gd fmla="*/ 79 h 79" name="T47"/>
                  <a:gd fmla="*/ 255 w 273" name="T48"/>
                  <a:gd fmla="*/ 79 h 79" name="T49"/>
                  <a:gd fmla="*/ 266 w 273" name="T50"/>
                  <a:gd fmla="*/ 78 h 79" name="T51"/>
                  <a:gd fmla="*/ 269 w 273" name="T52"/>
                  <a:gd fmla="*/ 77 h 79" name="T53"/>
                  <a:gd fmla="*/ 272 w 273" name="T54"/>
                  <a:gd fmla="*/ 74 h 79" name="T55"/>
                  <a:gd fmla="*/ 272 w 273" name="T56"/>
                  <a:gd fmla="*/ 74 h 79" name="T57"/>
                  <a:gd fmla="*/ 273 w 273" name="T58"/>
                  <a:gd fmla="*/ 71 h 79" name="T59"/>
                  <a:gd fmla="*/ 272 w 273" name="T60"/>
                  <a:gd fmla="*/ 66 h 79" name="T61"/>
                  <a:gd fmla="*/ 272 w 273" name="T62"/>
                  <a:gd fmla="*/ 66 h 79" name="T63"/>
                  <a:gd fmla="*/ 266 w 273" name="T64"/>
                  <a:gd fmla="*/ 70 h 79" name="T65"/>
                  <a:gd fmla="*/ 266 w 273" name="T66"/>
                  <a:gd fmla="*/ 70 h 79" name="T67"/>
                  <a:gd fmla="*/ 263 w 273" name="T68"/>
                  <a:gd fmla="*/ 71 h 79" name="T69"/>
                  <a:gd fmla="*/ 255 w 273" name="T70"/>
                  <a:gd fmla="*/ 71 h 79" name="T71"/>
                  <a:gd fmla="*/ 19 w 273" name="T72"/>
                  <a:gd fmla="*/ 71 h 79" name="T73"/>
                  <a:gd fmla="*/ 19 w 273" name="T74"/>
                  <a:gd fmla="*/ 71 h 79" name="T75"/>
                  <a:gd fmla="*/ 9 w 273" name="T76"/>
                  <a:gd fmla="*/ 71 h 79" name="T77"/>
                  <a:gd fmla="*/ 8 w 273" name="T78"/>
                  <a:gd fmla="*/ 70 h 79" name="T79"/>
                  <a:gd fmla="*/ 8 w 273" name="T80"/>
                  <a:gd fmla="*/ 70 h 79" name="T81"/>
                  <a:gd fmla="*/ 8 w 273" name="T82"/>
                  <a:gd fmla="*/ 68 h 79" name="T83"/>
                  <a:gd fmla="*/ 8 w 273" name="T84"/>
                  <a:gd fmla="*/ 68 h 79" name="T85"/>
                  <a:gd fmla="*/ 8 w 273" name="T86"/>
                  <a:gd fmla="*/ 68 h 79" name="T87"/>
                  <a:gd fmla="*/ 8 w 273" name="T88"/>
                  <a:gd fmla="*/ 68 h 79" name="T89"/>
                  <a:gd fmla="*/ 15 w 273" name="T90"/>
                  <a:gd fmla="*/ 53 h 79" name="T91"/>
                  <a:gd fmla="*/ 31 w 273" name="T92"/>
                  <a:gd fmla="*/ 29 h 79" name="T93"/>
                  <a:gd fmla="*/ 241 w 273" name="T94"/>
                  <a:gd fmla="*/ 29 h 79" name="T95"/>
                  <a:gd fmla="*/ 241 w 273" name="T96"/>
                  <a:gd fmla="*/ 29 h 79" name="T97"/>
                  <a:gd fmla="*/ 258 w 273" name="T98"/>
                  <a:gd fmla="*/ 53 h 79" name="T99"/>
                  <a:gd fmla="*/ 265 w 273" name="T100"/>
                  <a:gd fmla="*/ 68 h 79" name="T101"/>
                  <a:gd fmla="*/ 265 w 273" name="T102"/>
                  <a:gd fmla="*/ 68 h 79" name="T103"/>
                  <a:gd fmla="*/ 265 w 273" name="T104"/>
                  <a:gd fmla="*/ 68 h 79" name="T105"/>
                  <a:gd fmla="*/ 265 w 273" name="T106"/>
                  <a:gd fmla="*/ 68 h 79" name="T107"/>
                  <a:gd fmla="*/ 266 w 273" name="T108"/>
                  <a:gd fmla="*/ 70 h 79" name="T109"/>
                  <a:gd fmla="*/ 266 w 273" name="T110"/>
                  <a:gd fmla="*/ 70 h 7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9" w="273">
                    <a:moveTo>
                      <a:pt x="272" y="66"/>
                    </a:moveTo>
                    <a:lnTo>
                      <a:pt x="272" y="66"/>
                    </a:lnTo>
                    <a:lnTo>
                      <a:pt x="266" y="55"/>
                    </a:lnTo>
                    <a:lnTo>
                      <a:pt x="255" y="36"/>
                    </a:lnTo>
                    <a:lnTo>
                      <a:pt x="233" y="2"/>
                    </a:lnTo>
                    <a:lnTo>
                      <a:pt x="233" y="2"/>
                    </a:lnTo>
                    <a:lnTo>
                      <a:pt x="232" y="0"/>
                    </a:lnTo>
                    <a:lnTo>
                      <a:pt x="231" y="0"/>
                    </a:lnTo>
                    <a:lnTo>
                      <a:pt x="44" y="0"/>
                    </a:lnTo>
                    <a:lnTo>
                      <a:pt x="44" y="0"/>
                    </a:lnTo>
                    <a:lnTo>
                      <a:pt x="41" y="0"/>
                    </a:lnTo>
                    <a:lnTo>
                      <a:pt x="39" y="2"/>
                    </a:lnTo>
                    <a:lnTo>
                      <a:pt x="39" y="2"/>
                    </a:lnTo>
                    <a:lnTo>
                      <a:pt x="18" y="36"/>
                    </a:lnTo>
                    <a:lnTo>
                      <a:pt x="7" y="55"/>
                    </a:lnTo>
                    <a:lnTo>
                      <a:pt x="1" y="66"/>
                    </a:lnTo>
                    <a:lnTo>
                      <a:pt x="1" y="66"/>
                    </a:lnTo>
                    <a:lnTo>
                      <a:pt x="0" y="71"/>
                    </a:lnTo>
                    <a:lnTo>
                      <a:pt x="1" y="74"/>
                    </a:lnTo>
                    <a:lnTo>
                      <a:pt x="1" y="74"/>
                    </a:lnTo>
                    <a:lnTo>
                      <a:pt x="4" y="77"/>
                    </a:lnTo>
                    <a:lnTo>
                      <a:pt x="8" y="78"/>
                    </a:lnTo>
                    <a:lnTo>
                      <a:pt x="19" y="79"/>
                    </a:lnTo>
                    <a:lnTo>
                      <a:pt x="255" y="79"/>
                    </a:lnTo>
                    <a:lnTo>
                      <a:pt x="255" y="79"/>
                    </a:lnTo>
                    <a:lnTo>
                      <a:pt x="266" y="78"/>
                    </a:lnTo>
                    <a:lnTo>
                      <a:pt x="269" y="77"/>
                    </a:lnTo>
                    <a:lnTo>
                      <a:pt x="272" y="74"/>
                    </a:lnTo>
                    <a:lnTo>
                      <a:pt x="272" y="74"/>
                    </a:lnTo>
                    <a:lnTo>
                      <a:pt x="273" y="71"/>
                    </a:lnTo>
                    <a:lnTo>
                      <a:pt x="272" y="66"/>
                    </a:lnTo>
                    <a:lnTo>
                      <a:pt x="272" y="66"/>
                    </a:lnTo>
                    <a:close/>
                    <a:moveTo>
                      <a:pt x="266" y="70"/>
                    </a:moveTo>
                    <a:lnTo>
                      <a:pt x="266" y="70"/>
                    </a:lnTo>
                    <a:lnTo>
                      <a:pt x="263" y="71"/>
                    </a:lnTo>
                    <a:lnTo>
                      <a:pt x="255" y="71"/>
                    </a:lnTo>
                    <a:lnTo>
                      <a:pt x="19" y="71"/>
                    </a:lnTo>
                    <a:lnTo>
                      <a:pt x="19" y="71"/>
                    </a:lnTo>
                    <a:lnTo>
                      <a:pt x="9" y="71"/>
                    </a:lnTo>
                    <a:lnTo>
                      <a:pt x="8" y="70"/>
                    </a:lnTo>
                    <a:lnTo>
                      <a:pt x="8" y="70"/>
                    </a:lnTo>
                    <a:lnTo>
                      <a:pt x="8" y="68"/>
                    </a:lnTo>
                    <a:lnTo>
                      <a:pt x="8" y="68"/>
                    </a:lnTo>
                    <a:lnTo>
                      <a:pt x="8" y="68"/>
                    </a:lnTo>
                    <a:lnTo>
                      <a:pt x="8" y="68"/>
                    </a:lnTo>
                    <a:lnTo>
                      <a:pt x="15" y="53"/>
                    </a:lnTo>
                    <a:lnTo>
                      <a:pt x="31" y="29"/>
                    </a:lnTo>
                    <a:lnTo>
                      <a:pt x="241" y="29"/>
                    </a:lnTo>
                    <a:lnTo>
                      <a:pt x="241" y="29"/>
                    </a:lnTo>
                    <a:lnTo>
                      <a:pt x="258" y="53"/>
                    </a:lnTo>
                    <a:lnTo>
                      <a:pt x="265" y="68"/>
                    </a:lnTo>
                    <a:lnTo>
                      <a:pt x="265" y="68"/>
                    </a:lnTo>
                    <a:lnTo>
                      <a:pt x="265" y="68"/>
                    </a:lnTo>
                    <a:lnTo>
                      <a:pt x="265" y="68"/>
                    </a:lnTo>
                    <a:lnTo>
                      <a:pt x="266" y="70"/>
                    </a:lnTo>
                    <a:lnTo>
                      <a:pt x="266" y="7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36" name="Freeform 91"/>
              <p:cNvSpPr/>
              <p:nvPr/>
            </p:nvSpPr>
            <p:spPr bwMode="auto">
              <a:xfrm>
                <a:off x="5434013" y="1646238"/>
                <a:ext cx="23813" cy="15875"/>
              </a:xfrm>
              <a:custGeom>
                <a:gdLst>
                  <a:gd fmla="*/ 29 w 32" name="T0"/>
                  <a:gd fmla="*/ 0 h 21" name="T1"/>
                  <a:gd fmla="*/ 3 w 32" name="T2"/>
                  <a:gd fmla="*/ 0 h 21" name="T3"/>
                  <a:gd fmla="*/ 3 w 32" name="T4"/>
                  <a:gd fmla="*/ 0 h 21" name="T5"/>
                  <a:gd fmla="*/ 0 w 32" name="T6"/>
                  <a:gd fmla="*/ 1 h 21" name="T7"/>
                  <a:gd fmla="*/ 0 w 32" name="T8"/>
                  <a:gd fmla="*/ 3 h 21" name="T9"/>
                  <a:gd fmla="*/ 0 w 32" name="T10"/>
                  <a:gd fmla="*/ 19 h 21" name="T11"/>
                  <a:gd fmla="*/ 0 w 32" name="T12"/>
                  <a:gd fmla="*/ 19 h 21" name="T13"/>
                  <a:gd fmla="*/ 0 w 32" name="T14"/>
                  <a:gd fmla="*/ 21 h 21" name="T15"/>
                  <a:gd fmla="*/ 3 w 32" name="T16"/>
                  <a:gd fmla="*/ 21 h 21" name="T17"/>
                  <a:gd fmla="*/ 29 w 32" name="T18"/>
                  <a:gd fmla="*/ 21 h 21" name="T19"/>
                  <a:gd fmla="*/ 29 w 32" name="T20"/>
                  <a:gd fmla="*/ 21 h 21" name="T21"/>
                  <a:gd fmla="*/ 32 w 32" name="T22"/>
                  <a:gd fmla="*/ 21 h 21" name="T23"/>
                  <a:gd fmla="*/ 32 w 32" name="T24"/>
                  <a:gd fmla="*/ 19 h 21" name="T25"/>
                  <a:gd fmla="*/ 32 w 32" name="T26"/>
                  <a:gd fmla="*/ 3 h 21" name="T27"/>
                  <a:gd fmla="*/ 32 w 32" name="T28"/>
                  <a:gd fmla="*/ 3 h 21" name="T29"/>
                  <a:gd fmla="*/ 32 w 32" name="T30"/>
                  <a:gd fmla="*/ 1 h 21" name="T31"/>
                  <a:gd fmla="*/ 29 w 32" name="T32"/>
                  <a:gd fmla="*/ 0 h 21" name="T33"/>
                  <a:gd fmla="*/ 29 w 32" name="T34"/>
                  <a:gd fmla="*/ 0 h 21"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21" w="32">
                    <a:moveTo>
                      <a:pt x="29" y="0"/>
                    </a:moveTo>
                    <a:lnTo>
                      <a:pt x="3" y="0"/>
                    </a:lnTo>
                    <a:lnTo>
                      <a:pt x="3" y="0"/>
                    </a:lnTo>
                    <a:lnTo>
                      <a:pt x="0" y="1"/>
                    </a:lnTo>
                    <a:lnTo>
                      <a:pt x="0" y="3"/>
                    </a:lnTo>
                    <a:lnTo>
                      <a:pt x="0" y="19"/>
                    </a:lnTo>
                    <a:lnTo>
                      <a:pt x="0" y="19"/>
                    </a:lnTo>
                    <a:lnTo>
                      <a:pt x="0" y="21"/>
                    </a:lnTo>
                    <a:lnTo>
                      <a:pt x="3" y="21"/>
                    </a:lnTo>
                    <a:lnTo>
                      <a:pt x="29" y="21"/>
                    </a:lnTo>
                    <a:lnTo>
                      <a:pt x="29" y="21"/>
                    </a:lnTo>
                    <a:lnTo>
                      <a:pt x="32" y="21"/>
                    </a:lnTo>
                    <a:lnTo>
                      <a:pt x="32" y="19"/>
                    </a:lnTo>
                    <a:lnTo>
                      <a:pt x="32" y="3"/>
                    </a:lnTo>
                    <a:lnTo>
                      <a:pt x="32" y="3"/>
                    </a:lnTo>
                    <a:lnTo>
                      <a:pt x="32" y="1"/>
                    </a:lnTo>
                    <a:lnTo>
                      <a:pt x="29" y="0"/>
                    </a:lnTo>
                    <a:lnTo>
                      <a:pt x="29" y="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37" name="Freeform 92"/>
              <p:cNvSpPr>
                <a:spLocks noEditPoints="1"/>
              </p:cNvSpPr>
              <p:nvPr/>
            </p:nvSpPr>
            <p:spPr bwMode="auto">
              <a:xfrm>
                <a:off x="5370513" y="1504950"/>
                <a:ext cx="149225" cy="106363"/>
              </a:xfrm>
              <a:custGeom>
                <a:gdLst>
                  <a:gd fmla="*/ 176 w 189" name="T0"/>
                  <a:gd fmla="*/ 132 h 132" name="T1"/>
                  <a:gd fmla="*/ 189 w 189" name="T2"/>
                  <a:gd fmla="*/ 132 h 132" name="T3"/>
                  <a:gd fmla="*/ 189 w 189" name="T4"/>
                  <a:gd fmla="*/ 118 h 132" name="T5"/>
                  <a:gd fmla="*/ 189 w 189" name="T6"/>
                  <a:gd fmla="*/ 118 h 132" name="T7"/>
                  <a:gd fmla="*/ 189 w 189" name="T8"/>
                  <a:gd fmla="*/ 12 h 132" name="T9"/>
                  <a:gd fmla="*/ 189 w 189" name="T10"/>
                  <a:gd fmla="*/ 12 h 132" name="T11"/>
                  <a:gd fmla="*/ 189 w 189" name="T12"/>
                  <a:gd fmla="*/ 8 h 132" name="T13"/>
                  <a:gd fmla="*/ 186 w 189" name="T14"/>
                  <a:gd fmla="*/ 2 h 132" name="T15"/>
                  <a:gd fmla="*/ 180 w 189" name="T16"/>
                  <a:gd fmla="*/ 0 h 132" name="T17"/>
                  <a:gd fmla="*/ 176 w 189" name="T18"/>
                  <a:gd fmla="*/ 0 h 132" name="T19"/>
                  <a:gd fmla="*/ 12 w 189" name="T20"/>
                  <a:gd fmla="*/ 0 h 132" name="T21"/>
                  <a:gd fmla="*/ 12 w 189" name="T22"/>
                  <a:gd fmla="*/ 0 h 132" name="T23"/>
                  <a:gd fmla="*/ 8 w 189" name="T24"/>
                  <a:gd fmla="*/ 0 h 132" name="T25"/>
                  <a:gd fmla="*/ 3 w 189" name="T26"/>
                  <a:gd fmla="*/ 2 h 132" name="T27"/>
                  <a:gd fmla="*/ 0 w 189" name="T28"/>
                  <a:gd fmla="*/ 8 h 132" name="T29"/>
                  <a:gd fmla="*/ 0 w 189" name="T30"/>
                  <a:gd fmla="*/ 12 h 132" name="T31"/>
                  <a:gd fmla="*/ 0 w 189" name="T32"/>
                  <a:gd fmla="*/ 118 h 132" name="T33"/>
                  <a:gd fmla="*/ 0 w 189" name="T34"/>
                  <a:gd fmla="*/ 118 h 132" name="T35"/>
                  <a:gd fmla="*/ 0 w 189" name="T36"/>
                  <a:gd fmla="*/ 118 h 132" name="T37"/>
                  <a:gd fmla="*/ 0 w 189" name="T38"/>
                  <a:gd fmla="*/ 132 h 132" name="T39"/>
                  <a:gd fmla="*/ 12 w 189" name="T40"/>
                  <a:gd fmla="*/ 132 h 132" name="T41"/>
                  <a:gd fmla="*/ 176 w 189" name="T42"/>
                  <a:gd fmla="*/ 132 h 132" name="T43"/>
                  <a:gd fmla="*/ 10 w 189" name="T44"/>
                  <a:gd fmla="*/ 8 h 132" name="T45"/>
                  <a:gd fmla="*/ 179 w 189" name="T46"/>
                  <a:gd fmla="*/ 8 h 132" name="T47"/>
                  <a:gd fmla="*/ 179 w 189" name="T48"/>
                  <a:gd fmla="*/ 118 h 132" name="T49"/>
                  <a:gd fmla="*/ 10 w 189" name="T50"/>
                  <a:gd fmla="*/ 118 h 132" name="T51"/>
                  <a:gd fmla="*/ 10 w 189" name="T52"/>
                  <a:gd fmla="*/ 8 h 13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32" w="189">
                    <a:moveTo>
                      <a:pt x="176" y="132"/>
                    </a:moveTo>
                    <a:lnTo>
                      <a:pt x="189" y="132"/>
                    </a:lnTo>
                    <a:lnTo>
                      <a:pt x="189" y="118"/>
                    </a:lnTo>
                    <a:lnTo>
                      <a:pt x="189" y="118"/>
                    </a:lnTo>
                    <a:lnTo>
                      <a:pt x="189" y="12"/>
                    </a:lnTo>
                    <a:lnTo>
                      <a:pt x="189" y="12"/>
                    </a:lnTo>
                    <a:lnTo>
                      <a:pt x="189" y="8"/>
                    </a:lnTo>
                    <a:lnTo>
                      <a:pt x="186" y="2"/>
                    </a:lnTo>
                    <a:lnTo>
                      <a:pt x="180" y="0"/>
                    </a:lnTo>
                    <a:lnTo>
                      <a:pt x="176" y="0"/>
                    </a:lnTo>
                    <a:lnTo>
                      <a:pt x="12" y="0"/>
                    </a:lnTo>
                    <a:lnTo>
                      <a:pt x="12" y="0"/>
                    </a:lnTo>
                    <a:lnTo>
                      <a:pt x="8" y="0"/>
                    </a:lnTo>
                    <a:lnTo>
                      <a:pt x="3" y="2"/>
                    </a:lnTo>
                    <a:lnTo>
                      <a:pt x="0" y="8"/>
                    </a:lnTo>
                    <a:lnTo>
                      <a:pt x="0" y="12"/>
                    </a:lnTo>
                    <a:lnTo>
                      <a:pt x="0" y="118"/>
                    </a:lnTo>
                    <a:lnTo>
                      <a:pt x="0" y="118"/>
                    </a:lnTo>
                    <a:lnTo>
                      <a:pt x="0" y="118"/>
                    </a:lnTo>
                    <a:lnTo>
                      <a:pt x="0" y="132"/>
                    </a:lnTo>
                    <a:lnTo>
                      <a:pt x="12" y="132"/>
                    </a:lnTo>
                    <a:lnTo>
                      <a:pt x="176" y="132"/>
                    </a:lnTo>
                    <a:close/>
                    <a:moveTo>
                      <a:pt x="10" y="8"/>
                    </a:moveTo>
                    <a:lnTo>
                      <a:pt x="179" y="8"/>
                    </a:lnTo>
                    <a:lnTo>
                      <a:pt x="179" y="118"/>
                    </a:lnTo>
                    <a:lnTo>
                      <a:pt x="10" y="118"/>
                    </a:lnTo>
                    <a:lnTo>
                      <a:pt x="10" y="8"/>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grpSp>
        <p:grpSp>
          <p:nvGrpSpPr>
            <p:cNvPr id="38" name="组合 37"/>
            <p:cNvGrpSpPr/>
            <p:nvPr/>
          </p:nvGrpSpPr>
          <p:grpSpPr>
            <a:xfrm>
              <a:off x="3593752" y="3142499"/>
              <a:ext cx="362855" cy="317498"/>
              <a:chOff x="4902201" y="1906588"/>
              <a:chExt cx="215900" cy="188913"/>
            </a:xfrm>
            <a:solidFill>
              <a:schemeClr val="accent2"/>
            </a:solidFill>
          </p:grpSpPr>
          <p:sp>
            <p:nvSpPr>
              <p:cNvPr id="39" name="Freeform 132"/>
              <p:cNvSpPr/>
              <p:nvPr/>
            </p:nvSpPr>
            <p:spPr bwMode="auto">
              <a:xfrm>
                <a:off x="4989513" y="1982788"/>
                <a:ext cx="46038" cy="15875"/>
              </a:xfrm>
              <a:custGeom>
                <a:gdLst>
                  <a:gd fmla="*/ 57 w 57" name="T0"/>
                  <a:gd fmla="*/ 14 h 20" name="T1"/>
                  <a:gd fmla="*/ 57 w 57" name="T2"/>
                  <a:gd fmla="*/ 14 h 20" name="T3"/>
                  <a:gd fmla="*/ 57 w 57" name="T4"/>
                  <a:gd fmla="*/ 12 h 20" name="T5"/>
                  <a:gd fmla="*/ 57 w 57" name="T6"/>
                  <a:gd fmla="*/ 12 h 20" name="T7"/>
                  <a:gd fmla="*/ 56 w 57" name="T8"/>
                  <a:gd fmla="*/ 7 h 20" name="T9"/>
                  <a:gd fmla="*/ 54 w 57" name="T10"/>
                  <a:gd fmla="*/ 5 h 20" name="T11"/>
                  <a:gd fmla="*/ 53 w 57" name="T12"/>
                  <a:gd fmla="*/ 4 h 20" name="T13"/>
                  <a:gd fmla="*/ 53 w 57" name="T14"/>
                  <a:gd fmla="*/ 4 h 20" name="T15"/>
                  <a:gd fmla="*/ 41 w 57" name="T16"/>
                  <a:gd fmla="*/ 1 h 20" name="T17"/>
                  <a:gd fmla="*/ 28 w 57" name="T18"/>
                  <a:gd fmla="*/ 0 h 20" name="T19"/>
                  <a:gd fmla="*/ 28 w 57" name="T20"/>
                  <a:gd fmla="*/ 0 h 20" name="T21"/>
                  <a:gd fmla="*/ 16 w 57" name="T22"/>
                  <a:gd fmla="*/ 1 h 20" name="T23"/>
                  <a:gd fmla="*/ 5 w 57" name="T24"/>
                  <a:gd fmla="*/ 4 h 20" name="T25"/>
                  <a:gd fmla="*/ 5 w 57" name="T26"/>
                  <a:gd fmla="*/ 4 h 20" name="T27"/>
                  <a:gd fmla="*/ 2 w 57" name="T28"/>
                  <a:gd fmla="*/ 5 h 20" name="T29"/>
                  <a:gd fmla="*/ 1 w 57" name="T30"/>
                  <a:gd fmla="*/ 8 h 20" name="T31"/>
                  <a:gd fmla="*/ 0 w 57" name="T32"/>
                  <a:gd fmla="*/ 11 h 20" name="T33"/>
                  <a:gd fmla="*/ 1 w 57" name="T34"/>
                  <a:gd fmla="*/ 14 h 20" name="T35"/>
                  <a:gd fmla="*/ 1 w 57" name="T36"/>
                  <a:gd fmla="*/ 14 h 20" name="T37"/>
                  <a:gd fmla="*/ 1 w 57" name="T38"/>
                  <a:gd fmla="*/ 18 h 20" name="T39"/>
                  <a:gd fmla="*/ 2 w 57" name="T40"/>
                  <a:gd fmla="*/ 19 h 20" name="T41"/>
                  <a:gd fmla="*/ 5 w 57" name="T42"/>
                  <a:gd fmla="*/ 20 h 20" name="T43"/>
                  <a:gd fmla="*/ 8 w 57" name="T44"/>
                  <a:gd fmla="*/ 20 h 20" name="T45"/>
                  <a:gd fmla="*/ 8 w 57" name="T46"/>
                  <a:gd fmla="*/ 20 h 20" name="T47"/>
                  <a:gd fmla="*/ 8 w 57" name="T48"/>
                  <a:gd fmla="*/ 20 h 20" name="T49"/>
                  <a:gd fmla="*/ 17 w 57" name="T50"/>
                  <a:gd fmla="*/ 18 h 20" name="T51"/>
                  <a:gd fmla="*/ 28 w 57" name="T52"/>
                  <a:gd fmla="*/ 16 h 20" name="T53"/>
                  <a:gd fmla="*/ 28 w 57" name="T54"/>
                  <a:gd fmla="*/ 16 h 20" name="T55"/>
                  <a:gd fmla="*/ 39 w 57" name="T56"/>
                  <a:gd fmla="*/ 18 h 20" name="T57"/>
                  <a:gd fmla="*/ 50 w 57" name="T58"/>
                  <a:gd fmla="*/ 20 h 20" name="T59"/>
                  <a:gd fmla="*/ 50 w 57" name="T60"/>
                  <a:gd fmla="*/ 20 h 20" name="T61"/>
                  <a:gd fmla="*/ 53 w 57" name="T62"/>
                  <a:gd fmla="*/ 20 h 20" name="T63"/>
                  <a:gd fmla="*/ 54 w 57" name="T64"/>
                  <a:gd fmla="*/ 19 h 20" name="T65"/>
                  <a:gd fmla="*/ 56 w 57" name="T66"/>
                  <a:gd fmla="*/ 18 h 20" name="T67"/>
                  <a:gd fmla="*/ 57 w 57" name="T68"/>
                  <a:gd fmla="*/ 14 h 20" name="T69"/>
                  <a:gd fmla="*/ 57 w 57" name="T70"/>
                  <a:gd fmla="*/ 14 h 2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20" w="57">
                    <a:moveTo>
                      <a:pt x="57" y="14"/>
                    </a:moveTo>
                    <a:lnTo>
                      <a:pt x="57" y="14"/>
                    </a:lnTo>
                    <a:lnTo>
                      <a:pt x="57" y="12"/>
                    </a:lnTo>
                    <a:lnTo>
                      <a:pt x="57" y="12"/>
                    </a:lnTo>
                    <a:lnTo>
                      <a:pt x="56" y="7"/>
                    </a:lnTo>
                    <a:lnTo>
                      <a:pt x="54" y="5"/>
                    </a:lnTo>
                    <a:lnTo>
                      <a:pt x="53" y="4"/>
                    </a:lnTo>
                    <a:lnTo>
                      <a:pt x="53" y="4"/>
                    </a:lnTo>
                    <a:lnTo>
                      <a:pt x="41" y="1"/>
                    </a:lnTo>
                    <a:lnTo>
                      <a:pt x="28" y="0"/>
                    </a:lnTo>
                    <a:lnTo>
                      <a:pt x="28" y="0"/>
                    </a:lnTo>
                    <a:lnTo>
                      <a:pt x="16" y="1"/>
                    </a:lnTo>
                    <a:lnTo>
                      <a:pt x="5" y="4"/>
                    </a:lnTo>
                    <a:lnTo>
                      <a:pt x="5" y="4"/>
                    </a:lnTo>
                    <a:lnTo>
                      <a:pt x="2" y="5"/>
                    </a:lnTo>
                    <a:lnTo>
                      <a:pt x="1" y="8"/>
                    </a:lnTo>
                    <a:lnTo>
                      <a:pt x="0" y="11"/>
                    </a:lnTo>
                    <a:lnTo>
                      <a:pt x="1" y="14"/>
                    </a:lnTo>
                    <a:lnTo>
                      <a:pt x="1" y="14"/>
                    </a:lnTo>
                    <a:lnTo>
                      <a:pt x="1" y="18"/>
                    </a:lnTo>
                    <a:lnTo>
                      <a:pt x="2" y="19"/>
                    </a:lnTo>
                    <a:lnTo>
                      <a:pt x="5" y="20"/>
                    </a:lnTo>
                    <a:lnTo>
                      <a:pt x="8" y="20"/>
                    </a:lnTo>
                    <a:lnTo>
                      <a:pt x="8" y="20"/>
                    </a:lnTo>
                    <a:lnTo>
                      <a:pt x="8" y="20"/>
                    </a:lnTo>
                    <a:lnTo>
                      <a:pt x="17" y="18"/>
                    </a:lnTo>
                    <a:lnTo>
                      <a:pt x="28" y="16"/>
                    </a:lnTo>
                    <a:lnTo>
                      <a:pt x="28" y="16"/>
                    </a:lnTo>
                    <a:lnTo>
                      <a:pt x="39" y="18"/>
                    </a:lnTo>
                    <a:lnTo>
                      <a:pt x="50" y="20"/>
                    </a:lnTo>
                    <a:lnTo>
                      <a:pt x="50" y="20"/>
                    </a:lnTo>
                    <a:lnTo>
                      <a:pt x="53" y="20"/>
                    </a:lnTo>
                    <a:lnTo>
                      <a:pt x="54" y="19"/>
                    </a:lnTo>
                    <a:lnTo>
                      <a:pt x="56" y="18"/>
                    </a:lnTo>
                    <a:lnTo>
                      <a:pt x="57" y="14"/>
                    </a:lnTo>
                    <a:lnTo>
                      <a:pt x="57" y="14"/>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40" name="Freeform 133"/>
              <p:cNvSpPr/>
              <p:nvPr/>
            </p:nvSpPr>
            <p:spPr bwMode="auto">
              <a:xfrm>
                <a:off x="4948238" y="1906588"/>
                <a:ext cx="127000" cy="34925"/>
              </a:xfrm>
              <a:custGeom>
                <a:gdLst>
                  <a:gd fmla="*/ 8 w 161" name="T0"/>
                  <a:gd fmla="*/ 41 h 42" name="T1"/>
                  <a:gd fmla="*/ 8 w 161" name="T2"/>
                  <a:gd fmla="*/ 41 h 42" name="T3"/>
                  <a:gd fmla="*/ 8 w 161" name="T4"/>
                  <a:gd fmla="*/ 41 h 42" name="T5"/>
                  <a:gd fmla="*/ 26 w 161" name="T6"/>
                  <a:gd fmla="*/ 30 h 42" name="T7"/>
                  <a:gd fmla="*/ 44 w 161" name="T8"/>
                  <a:gd fmla="*/ 23 h 42" name="T9"/>
                  <a:gd fmla="*/ 63 w 161" name="T10"/>
                  <a:gd fmla="*/ 19 h 42" name="T11"/>
                  <a:gd fmla="*/ 80 w 161" name="T12"/>
                  <a:gd fmla="*/ 18 h 42" name="T13"/>
                  <a:gd fmla="*/ 80 w 161" name="T14"/>
                  <a:gd fmla="*/ 18 h 42" name="T15"/>
                  <a:gd fmla="*/ 100 w 161" name="T16"/>
                  <a:gd fmla="*/ 19 h 42" name="T17"/>
                  <a:gd fmla="*/ 117 w 161" name="T18"/>
                  <a:gd fmla="*/ 23 h 42" name="T19"/>
                  <a:gd fmla="*/ 135 w 161" name="T20"/>
                  <a:gd fmla="*/ 30 h 42" name="T21"/>
                  <a:gd fmla="*/ 153 w 161" name="T22"/>
                  <a:gd fmla="*/ 41 h 42" name="T23"/>
                  <a:gd fmla="*/ 153 w 161" name="T24"/>
                  <a:gd fmla="*/ 41 h 42" name="T25"/>
                  <a:gd fmla="*/ 155 w 161" name="T26"/>
                  <a:gd fmla="*/ 42 h 42" name="T27"/>
                  <a:gd fmla="*/ 157 w 161" name="T28"/>
                  <a:gd fmla="*/ 41 h 42" name="T29"/>
                  <a:gd fmla="*/ 160 w 161" name="T30"/>
                  <a:gd fmla="*/ 39 h 42" name="T31"/>
                  <a:gd fmla="*/ 161 w 161" name="T32"/>
                  <a:gd fmla="*/ 37 h 42" name="T33"/>
                  <a:gd fmla="*/ 161 w 161" name="T34"/>
                  <a:gd fmla="*/ 37 h 42" name="T35"/>
                  <a:gd fmla="*/ 161 w 161" name="T36"/>
                  <a:gd fmla="*/ 34 h 42" name="T37"/>
                  <a:gd fmla="*/ 161 w 161" name="T38"/>
                  <a:gd fmla="*/ 34 h 42" name="T39"/>
                  <a:gd fmla="*/ 161 w 161" name="T40"/>
                  <a:gd fmla="*/ 29 h 42" name="T41"/>
                  <a:gd fmla="*/ 158 w 161" name="T42"/>
                  <a:gd fmla="*/ 26 h 42" name="T43"/>
                  <a:gd fmla="*/ 158 w 161" name="T44"/>
                  <a:gd fmla="*/ 26 h 42" name="T45"/>
                  <a:gd fmla="*/ 139 w 161" name="T46"/>
                  <a:gd fmla="*/ 15 h 42" name="T47"/>
                  <a:gd fmla="*/ 120 w 161" name="T48"/>
                  <a:gd fmla="*/ 7 h 42" name="T49"/>
                  <a:gd fmla="*/ 101 w 161" name="T50"/>
                  <a:gd fmla="*/ 1 h 42" name="T51"/>
                  <a:gd fmla="*/ 80 w 161" name="T52"/>
                  <a:gd fmla="*/ 0 h 42" name="T53"/>
                  <a:gd fmla="*/ 80 w 161" name="T54"/>
                  <a:gd fmla="*/ 0 h 42" name="T55"/>
                  <a:gd fmla="*/ 61 w 161" name="T56"/>
                  <a:gd fmla="*/ 1 h 42" name="T57"/>
                  <a:gd fmla="*/ 42 w 161" name="T58"/>
                  <a:gd fmla="*/ 7 h 42" name="T59"/>
                  <a:gd fmla="*/ 23 w 161" name="T60"/>
                  <a:gd fmla="*/ 15 h 42" name="T61"/>
                  <a:gd fmla="*/ 4 w 161" name="T62"/>
                  <a:gd fmla="*/ 26 h 42" name="T63"/>
                  <a:gd fmla="*/ 4 w 161" name="T64"/>
                  <a:gd fmla="*/ 26 h 42" name="T65"/>
                  <a:gd fmla="*/ 3 w 161" name="T66"/>
                  <a:gd fmla="*/ 27 h 42" name="T67"/>
                  <a:gd fmla="*/ 1 w 161" name="T68"/>
                  <a:gd fmla="*/ 30 h 42" name="T69"/>
                  <a:gd fmla="*/ 0 w 161" name="T70"/>
                  <a:gd fmla="*/ 34 h 42" name="T71"/>
                  <a:gd fmla="*/ 1 w 161" name="T72"/>
                  <a:gd fmla="*/ 37 h 42" name="T73"/>
                  <a:gd fmla="*/ 1 w 161" name="T74"/>
                  <a:gd fmla="*/ 37 h 42" name="T75"/>
                  <a:gd fmla="*/ 3 w 161" name="T76"/>
                  <a:gd fmla="*/ 39 h 42" name="T77"/>
                  <a:gd fmla="*/ 4 w 161" name="T78"/>
                  <a:gd fmla="*/ 41 h 42" name="T79"/>
                  <a:gd fmla="*/ 7 w 161" name="T80"/>
                  <a:gd fmla="*/ 42 h 42" name="T81"/>
                  <a:gd fmla="*/ 8 w 161" name="T82"/>
                  <a:gd fmla="*/ 41 h 42" name="T83"/>
                  <a:gd fmla="*/ 8 w 161" name="T84"/>
                  <a:gd fmla="*/ 41 h 42"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42" w="161">
                    <a:moveTo>
                      <a:pt x="8" y="41"/>
                    </a:moveTo>
                    <a:lnTo>
                      <a:pt x="8" y="41"/>
                    </a:lnTo>
                    <a:lnTo>
                      <a:pt x="8" y="41"/>
                    </a:lnTo>
                    <a:lnTo>
                      <a:pt x="26" y="30"/>
                    </a:lnTo>
                    <a:lnTo>
                      <a:pt x="44" y="23"/>
                    </a:lnTo>
                    <a:lnTo>
                      <a:pt x="63" y="19"/>
                    </a:lnTo>
                    <a:lnTo>
                      <a:pt x="80" y="18"/>
                    </a:lnTo>
                    <a:lnTo>
                      <a:pt x="80" y="18"/>
                    </a:lnTo>
                    <a:lnTo>
                      <a:pt x="100" y="19"/>
                    </a:lnTo>
                    <a:lnTo>
                      <a:pt x="117" y="23"/>
                    </a:lnTo>
                    <a:lnTo>
                      <a:pt x="135" y="30"/>
                    </a:lnTo>
                    <a:lnTo>
                      <a:pt x="153" y="41"/>
                    </a:lnTo>
                    <a:lnTo>
                      <a:pt x="153" y="41"/>
                    </a:lnTo>
                    <a:lnTo>
                      <a:pt x="155" y="42"/>
                    </a:lnTo>
                    <a:lnTo>
                      <a:pt x="157" y="41"/>
                    </a:lnTo>
                    <a:lnTo>
                      <a:pt x="160" y="39"/>
                    </a:lnTo>
                    <a:lnTo>
                      <a:pt x="161" y="37"/>
                    </a:lnTo>
                    <a:lnTo>
                      <a:pt x="161" y="37"/>
                    </a:lnTo>
                    <a:lnTo>
                      <a:pt x="161" y="34"/>
                    </a:lnTo>
                    <a:lnTo>
                      <a:pt x="161" y="34"/>
                    </a:lnTo>
                    <a:lnTo>
                      <a:pt x="161" y="29"/>
                    </a:lnTo>
                    <a:lnTo>
                      <a:pt x="158" y="26"/>
                    </a:lnTo>
                    <a:lnTo>
                      <a:pt x="158" y="26"/>
                    </a:lnTo>
                    <a:lnTo>
                      <a:pt x="139" y="15"/>
                    </a:lnTo>
                    <a:lnTo>
                      <a:pt x="120" y="7"/>
                    </a:lnTo>
                    <a:lnTo>
                      <a:pt x="101" y="1"/>
                    </a:lnTo>
                    <a:lnTo>
                      <a:pt x="80" y="0"/>
                    </a:lnTo>
                    <a:lnTo>
                      <a:pt x="80" y="0"/>
                    </a:lnTo>
                    <a:lnTo>
                      <a:pt x="61" y="1"/>
                    </a:lnTo>
                    <a:lnTo>
                      <a:pt x="42" y="7"/>
                    </a:lnTo>
                    <a:lnTo>
                      <a:pt x="23" y="15"/>
                    </a:lnTo>
                    <a:lnTo>
                      <a:pt x="4" y="26"/>
                    </a:lnTo>
                    <a:lnTo>
                      <a:pt x="4" y="26"/>
                    </a:lnTo>
                    <a:lnTo>
                      <a:pt x="3" y="27"/>
                    </a:lnTo>
                    <a:lnTo>
                      <a:pt x="1" y="30"/>
                    </a:lnTo>
                    <a:lnTo>
                      <a:pt x="0" y="34"/>
                    </a:lnTo>
                    <a:lnTo>
                      <a:pt x="1" y="37"/>
                    </a:lnTo>
                    <a:lnTo>
                      <a:pt x="1" y="37"/>
                    </a:lnTo>
                    <a:lnTo>
                      <a:pt x="3" y="39"/>
                    </a:lnTo>
                    <a:lnTo>
                      <a:pt x="4" y="41"/>
                    </a:lnTo>
                    <a:lnTo>
                      <a:pt x="7" y="42"/>
                    </a:lnTo>
                    <a:lnTo>
                      <a:pt x="8" y="41"/>
                    </a:lnTo>
                    <a:lnTo>
                      <a:pt x="8" y="4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41" name="Freeform 134"/>
              <p:cNvSpPr/>
              <p:nvPr/>
            </p:nvSpPr>
            <p:spPr bwMode="auto">
              <a:xfrm>
                <a:off x="4973638" y="1944688"/>
                <a:ext cx="77788" cy="22225"/>
              </a:xfrm>
              <a:custGeom>
                <a:gdLst>
                  <a:gd fmla="*/ 96 w 100" name="T0"/>
                  <a:gd fmla="*/ 11 h 27" name="T1"/>
                  <a:gd fmla="*/ 96 w 100" name="T2"/>
                  <a:gd fmla="*/ 11 h 27" name="T3"/>
                  <a:gd fmla="*/ 85 w 100" name="T4"/>
                  <a:gd fmla="*/ 6 h 27" name="T5"/>
                  <a:gd fmla="*/ 73 w 100" name="T6"/>
                  <a:gd fmla="*/ 2 h 27" name="T7"/>
                  <a:gd fmla="*/ 62 w 100" name="T8"/>
                  <a:gd fmla="*/ 0 h 27" name="T9"/>
                  <a:gd fmla="*/ 49 w 100" name="T10"/>
                  <a:gd fmla="*/ 0 h 27" name="T11"/>
                  <a:gd fmla="*/ 49 w 100" name="T12"/>
                  <a:gd fmla="*/ 0 h 27" name="T13"/>
                  <a:gd fmla="*/ 38 w 100" name="T14"/>
                  <a:gd fmla="*/ 0 h 27" name="T15"/>
                  <a:gd fmla="*/ 26 w 100" name="T16"/>
                  <a:gd fmla="*/ 2 h 27" name="T17"/>
                  <a:gd fmla="*/ 15 w 100" name="T18"/>
                  <a:gd fmla="*/ 6 h 27" name="T19"/>
                  <a:gd fmla="*/ 4 w 100" name="T20"/>
                  <a:gd fmla="*/ 11 h 27" name="T21"/>
                  <a:gd fmla="*/ 4 w 100" name="T22"/>
                  <a:gd fmla="*/ 11 h 27" name="T23"/>
                  <a:gd fmla="*/ 2 w 100" name="T24"/>
                  <a:gd fmla="*/ 12 h 27" name="T25"/>
                  <a:gd fmla="*/ 0 w 100" name="T26"/>
                  <a:gd fmla="*/ 15 h 27" name="T27"/>
                  <a:gd fmla="*/ 0 w 100" name="T28"/>
                  <a:gd fmla="*/ 19 h 27" name="T29"/>
                  <a:gd fmla="*/ 0 w 100" name="T30"/>
                  <a:gd fmla="*/ 21 h 27" name="T31"/>
                  <a:gd fmla="*/ 0 w 100" name="T32"/>
                  <a:gd fmla="*/ 21 h 27" name="T33"/>
                  <a:gd fmla="*/ 2 w 100" name="T34"/>
                  <a:gd fmla="*/ 24 h 27" name="T35"/>
                  <a:gd fmla="*/ 3 w 100" name="T36"/>
                  <a:gd fmla="*/ 27 h 27" name="T37"/>
                  <a:gd fmla="*/ 6 w 100" name="T38"/>
                  <a:gd fmla="*/ 27 h 27" name="T39"/>
                  <a:gd fmla="*/ 7 w 100" name="T40"/>
                  <a:gd fmla="*/ 27 h 27" name="T41"/>
                  <a:gd fmla="*/ 7 w 100" name="T42"/>
                  <a:gd fmla="*/ 27 h 27" name="T43"/>
                  <a:gd fmla="*/ 18 w 100" name="T44"/>
                  <a:gd fmla="*/ 23 h 27" name="T45"/>
                  <a:gd fmla="*/ 29 w 100" name="T46"/>
                  <a:gd fmla="*/ 19 h 27" name="T47"/>
                  <a:gd fmla="*/ 38 w 100" name="T48"/>
                  <a:gd fmla="*/ 17 h 27" name="T49"/>
                  <a:gd fmla="*/ 49 w 100" name="T50"/>
                  <a:gd fmla="*/ 16 h 27" name="T51"/>
                  <a:gd fmla="*/ 49 w 100" name="T52"/>
                  <a:gd fmla="*/ 16 h 27" name="T53"/>
                  <a:gd fmla="*/ 60 w 100" name="T54"/>
                  <a:gd fmla="*/ 17 h 27" name="T55"/>
                  <a:gd fmla="*/ 71 w 100" name="T56"/>
                  <a:gd fmla="*/ 19 h 27" name="T57"/>
                  <a:gd fmla="*/ 82 w 100" name="T58"/>
                  <a:gd fmla="*/ 23 h 27" name="T59"/>
                  <a:gd fmla="*/ 92 w 100" name="T60"/>
                  <a:gd fmla="*/ 27 h 27" name="T61"/>
                  <a:gd fmla="*/ 92 w 100" name="T62"/>
                  <a:gd fmla="*/ 27 h 27" name="T63"/>
                  <a:gd fmla="*/ 94 w 100" name="T64"/>
                  <a:gd fmla="*/ 27 h 27" name="T65"/>
                  <a:gd fmla="*/ 97 w 100" name="T66"/>
                  <a:gd fmla="*/ 27 h 27" name="T67"/>
                  <a:gd fmla="*/ 99 w 100" name="T68"/>
                  <a:gd fmla="*/ 24 h 27" name="T69"/>
                  <a:gd fmla="*/ 100 w 100" name="T70"/>
                  <a:gd fmla="*/ 21 h 27" name="T71"/>
                  <a:gd fmla="*/ 100 w 100" name="T72"/>
                  <a:gd fmla="*/ 21 h 27" name="T73"/>
                  <a:gd fmla="*/ 100 w 100" name="T74"/>
                  <a:gd fmla="*/ 19 h 27" name="T75"/>
                  <a:gd fmla="*/ 100 w 100" name="T76"/>
                  <a:gd fmla="*/ 19 h 27" name="T77"/>
                  <a:gd fmla="*/ 99 w 100" name="T78"/>
                  <a:gd fmla="*/ 15 h 27" name="T79"/>
                  <a:gd fmla="*/ 96 w 100" name="T80"/>
                  <a:gd fmla="*/ 11 h 27" name="T81"/>
                  <a:gd fmla="*/ 96 w 100" name="T82"/>
                  <a:gd fmla="*/ 11 h 27"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7" w="100">
                    <a:moveTo>
                      <a:pt x="96" y="11"/>
                    </a:moveTo>
                    <a:lnTo>
                      <a:pt x="96" y="11"/>
                    </a:lnTo>
                    <a:lnTo>
                      <a:pt x="85" y="6"/>
                    </a:lnTo>
                    <a:lnTo>
                      <a:pt x="73" y="2"/>
                    </a:lnTo>
                    <a:lnTo>
                      <a:pt x="62" y="0"/>
                    </a:lnTo>
                    <a:lnTo>
                      <a:pt x="49" y="0"/>
                    </a:lnTo>
                    <a:lnTo>
                      <a:pt x="49" y="0"/>
                    </a:lnTo>
                    <a:lnTo>
                      <a:pt x="38" y="0"/>
                    </a:lnTo>
                    <a:lnTo>
                      <a:pt x="26" y="2"/>
                    </a:lnTo>
                    <a:lnTo>
                      <a:pt x="15" y="6"/>
                    </a:lnTo>
                    <a:lnTo>
                      <a:pt x="4" y="11"/>
                    </a:lnTo>
                    <a:lnTo>
                      <a:pt x="4" y="11"/>
                    </a:lnTo>
                    <a:lnTo>
                      <a:pt x="2" y="12"/>
                    </a:lnTo>
                    <a:lnTo>
                      <a:pt x="0" y="15"/>
                    </a:lnTo>
                    <a:lnTo>
                      <a:pt x="0" y="19"/>
                    </a:lnTo>
                    <a:lnTo>
                      <a:pt x="0" y="21"/>
                    </a:lnTo>
                    <a:lnTo>
                      <a:pt x="0" y="21"/>
                    </a:lnTo>
                    <a:lnTo>
                      <a:pt x="2" y="24"/>
                    </a:lnTo>
                    <a:lnTo>
                      <a:pt x="3" y="27"/>
                    </a:lnTo>
                    <a:lnTo>
                      <a:pt x="6" y="27"/>
                    </a:lnTo>
                    <a:lnTo>
                      <a:pt x="7" y="27"/>
                    </a:lnTo>
                    <a:lnTo>
                      <a:pt x="7" y="27"/>
                    </a:lnTo>
                    <a:lnTo>
                      <a:pt x="18" y="23"/>
                    </a:lnTo>
                    <a:lnTo>
                      <a:pt x="29" y="19"/>
                    </a:lnTo>
                    <a:lnTo>
                      <a:pt x="38" y="17"/>
                    </a:lnTo>
                    <a:lnTo>
                      <a:pt x="49" y="16"/>
                    </a:lnTo>
                    <a:lnTo>
                      <a:pt x="49" y="16"/>
                    </a:lnTo>
                    <a:lnTo>
                      <a:pt x="60" y="17"/>
                    </a:lnTo>
                    <a:lnTo>
                      <a:pt x="71" y="19"/>
                    </a:lnTo>
                    <a:lnTo>
                      <a:pt x="82" y="23"/>
                    </a:lnTo>
                    <a:lnTo>
                      <a:pt x="92" y="27"/>
                    </a:lnTo>
                    <a:lnTo>
                      <a:pt x="92" y="27"/>
                    </a:lnTo>
                    <a:lnTo>
                      <a:pt x="94" y="27"/>
                    </a:lnTo>
                    <a:lnTo>
                      <a:pt x="97" y="27"/>
                    </a:lnTo>
                    <a:lnTo>
                      <a:pt x="99" y="24"/>
                    </a:lnTo>
                    <a:lnTo>
                      <a:pt x="100" y="21"/>
                    </a:lnTo>
                    <a:lnTo>
                      <a:pt x="100" y="21"/>
                    </a:lnTo>
                    <a:lnTo>
                      <a:pt x="100" y="19"/>
                    </a:lnTo>
                    <a:lnTo>
                      <a:pt x="100" y="19"/>
                    </a:lnTo>
                    <a:lnTo>
                      <a:pt x="99" y="15"/>
                    </a:lnTo>
                    <a:lnTo>
                      <a:pt x="96" y="11"/>
                    </a:lnTo>
                    <a:lnTo>
                      <a:pt x="96" y="11"/>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42" name="Freeform 135"/>
              <p:cNvSpPr/>
              <p:nvPr/>
            </p:nvSpPr>
            <p:spPr bwMode="auto">
              <a:xfrm>
                <a:off x="4902201" y="2030413"/>
                <a:ext cx="85725" cy="65088"/>
              </a:xfrm>
              <a:custGeom>
                <a:gdLst>
                  <a:gd fmla="*/ 76 w 107" name="T0"/>
                  <a:gd fmla="*/ 57 h 83" name="T1"/>
                  <a:gd fmla="*/ 76 w 107" name="T2"/>
                  <a:gd fmla="*/ 57 h 83" name="T3"/>
                  <a:gd fmla="*/ 62 w 107" name="T4"/>
                  <a:gd fmla="*/ 0 h 83" name="T5"/>
                  <a:gd fmla="*/ 45 w 107" name="T6"/>
                  <a:gd fmla="*/ 0 h 83" name="T7"/>
                  <a:gd fmla="*/ 31 w 107" name="T8"/>
                  <a:gd fmla="*/ 56 h 83" name="T9"/>
                  <a:gd fmla="*/ 31 w 107" name="T10"/>
                  <a:gd fmla="*/ 56 h 83" name="T11"/>
                  <a:gd fmla="*/ 17 w 107" name="T12"/>
                  <a:gd fmla="*/ 0 h 83" name="T13"/>
                  <a:gd fmla="*/ 0 w 107" name="T14"/>
                  <a:gd fmla="*/ 0 h 83" name="T15"/>
                  <a:gd fmla="*/ 21 w 107" name="T16"/>
                  <a:gd fmla="*/ 83 h 83" name="T17"/>
                  <a:gd fmla="*/ 39 w 107" name="T18"/>
                  <a:gd fmla="*/ 83 h 83" name="T19"/>
                  <a:gd fmla="*/ 53 w 107" name="T20"/>
                  <a:gd fmla="*/ 27 h 83" name="T21"/>
                  <a:gd fmla="*/ 53 w 107" name="T22"/>
                  <a:gd fmla="*/ 27 h 83" name="T23"/>
                  <a:gd fmla="*/ 68 w 107" name="T24"/>
                  <a:gd fmla="*/ 83 h 83" name="T25"/>
                  <a:gd fmla="*/ 86 w 107" name="T26"/>
                  <a:gd fmla="*/ 83 h 83" name="T27"/>
                  <a:gd fmla="*/ 107 w 107" name="T28"/>
                  <a:gd fmla="*/ 0 h 83" name="T29"/>
                  <a:gd fmla="*/ 90 w 107" name="T30"/>
                  <a:gd fmla="*/ 0 h 83" name="T31"/>
                  <a:gd fmla="*/ 76 w 107" name="T32"/>
                  <a:gd fmla="*/ 57 h 8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3" w="107">
                    <a:moveTo>
                      <a:pt x="76" y="57"/>
                    </a:moveTo>
                    <a:lnTo>
                      <a:pt x="76" y="57"/>
                    </a:lnTo>
                    <a:lnTo>
                      <a:pt x="62" y="0"/>
                    </a:lnTo>
                    <a:lnTo>
                      <a:pt x="45" y="0"/>
                    </a:lnTo>
                    <a:lnTo>
                      <a:pt x="31" y="56"/>
                    </a:lnTo>
                    <a:lnTo>
                      <a:pt x="31" y="56"/>
                    </a:lnTo>
                    <a:lnTo>
                      <a:pt x="17" y="0"/>
                    </a:lnTo>
                    <a:lnTo>
                      <a:pt x="0" y="0"/>
                    </a:lnTo>
                    <a:lnTo>
                      <a:pt x="21" y="83"/>
                    </a:lnTo>
                    <a:lnTo>
                      <a:pt x="39" y="83"/>
                    </a:lnTo>
                    <a:lnTo>
                      <a:pt x="53" y="27"/>
                    </a:lnTo>
                    <a:lnTo>
                      <a:pt x="53" y="27"/>
                    </a:lnTo>
                    <a:lnTo>
                      <a:pt x="68" y="83"/>
                    </a:lnTo>
                    <a:lnTo>
                      <a:pt x="86" y="83"/>
                    </a:lnTo>
                    <a:lnTo>
                      <a:pt x="107" y="0"/>
                    </a:lnTo>
                    <a:lnTo>
                      <a:pt x="90" y="0"/>
                    </a:lnTo>
                    <a:lnTo>
                      <a:pt x="76" y="57"/>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43" name="Rectangle 136"/>
              <p:cNvSpPr>
                <a:spLocks noChangeArrowheads="1"/>
              </p:cNvSpPr>
              <p:nvPr/>
            </p:nvSpPr>
            <p:spPr bwMode="auto">
              <a:xfrm>
                <a:off x="4992688" y="2030413"/>
                <a:ext cx="14288" cy="650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44" name="Rectangle 137"/>
              <p:cNvSpPr>
                <a:spLocks noChangeArrowheads="1"/>
              </p:cNvSpPr>
              <p:nvPr/>
            </p:nvSpPr>
            <p:spPr bwMode="auto">
              <a:xfrm>
                <a:off x="5014913" y="2063750"/>
                <a:ext cx="28575" cy="1270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45" name="Freeform 138"/>
              <p:cNvSpPr/>
              <p:nvPr/>
            </p:nvSpPr>
            <p:spPr bwMode="auto">
              <a:xfrm>
                <a:off x="5051426" y="2030413"/>
                <a:ext cx="46038" cy="65088"/>
              </a:xfrm>
              <a:custGeom>
                <a:gdLst>
                  <a:gd fmla="*/ 0 w 57" name="T0"/>
                  <a:gd fmla="*/ 83 h 83" name="T1"/>
                  <a:gd fmla="*/ 18 w 57" name="T2"/>
                  <a:gd fmla="*/ 83 h 83" name="T3"/>
                  <a:gd fmla="*/ 18 w 57" name="T4"/>
                  <a:gd fmla="*/ 49 h 83" name="T5"/>
                  <a:gd fmla="*/ 52 w 57" name="T6"/>
                  <a:gd fmla="*/ 49 h 83" name="T7"/>
                  <a:gd fmla="*/ 52 w 57" name="T8"/>
                  <a:gd fmla="*/ 34 h 83" name="T9"/>
                  <a:gd fmla="*/ 18 w 57" name="T10"/>
                  <a:gd fmla="*/ 34 h 83" name="T11"/>
                  <a:gd fmla="*/ 18 w 57" name="T12"/>
                  <a:gd fmla="*/ 15 h 83" name="T13"/>
                  <a:gd fmla="*/ 57 w 57" name="T14"/>
                  <a:gd fmla="*/ 15 h 83" name="T15"/>
                  <a:gd fmla="*/ 57 w 57" name="T16"/>
                  <a:gd fmla="*/ 0 h 83" name="T17"/>
                  <a:gd fmla="*/ 0 w 57" name="T18"/>
                  <a:gd fmla="*/ 0 h 83" name="T19"/>
                  <a:gd fmla="*/ 0 w 57" name="T20"/>
                  <a:gd fmla="*/ 83 h 8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3" w="57">
                    <a:moveTo>
                      <a:pt x="0" y="83"/>
                    </a:moveTo>
                    <a:lnTo>
                      <a:pt x="18" y="83"/>
                    </a:lnTo>
                    <a:lnTo>
                      <a:pt x="18" y="49"/>
                    </a:lnTo>
                    <a:lnTo>
                      <a:pt x="52" y="49"/>
                    </a:lnTo>
                    <a:lnTo>
                      <a:pt x="52" y="34"/>
                    </a:lnTo>
                    <a:lnTo>
                      <a:pt x="18" y="34"/>
                    </a:lnTo>
                    <a:lnTo>
                      <a:pt x="18" y="15"/>
                    </a:lnTo>
                    <a:lnTo>
                      <a:pt x="57" y="15"/>
                    </a:lnTo>
                    <a:lnTo>
                      <a:pt x="57" y="0"/>
                    </a:lnTo>
                    <a:lnTo>
                      <a:pt x="0" y="0"/>
                    </a:lnTo>
                    <a:lnTo>
                      <a:pt x="0" y="8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46" name="Rectangle 139"/>
              <p:cNvSpPr>
                <a:spLocks noChangeArrowheads="1"/>
              </p:cNvSpPr>
              <p:nvPr/>
            </p:nvSpPr>
            <p:spPr bwMode="auto">
              <a:xfrm>
                <a:off x="5103813" y="2030413"/>
                <a:ext cx="14288" cy="65088"/>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lstStyle/>
              <a:p>
                <a:endParaRPr altLang="en-US" lang="zh-CN">
                  <a:solidFill>
                    <a:srgbClr val="080808"/>
                  </a:solidFill>
                </a:endParaRPr>
              </a:p>
            </p:txBody>
          </p:sp>
        </p:grpSp>
        <p:grpSp>
          <p:nvGrpSpPr>
            <p:cNvPr id="47" name="组合 46"/>
            <p:cNvGrpSpPr/>
            <p:nvPr/>
          </p:nvGrpSpPr>
          <p:grpSpPr>
            <a:xfrm>
              <a:off x="3683887" y="1829702"/>
              <a:ext cx="362855" cy="349515"/>
              <a:chOff x="4903788" y="1471613"/>
              <a:chExt cx="215900" cy="207963"/>
            </a:xfrm>
            <a:solidFill>
              <a:schemeClr val="accent2"/>
            </a:solidFill>
          </p:grpSpPr>
          <p:sp>
            <p:nvSpPr>
              <p:cNvPr id="48" name="Freeform 226"/>
              <p:cNvSpPr>
                <a:spLocks noEditPoints="1"/>
              </p:cNvSpPr>
              <p:nvPr/>
            </p:nvSpPr>
            <p:spPr bwMode="auto">
              <a:xfrm>
                <a:off x="4926013" y="1471613"/>
                <a:ext cx="171450" cy="146050"/>
              </a:xfrm>
              <a:custGeom>
                <a:gdLst>
                  <a:gd fmla="*/ 15 w 215" name="T0"/>
                  <a:gd fmla="*/ 164 h 183" name="T1"/>
                  <a:gd fmla="*/ 83 w 215" name="T2"/>
                  <a:gd fmla="*/ 164 h 183" name="T3"/>
                  <a:gd fmla="*/ 80 w 215" name="T4"/>
                  <a:gd fmla="*/ 183 h 183" name="T5"/>
                  <a:gd fmla="*/ 135 w 215" name="T6"/>
                  <a:gd fmla="*/ 183 h 183" name="T7"/>
                  <a:gd fmla="*/ 132 w 215" name="T8"/>
                  <a:gd fmla="*/ 164 h 183" name="T9"/>
                  <a:gd fmla="*/ 200 w 215" name="T10"/>
                  <a:gd fmla="*/ 164 h 183" name="T11"/>
                  <a:gd fmla="*/ 200 w 215" name="T12"/>
                  <a:gd fmla="*/ 164 h 183" name="T13"/>
                  <a:gd fmla="*/ 206 w 215" name="T14"/>
                  <a:gd fmla="*/ 163 h 183" name="T15"/>
                  <a:gd fmla="*/ 211 w 215" name="T16"/>
                  <a:gd fmla="*/ 160 h 183" name="T17"/>
                  <a:gd fmla="*/ 214 w 215" name="T18"/>
                  <a:gd fmla="*/ 155 h 183" name="T19"/>
                  <a:gd fmla="*/ 215 w 215" name="T20"/>
                  <a:gd fmla="*/ 149 h 183" name="T21"/>
                  <a:gd fmla="*/ 215 w 215" name="T22"/>
                  <a:gd fmla="*/ 15 h 183" name="T23"/>
                  <a:gd fmla="*/ 215 w 215" name="T24"/>
                  <a:gd fmla="*/ 15 h 183" name="T25"/>
                  <a:gd fmla="*/ 214 w 215" name="T26"/>
                  <a:gd fmla="*/ 10 h 183" name="T27"/>
                  <a:gd fmla="*/ 211 w 215" name="T28"/>
                  <a:gd fmla="*/ 4 h 183" name="T29"/>
                  <a:gd fmla="*/ 206 w 215" name="T30"/>
                  <a:gd fmla="*/ 2 h 183" name="T31"/>
                  <a:gd fmla="*/ 200 w 215" name="T32"/>
                  <a:gd fmla="*/ 0 h 183" name="T33"/>
                  <a:gd fmla="*/ 15 w 215" name="T34"/>
                  <a:gd fmla="*/ 0 h 183" name="T35"/>
                  <a:gd fmla="*/ 15 w 215" name="T36"/>
                  <a:gd fmla="*/ 0 h 183" name="T37"/>
                  <a:gd fmla="*/ 9 w 215" name="T38"/>
                  <a:gd fmla="*/ 2 h 183" name="T39"/>
                  <a:gd fmla="*/ 4 w 215" name="T40"/>
                  <a:gd fmla="*/ 4 h 183" name="T41"/>
                  <a:gd fmla="*/ 1 w 215" name="T42"/>
                  <a:gd fmla="*/ 10 h 183" name="T43"/>
                  <a:gd fmla="*/ 0 w 215" name="T44"/>
                  <a:gd fmla="*/ 15 h 183" name="T45"/>
                  <a:gd fmla="*/ 0 w 215" name="T46"/>
                  <a:gd fmla="*/ 149 h 183" name="T47"/>
                  <a:gd fmla="*/ 0 w 215" name="T48"/>
                  <a:gd fmla="*/ 149 h 183" name="T49"/>
                  <a:gd fmla="*/ 1 w 215" name="T50"/>
                  <a:gd fmla="*/ 155 h 183" name="T51"/>
                  <a:gd fmla="*/ 4 w 215" name="T52"/>
                  <a:gd fmla="*/ 160 h 183" name="T53"/>
                  <a:gd fmla="*/ 9 w 215" name="T54"/>
                  <a:gd fmla="*/ 163 h 183" name="T55"/>
                  <a:gd fmla="*/ 15 w 215" name="T56"/>
                  <a:gd fmla="*/ 164 h 183" name="T57"/>
                  <a:gd fmla="*/ 15 w 215" name="T58"/>
                  <a:gd fmla="*/ 164 h 183" name="T59"/>
                  <a:gd fmla="*/ 11 w 215" name="T60"/>
                  <a:gd fmla="*/ 10 h 183" name="T61"/>
                  <a:gd fmla="*/ 203 w 215" name="T62"/>
                  <a:gd fmla="*/ 10 h 183" name="T63"/>
                  <a:gd fmla="*/ 203 w 215" name="T64"/>
                  <a:gd fmla="*/ 149 h 183" name="T65"/>
                  <a:gd fmla="*/ 11 w 215" name="T66"/>
                  <a:gd fmla="*/ 149 h 183" name="T67"/>
                  <a:gd fmla="*/ 11 w 215" name="T68"/>
                  <a:gd fmla="*/ 10 h 183"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83" w="215">
                    <a:moveTo>
                      <a:pt x="15" y="164"/>
                    </a:moveTo>
                    <a:lnTo>
                      <a:pt x="83" y="164"/>
                    </a:lnTo>
                    <a:lnTo>
                      <a:pt x="80" y="183"/>
                    </a:lnTo>
                    <a:lnTo>
                      <a:pt x="135" y="183"/>
                    </a:lnTo>
                    <a:lnTo>
                      <a:pt x="132" y="164"/>
                    </a:lnTo>
                    <a:lnTo>
                      <a:pt x="200" y="164"/>
                    </a:lnTo>
                    <a:lnTo>
                      <a:pt x="200" y="164"/>
                    </a:lnTo>
                    <a:lnTo>
                      <a:pt x="206" y="163"/>
                    </a:lnTo>
                    <a:lnTo>
                      <a:pt x="211" y="160"/>
                    </a:lnTo>
                    <a:lnTo>
                      <a:pt x="214" y="155"/>
                    </a:lnTo>
                    <a:lnTo>
                      <a:pt x="215" y="149"/>
                    </a:lnTo>
                    <a:lnTo>
                      <a:pt x="215" y="15"/>
                    </a:lnTo>
                    <a:lnTo>
                      <a:pt x="215" y="15"/>
                    </a:lnTo>
                    <a:lnTo>
                      <a:pt x="214" y="10"/>
                    </a:lnTo>
                    <a:lnTo>
                      <a:pt x="211" y="4"/>
                    </a:lnTo>
                    <a:lnTo>
                      <a:pt x="206" y="2"/>
                    </a:lnTo>
                    <a:lnTo>
                      <a:pt x="200" y="0"/>
                    </a:lnTo>
                    <a:lnTo>
                      <a:pt x="15" y="0"/>
                    </a:lnTo>
                    <a:lnTo>
                      <a:pt x="15" y="0"/>
                    </a:lnTo>
                    <a:lnTo>
                      <a:pt x="9" y="2"/>
                    </a:lnTo>
                    <a:lnTo>
                      <a:pt x="4" y="4"/>
                    </a:lnTo>
                    <a:lnTo>
                      <a:pt x="1" y="10"/>
                    </a:lnTo>
                    <a:lnTo>
                      <a:pt x="0" y="15"/>
                    </a:lnTo>
                    <a:lnTo>
                      <a:pt x="0" y="149"/>
                    </a:lnTo>
                    <a:lnTo>
                      <a:pt x="0" y="149"/>
                    </a:lnTo>
                    <a:lnTo>
                      <a:pt x="1" y="155"/>
                    </a:lnTo>
                    <a:lnTo>
                      <a:pt x="4" y="160"/>
                    </a:lnTo>
                    <a:lnTo>
                      <a:pt x="9" y="163"/>
                    </a:lnTo>
                    <a:lnTo>
                      <a:pt x="15" y="164"/>
                    </a:lnTo>
                    <a:lnTo>
                      <a:pt x="15" y="164"/>
                    </a:lnTo>
                    <a:close/>
                    <a:moveTo>
                      <a:pt x="11" y="10"/>
                    </a:moveTo>
                    <a:lnTo>
                      <a:pt x="203" y="10"/>
                    </a:lnTo>
                    <a:lnTo>
                      <a:pt x="203" y="149"/>
                    </a:lnTo>
                    <a:lnTo>
                      <a:pt x="11" y="149"/>
                    </a:lnTo>
                    <a:lnTo>
                      <a:pt x="11" y="10"/>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sp>
            <p:nvSpPr>
              <p:cNvPr id="49" name="Freeform 227"/>
              <p:cNvSpPr>
                <a:spLocks noEditPoints="1"/>
              </p:cNvSpPr>
              <p:nvPr/>
            </p:nvSpPr>
            <p:spPr bwMode="auto">
              <a:xfrm>
                <a:off x="4903788" y="1625601"/>
                <a:ext cx="215900" cy="53975"/>
              </a:xfrm>
              <a:custGeom>
                <a:gdLst>
                  <a:gd fmla="*/ 272 w 273" name="T0"/>
                  <a:gd fmla="*/ 56 h 68" name="T1"/>
                  <a:gd fmla="*/ 272 w 273" name="T2"/>
                  <a:gd fmla="*/ 56 h 68" name="T3"/>
                  <a:gd fmla="*/ 270 w 273" name="T4"/>
                  <a:gd fmla="*/ 51 h 68" name="T5"/>
                  <a:gd fmla="*/ 266 w 273" name="T6"/>
                  <a:gd fmla="*/ 45 h 68" name="T7"/>
                  <a:gd fmla="*/ 255 w 273" name="T8"/>
                  <a:gd fmla="*/ 30 h 68" name="T9"/>
                  <a:gd fmla="*/ 233 w 273" name="T10"/>
                  <a:gd fmla="*/ 1 h 68" name="T11"/>
                  <a:gd fmla="*/ 233 w 273" name="T12"/>
                  <a:gd fmla="*/ 1 h 68" name="T13"/>
                  <a:gd fmla="*/ 232 w 273" name="T14"/>
                  <a:gd fmla="*/ 1 h 68" name="T15"/>
                  <a:gd fmla="*/ 229 w 273" name="T16"/>
                  <a:gd fmla="*/ 0 h 68" name="T17"/>
                  <a:gd fmla="*/ 44 w 273" name="T18"/>
                  <a:gd fmla="*/ 0 h 68" name="T19"/>
                  <a:gd fmla="*/ 44 w 273" name="T20"/>
                  <a:gd fmla="*/ 0 h 68" name="T21"/>
                  <a:gd fmla="*/ 41 w 273" name="T22"/>
                  <a:gd fmla="*/ 1 h 68" name="T23"/>
                  <a:gd fmla="*/ 40 w 273" name="T24"/>
                  <a:gd fmla="*/ 1 h 68" name="T25"/>
                  <a:gd fmla="*/ 40 w 273" name="T26"/>
                  <a:gd fmla="*/ 1 h 68" name="T27"/>
                  <a:gd fmla="*/ 30 w 273" name="T28"/>
                  <a:gd fmla="*/ 15 h 68" name="T29"/>
                  <a:gd fmla="*/ 18 w 273" name="T30"/>
                  <a:gd fmla="*/ 30 h 68" name="T31"/>
                  <a:gd fmla="*/ 7 w 273" name="T32"/>
                  <a:gd fmla="*/ 45 h 68" name="T33"/>
                  <a:gd fmla="*/ 3 w 273" name="T34"/>
                  <a:gd fmla="*/ 51 h 68" name="T35"/>
                  <a:gd fmla="*/ 1 w 273" name="T36"/>
                  <a:gd fmla="*/ 56 h 68" name="T37"/>
                  <a:gd fmla="*/ 1 w 273" name="T38"/>
                  <a:gd fmla="*/ 56 h 68" name="T39"/>
                  <a:gd fmla="*/ 0 w 273" name="T40"/>
                  <a:gd fmla="*/ 60 h 68" name="T41"/>
                  <a:gd fmla="*/ 1 w 273" name="T42"/>
                  <a:gd fmla="*/ 63 h 68" name="T43"/>
                  <a:gd fmla="*/ 1 w 273" name="T44"/>
                  <a:gd fmla="*/ 63 h 68" name="T45"/>
                  <a:gd fmla="*/ 4 w 273" name="T46"/>
                  <a:gd fmla="*/ 66 h 68" name="T47"/>
                  <a:gd fmla="*/ 8 w 273" name="T48"/>
                  <a:gd fmla="*/ 67 h 68" name="T49"/>
                  <a:gd fmla="*/ 19 w 273" name="T50"/>
                  <a:gd fmla="*/ 68 h 68" name="T51"/>
                  <a:gd fmla="*/ 255 w 273" name="T52"/>
                  <a:gd fmla="*/ 68 h 68" name="T53"/>
                  <a:gd fmla="*/ 255 w 273" name="T54"/>
                  <a:gd fmla="*/ 68 h 68" name="T55"/>
                  <a:gd fmla="*/ 265 w 273" name="T56"/>
                  <a:gd fmla="*/ 67 h 68" name="T57"/>
                  <a:gd fmla="*/ 269 w 273" name="T58"/>
                  <a:gd fmla="*/ 66 h 68" name="T59"/>
                  <a:gd fmla="*/ 272 w 273" name="T60"/>
                  <a:gd fmla="*/ 63 h 68" name="T61"/>
                  <a:gd fmla="*/ 272 w 273" name="T62"/>
                  <a:gd fmla="*/ 63 h 68" name="T63"/>
                  <a:gd fmla="*/ 273 w 273" name="T64"/>
                  <a:gd fmla="*/ 60 h 68" name="T65"/>
                  <a:gd fmla="*/ 272 w 273" name="T66"/>
                  <a:gd fmla="*/ 56 h 68" name="T67"/>
                  <a:gd fmla="*/ 272 w 273" name="T68"/>
                  <a:gd fmla="*/ 56 h 68" name="T69"/>
                  <a:gd fmla="*/ 265 w 273" name="T70"/>
                  <a:gd fmla="*/ 59 h 68" name="T71"/>
                  <a:gd fmla="*/ 265 w 273" name="T72"/>
                  <a:gd fmla="*/ 59 h 68" name="T73"/>
                  <a:gd fmla="*/ 263 w 273" name="T74"/>
                  <a:gd fmla="*/ 60 h 68" name="T75"/>
                  <a:gd fmla="*/ 255 w 273" name="T76"/>
                  <a:gd fmla="*/ 60 h 68" name="T77"/>
                  <a:gd fmla="*/ 19 w 273" name="T78"/>
                  <a:gd fmla="*/ 60 h 68" name="T79"/>
                  <a:gd fmla="*/ 19 w 273" name="T80"/>
                  <a:gd fmla="*/ 60 h 68" name="T81"/>
                  <a:gd fmla="*/ 11 w 273" name="T82"/>
                  <a:gd fmla="*/ 60 h 68" name="T83"/>
                  <a:gd fmla="*/ 8 w 273" name="T84"/>
                  <a:gd fmla="*/ 60 h 68" name="T85"/>
                  <a:gd fmla="*/ 8 w 273" name="T86"/>
                  <a:gd fmla="*/ 60 h 68" name="T87"/>
                  <a:gd fmla="*/ 8 w 273" name="T88"/>
                  <a:gd fmla="*/ 57 h 68" name="T89"/>
                  <a:gd fmla="*/ 8 w 273" name="T90"/>
                  <a:gd fmla="*/ 57 h 68" name="T91"/>
                  <a:gd fmla="*/ 8 w 273" name="T92"/>
                  <a:gd fmla="*/ 57 h 68" name="T93"/>
                  <a:gd fmla="*/ 8 w 273" name="T94"/>
                  <a:gd fmla="*/ 57 h 68" name="T95"/>
                  <a:gd fmla="*/ 12 w 273" name="T96"/>
                  <a:gd fmla="*/ 49 h 68" name="T97"/>
                  <a:gd fmla="*/ 22 w 273" name="T98"/>
                  <a:gd fmla="*/ 36 h 68" name="T99"/>
                  <a:gd fmla="*/ 251 w 273" name="T100"/>
                  <a:gd fmla="*/ 36 h 68" name="T101"/>
                  <a:gd fmla="*/ 251 w 273" name="T102"/>
                  <a:gd fmla="*/ 36 h 68" name="T103"/>
                  <a:gd fmla="*/ 261 w 273" name="T104"/>
                  <a:gd fmla="*/ 49 h 68" name="T105"/>
                  <a:gd fmla="*/ 265 w 273" name="T106"/>
                  <a:gd fmla="*/ 57 h 68" name="T107"/>
                  <a:gd fmla="*/ 265 w 273" name="T108"/>
                  <a:gd fmla="*/ 57 h 68" name="T109"/>
                  <a:gd fmla="*/ 265 w 273" name="T110"/>
                  <a:gd fmla="*/ 57 h 68" name="T111"/>
                  <a:gd fmla="*/ 265 w 273" name="T112"/>
                  <a:gd fmla="*/ 57 h 68" name="T113"/>
                  <a:gd fmla="*/ 265 w 273" name="T114"/>
                  <a:gd fmla="*/ 59 h 68" name="T115"/>
                  <a:gd fmla="*/ 265 w 273" name="T116"/>
                  <a:gd fmla="*/ 59 h 68"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8" w="273">
                    <a:moveTo>
                      <a:pt x="272" y="56"/>
                    </a:moveTo>
                    <a:lnTo>
                      <a:pt x="272" y="56"/>
                    </a:lnTo>
                    <a:lnTo>
                      <a:pt x="270" y="51"/>
                    </a:lnTo>
                    <a:lnTo>
                      <a:pt x="266" y="45"/>
                    </a:lnTo>
                    <a:lnTo>
                      <a:pt x="255" y="30"/>
                    </a:lnTo>
                    <a:lnTo>
                      <a:pt x="233" y="1"/>
                    </a:lnTo>
                    <a:lnTo>
                      <a:pt x="233" y="1"/>
                    </a:lnTo>
                    <a:lnTo>
                      <a:pt x="232" y="1"/>
                    </a:lnTo>
                    <a:lnTo>
                      <a:pt x="229" y="0"/>
                    </a:lnTo>
                    <a:lnTo>
                      <a:pt x="44" y="0"/>
                    </a:lnTo>
                    <a:lnTo>
                      <a:pt x="44" y="0"/>
                    </a:lnTo>
                    <a:lnTo>
                      <a:pt x="41" y="1"/>
                    </a:lnTo>
                    <a:lnTo>
                      <a:pt x="40" y="1"/>
                    </a:lnTo>
                    <a:lnTo>
                      <a:pt x="40" y="1"/>
                    </a:lnTo>
                    <a:lnTo>
                      <a:pt x="30" y="15"/>
                    </a:lnTo>
                    <a:lnTo>
                      <a:pt x="18" y="30"/>
                    </a:lnTo>
                    <a:lnTo>
                      <a:pt x="7" y="45"/>
                    </a:lnTo>
                    <a:lnTo>
                      <a:pt x="3" y="51"/>
                    </a:lnTo>
                    <a:lnTo>
                      <a:pt x="1" y="56"/>
                    </a:lnTo>
                    <a:lnTo>
                      <a:pt x="1" y="56"/>
                    </a:lnTo>
                    <a:lnTo>
                      <a:pt x="0" y="60"/>
                    </a:lnTo>
                    <a:lnTo>
                      <a:pt x="1" y="63"/>
                    </a:lnTo>
                    <a:lnTo>
                      <a:pt x="1" y="63"/>
                    </a:lnTo>
                    <a:lnTo>
                      <a:pt x="4" y="66"/>
                    </a:lnTo>
                    <a:lnTo>
                      <a:pt x="8" y="67"/>
                    </a:lnTo>
                    <a:lnTo>
                      <a:pt x="19" y="68"/>
                    </a:lnTo>
                    <a:lnTo>
                      <a:pt x="255" y="68"/>
                    </a:lnTo>
                    <a:lnTo>
                      <a:pt x="255" y="68"/>
                    </a:lnTo>
                    <a:lnTo>
                      <a:pt x="265" y="67"/>
                    </a:lnTo>
                    <a:lnTo>
                      <a:pt x="269" y="66"/>
                    </a:lnTo>
                    <a:lnTo>
                      <a:pt x="272" y="63"/>
                    </a:lnTo>
                    <a:lnTo>
                      <a:pt x="272" y="63"/>
                    </a:lnTo>
                    <a:lnTo>
                      <a:pt x="273" y="60"/>
                    </a:lnTo>
                    <a:lnTo>
                      <a:pt x="272" y="56"/>
                    </a:lnTo>
                    <a:lnTo>
                      <a:pt x="272" y="56"/>
                    </a:lnTo>
                    <a:close/>
                    <a:moveTo>
                      <a:pt x="265" y="59"/>
                    </a:moveTo>
                    <a:lnTo>
                      <a:pt x="265" y="59"/>
                    </a:lnTo>
                    <a:lnTo>
                      <a:pt x="263" y="60"/>
                    </a:lnTo>
                    <a:lnTo>
                      <a:pt x="255" y="60"/>
                    </a:lnTo>
                    <a:lnTo>
                      <a:pt x="19" y="60"/>
                    </a:lnTo>
                    <a:lnTo>
                      <a:pt x="19" y="60"/>
                    </a:lnTo>
                    <a:lnTo>
                      <a:pt x="11" y="60"/>
                    </a:lnTo>
                    <a:lnTo>
                      <a:pt x="8" y="60"/>
                    </a:lnTo>
                    <a:lnTo>
                      <a:pt x="8" y="60"/>
                    </a:lnTo>
                    <a:lnTo>
                      <a:pt x="8" y="57"/>
                    </a:lnTo>
                    <a:lnTo>
                      <a:pt x="8" y="57"/>
                    </a:lnTo>
                    <a:lnTo>
                      <a:pt x="8" y="57"/>
                    </a:lnTo>
                    <a:lnTo>
                      <a:pt x="8" y="57"/>
                    </a:lnTo>
                    <a:lnTo>
                      <a:pt x="12" y="49"/>
                    </a:lnTo>
                    <a:lnTo>
                      <a:pt x="22" y="36"/>
                    </a:lnTo>
                    <a:lnTo>
                      <a:pt x="251" y="36"/>
                    </a:lnTo>
                    <a:lnTo>
                      <a:pt x="251" y="36"/>
                    </a:lnTo>
                    <a:lnTo>
                      <a:pt x="261" y="49"/>
                    </a:lnTo>
                    <a:lnTo>
                      <a:pt x="265" y="57"/>
                    </a:lnTo>
                    <a:lnTo>
                      <a:pt x="265" y="57"/>
                    </a:lnTo>
                    <a:lnTo>
                      <a:pt x="265" y="57"/>
                    </a:lnTo>
                    <a:lnTo>
                      <a:pt x="265" y="57"/>
                    </a:lnTo>
                    <a:lnTo>
                      <a:pt x="265" y="59"/>
                    </a:lnTo>
                    <a:lnTo>
                      <a:pt x="265" y="59"/>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solidFill>
                    <a:srgbClr val="080808"/>
                  </a:solidFill>
                </a:endParaRPr>
              </a:p>
            </p:txBody>
          </p:sp>
        </p:grpSp>
      </p:grpSp>
      <p:sp>
        <p:nvSpPr>
          <p:cNvPr id="50" name="文本框 24"/>
          <p:cNvSpPr txBox="1"/>
          <p:nvPr/>
        </p:nvSpPr>
        <p:spPr>
          <a:xfrm>
            <a:off x="6003577" y="1411684"/>
            <a:ext cx="2516067" cy="1582420"/>
          </a:xfrm>
          <a:prstGeom prst="rect">
            <a:avLst/>
          </a:prstGeom>
          <a:noFill/>
        </p:spPr>
        <p:txBody>
          <a:bodyPr bIns="34290" lIns="68580" rIns="68580" rtlCol="0" tIns="34290" wrap="square">
            <a:spAutoFit/>
          </a:bodyPr>
          <a:lstStyle/>
          <a:p>
            <a:pPr>
              <a:spcBef>
                <a:spcPts val="450"/>
              </a:spcBef>
            </a:pPr>
            <a:r>
              <a:rPr altLang="en-US" lang="zh-CN" smtClean="0" sz="1600">
                <a:latin charset="-122" panose="020b0503020204020204" pitchFamily="34" typeface="微软雅黑"/>
                <a:ea charset="-122" panose="020b0503020204020204" pitchFamily="34" typeface="微软雅黑"/>
              </a:rPr>
              <a:t>添加标题</a:t>
            </a:r>
          </a:p>
          <a:p>
            <a:pPr>
              <a:spcBef>
                <a:spcPts val="450"/>
              </a:spcBef>
            </a:pPr>
            <a:r>
              <a:rPr altLang="en-US" lang="zh-CN" smtClean="0" sz="1600">
                <a:latin charset="-122" panose="020b0503020204020204" pitchFamily="34" typeface="微软雅黑"/>
                <a:ea charset="-122" panose="020b0503020204020204" pitchFamily="34" typeface="微软雅黑"/>
              </a:rPr>
              <a:t>在此处添加文字在此处添加文字，在此处添加文字，在此处添加文字在此处添加文字，在此处添加文字在此处添加文字。</a:t>
            </a:r>
          </a:p>
        </p:txBody>
      </p:sp>
      <p:sp>
        <p:nvSpPr>
          <p:cNvPr id="51" name="文本框 25"/>
          <p:cNvSpPr txBox="1"/>
          <p:nvPr/>
        </p:nvSpPr>
        <p:spPr>
          <a:xfrm>
            <a:off x="6088382" y="3147813"/>
            <a:ext cx="2516067" cy="1582420"/>
          </a:xfrm>
          <a:prstGeom prst="rect">
            <a:avLst/>
          </a:prstGeom>
          <a:noFill/>
        </p:spPr>
        <p:txBody>
          <a:bodyPr bIns="34290" lIns="68580" rIns="68580" rtlCol="0" tIns="34290" wrap="square">
            <a:spAutoFit/>
          </a:bodyPr>
          <a:lstStyle/>
          <a:p>
            <a:pPr>
              <a:spcBef>
                <a:spcPts val="450"/>
              </a:spcBef>
            </a:pPr>
            <a:r>
              <a:rPr altLang="en-US" lang="zh-CN" smtClean="0" sz="1600">
                <a:solidFill>
                  <a:schemeClr val="bg2"/>
                </a:solidFill>
                <a:latin charset="-122" panose="020b0503020204020204" pitchFamily="34" typeface="微软雅黑"/>
                <a:ea charset="-122" panose="020b0503020204020204" pitchFamily="34" typeface="微软雅黑"/>
              </a:rPr>
              <a:t>添加标题</a:t>
            </a:r>
          </a:p>
          <a:p>
            <a:pPr>
              <a:spcBef>
                <a:spcPts val="450"/>
              </a:spcBef>
            </a:pPr>
            <a:r>
              <a:rPr altLang="en-US" lang="zh-CN" smtClean="0" sz="1600">
                <a:solidFill>
                  <a:schemeClr val="bg2"/>
                </a:solidFill>
                <a:latin charset="-122" panose="020b0503020204020204" pitchFamily="34" typeface="微软雅黑"/>
                <a:ea charset="-122" panose="020b0503020204020204" pitchFamily="34" typeface="微软雅黑"/>
              </a:rPr>
              <a:t>在此处添加文字在此处添加文字，在此处添加文字，在此处添加文字在此处添加文字，在此处添加文字在此处添加文字。</a:t>
            </a:r>
          </a:p>
        </p:txBody>
      </p:sp>
      <p:sp>
        <p:nvSpPr>
          <p:cNvPr id="52" name="文本框 26"/>
          <p:cNvSpPr txBox="1"/>
          <p:nvPr/>
        </p:nvSpPr>
        <p:spPr>
          <a:xfrm>
            <a:off x="899592" y="1411684"/>
            <a:ext cx="2518291" cy="1582420"/>
          </a:xfrm>
          <a:prstGeom prst="rect">
            <a:avLst/>
          </a:prstGeom>
          <a:noFill/>
        </p:spPr>
        <p:txBody>
          <a:bodyPr bIns="34290" lIns="68580" rIns="68580" rtlCol="0" tIns="34290" wrap="square">
            <a:spAutoFit/>
          </a:bodyPr>
          <a:lstStyle/>
          <a:p>
            <a:pPr algn="r">
              <a:spcBef>
                <a:spcPts val="450"/>
              </a:spcBef>
            </a:pPr>
            <a:r>
              <a:rPr altLang="en-US" lang="zh-CN" smtClean="0" sz="1600">
                <a:solidFill>
                  <a:schemeClr val="bg1"/>
                </a:solidFill>
                <a:latin charset="-122" panose="020b0503020204020204" pitchFamily="34" typeface="微软雅黑"/>
                <a:ea charset="-122" panose="020b0503020204020204" pitchFamily="34" typeface="微软雅黑"/>
              </a:rPr>
              <a:t>添加标题</a:t>
            </a:r>
          </a:p>
          <a:p>
            <a:pPr algn="r">
              <a:spcBef>
                <a:spcPts val="450"/>
              </a:spcBef>
            </a:pPr>
            <a:r>
              <a:rPr altLang="en-US" lang="zh-CN" smtClean="0" sz="1600">
                <a:solidFill>
                  <a:schemeClr val="bg1"/>
                </a:solidFill>
                <a:latin charset="-122" panose="020b0503020204020204" pitchFamily="34" typeface="微软雅黑"/>
                <a:ea charset="-122" panose="020b0503020204020204" pitchFamily="34" typeface="微软雅黑"/>
              </a:rPr>
              <a:t>在此处添加文字在此处添加文字，在此处添加文字，在此处添加文字在此处添加文字，在此处添加文字在此处添加文字。</a:t>
            </a:r>
          </a:p>
        </p:txBody>
      </p:sp>
      <p:sp>
        <p:nvSpPr>
          <p:cNvPr id="53" name="文本框 27"/>
          <p:cNvSpPr txBox="1"/>
          <p:nvPr/>
        </p:nvSpPr>
        <p:spPr>
          <a:xfrm>
            <a:off x="887181" y="3219821"/>
            <a:ext cx="2518291" cy="1582420"/>
          </a:xfrm>
          <a:prstGeom prst="rect">
            <a:avLst/>
          </a:prstGeom>
          <a:noFill/>
        </p:spPr>
        <p:txBody>
          <a:bodyPr bIns="34290" lIns="68580" rIns="68580" rtlCol="0" tIns="34290" wrap="square">
            <a:spAutoFit/>
          </a:bodyPr>
          <a:lstStyle/>
          <a:p>
            <a:pPr algn="r">
              <a:spcBef>
                <a:spcPts val="450"/>
              </a:spcBef>
            </a:pPr>
            <a:r>
              <a:rPr altLang="en-US" lang="zh-CN" smtClean="0" sz="1600">
                <a:solidFill>
                  <a:schemeClr val="tx2"/>
                </a:solidFill>
                <a:latin charset="-122" panose="020b0503020204020204" pitchFamily="34" typeface="微软雅黑"/>
                <a:ea charset="-122" panose="020b0503020204020204" pitchFamily="34" typeface="微软雅黑"/>
              </a:rPr>
              <a:t>添加标题</a:t>
            </a:r>
          </a:p>
          <a:p>
            <a:pPr algn="r">
              <a:spcBef>
                <a:spcPts val="450"/>
              </a:spcBef>
            </a:pPr>
            <a:r>
              <a:rPr altLang="en-US" lang="zh-CN" smtClean="0" sz="1600">
                <a:solidFill>
                  <a:schemeClr val="tx2"/>
                </a:solidFill>
                <a:latin charset="-122" panose="020b0503020204020204" pitchFamily="34" typeface="微软雅黑"/>
                <a:ea charset="-122" panose="020b0503020204020204" pitchFamily="34" typeface="微软雅黑"/>
              </a:rPr>
              <a:t>在此处添加文字在此处添加文字，在此处添加文字，在此处添加文字在此处添加文字，在此处添加文字在此处添加文字。</a:t>
            </a:r>
          </a:p>
        </p:txBody>
      </p:sp>
      <p:grpSp>
        <p:nvGrpSpPr>
          <p:cNvPr id="63" name="组合 62"/>
          <p:cNvGrpSpPr/>
          <p:nvPr/>
        </p:nvGrpSpPr>
        <p:grpSpPr>
          <a:xfrm>
            <a:off x="280052" y="242680"/>
            <a:ext cx="2904891" cy="338554"/>
            <a:chOff x="568442" y="319364"/>
            <a:chExt cx="3873190" cy="451406"/>
          </a:xfrm>
        </p:grpSpPr>
        <p:sp>
          <p:nvSpPr>
            <p:cNvPr id="64"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65" name="等腰三角形 64"/>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66"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4"/>
                                        </p:tgtEl>
                                        <p:attrNameLst>
                                          <p:attrName>style.visibility</p:attrName>
                                        </p:attrNameLst>
                                      </p:cBhvr>
                                      <p:to>
                                        <p:strVal val="visible"/>
                                      </p:to>
                                    </p:set>
                                    <p:anim calcmode="lin" valueType="num">
                                      <p:cBhvr>
                                        <p:cTn dur="500" fill="hold" id="7"/>
                                        <p:tgtEl>
                                          <p:spTgt spid="54"/>
                                        </p:tgtEl>
                                        <p:attrNameLst>
                                          <p:attrName>ppt_w</p:attrName>
                                        </p:attrNameLst>
                                      </p:cBhvr>
                                      <p:tavLst>
                                        <p:tav tm="0">
                                          <p:val>
                                            <p:fltVal val="0"/>
                                          </p:val>
                                        </p:tav>
                                        <p:tav tm="100000">
                                          <p:val>
                                            <p:strVal val="#ppt_w"/>
                                          </p:val>
                                        </p:tav>
                                      </p:tavLst>
                                    </p:anim>
                                    <p:anim calcmode="lin" valueType="num">
                                      <p:cBhvr>
                                        <p:cTn dur="500" fill="hold" id="8"/>
                                        <p:tgtEl>
                                          <p:spTgt spid="54"/>
                                        </p:tgtEl>
                                        <p:attrNameLst>
                                          <p:attrName>ppt_h</p:attrName>
                                        </p:attrNameLst>
                                      </p:cBhvr>
                                      <p:tavLst>
                                        <p:tav tm="0">
                                          <p:val>
                                            <p:fltVal val="0"/>
                                          </p:val>
                                        </p:tav>
                                        <p:tav tm="100000">
                                          <p:val>
                                            <p:strVal val="#ppt_h"/>
                                          </p:val>
                                        </p:tav>
                                      </p:tavLst>
                                    </p:anim>
                                    <p:animEffect filter="fade" transition="in">
                                      <p:cBhvr>
                                        <p:cTn dur="500" id="9"/>
                                        <p:tgtEl>
                                          <p:spTgt spid="54"/>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2" presetSubtype="8">
                                  <p:stCondLst>
                                    <p:cond delay="0"/>
                                  </p:stCondLst>
                                  <p:childTnLst>
                                    <p:set>
                                      <p:cBhvr>
                                        <p:cTn dur="1" fill="hold" id="13">
                                          <p:stCondLst>
                                            <p:cond delay="0"/>
                                          </p:stCondLst>
                                        </p:cTn>
                                        <p:tgtEl>
                                          <p:spTgt spid="52"/>
                                        </p:tgtEl>
                                        <p:attrNameLst>
                                          <p:attrName>style.visibility</p:attrName>
                                        </p:attrNameLst>
                                      </p:cBhvr>
                                      <p:to>
                                        <p:strVal val="visible"/>
                                      </p:to>
                                    </p:set>
                                    <p:anim calcmode="lin" valueType="num">
                                      <p:cBhvr additive="base">
                                        <p:cTn dur="500" fill="hold" id="14"/>
                                        <p:tgtEl>
                                          <p:spTgt spid="52"/>
                                        </p:tgtEl>
                                        <p:attrNameLst>
                                          <p:attrName>ppt_x</p:attrName>
                                        </p:attrNameLst>
                                      </p:cBhvr>
                                      <p:tavLst>
                                        <p:tav tm="0">
                                          <p:val>
                                            <p:strVal val="0-#ppt_w/2"/>
                                          </p:val>
                                        </p:tav>
                                        <p:tav tm="100000">
                                          <p:val>
                                            <p:strVal val="#ppt_x"/>
                                          </p:val>
                                        </p:tav>
                                      </p:tavLst>
                                    </p:anim>
                                    <p:anim calcmode="lin" valueType="num">
                                      <p:cBhvr additive="base">
                                        <p:cTn dur="500" fill="hold" id="15"/>
                                        <p:tgtEl>
                                          <p:spTgt spid="52"/>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8">
                                  <p:stCondLst>
                                    <p:cond delay="0"/>
                                  </p:stCondLst>
                                  <p:childTnLst>
                                    <p:set>
                                      <p:cBhvr>
                                        <p:cTn dur="1" fill="hold" id="17">
                                          <p:stCondLst>
                                            <p:cond delay="0"/>
                                          </p:stCondLst>
                                        </p:cTn>
                                        <p:tgtEl>
                                          <p:spTgt spid="53"/>
                                        </p:tgtEl>
                                        <p:attrNameLst>
                                          <p:attrName>style.visibility</p:attrName>
                                        </p:attrNameLst>
                                      </p:cBhvr>
                                      <p:to>
                                        <p:strVal val="visible"/>
                                      </p:to>
                                    </p:set>
                                    <p:anim calcmode="lin" valueType="num">
                                      <p:cBhvr additive="base">
                                        <p:cTn dur="500" fill="hold" id="18"/>
                                        <p:tgtEl>
                                          <p:spTgt spid="53"/>
                                        </p:tgtEl>
                                        <p:attrNameLst>
                                          <p:attrName>ppt_x</p:attrName>
                                        </p:attrNameLst>
                                      </p:cBhvr>
                                      <p:tavLst>
                                        <p:tav tm="0">
                                          <p:val>
                                            <p:strVal val="0-#ppt_w/2"/>
                                          </p:val>
                                        </p:tav>
                                        <p:tav tm="100000">
                                          <p:val>
                                            <p:strVal val="#ppt_x"/>
                                          </p:val>
                                        </p:tav>
                                      </p:tavLst>
                                    </p:anim>
                                    <p:anim calcmode="lin" valueType="num">
                                      <p:cBhvr additive="base">
                                        <p:cTn dur="500" fill="hold" id="19"/>
                                        <p:tgtEl>
                                          <p:spTgt spid="53"/>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0"/>
                                  </p:stCondLst>
                                  <p:childTnLst>
                                    <p:set>
                                      <p:cBhvr>
                                        <p:cTn dur="1" fill="hold" id="21">
                                          <p:stCondLst>
                                            <p:cond delay="0"/>
                                          </p:stCondLst>
                                        </p:cTn>
                                        <p:tgtEl>
                                          <p:spTgt spid="50"/>
                                        </p:tgtEl>
                                        <p:attrNameLst>
                                          <p:attrName>style.visibility</p:attrName>
                                        </p:attrNameLst>
                                      </p:cBhvr>
                                      <p:to>
                                        <p:strVal val="visible"/>
                                      </p:to>
                                    </p:set>
                                    <p:anim calcmode="lin" valueType="num">
                                      <p:cBhvr additive="base">
                                        <p:cTn dur="500" fill="hold" id="22"/>
                                        <p:tgtEl>
                                          <p:spTgt spid="50"/>
                                        </p:tgtEl>
                                        <p:attrNameLst>
                                          <p:attrName>ppt_x</p:attrName>
                                        </p:attrNameLst>
                                      </p:cBhvr>
                                      <p:tavLst>
                                        <p:tav tm="0">
                                          <p:val>
                                            <p:strVal val="1+#ppt_w/2"/>
                                          </p:val>
                                        </p:tav>
                                        <p:tav tm="100000">
                                          <p:val>
                                            <p:strVal val="#ppt_x"/>
                                          </p:val>
                                        </p:tav>
                                      </p:tavLst>
                                    </p:anim>
                                    <p:anim calcmode="lin" valueType="num">
                                      <p:cBhvr additive="base">
                                        <p:cTn dur="500" fill="hold" id="23"/>
                                        <p:tgtEl>
                                          <p:spTgt spid="50"/>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2">
                                  <p:stCondLst>
                                    <p:cond delay="0"/>
                                  </p:stCondLst>
                                  <p:childTnLst>
                                    <p:set>
                                      <p:cBhvr>
                                        <p:cTn dur="1" fill="hold" id="25">
                                          <p:stCondLst>
                                            <p:cond delay="0"/>
                                          </p:stCondLst>
                                        </p:cTn>
                                        <p:tgtEl>
                                          <p:spTgt spid="51"/>
                                        </p:tgtEl>
                                        <p:attrNameLst>
                                          <p:attrName>style.visibility</p:attrName>
                                        </p:attrNameLst>
                                      </p:cBhvr>
                                      <p:to>
                                        <p:strVal val="visible"/>
                                      </p:to>
                                    </p:set>
                                    <p:anim calcmode="lin" valueType="num">
                                      <p:cBhvr additive="base">
                                        <p:cTn dur="500" fill="hold" id="26"/>
                                        <p:tgtEl>
                                          <p:spTgt spid="51"/>
                                        </p:tgtEl>
                                        <p:attrNameLst>
                                          <p:attrName>ppt_x</p:attrName>
                                        </p:attrNameLst>
                                      </p:cBhvr>
                                      <p:tavLst>
                                        <p:tav tm="0">
                                          <p:val>
                                            <p:strVal val="1+#ppt_w/2"/>
                                          </p:val>
                                        </p:tav>
                                        <p:tav tm="100000">
                                          <p:val>
                                            <p:strVal val="#ppt_x"/>
                                          </p:val>
                                        </p:tav>
                                      </p:tavLst>
                                    </p:anim>
                                    <p:anim calcmode="lin" valueType="num">
                                      <p:cBhvr additive="base">
                                        <p:cTn dur="500" fill="hold" id="27"/>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0"/>
      <p:bldP grpId="0" spid="51"/>
      <p:bldP grpId="0" spid="52"/>
      <p:bldP grpId="0" spid="5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矩形 42"/>
          <p:cNvSpPr>
            <a:spLocks noChangeArrowheads="1"/>
          </p:cNvSpPr>
          <p:nvPr/>
        </p:nvSpPr>
        <p:spPr bwMode="auto">
          <a:xfrm>
            <a:off x="7170659" y="2800600"/>
            <a:ext cx="641701" cy="1571872"/>
          </a:xfrm>
          <a:prstGeom prst="rect">
            <a:avLst/>
          </a:prstGeom>
          <a:solidFill>
            <a:schemeClr val="bg2"/>
          </a:solidFill>
          <a:ln w="9525">
            <a:noFill/>
            <a:miter lim="800000"/>
          </a:ln>
        </p:spPr>
        <p:txBody>
          <a:bodyPr anchor="ctr" bIns="34290" lIns="68580" rIns="68580" tIns="3429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矩形 46"/>
          <p:cNvSpPr>
            <a:spLocks noChangeArrowheads="1" noChangeAspect="1"/>
          </p:cNvSpPr>
          <p:nvPr/>
        </p:nvSpPr>
        <p:spPr bwMode="auto">
          <a:xfrm>
            <a:off x="1335012" y="2800600"/>
            <a:ext cx="2356335" cy="1571872"/>
          </a:xfrm>
          <a:prstGeom prst="rect">
            <a:avLst/>
          </a:prstGeom>
          <a:blipFill dpi="0" rotWithShape="1">
            <a:blip r:embed="rId3"/>
            <a:stretch>
              <a:fillRect/>
            </a:stretch>
          </a:blipFill>
          <a:ln>
            <a:noFill/>
          </a:ln>
          <a:extLs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矩形 47"/>
          <p:cNvSpPr>
            <a:spLocks noChangeArrowheads="1" noChangeAspect="1"/>
          </p:cNvSpPr>
          <p:nvPr/>
        </p:nvSpPr>
        <p:spPr bwMode="auto">
          <a:xfrm>
            <a:off x="3004022" y="1131590"/>
            <a:ext cx="2354864" cy="1570400"/>
          </a:xfrm>
          <a:prstGeom prst="rect">
            <a:avLst/>
          </a:prstGeom>
          <a:blipFill dpi="0" rotWithShape="1">
            <a:blip r:embed="rId4"/>
            <a:stretch>
              <a:fillRect/>
            </a:stretch>
          </a:blipFill>
          <a:ln>
            <a:noFill/>
          </a:ln>
          <a:extLs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矩形 59"/>
          <p:cNvSpPr>
            <a:spLocks noChangeArrowheads="1" noChangeAspect="1"/>
          </p:cNvSpPr>
          <p:nvPr/>
        </p:nvSpPr>
        <p:spPr bwMode="auto">
          <a:xfrm>
            <a:off x="5456025" y="1131590"/>
            <a:ext cx="2356335" cy="1571872"/>
          </a:xfrm>
          <a:prstGeom prst="rect">
            <a:avLst/>
          </a:prstGeom>
          <a:blipFill dpi="0" rotWithShape="1">
            <a:blip r:embed="rId5"/>
            <a:stretch>
              <a:fillRect/>
            </a:stretch>
          </a:blipFill>
          <a:ln>
            <a:noFill/>
          </a:ln>
          <a:extLst>
            <a:ext uri="{91240B29-F687-4F45-9708-019B960494DF}">
              <a14:hiddenLine w="9525">
                <a:solidFill>
                  <a:srgbClr val="000000"/>
                </a:solidFill>
                <a:miter lim="800000"/>
                <a:headEnd/>
                <a:tailEnd/>
              </a14:hiddenLine>
            </a:ext>
          </a:extLst>
        </p:spPr>
        <p:txBody>
          <a:bodyPr anchor="ctr" bIns="34290" lIns="68580" rIns="68580" tIns="34290"/>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14" name="组合 13"/>
          <p:cNvGrpSpPr/>
          <p:nvPr/>
        </p:nvGrpSpPr>
        <p:grpSpPr>
          <a:xfrm>
            <a:off x="3807620" y="2800600"/>
            <a:ext cx="3245297" cy="1597588"/>
            <a:chOff x="4906841" y="3911271"/>
            <a:chExt cx="4327062" cy="2130117"/>
          </a:xfrm>
        </p:grpSpPr>
        <p:sp>
          <p:nvSpPr>
            <p:cNvPr id="15" name="矩形 37"/>
            <p:cNvSpPr>
              <a:spLocks noChangeArrowheads="1"/>
            </p:cNvSpPr>
            <p:nvPr/>
          </p:nvSpPr>
          <p:spPr bwMode="auto">
            <a:xfrm>
              <a:off x="4906841" y="3911271"/>
              <a:ext cx="4327062" cy="2095829"/>
            </a:xfrm>
            <a:prstGeom prst="rect">
              <a:avLst/>
            </a:prstGeom>
            <a:solidFill>
              <a:schemeClr val="tx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矩形 15"/>
            <p:cNvSpPr/>
            <p:nvPr/>
          </p:nvSpPr>
          <p:spPr>
            <a:xfrm>
              <a:off x="5224341" y="4765825"/>
              <a:ext cx="3339805" cy="792480"/>
            </a:xfrm>
            <a:prstGeom prst="rect">
              <a:avLst/>
            </a:prstGeom>
          </p:spPr>
          <p:txBody>
            <a:bodyPr wrap="square">
              <a:spAutoFit/>
            </a:bodyPr>
            <a:lstStyle/>
            <a:p>
              <a:pPr>
                <a:lnSpc>
                  <a:spcPct val="150000"/>
                </a:lnSpc>
                <a:spcBef>
                  <a:spcPts val="750"/>
                </a:spcBef>
                <a:buFont charset="0" panose="020b0604020202020204" pitchFamily="34" typeface="Arial"/>
                <a:buChar char="•"/>
              </a:pPr>
              <a:r>
                <a:rPr altLang="en-US" lang="zh-CN" sz="1100">
                  <a:solidFill>
                    <a:schemeClr val="accent2"/>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单击此处添加段落文本单击此处添加段落文本单击此处添加段落文本</a:t>
              </a:r>
            </a:p>
          </p:txBody>
        </p:sp>
        <p:sp>
          <p:nvSpPr>
            <p:cNvPr id="17" name="矩形 16"/>
            <p:cNvSpPr/>
            <p:nvPr/>
          </p:nvSpPr>
          <p:spPr>
            <a:xfrm>
              <a:off x="5224341" y="4275250"/>
              <a:ext cx="3339805" cy="579120"/>
            </a:xfrm>
            <a:prstGeom prst="rect">
              <a:avLst/>
            </a:prstGeom>
          </p:spPr>
          <p:txBody>
            <a:bodyPr wrap="square">
              <a:spAutoFit/>
            </a:bodyPr>
            <a:lstStyle/>
            <a:p>
              <a:pPr>
                <a:lnSpc>
                  <a:spcPct val="150000"/>
                </a:lnSpc>
                <a:spcBef>
                  <a:spcPts val="750"/>
                </a:spcBef>
              </a:pPr>
              <a:r>
                <a:rPr altLang="en-US" b="1" lang="zh-CN" sz="1500">
                  <a:solidFill>
                    <a:schemeClr val="accent2"/>
                  </a:solidFill>
                  <a:latin charset="-122" panose="020b0503020204020204" pitchFamily="34" typeface="微软雅黑"/>
                  <a:ea charset="-122" panose="020b0503020204020204" pitchFamily="34" typeface="微软雅黑"/>
                  <a:cs charset="-122" panose="02010600030101010101" pitchFamily="2" typeface="宋体"/>
                </a:rPr>
                <a:t>标题内容</a:t>
              </a:r>
            </a:p>
          </p:txBody>
        </p:sp>
      </p:grpSp>
      <p:grpSp>
        <p:nvGrpSpPr>
          <p:cNvPr id="18" name="组合 17"/>
          <p:cNvGrpSpPr/>
          <p:nvPr/>
        </p:nvGrpSpPr>
        <p:grpSpPr>
          <a:xfrm>
            <a:off x="1335013" y="1131590"/>
            <a:ext cx="1571871" cy="1571872"/>
            <a:chOff x="1610032" y="1685925"/>
            <a:chExt cx="2095828" cy="2095829"/>
          </a:xfrm>
        </p:grpSpPr>
        <p:sp>
          <p:nvSpPr>
            <p:cNvPr id="19" name="矩形 1"/>
            <p:cNvSpPr>
              <a:spLocks noChangeArrowheads="1"/>
            </p:cNvSpPr>
            <p:nvPr/>
          </p:nvSpPr>
          <p:spPr bwMode="auto">
            <a:xfrm>
              <a:off x="1610032" y="1685925"/>
              <a:ext cx="2095828" cy="2095829"/>
            </a:xfrm>
            <a:prstGeom prst="rect">
              <a:avLst/>
            </a:prstGeom>
            <a:solidFill>
              <a:schemeClr val="bg1"/>
            </a:solidFill>
            <a:ln>
              <a:noFill/>
            </a:ln>
            <a:extLs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b0604020202020204" pitchFamily="34" typeface="Arial"/>
                  <a:ea charset="-122" panose="02010600030101010101" pitchFamily="2" typeface="宋体"/>
                </a:defRPr>
              </a:lvl1pPr>
              <a:lvl2pPr indent="-285750" marL="742950">
                <a:defRPr>
                  <a:solidFill>
                    <a:schemeClr val="tx1"/>
                  </a:solidFill>
                  <a:latin charset="0" panose="020b0604020202020204" pitchFamily="34" typeface="Arial"/>
                  <a:ea charset="-122" panose="02010600030101010101" pitchFamily="2" typeface="宋体"/>
                </a:defRPr>
              </a:lvl2pPr>
              <a:lvl3pPr indent="-228600" marL="1143000">
                <a:defRPr>
                  <a:solidFill>
                    <a:schemeClr val="tx1"/>
                  </a:solidFill>
                  <a:latin charset="0" panose="020b0604020202020204" pitchFamily="34" typeface="Arial"/>
                  <a:ea charset="-122" panose="02010600030101010101" pitchFamily="2" typeface="宋体"/>
                </a:defRPr>
              </a:lvl3pPr>
              <a:lvl4pPr indent="-228600" marL="1600200">
                <a:defRPr>
                  <a:solidFill>
                    <a:schemeClr val="tx1"/>
                  </a:solidFill>
                  <a:latin charset="0" panose="020b0604020202020204" pitchFamily="34" typeface="Arial"/>
                  <a:ea charset="-122" panose="02010600030101010101" pitchFamily="2" typeface="宋体"/>
                </a:defRPr>
              </a:lvl4pPr>
              <a:lvl5pPr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eaLnBrk="1" hangingPunct="1">
                <a:buFont charset="0" panose="020b0604020202020204" pitchFamily="34" typeface="Arial"/>
                <a:buNone/>
              </a:pPr>
              <a:endParaRPr altLang="zh-CN" lang="zh-CN">
                <a:solidFill>
                  <a:schemeClr val="accent2"/>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矩形 19"/>
            <p:cNvSpPr/>
            <p:nvPr/>
          </p:nvSpPr>
          <p:spPr>
            <a:xfrm>
              <a:off x="1795637" y="2505225"/>
              <a:ext cx="1760364" cy="792480"/>
            </a:xfrm>
            <a:prstGeom prst="rect">
              <a:avLst/>
            </a:prstGeom>
          </p:spPr>
          <p:txBody>
            <a:bodyPr wrap="square">
              <a:spAutoFit/>
            </a:bodyPr>
            <a:lstStyle/>
            <a:p>
              <a:pPr>
                <a:lnSpc>
                  <a:spcPct val="150000"/>
                </a:lnSpc>
                <a:spcBef>
                  <a:spcPts val="750"/>
                </a:spcBef>
                <a:buFont charset="0" panose="020b0604020202020204" pitchFamily="34" typeface="Arial"/>
                <a:buChar char="•"/>
              </a:pPr>
              <a:r>
                <a:rPr altLang="en-US" lang="zh-CN" sz="1100">
                  <a:solidFill>
                    <a:schemeClr val="accent2"/>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a:t>
              </a:r>
            </a:p>
          </p:txBody>
        </p:sp>
      </p:grpSp>
      <p:sp>
        <p:nvSpPr>
          <p:cNvPr id="21" name="矩形 20"/>
          <p:cNvSpPr/>
          <p:nvPr/>
        </p:nvSpPr>
        <p:spPr>
          <a:xfrm>
            <a:off x="1493266" y="1378133"/>
            <a:ext cx="2504854" cy="411480"/>
          </a:xfrm>
          <a:prstGeom prst="rect">
            <a:avLst/>
          </a:prstGeom>
        </p:spPr>
        <p:txBody>
          <a:bodyPr bIns="34290" lIns="68580" rIns="68580" tIns="34290" wrap="square">
            <a:spAutoFit/>
          </a:bodyPr>
          <a:lstStyle/>
          <a:p>
            <a:pPr>
              <a:lnSpc>
                <a:spcPct val="150000"/>
              </a:lnSpc>
              <a:spcBef>
                <a:spcPts val="750"/>
              </a:spcBef>
            </a:pPr>
            <a:r>
              <a:rPr altLang="en-US" b="1" lang="zh-CN" sz="1500">
                <a:solidFill>
                  <a:schemeClr val="accent2"/>
                </a:solidFill>
                <a:latin charset="-122" panose="020b0503020204020204" pitchFamily="34" typeface="微软雅黑"/>
                <a:ea charset="-122" panose="020b0503020204020204" pitchFamily="34" typeface="微软雅黑"/>
                <a:cs charset="-122" panose="02010600030101010101" pitchFamily="2" typeface="宋体"/>
              </a:rPr>
              <a:t>标题内容</a:t>
            </a:r>
          </a:p>
        </p:txBody>
      </p:sp>
      <p:grpSp>
        <p:nvGrpSpPr>
          <p:cNvPr id="22" name="组合 21"/>
          <p:cNvGrpSpPr/>
          <p:nvPr/>
        </p:nvGrpSpPr>
        <p:grpSpPr>
          <a:xfrm>
            <a:off x="280052" y="242680"/>
            <a:ext cx="2904891" cy="338554"/>
            <a:chOff x="568442" y="319364"/>
            <a:chExt cx="3873190" cy="451406"/>
          </a:xfrm>
        </p:grpSpPr>
        <p:sp>
          <p:nvSpPr>
            <p:cNvPr id="23"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24" name="等腰三角形 23"/>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25"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8">
                                  <p:stCondLst>
                                    <p:cond delay="0"/>
                                  </p:stCondLst>
                                  <p:childTnLst>
                                    <p:set>
                                      <p:cBhvr>
                                        <p:cTn dur="1" fill="hold" id="6">
                                          <p:stCondLst>
                                            <p:cond delay="0"/>
                                          </p:stCondLst>
                                        </p:cTn>
                                        <p:tgtEl>
                                          <p:spTgt spid="21"/>
                                        </p:tgtEl>
                                        <p:attrNameLst>
                                          <p:attrName>style.visibility</p:attrName>
                                        </p:attrNameLst>
                                      </p:cBhvr>
                                      <p:to>
                                        <p:strVal val="visible"/>
                                      </p:to>
                                    </p:set>
                                    <p:anim calcmode="lin" valueType="num">
                                      <p:cBhvr additive="base">
                                        <p:cTn dur="500" fill="hold" id="7"/>
                                        <p:tgtEl>
                                          <p:spTgt spid="21"/>
                                        </p:tgtEl>
                                        <p:attrNameLst>
                                          <p:attrName>ppt_x</p:attrName>
                                        </p:attrNameLst>
                                      </p:cBhvr>
                                      <p:tavLst>
                                        <p:tav tm="0">
                                          <p:val>
                                            <p:strVal val="0-#ppt_w/2"/>
                                          </p:val>
                                        </p:tav>
                                        <p:tav tm="100000">
                                          <p:val>
                                            <p:strVal val="#ppt_x"/>
                                          </p:val>
                                        </p:tav>
                                      </p:tavLst>
                                    </p:anim>
                                    <p:anim calcmode="lin" valueType="num">
                                      <p:cBhvr additive="base">
                                        <p:cTn dur="500" fill="hold" id="8"/>
                                        <p:tgtEl>
                                          <p:spTgt spid="21"/>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0"/>
                                  </p:stCondLst>
                                  <p:childTnLst>
                                    <p:set>
                                      <p:cBhvr>
                                        <p:cTn dur="1" fill="hold" id="10">
                                          <p:stCondLst>
                                            <p:cond delay="0"/>
                                          </p:stCondLst>
                                        </p:cTn>
                                        <p:tgtEl>
                                          <p:spTgt spid="11"/>
                                        </p:tgtEl>
                                        <p:attrNameLst>
                                          <p:attrName>style.visibility</p:attrName>
                                        </p:attrNameLst>
                                      </p:cBhvr>
                                      <p:to>
                                        <p:strVal val="visible"/>
                                      </p:to>
                                    </p:set>
                                    <p:anim calcmode="lin" valueType="num">
                                      <p:cBhvr additive="base">
                                        <p:cTn dur="500" fill="hold" id="11"/>
                                        <p:tgtEl>
                                          <p:spTgt spid="11"/>
                                        </p:tgtEl>
                                        <p:attrNameLst>
                                          <p:attrName>ppt_x</p:attrName>
                                        </p:attrNameLst>
                                      </p:cBhvr>
                                      <p:tavLst>
                                        <p:tav tm="0">
                                          <p:val>
                                            <p:strVal val="0-#ppt_w/2"/>
                                          </p:val>
                                        </p:tav>
                                        <p:tav tm="100000">
                                          <p:val>
                                            <p:strVal val="#ppt_x"/>
                                          </p:val>
                                        </p:tav>
                                      </p:tavLst>
                                    </p:anim>
                                    <p:anim calcmode="lin" valueType="num">
                                      <p:cBhvr additive="base">
                                        <p:cTn dur="500" fill="hold" id="12"/>
                                        <p:tgtEl>
                                          <p:spTgt spid="11"/>
                                        </p:tgtEl>
                                        <p:attrNameLst>
                                          <p:attrName>ppt_y</p:attrName>
                                        </p:attrNameLst>
                                      </p:cBhvr>
                                      <p:tavLst>
                                        <p:tav tm="0">
                                          <p:val>
                                            <p:strVal val="#ppt_y"/>
                                          </p:val>
                                        </p:tav>
                                        <p:tav tm="100000">
                                          <p:val>
                                            <p:strVal val="#ppt_y"/>
                                          </p:val>
                                        </p:tav>
                                      </p:tavLst>
                                    </p:anim>
                                  </p:childTnLst>
                                </p:cTn>
                              </p:par>
                              <p:par>
                                <p:cTn fill="hold" grpId="0" id="13" nodeType="withEffect" presetClass="entr" presetID="2" presetSubtype="1">
                                  <p:stCondLst>
                                    <p:cond delay="0"/>
                                  </p:stCondLst>
                                  <p:childTnLst>
                                    <p:set>
                                      <p:cBhvr>
                                        <p:cTn dur="1" fill="hold" id="14">
                                          <p:stCondLst>
                                            <p:cond delay="0"/>
                                          </p:stCondLst>
                                        </p:cTn>
                                        <p:tgtEl>
                                          <p:spTgt spid="12"/>
                                        </p:tgtEl>
                                        <p:attrNameLst>
                                          <p:attrName>style.visibility</p:attrName>
                                        </p:attrNameLst>
                                      </p:cBhvr>
                                      <p:to>
                                        <p:strVal val="visible"/>
                                      </p:to>
                                    </p:set>
                                    <p:anim calcmode="lin" valueType="num">
                                      <p:cBhvr additive="base">
                                        <p:cTn dur="500" fill="hold" id="15"/>
                                        <p:tgtEl>
                                          <p:spTgt spid="12"/>
                                        </p:tgtEl>
                                        <p:attrNameLst>
                                          <p:attrName>ppt_x</p:attrName>
                                        </p:attrNameLst>
                                      </p:cBhvr>
                                      <p:tavLst>
                                        <p:tav tm="0">
                                          <p:val>
                                            <p:strVal val="#ppt_x"/>
                                          </p:val>
                                        </p:tav>
                                        <p:tav tm="100000">
                                          <p:val>
                                            <p:strVal val="#ppt_x"/>
                                          </p:val>
                                        </p:tav>
                                      </p:tavLst>
                                    </p:anim>
                                    <p:anim calcmode="lin" valueType="num">
                                      <p:cBhvr additive="base">
                                        <p:cTn dur="500" fill="hold" id="16"/>
                                        <p:tgtEl>
                                          <p:spTgt spid="12"/>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2">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additive="base">
                                        <p:cTn dur="500" fill="hold" id="19"/>
                                        <p:tgtEl>
                                          <p:spTgt spid="13"/>
                                        </p:tgtEl>
                                        <p:attrNameLst>
                                          <p:attrName>ppt_x</p:attrName>
                                        </p:attrNameLst>
                                      </p:cBhvr>
                                      <p:tavLst>
                                        <p:tav tm="0">
                                          <p:val>
                                            <p:strVal val="1+#ppt_w/2"/>
                                          </p:val>
                                        </p:tav>
                                        <p:tav tm="100000">
                                          <p:val>
                                            <p:strVal val="#ppt_x"/>
                                          </p:val>
                                        </p:tav>
                                      </p:tavLst>
                                    </p:anim>
                                    <p:anim calcmode="lin" valueType="num">
                                      <p:cBhvr additive="base">
                                        <p:cTn dur="500" fill="hold" id="20"/>
                                        <p:tgtEl>
                                          <p:spTgt spid="13"/>
                                        </p:tgtEl>
                                        <p:attrNameLst>
                                          <p:attrName>ppt_y</p:attrName>
                                        </p:attrNameLst>
                                      </p:cBhvr>
                                      <p:tavLst>
                                        <p:tav tm="0">
                                          <p:val>
                                            <p:strVal val="#ppt_y"/>
                                          </p:val>
                                        </p:tav>
                                        <p:tav tm="100000">
                                          <p:val>
                                            <p:strVal val="#ppt_y"/>
                                          </p:val>
                                        </p:tav>
                                      </p:tavLst>
                                    </p:anim>
                                  </p:childTnLst>
                                </p:cTn>
                              </p:par>
                              <p:par>
                                <p:cTn fill="hold" grpId="0" id="21" nodeType="withEffect" presetClass="entr" presetID="2" presetSubtype="2">
                                  <p:stCondLst>
                                    <p:cond delay="0"/>
                                  </p:stCondLst>
                                  <p:childTnLst>
                                    <p:set>
                                      <p:cBhvr>
                                        <p:cTn dur="1" fill="hold" id="22">
                                          <p:stCondLst>
                                            <p:cond delay="0"/>
                                          </p:stCondLst>
                                        </p:cTn>
                                        <p:tgtEl>
                                          <p:spTgt spid="10"/>
                                        </p:tgtEl>
                                        <p:attrNameLst>
                                          <p:attrName>style.visibility</p:attrName>
                                        </p:attrNameLst>
                                      </p:cBhvr>
                                      <p:to>
                                        <p:strVal val="visible"/>
                                      </p:to>
                                    </p:set>
                                    <p:anim calcmode="lin" valueType="num">
                                      <p:cBhvr additive="base">
                                        <p:cTn dur="500" fill="hold" id="23"/>
                                        <p:tgtEl>
                                          <p:spTgt spid="10"/>
                                        </p:tgtEl>
                                        <p:attrNameLst>
                                          <p:attrName>ppt_x</p:attrName>
                                        </p:attrNameLst>
                                      </p:cBhvr>
                                      <p:tavLst>
                                        <p:tav tm="0">
                                          <p:val>
                                            <p:strVal val="1+#ppt_w/2"/>
                                          </p:val>
                                        </p:tav>
                                        <p:tav tm="100000">
                                          <p:val>
                                            <p:strVal val="#ppt_x"/>
                                          </p:val>
                                        </p:tav>
                                      </p:tavLst>
                                    </p:anim>
                                    <p:anim calcmode="lin" valueType="num">
                                      <p:cBhvr additive="base">
                                        <p:cTn dur="500" fill="hold" id="24"/>
                                        <p:tgtEl>
                                          <p:spTgt spid="10"/>
                                        </p:tgtEl>
                                        <p:attrNameLst>
                                          <p:attrName>ppt_y</p:attrName>
                                        </p:attrNameLst>
                                      </p:cBhvr>
                                      <p:tavLst>
                                        <p:tav tm="0">
                                          <p:val>
                                            <p:strVal val="#ppt_y"/>
                                          </p:val>
                                        </p:tav>
                                        <p:tav tm="100000">
                                          <p:val>
                                            <p:strVal val="#ppt_y"/>
                                          </p:val>
                                        </p:tav>
                                      </p:tavLst>
                                    </p:anim>
                                  </p:childTnLst>
                                </p:cTn>
                              </p:par>
                              <p:par>
                                <p:cTn fill="hold" id="25" nodeType="withEffect" presetClass="entr" presetID="2" presetSubtype="8">
                                  <p:stCondLst>
                                    <p:cond delay="0"/>
                                  </p:stCondLst>
                                  <p:childTnLst>
                                    <p:set>
                                      <p:cBhvr>
                                        <p:cTn dur="1" fill="hold" id="26">
                                          <p:stCondLst>
                                            <p:cond delay="0"/>
                                          </p:stCondLst>
                                        </p:cTn>
                                        <p:tgtEl>
                                          <p:spTgt spid="18"/>
                                        </p:tgtEl>
                                        <p:attrNameLst>
                                          <p:attrName>style.visibility</p:attrName>
                                        </p:attrNameLst>
                                      </p:cBhvr>
                                      <p:to>
                                        <p:strVal val="visible"/>
                                      </p:to>
                                    </p:set>
                                    <p:anim calcmode="lin" valueType="num">
                                      <p:cBhvr additive="base">
                                        <p:cTn dur="500" fill="hold" id="27"/>
                                        <p:tgtEl>
                                          <p:spTgt spid="18"/>
                                        </p:tgtEl>
                                        <p:attrNameLst>
                                          <p:attrName>ppt_x</p:attrName>
                                        </p:attrNameLst>
                                      </p:cBhvr>
                                      <p:tavLst>
                                        <p:tav tm="0">
                                          <p:val>
                                            <p:strVal val="0-#ppt_w/2"/>
                                          </p:val>
                                        </p:tav>
                                        <p:tav tm="100000">
                                          <p:val>
                                            <p:strVal val="#ppt_x"/>
                                          </p:val>
                                        </p:tav>
                                      </p:tavLst>
                                    </p:anim>
                                    <p:anim calcmode="lin" valueType="num">
                                      <p:cBhvr additive="base">
                                        <p:cTn dur="500" fill="hold" id="28"/>
                                        <p:tgtEl>
                                          <p:spTgt spid="18"/>
                                        </p:tgtEl>
                                        <p:attrNameLst>
                                          <p:attrName>ppt_y</p:attrName>
                                        </p:attrNameLst>
                                      </p:cBhvr>
                                      <p:tavLst>
                                        <p:tav tm="0">
                                          <p:val>
                                            <p:strVal val="#ppt_y"/>
                                          </p:val>
                                        </p:tav>
                                        <p:tav tm="100000">
                                          <p:val>
                                            <p:strVal val="#ppt_y"/>
                                          </p:val>
                                        </p:tav>
                                      </p:tavLst>
                                    </p:anim>
                                  </p:childTnLst>
                                </p:cTn>
                              </p:par>
                              <p:par>
                                <p:cTn fill="hold" id="29" nodeType="withEffect" presetClass="entr" presetID="2" presetSubtype="4">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additive="base">
                                        <p:cTn dur="500" fill="hold" id="31"/>
                                        <p:tgtEl>
                                          <p:spTgt spid="14"/>
                                        </p:tgtEl>
                                        <p:attrNameLst>
                                          <p:attrName>ppt_x</p:attrName>
                                        </p:attrNameLst>
                                      </p:cBhvr>
                                      <p:tavLst>
                                        <p:tav tm="0">
                                          <p:val>
                                            <p:strVal val="#ppt_x"/>
                                          </p:val>
                                        </p:tav>
                                        <p:tav tm="100000">
                                          <p:val>
                                            <p:strVal val="#ppt_x"/>
                                          </p:val>
                                        </p:tav>
                                      </p:tavLst>
                                    </p:anim>
                                    <p:anim calcmode="lin" valueType="num">
                                      <p:cBhvr additive="base">
                                        <p:cTn dur="500" fill="hold" id="32"/>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21"/>
    </p:bldLst>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6" name="组合 35"/>
          <p:cNvGrpSpPr/>
          <p:nvPr/>
        </p:nvGrpSpPr>
        <p:grpSpPr>
          <a:xfrm>
            <a:off x="755577" y="2651965"/>
            <a:ext cx="7560839" cy="318361"/>
            <a:chOff x="534438" y="3368951"/>
            <a:chExt cx="10944224" cy="438144"/>
          </a:xfrm>
          <a:solidFill>
            <a:schemeClr val="bg1"/>
          </a:solidFill>
          <a:effectLst/>
        </p:grpSpPr>
        <p:sp>
          <p:nvSpPr>
            <p:cNvPr id="37" name="矩形 36"/>
            <p:cNvSpPr/>
            <p:nvPr/>
          </p:nvSpPr>
          <p:spPr>
            <a:xfrm>
              <a:off x="11049789" y="3503489"/>
              <a:ext cx="50397" cy="169069"/>
            </a:xfrm>
            <a:prstGeom prst="rect">
              <a:avLst/>
            </a:prstGeom>
            <a:grpFill/>
            <a:ln w="12700">
              <a:no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grpSp>
          <p:nvGrpSpPr>
            <p:cNvPr id="38" name="组合 37"/>
            <p:cNvGrpSpPr/>
            <p:nvPr/>
          </p:nvGrpSpPr>
          <p:grpSpPr>
            <a:xfrm>
              <a:off x="534438" y="3368951"/>
              <a:ext cx="10944224" cy="438144"/>
              <a:chOff x="623889" y="3209927"/>
              <a:chExt cx="10944224" cy="438144"/>
            </a:xfrm>
            <a:grpFill/>
          </p:grpSpPr>
          <p:sp>
            <p:nvSpPr>
              <p:cNvPr id="39" name="矩形 38"/>
              <p:cNvSpPr/>
              <p:nvPr/>
            </p:nvSpPr>
            <p:spPr>
              <a:xfrm>
                <a:off x="623889" y="3344465"/>
                <a:ext cx="50397" cy="169069"/>
              </a:xfrm>
              <a:prstGeom prst="rect">
                <a:avLst/>
              </a:prstGeom>
              <a:grpFill/>
              <a:ln w="12700">
                <a:noFill/>
              </a:ln>
              <a:effectLst>
                <a:outerShdw algn="tr" blurRad="254000" dir="8160000" dist="127000"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sp>
            <p:nvSpPr>
              <p:cNvPr id="41" name="矩形 40"/>
              <p:cNvSpPr/>
              <p:nvPr/>
            </p:nvSpPr>
            <p:spPr>
              <a:xfrm>
                <a:off x="717047"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sp>
            <p:nvSpPr>
              <p:cNvPr id="42" name="矩形 41"/>
              <p:cNvSpPr/>
              <p:nvPr/>
            </p:nvSpPr>
            <p:spPr>
              <a:xfrm>
                <a:off x="866901"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sp>
            <p:nvSpPr>
              <p:cNvPr id="43" name="矩形 42"/>
              <p:cNvSpPr/>
              <p:nvPr/>
            </p:nvSpPr>
            <p:spPr>
              <a:xfrm>
                <a:off x="1108099" y="3344467"/>
                <a:ext cx="9613876"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sp>
            <p:nvSpPr>
              <p:cNvPr id="44" name="矩形 43"/>
              <p:cNvSpPr/>
              <p:nvPr/>
            </p:nvSpPr>
            <p:spPr>
              <a:xfrm>
                <a:off x="10994902" y="3344465"/>
                <a:ext cx="107093"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sp>
            <p:nvSpPr>
              <p:cNvPr id="46" name="矩形 45"/>
              <p:cNvSpPr/>
              <p:nvPr/>
            </p:nvSpPr>
            <p:spPr>
              <a:xfrm>
                <a:off x="10759220" y="3344465"/>
                <a:ext cx="198437" cy="169069"/>
              </a:xfrm>
              <a:prstGeom prst="rect">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sp>
            <p:nvSpPr>
              <p:cNvPr id="47" name="等腰三角形 46"/>
              <p:cNvSpPr/>
              <p:nvPr/>
            </p:nvSpPr>
            <p:spPr>
              <a:xfrm rot="5400000">
                <a:off x="11159803" y="3239761"/>
                <a:ext cx="438144" cy="378476"/>
              </a:xfrm>
              <a:prstGeom prst="triangl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grpSp>
      </p:grpSp>
      <p:cxnSp>
        <p:nvCxnSpPr>
          <p:cNvPr id="48" name="肘形连接符 47"/>
          <p:cNvCxnSpPr>
            <a:stCxn id="95" idx="3"/>
            <a:endCxn id="49" idx="1"/>
          </p:cNvCxnSpPr>
          <p:nvPr/>
        </p:nvCxnSpPr>
        <p:spPr>
          <a:xfrm flipH="1" flipV="1" rot="5400000">
            <a:off x="1102789" y="2137968"/>
            <a:ext cx="646309"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1531795" y="1495619"/>
            <a:ext cx="1026279" cy="850092"/>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charset="-122" panose="020b0503020204020204" pitchFamily="34" typeface="微软雅黑"/>
            </a:endParaRPr>
          </a:p>
        </p:txBody>
      </p:sp>
      <p:cxnSp>
        <p:nvCxnSpPr>
          <p:cNvPr id="51" name="肘形连接符 50"/>
          <p:cNvCxnSpPr>
            <a:stCxn id="101" idx="3"/>
            <a:endCxn id="52" idx="1"/>
          </p:cNvCxnSpPr>
          <p:nvPr/>
        </p:nvCxnSpPr>
        <p:spPr>
          <a:xfrm flipH="1" flipV="1" rot="5400000">
            <a:off x="2976517" y="2137968"/>
            <a:ext cx="646309"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3405523" y="1495619"/>
            <a:ext cx="1026279" cy="850092"/>
          </a:xfrm>
          <a:prstGeom prst="rect">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charset="-122" panose="020b0503020204020204" pitchFamily="34" typeface="微软雅黑"/>
            </a:endParaRPr>
          </a:p>
        </p:txBody>
      </p:sp>
      <p:cxnSp>
        <p:nvCxnSpPr>
          <p:cNvPr id="53" name="肘形连接符 52"/>
          <p:cNvCxnSpPr>
            <a:stCxn id="107" idx="3"/>
            <a:endCxn id="54" idx="1"/>
          </p:cNvCxnSpPr>
          <p:nvPr/>
        </p:nvCxnSpPr>
        <p:spPr>
          <a:xfrm flipH="1" flipV="1" rot="5400000">
            <a:off x="4850245" y="2137968"/>
            <a:ext cx="646309"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5279252" y="1495619"/>
            <a:ext cx="1026279" cy="850092"/>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charset="-122" panose="020b0503020204020204" pitchFamily="34" typeface="微软雅黑"/>
            </a:endParaRPr>
          </a:p>
        </p:txBody>
      </p:sp>
      <p:cxnSp>
        <p:nvCxnSpPr>
          <p:cNvPr id="56" name="肘形连接符 55"/>
          <p:cNvCxnSpPr>
            <a:stCxn id="113" idx="3"/>
            <a:endCxn id="57" idx="1"/>
          </p:cNvCxnSpPr>
          <p:nvPr/>
        </p:nvCxnSpPr>
        <p:spPr>
          <a:xfrm flipH="1" flipV="1" rot="5400000">
            <a:off x="6723973" y="2137967"/>
            <a:ext cx="646308"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7152981" y="1495619"/>
            <a:ext cx="1026279" cy="850092"/>
          </a:xfrm>
          <a:prstGeom prst="rect">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00">
              <a:solidFill>
                <a:srgbClr val="F8F8F8"/>
              </a:solidFill>
              <a:latin charset="-122" panose="020b0503020204020204" pitchFamily="34" typeface="微软雅黑"/>
            </a:endParaRPr>
          </a:p>
        </p:txBody>
      </p:sp>
      <p:cxnSp>
        <p:nvCxnSpPr>
          <p:cNvPr id="61" name="肘形连接符 60"/>
          <p:cNvCxnSpPr>
            <a:stCxn id="98" idx="0"/>
            <a:endCxn id="62" idx="1"/>
          </p:cNvCxnSpPr>
          <p:nvPr/>
        </p:nvCxnSpPr>
        <p:spPr>
          <a:xfrm flipH="1" rot="16200000">
            <a:off x="2002400" y="3313004"/>
            <a:ext cx="720815"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62" name="矩形 61"/>
          <p:cNvSpPr/>
          <p:nvPr/>
        </p:nvSpPr>
        <p:spPr>
          <a:xfrm>
            <a:off x="2468660" y="3330596"/>
            <a:ext cx="1026279" cy="897338"/>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cxnSp>
        <p:nvCxnSpPr>
          <p:cNvPr id="70" name="肘形连接符 69"/>
          <p:cNvCxnSpPr>
            <a:stCxn id="104" idx="0"/>
            <a:endCxn id="71" idx="1"/>
          </p:cNvCxnSpPr>
          <p:nvPr/>
        </p:nvCxnSpPr>
        <p:spPr>
          <a:xfrm flipH="1" rot="16200000">
            <a:off x="3876128" y="3313004"/>
            <a:ext cx="720815"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71" name="矩形 70"/>
          <p:cNvSpPr/>
          <p:nvPr/>
        </p:nvSpPr>
        <p:spPr>
          <a:xfrm>
            <a:off x="4342388" y="3330596"/>
            <a:ext cx="1026279" cy="897338"/>
          </a:xfrm>
          <a:prstGeom prst="rect">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cxnSp>
        <p:nvCxnSpPr>
          <p:cNvPr id="92" name="肘形连接符 91"/>
          <p:cNvCxnSpPr>
            <a:stCxn id="110" idx="0"/>
            <a:endCxn id="93" idx="1"/>
          </p:cNvCxnSpPr>
          <p:nvPr/>
        </p:nvCxnSpPr>
        <p:spPr>
          <a:xfrm flipH="1" rot="16200000">
            <a:off x="5749857" y="3313005"/>
            <a:ext cx="720815" cy="211705"/>
          </a:xfrm>
          <a:prstGeom prst="bentConnector2">
            <a:avLst/>
          </a:prstGeom>
          <a:ln>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93" name="矩形 92"/>
          <p:cNvSpPr/>
          <p:nvPr/>
        </p:nvSpPr>
        <p:spPr>
          <a:xfrm>
            <a:off x="6216116" y="3330596"/>
            <a:ext cx="1026279" cy="897338"/>
          </a:xfrm>
          <a:prstGeom prst="rect">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grpSp>
        <p:nvGrpSpPr>
          <p:cNvPr id="94" name="组合 93"/>
          <p:cNvGrpSpPr/>
          <p:nvPr/>
        </p:nvGrpSpPr>
        <p:grpSpPr>
          <a:xfrm>
            <a:off x="1103386" y="2566975"/>
            <a:ext cx="428410" cy="491476"/>
            <a:chOff x="1021600" y="2688962"/>
            <a:chExt cx="428410" cy="491476"/>
          </a:xfrm>
          <a:effectLst/>
        </p:grpSpPr>
        <p:sp>
          <p:nvSpPr>
            <p:cNvPr id="95" name="六边形 94"/>
            <p:cNvSpPr/>
            <p:nvPr/>
          </p:nvSpPr>
          <p:spPr>
            <a:xfrm rot="5400000">
              <a:off x="992566" y="2722995"/>
              <a:ext cx="491476" cy="423410"/>
            </a:xfrm>
            <a:prstGeom prst="hexagon">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sp>
          <p:nvSpPr>
            <p:cNvPr id="96" name="文本框 33"/>
            <p:cNvSpPr txBox="1"/>
            <p:nvPr/>
          </p:nvSpPr>
          <p:spPr>
            <a:xfrm>
              <a:off x="1021600" y="2769733"/>
              <a:ext cx="428410" cy="335280"/>
            </a:xfrm>
            <a:prstGeom prst="rect">
              <a:avLst/>
            </a:prstGeom>
            <a:noFill/>
          </p:spPr>
          <p:txBody>
            <a:bodyPr rtlCol="0" wrap="square">
              <a:spAutoFit/>
            </a:bodyPr>
            <a:lstStyle/>
            <a:p>
              <a:r>
                <a:rPr altLang="zh-CN" lang="en-US" smtClean="0" sz="1600">
                  <a:solidFill>
                    <a:schemeClr val="accent2"/>
                  </a:solidFill>
                  <a:latin charset="-122" panose="020b0503020204020204" pitchFamily="34" typeface="微软雅黑"/>
                </a:rPr>
                <a:t>01</a:t>
              </a:r>
            </a:p>
          </p:txBody>
        </p:sp>
      </p:grpSp>
      <p:grpSp>
        <p:nvGrpSpPr>
          <p:cNvPr id="97" name="组合 96"/>
          <p:cNvGrpSpPr/>
          <p:nvPr/>
        </p:nvGrpSpPr>
        <p:grpSpPr>
          <a:xfrm>
            <a:off x="2045249" y="2566975"/>
            <a:ext cx="437896" cy="491476"/>
            <a:chOff x="1963463" y="2688962"/>
            <a:chExt cx="437896" cy="491476"/>
          </a:xfrm>
          <a:effectLst/>
        </p:grpSpPr>
        <p:sp>
          <p:nvSpPr>
            <p:cNvPr id="98" name="六边形 97"/>
            <p:cNvSpPr/>
            <p:nvPr/>
          </p:nvSpPr>
          <p:spPr>
            <a:xfrm rot="5400000">
              <a:off x="1929430" y="2722995"/>
              <a:ext cx="491476" cy="423410"/>
            </a:xfrm>
            <a:prstGeom prst="hexagon">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sp>
          <p:nvSpPr>
            <p:cNvPr id="99" name="文本框 33"/>
            <p:cNvSpPr txBox="1"/>
            <p:nvPr/>
          </p:nvSpPr>
          <p:spPr>
            <a:xfrm>
              <a:off x="1972949" y="2769733"/>
              <a:ext cx="428410" cy="335280"/>
            </a:xfrm>
            <a:prstGeom prst="rect">
              <a:avLst/>
            </a:prstGeom>
            <a:noFill/>
          </p:spPr>
          <p:txBody>
            <a:bodyPr rtlCol="0" wrap="square">
              <a:spAutoFit/>
            </a:bodyPr>
            <a:lstStyle/>
            <a:p>
              <a:r>
                <a:rPr altLang="zh-CN" lang="en-US" smtClean="0" sz="1600">
                  <a:solidFill>
                    <a:schemeClr val="accent2"/>
                  </a:solidFill>
                  <a:latin charset="-122" panose="020b0503020204020204" pitchFamily="34" typeface="微软雅黑"/>
                </a:rPr>
                <a:t>02</a:t>
              </a:r>
            </a:p>
          </p:txBody>
        </p:sp>
      </p:grpSp>
      <p:grpSp>
        <p:nvGrpSpPr>
          <p:cNvPr id="100" name="组合 99"/>
          <p:cNvGrpSpPr/>
          <p:nvPr/>
        </p:nvGrpSpPr>
        <p:grpSpPr>
          <a:xfrm>
            <a:off x="2982113" y="2566975"/>
            <a:ext cx="428410" cy="491476"/>
            <a:chOff x="2900327" y="2688962"/>
            <a:chExt cx="428410" cy="491476"/>
          </a:xfrm>
          <a:effectLst/>
        </p:grpSpPr>
        <p:sp>
          <p:nvSpPr>
            <p:cNvPr id="101" name="六边形 100"/>
            <p:cNvSpPr/>
            <p:nvPr/>
          </p:nvSpPr>
          <p:spPr>
            <a:xfrm rot="5400000">
              <a:off x="2866294" y="2722995"/>
              <a:ext cx="491476" cy="423410"/>
            </a:xfrm>
            <a:prstGeom prst="hexagon">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sp>
          <p:nvSpPr>
            <p:cNvPr id="102" name="文本框 33"/>
            <p:cNvSpPr txBox="1"/>
            <p:nvPr/>
          </p:nvSpPr>
          <p:spPr>
            <a:xfrm>
              <a:off x="2900327" y="2769733"/>
              <a:ext cx="428410" cy="335280"/>
            </a:xfrm>
            <a:prstGeom prst="rect">
              <a:avLst/>
            </a:prstGeom>
            <a:noFill/>
          </p:spPr>
          <p:txBody>
            <a:bodyPr rtlCol="0" wrap="square">
              <a:spAutoFit/>
            </a:bodyPr>
            <a:lstStyle/>
            <a:p>
              <a:r>
                <a:rPr altLang="zh-CN" lang="en-US" smtClean="0" sz="1600">
                  <a:solidFill>
                    <a:schemeClr val="accent2"/>
                  </a:solidFill>
                  <a:latin charset="-122" panose="020b0503020204020204" pitchFamily="34" typeface="微软雅黑"/>
                </a:rPr>
                <a:t>03</a:t>
              </a:r>
            </a:p>
          </p:txBody>
        </p:sp>
      </p:grpSp>
      <p:grpSp>
        <p:nvGrpSpPr>
          <p:cNvPr id="103" name="组合 102"/>
          <p:cNvGrpSpPr/>
          <p:nvPr/>
        </p:nvGrpSpPr>
        <p:grpSpPr>
          <a:xfrm>
            <a:off x="3916477" y="2566975"/>
            <a:ext cx="428410" cy="491476"/>
            <a:chOff x="3834691" y="2688962"/>
            <a:chExt cx="428410" cy="491476"/>
          </a:xfrm>
          <a:effectLst/>
        </p:grpSpPr>
        <p:sp>
          <p:nvSpPr>
            <p:cNvPr id="104" name="六边形 103"/>
            <p:cNvSpPr/>
            <p:nvPr/>
          </p:nvSpPr>
          <p:spPr>
            <a:xfrm rot="5400000">
              <a:off x="3803158" y="2722995"/>
              <a:ext cx="491476" cy="423410"/>
            </a:xfrm>
            <a:prstGeom prst="hexagon">
              <a:avLst/>
            </a:prstGeom>
            <a:solidFill>
              <a:schemeClr val="tx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sp>
          <p:nvSpPr>
            <p:cNvPr id="105" name="文本框 33"/>
            <p:cNvSpPr txBox="1"/>
            <p:nvPr/>
          </p:nvSpPr>
          <p:spPr>
            <a:xfrm>
              <a:off x="3834691" y="2769733"/>
              <a:ext cx="428410" cy="335280"/>
            </a:xfrm>
            <a:prstGeom prst="rect">
              <a:avLst/>
            </a:prstGeom>
            <a:noFill/>
          </p:spPr>
          <p:txBody>
            <a:bodyPr rtlCol="0" wrap="square">
              <a:spAutoFit/>
            </a:bodyPr>
            <a:lstStyle/>
            <a:p>
              <a:r>
                <a:rPr altLang="zh-CN" lang="en-US" smtClean="0" sz="1600">
                  <a:solidFill>
                    <a:schemeClr val="accent2"/>
                  </a:solidFill>
                  <a:latin charset="-122" panose="020b0503020204020204" pitchFamily="34" typeface="微软雅黑"/>
                </a:rPr>
                <a:t>04</a:t>
              </a:r>
            </a:p>
          </p:txBody>
        </p:sp>
      </p:grpSp>
      <p:grpSp>
        <p:nvGrpSpPr>
          <p:cNvPr id="106" name="组合 105"/>
          <p:cNvGrpSpPr/>
          <p:nvPr/>
        </p:nvGrpSpPr>
        <p:grpSpPr>
          <a:xfrm>
            <a:off x="4855841" y="2566975"/>
            <a:ext cx="428410" cy="491476"/>
            <a:chOff x="4774055" y="2688962"/>
            <a:chExt cx="428410" cy="491476"/>
          </a:xfrm>
          <a:effectLst/>
        </p:grpSpPr>
        <p:sp>
          <p:nvSpPr>
            <p:cNvPr id="107" name="六边形 106"/>
            <p:cNvSpPr/>
            <p:nvPr/>
          </p:nvSpPr>
          <p:spPr>
            <a:xfrm rot="5400000">
              <a:off x="4740022" y="2722995"/>
              <a:ext cx="491476" cy="423410"/>
            </a:xfrm>
            <a:prstGeom prst="hexagon">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sp>
          <p:nvSpPr>
            <p:cNvPr id="108" name="文本框 33"/>
            <p:cNvSpPr txBox="1"/>
            <p:nvPr/>
          </p:nvSpPr>
          <p:spPr>
            <a:xfrm>
              <a:off x="4774055" y="2769733"/>
              <a:ext cx="428410" cy="335280"/>
            </a:xfrm>
            <a:prstGeom prst="rect">
              <a:avLst/>
            </a:prstGeom>
            <a:noFill/>
          </p:spPr>
          <p:txBody>
            <a:bodyPr rtlCol="0" wrap="square">
              <a:spAutoFit/>
            </a:bodyPr>
            <a:lstStyle/>
            <a:p>
              <a:r>
                <a:rPr altLang="zh-CN" lang="en-US" smtClean="0" sz="1600">
                  <a:solidFill>
                    <a:schemeClr val="accent2"/>
                  </a:solidFill>
                  <a:latin charset="-122" panose="020b0503020204020204" pitchFamily="34" typeface="微软雅黑"/>
                </a:rPr>
                <a:t>05</a:t>
              </a:r>
            </a:p>
          </p:txBody>
        </p:sp>
      </p:grpSp>
      <p:grpSp>
        <p:nvGrpSpPr>
          <p:cNvPr id="109" name="组合 108"/>
          <p:cNvGrpSpPr/>
          <p:nvPr/>
        </p:nvGrpSpPr>
        <p:grpSpPr>
          <a:xfrm>
            <a:off x="5792706" y="2566975"/>
            <a:ext cx="428410" cy="491476"/>
            <a:chOff x="5710920" y="2688962"/>
            <a:chExt cx="428410" cy="491476"/>
          </a:xfrm>
          <a:effectLst/>
        </p:grpSpPr>
        <p:sp>
          <p:nvSpPr>
            <p:cNvPr id="110" name="六边形 109"/>
            <p:cNvSpPr/>
            <p:nvPr/>
          </p:nvSpPr>
          <p:spPr>
            <a:xfrm rot="5400000">
              <a:off x="5676887" y="2722995"/>
              <a:ext cx="491476" cy="423410"/>
            </a:xfrm>
            <a:prstGeom prst="hexagon">
              <a:avLst/>
            </a:prstGeom>
            <a:solidFill>
              <a:schemeClr val="tx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sp>
          <p:nvSpPr>
            <p:cNvPr id="111" name="文本框 33"/>
            <p:cNvSpPr txBox="1"/>
            <p:nvPr/>
          </p:nvSpPr>
          <p:spPr>
            <a:xfrm>
              <a:off x="5710921" y="2769733"/>
              <a:ext cx="428410" cy="335280"/>
            </a:xfrm>
            <a:prstGeom prst="rect">
              <a:avLst/>
            </a:prstGeom>
            <a:noFill/>
          </p:spPr>
          <p:txBody>
            <a:bodyPr rtlCol="0" wrap="square">
              <a:spAutoFit/>
            </a:bodyPr>
            <a:lstStyle/>
            <a:p>
              <a:r>
                <a:rPr altLang="zh-CN" lang="en-US" smtClean="0" sz="1600">
                  <a:solidFill>
                    <a:schemeClr val="accent2"/>
                  </a:solidFill>
                  <a:latin charset="-122" panose="020b0503020204020204" pitchFamily="34" typeface="微软雅黑"/>
                </a:rPr>
                <a:t>06</a:t>
              </a:r>
            </a:p>
          </p:txBody>
        </p:sp>
      </p:grpSp>
      <p:grpSp>
        <p:nvGrpSpPr>
          <p:cNvPr id="112" name="组合 111"/>
          <p:cNvGrpSpPr/>
          <p:nvPr/>
        </p:nvGrpSpPr>
        <p:grpSpPr>
          <a:xfrm>
            <a:off x="6727069" y="2566976"/>
            <a:ext cx="428410" cy="491476"/>
            <a:chOff x="6645283" y="2688963"/>
            <a:chExt cx="428410" cy="491476"/>
          </a:xfrm>
          <a:effectLst/>
        </p:grpSpPr>
        <p:sp>
          <p:nvSpPr>
            <p:cNvPr id="113" name="六边形 112"/>
            <p:cNvSpPr/>
            <p:nvPr/>
          </p:nvSpPr>
          <p:spPr>
            <a:xfrm rot="5400000">
              <a:off x="6613750" y="2722996"/>
              <a:ext cx="491476" cy="423409"/>
            </a:xfrm>
            <a:prstGeom prst="hexagon">
              <a:avLst/>
            </a:prstGeom>
            <a:solidFill>
              <a:schemeClr val="bg2"/>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8F8F8"/>
                </a:solidFill>
                <a:latin charset="-122" panose="020b0503020204020204" pitchFamily="34" typeface="微软雅黑"/>
              </a:endParaRPr>
            </a:p>
          </p:txBody>
        </p:sp>
        <p:sp>
          <p:nvSpPr>
            <p:cNvPr id="114" name="文本框 33"/>
            <p:cNvSpPr txBox="1"/>
            <p:nvPr/>
          </p:nvSpPr>
          <p:spPr>
            <a:xfrm>
              <a:off x="6645284" y="2769733"/>
              <a:ext cx="428410" cy="335280"/>
            </a:xfrm>
            <a:prstGeom prst="rect">
              <a:avLst/>
            </a:prstGeom>
            <a:noFill/>
          </p:spPr>
          <p:txBody>
            <a:bodyPr rtlCol="0" wrap="square">
              <a:spAutoFit/>
            </a:bodyPr>
            <a:lstStyle/>
            <a:p>
              <a:r>
                <a:rPr altLang="zh-CN" lang="en-US" smtClean="0" sz="1600">
                  <a:solidFill>
                    <a:schemeClr val="accent2"/>
                  </a:solidFill>
                  <a:latin charset="-122" panose="020b0503020204020204" pitchFamily="34" typeface="微软雅黑"/>
                </a:rPr>
                <a:t>07</a:t>
              </a:r>
            </a:p>
          </p:txBody>
        </p:sp>
      </p:grpSp>
      <p:sp>
        <p:nvSpPr>
          <p:cNvPr id="118" name="文本框 33"/>
          <p:cNvSpPr txBox="1"/>
          <p:nvPr/>
        </p:nvSpPr>
        <p:spPr>
          <a:xfrm>
            <a:off x="1600436" y="1610818"/>
            <a:ext cx="911918" cy="548640"/>
          </a:xfrm>
          <a:prstGeom prst="rect">
            <a:avLst/>
          </a:prstGeom>
          <a:noFill/>
          <a:effectLst/>
        </p:spPr>
        <p:txBody>
          <a:bodyPr rtlCol="0" wrap="square">
            <a:spAutoFit/>
          </a:bodyPr>
          <a:lstStyle/>
          <a:p>
            <a:r>
              <a:rPr altLang="en-US" lang="zh-CN" sz="1000">
                <a:solidFill>
                  <a:schemeClr val="accent2"/>
                </a:solidFill>
                <a:latin charset="-122" panose="020b0503020204020204" pitchFamily="34" typeface="微软雅黑"/>
              </a:rPr>
              <a:t>单击此处添加文本单击此处添加单</a:t>
            </a:r>
          </a:p>
        </p:txBody>
      </p:sp>
      <p:sp>
        <p:nvSpPr>
          <p:cNvPr id="119" name="文本框 33"/>
          <p:cNvSpPr txBox="1"/>
          <p:nvPr/>
        </p:nvSpPr>
        <p:spPr>
          <a:xfrm>
            <a:off x="3463018" y="1610818"/>
            <a:ext cx="911918" cy="548640"/>
          </a:xfrm>
          <a:prstGeom prst="rect">
            <a:avLst/>
          </a:prstGeom>
          <a:noFill/>
          <a:effectLst/>
        </p:spPr>
        <p:txBody>
          <a:bodyPr rtlCol="0" wrap="square">
            <a:spAutoFit/>
          </a:bodyPr>
          <a:lstStyle/>
          <a:p>
            <a:r>
              <a:rPr altLang="en-US" lang="zh-CN" sz="1000">
                <a:solidFill>
                  <a:schemeClr val="accent2"/>
                </a:solidFill>
                <a:latin charset="-122" panose="020b0503020204020204" pitchFamily="34" typeface="微软雅黑"/>
              </a:rPr>
              <a:t>单击此处添加文本单击此处添加单</a:t>
            </a:r>
          </a:p>
        </p:txBody>
      </p:sp>
      <p:sp>
        <p:nvSpPr>
          <p:cNvPr id="120" name="文本框 33"/>
          <p:cNvSpPr txBox="1"/>
          <p:nvPr/>
        </p:nvSpPr>
        <p:spPr>
          <a:xfrm>
            <a:off x="5368667" y="1610818"/>
            <a:ext cx="911918" cy="548640"/>
          </a:xfrm>
          <a:prstGeom prst="rect">
            <a:avLst/>
          </a:prstGeom>
          <a:noFill/>
          <a:effectLst/>
        </p:spPr>
        <p:txBody>
          <a:bodyPr rtlCol="0" wrap="square">
            <a:spAutoFit/>
          </a:bodyPr>
          <a:lstStyle/>
          <a:p>
            <a:r>
              <a:rPr altLang="en-US" lang="zh-CN" sz="1000">
                <a:solidFill>
                  <a:schemeClr val="accent2"/>
                </a:solidFill>
                <a:latin charset="-122" panose="020b0503020204020204" pitchFamily="34" typeface="微软雅黑"/>
              </a:rPr>
              <a:t>单击此处添加文本单击此处添加单</a:t>
            </a:r>
          </a:p>
        </p:txBody>
      </p:sp>
      <p:sp>
        <p:nvSpPr>
          <p:cNvPr id="121" name="文本框 33"/>
          <p:cNvSpPr txBox="1"/>
          <p:nvPr/>
        </p:nvSpPr>
        <p:spPr>
          <a:xfrm>
            <a:off x="7217427" y="1610818"/>
            <a:ext cx="911918" cy="548640"/>
          </a:xfrm>
          <a:prstGeom prst="rect">
            <a:avLst/>
          </a:prstGeom>
          <a:noFill/>
          <a:effectLst/>
        </p:spPr>
        <p:txBody>
          <a:bodyPr rtlCol="0" wrap="square">
            <a:spAutoFit/>
          </a:bodyPr>
          <a:lstStyle/>
          <a:p>
            <a:r>
              <a:rPr altLang="en-US" lang="zh-CN" sz="1000">
                <a:solidFill>
                  <a:schemeClr val="accent2"/>
                </a:solidFill>
                <a:latin charset="-122" panose="020b0503020204020204" pitchFamily="34" typeface="微软雅黑"/>
              </a:rPr>
              <a:t>单击此处添加文本单击此处添加单</a:t>
            </a:r>
          </a:p>
        </p:txBody>
      </p:sp>
      <p:sp>
        <p:nvSpPr>
          <p:cNvPr id="122" name="文本框 33"/>
          <p:cNvSpPr txBox="1"/>
          <p:nvPr/>
        </p:nvSpPr>
        <p:spPr>
          <a:xfrm>
            <a:off x="2533774" y="3525349"/>
            <a:ext cx="911918" cy="548640"/>
          </a:xfrm>
          <a:prstGeom prst="rect">
            <a:avLst/>
          </a:prstGeom>
          <a:noFill/>
          <a:effectLst/>
        </p:spPr>
        <p:txBody>
          <a:bodyPr rtlCol="0" wrap="square">
            <a:spAutoFit/>
          </a:bodyPr>
          <a:lstStyle/>
          <a:p>
            <a:r>
              <a:rPr altLang="en-US" lang="zh-CN" sz="1000">
                <a:solidFill>
                  <a:schemeClr val="accent2"/>
                </a:solidFill>
                <a:latin charset="-122" panose="020b0503020204020204" pitchFamily="34" typeface="微软雅黑"/>
              </a:rPr>
              <a:t>单击此处添加文本单击此处添加单</a:t>
            </a:r>
          </a:p>
        </p:txBody>
      </p:sp>
      <p:sp>
        <p:nvSpPr>
          <p:cNvPr id="123" name="文本框 33"/>
          <p:cNvSpPr txBox="1"/>
          <p:nvPr/>
        </p:nvSpPr>
        <p:spPr>
          <a:xfrm>
            <a:off x="4439423" y="3525349"/>
            <a:ext cx="911918" cy="548640"/>
          </a:xfrm>
          <a:prstGeom prst="rect">
            <a:avLst/>
          </a:prstGeom>
          <a:noFill/>
          <a:effectLst/>
        </p:spPr>
        <p:txBody>
          <a:bodyPr rtlCol="0" wrap="square">
            <a:spAutoFit/>
          </a:bodyPr>
          <a:lstStyle/>
          <a:p>
            <a:r>
              <a:rPr altLang="en-US" lang="zh-CN" sz="1000">
                <a:solidFill>
                  <a:schemeClr val="accent2"/>
                </a:solidFill>
                <a:latin charset="-122" panose="020b0503020204020204" pitchFamily="34" typeface="微软雅黑"/>
              </a:rPr>
              <a:t>单击此处添加文本单击此处添加单</a:t>
            </a:r>
          </a:p>
        </p:txBody>
      </p:sp>
      <p:sp>
        <p:nvSpPr>
          <p:cNvPr id="124" name="文本框 33"/>
          <p:cNvSpPr txBox="1"/>
          <p:nvPr/>
        </p:nvSpPr>
        <p:spPr>
          <a:xfrm>
            <a:off x="6288184" y="3525349"/>
            <a:ext cx="911918" cy="548640"/>
          </a:xfrm>
          <a:prstGeom prst="rect">
            <a:avLst/>
          </a:prstGeom>
          <a:noFill/>
          <a:effectLst/>
        </p:spPr>
        <p:txBody>
          <a:bodyPr rtlCol="0" wrap="square">
            <a:spAutoFit/>
          </a:bodyPr>
          <a:lstStyle/>
          <a:p>
            <a:r>
              <a:rPr altLang="en-US" lang="zh-CN" sz="1000">
                <a:solidFill>
                  <a:schemeClr val="accent2"/>
                </a:solidFill>
                <a:latin charset="-122" panose="020b0503020204020204" pitchFamily="34" typeface="微软雅黑"/>
              </a:rPr>
              <a:t>单击此处添加文本单击此处添加单</a:t>
            </a:r>
          </a:p>
        </p:txBody>
      </p:sp>
      <p:grpSp>
        <p:nvGrpSpPr>
          <p:cNvPr id="63" name="组合 62"/>
          <p:cNvGrpSpPr/>
          <p:nvPr/>
        </p:nvGrpSpPr>
        <p:grpSpPr>
          <a:xfrm>
            <a:off x="280052" y="242680"/>
            <a:ext cx="2904891" cy="338554"/>
            <a:chOff x="568442" y="319364"/>
            <a:chExt cx="3873190" cy="451406"/>
          </a:xfrm>
        </p:grpSpPr>
        <p:sp>
          <p:nvSpPr>
            <p:cNvPr id="64"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65" name="等腰三角形 64"/>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66"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 presetSubtype="8">
                                  <p:stCondLst>
                                    <p:cond delay="0"/>
                                  </p:stCondLst>
                                  <p:childTnLst>
                                    <p:set>
                                      <p:cBhvr>
                                        <p:cTn dur="1" fill="hold" id="6">
                                          <p:stCondLst>
                                            <p:cond delay="0"/>
                                          </p:stCondLst>
                                        </p:cTn>
                                        <p:tgtEl>
                                          <p:spTgt spid="36"/>
                                        </p:tgtEl>
                                        <p:attrNameLst>
                                          <p:attrName>style.visibility</p:attrName>
                                        </p:attrNameLst>
                                      </p:cBhvr>
                                      <p:to>
                                        <p:strVal val="visible"/>
                                      </p:to>
                                    </p:set>
                                    <p:anim calcmode="lin" valueType="num">
                                      <p:cBhvr additive="base">
                                        <p:cTn dur="500" fill="hold" id="7"/>
                                        <p:tgtEl>
                                          <p:spTgt spid="36"/>
                                        </p:tgtEl>
                                        <p:attrNameLst>
                                          <p:attrName>ppt_x</p:attrName>
                                        </p:attrNameLst>
                                      </p:cBhvr>
                                      <p:tavLst>
                                        <p:tav tm="0">
                                          <p:val>
                                            <p:strVal val="0-#ppt_w/2"/>
                                          </p:val>
                                        </p:tav>
                                        <p:tav tm="100000">
                                          <p:val>
                                            <p:strVal val="#ppt_x"/>
                                          </p:val>
                                        </p:tav>
                                      </p:tavLst>
                                    </p:anim>
                                    <p:anim calcmode="lin" valueType="num">
                                      <p:cBhvr additive="base">
                                        <p:cTn dur="500" fill="hold" id="8"/>
                                        <p:tgtEl>
                                          <p:spTgt spid="36"/>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id="11" nodeType="clickEffect" presetClass="entr" presetID="53" presetSubtype="0">
                                  <p:stCondLst>
                                    <p:cond delay="0"/>
                                  </p:stCondLst>
                                  <p:childTnLst>
                                    <p:set>
                                      <p:cBhvr>
                                        <p:cTn dur="1" fill="hold" id="12">
                                          <p:stCondLst>
                                            <p:cond delay="0"/>
                                          </p:stCondLst>
                                        </p:cTn>
                                        <p:tgtEl>
                                          <p:spTgt spid="94"/>
                                        </p:tgtEl>
                                        <p:attrNameLst>
                                          <p:attrName>style.visibility</p:attrName>
                                        </p:attrNameLst>
                                      </p:cBhvr>
                                      <p:to>
                                        <p:strVal val="visible"/>
                                      </p:to>
                                    </p:set>
                                    <p:anim calcmode="lin" valueType="num">
                                      <p:cBhvr>
                                        <p:cTn dur="500" fill="hold" id="13"/>
                                        <p:tgtEl>
                                          <p:spTgt spid="94"/>
                                        </p:tgtEl>
                                        <p:attrNameLst>
                                          <p:attrName>ppt_w</p:attrName>
                                        </p:attrNameLst>
                                      </p:cBhvr>
                                      <p:tavLst>
                                        <p:tav tm="0">
                                          <p:val>
                                            <p:fltVal val="0"/>
                                          </p:val>
                                        </p:tav>
                                        <p:tav tm="100000">
                                          <p:val>
                                            <p:strVal val="#ppt_w"/>
                                          </p:val>
                                        </p:tav>
                                      </p:tavLst>
                                    </p:anim>
                                    <p:anim calcmode="lin" valueType="num">
                                      <p:cBhvr>
                                        <p:cTn dur="500" fill="hold" id="14"/>
                                        <p:tgtEl>
                                          <p:spTgt spid="94"/>
                                        </p:tgtEl>
                                        <p:attrNameLst>
                                          <p:attrName>ppt_h</p:attrName>
                                        </p:attrNameLst>
                                      </p:cBhvr>
                                      <p:tavLst>
                                        <p:tav tm="0">
                                          <p:val>
                                            <p:fltVal val="0"/>
                                          </p:val>
                                        </p:tav>
                                        <p:tav tm="100000">
                                          <p:val>
                                            <p:strVal val="#ppt_h"/>
                                          </p:val>
                                        </p:tav>
                                      </p:tavLst>
                                    </p:anim>
                                    <p:animEffect filter="fade" transition="in">
                                      <p:cBhvr>
                                        <p:cTn dur="500" id="15"/>
                                        <p:tgtEl>
                                          <p:spTgt spid="94"/>
                                        </p:tgtEl>
                                      </p:cBhvr>
                                    </p:animEffect>
                                  </p:childTnLst>
                                </p:cTn>
                              </p:par>
                              <p:par>
                                <p:cTn fill="hold" id="16" nodeType="withEffect" presetClass="entr" presetID="53" presetSubtype="0">
                                  <p:stCondLst>
                                    <p:cond delay="0"/>
                                  </p:stCondLst>
                                  <p:childTnLst>
                                    <p:set>
                                      <p:cBhvr>
                                        <p:cTn dur="1" fill="hold" id="17">
                                          <p:stCondLst>
                                            <p:cond delay="0"/>
                                          </p:stCondLst>
                                        </p:cTn>
                                        <p:tgtEl>
                                          <p:spTgt spid="97"/>
                                        </p:tgtEl>
                                        <p:attrNameLst>
                                          <p:attrName>style.visibility</p:attrName>
                                        </p:attrNameLst>
                                      </p:cBhvr>
                                      <p:to>
                                        <p:strVal val="visible"/>
                                      </p:to>
                                    </p:set>
                                    <p:anim calcmode="lin" valueType="num">
                                      <p:cBhvr>
                                        <p:cTn dur="500" fill="hold" id="18"/>
                                        <p:tgtEl>
                                          <p:spTgt spid="97"/>
                                        </p:tgtEl>
                                        <p:attrNameLst>
                                          <p:attrName>ppt_w</p:attrName>
                                        </p:attrNameLst>
                                      </p:cBhvr>
                                      <p:tavLst>
                                        <p:tav tm="0">
                                          <p:val>
                                            <p:fltVal val="0"/>
                                          </p:val>
                                        </p:tav>
                                        <p:tav tm="100000">
                                          <p:val>
                                            <p:strVal val="#ppt_w"/>
                                          </p:val>
                                        </p:tav>
                                      </p:tavLst>
                                    </p:anim>
                                    <p:anim calcmode="lin" valueType="num">
                                      <p:cBhvr>
                                        <p:cTn dur="500" fill="hold" id="19"/>
                                        <p:tgtEl>
                                          <p:spTgt spid="97"/>
                                        </p:tgtEl>
                                        <p:attrNameLst>
                                          <p:attrName>ppt_h</p:attrName>
                                        </p:attrNameLst>
                                      </p:cBhvr>
                                      <p:tavLst>
                                        <p:tav tm="0">
                                          <p:val>
                                            <p:fltVal val="0"/>
                                          </p:val>
                                        </p:tav>
                                        <p:tav tm="100000">
                                          <p:val>
                                            <p:strVal val="#ppt_h"/>
                                          </p:val>
                                        </p:tav>
                                      </p:tavLst>
                                    </p:anim>
                                    <p:animEffect filter="fade" transition="in">
                                      <p:cBhvr>
                                        <p:cTn dur="500" id="20"/>
                                        <p:tgtEl>
                                          <p:spTgt spid="97"/>
                                        </p:tgtEl>
                                      </p:cBhvr>
                                    </p:animEffect>
                                  </p:childTnLst>
                                </p:cTn>
                              </p:par>
                              <p:par>
                                <p:cTn fill="hold" id="21" nodeType="withEffect" presetClass="entr" presetID="53" presetSubtype="0">
                                  <p:stCondLst>
                                    <p:cond delay="0"/>
                                  </p:stCondLst>
                                  <p:childTnLst>
                                    <p:set>
                                      <p:cBhvr>
                                        <p:cTn dur="1" fill="hold" id="22">
                                          <p:stCondLst>
                                            <p:cond delay="0"/>
                                          </p:stCondLst>
                                        </p:cTn>
                                        <p:tgtEl>
                                          <p:spTgt spid="100"/>
                                        </p:tgtEl>
                                        <p:attrNameLst>
                                          <p:attrName>style.visibility</p:attrName>
                                        </p:attrNameLst>
                                      </p:cBhvr>
                                      <p:to>
                                        <p:strVal val="visible"/>
                                      </p:to>
                                    </p:set>
                                    <p:anim calcmode="lin" valueType="num">
                                      <p:cBhvr>
                                        <p:cTn dur="500" fill="hold" id="23"/>
                                        <p:tgtEl>
                                          <p:spTgt spid="100"/>
                                        </p:tgtEl>
                                        <p:attrNameLst>
                                          <p:attrName>ppt_w</p:attrName>
                                        </p:attrNameLst>
                                      </p:cBhvr>
                                      <p:tavLst>
                                        <p:tav tm="0">
                                          <p:val>
                                            <p:fltVal val="0"/>
                                          </p:val>
                                        </p:tav>
                                        <p:tav tm="100000">
                                          <p:val>
                                            <p:strVal val="#ppt_w"/>
                                          </p:val>
                                        </p:tav>
                                      </p:tavLst>
                                    </p:anim>
                                    <p:anim calcmode="lin" valueType="num">
                                      <p:cBhvr>
                                        <p:cTn dur="500" fill="hold" id="24"/>
                                        <p:tgtEl>
                                          <p:spTgt spid="100"/>
                                        </p:tgtEl>
                                        <p:attrNameLst>
                                          <p:attrName>ppt_h</p:attrName>
                                        </p:attrNameLst>
                                      </p:cBhvr>
                                      <p:tavLst>
                                        <p:tav tm="0">
                                          <p:val>
                                            <p:fltVal val="0"/>
                                          </p:val>
                                        </p:tav>
                                        <p:tav tm="100000">
                                          <p:val>
                                            <p:strVal val="#ppt_h"/>
                                          </p:val>
                                        </p:tav>
                                      </p:tavLst>
                                    </p:anim>
                                    <p:animEffect filter="fade" transition="in">
                                      <p:cBhvr>
                                        <p:cTn dur="500" id="25"/>
                                        <p:tgtEl>
                                          <p:spTgt spid="100"/>
                                        </p:tgtEl>
                                      </p:cBhvr>
                                    </p:animEffect>
                                  </p:childTnLst>
                                </p:cTn>
                              </p:par>
                              <p:par>
                                <p:cTn fill="hold" id="26" nodeType="withEffect" presetClass="entr" presetID="53" presetSubtype="0">
                                  <p:stCondLst>
                                    <p:cond delay="0"/>
                                  </p:stCondLst>
                                  <p:childTnLst>
                                    <p:set>
                                      <p:cBhvr>
                                        <p:cTn dur="1" fill="hold" id="27">
                                          <p:stCondLst>
                                            <p:cond delay="0"/>
                                          </p:stCondLst>
                                        </p:cTn>
                                        <p:tgtEl>
                                          <p:spTgt spid="103"/>
                                        </p:tgtEl>
                                        <p:attrNameLst>
                                          <p:attrName>style.visibility</p:attrName>
                                        </p:attrNameLst>
                                      </p:cBhvr>
                                      <p:to>
                                        <p:strVal val="visible"/>
                                      </p:to>
                                    </p:set>
                                    <p:anim calcmode="lin" valueType="num">
                                      <p:cBhvr>
                                        <p:cTn dur="500" fill="hold" id="28"/>
                                        <p:tgtEl>
                                          <p:spTgt spid="103"/>
                                        </p:tgtEl>
                                        <p:attrNameLst>
                                          <p:attrName>ppt_w</p:attrName>
                                        </p:attrNameLst>
                                      </p:cBhvr>
                                      <p:tavLst>
                                        <p:tav tm="0">
                                          <p:val>
                                            <p:fltVal val="0"/>
                                          </p:val>
                                        </p:tav>
                                        <p:tav tm="100000">
                                          <p:val>
                                            <p:strVal val="#ppt_w"/>
                                          </p:val>
                                        </p:tav>
                                      </p:tavLst>
                                    </p:anim>
                                    <p:anim calcmode="lin" valueType="num">
                                      <p:cBhvr>
                                        <p:cTn dur="500" fill="hold" id="29"/>
                                        <p:tgtEl>
                                          <p:spTgt spid="103"/>
                                        </p:tgtEl>
                                        <p:attrNameLst>
                                          <p:attrName>ppt_h</p:attrName>
                                        </p:attrNameLst>
                                      </p:cBhvr>
                                      <p:tavLst>
                                        <p:tav tm="0">
                                          <p:val>
                                            <p:fltVal val="0"/>
                                          </p:val>
                                        </p:tav>
                                        <p:tav tm="100000">
                                          <p:val>
                                            <p:strVal val="#ppt_h"/>
                                          </p:val>
                                        </p:tav>
                                      </p:tavLst>
                                    </p:anim>
                                    <p:animEffect filter="fade" transition="in">
                                      <p:cBhvr>
                                        <p:cTn dur="500" id="30"/>
                                        <p:tgtEl>
                                          <p:spTgt spid="103"/>
                                        </p:tgtEl>
                                      </p:cBhvr>
                                    </p:animEffect>
                                  </p:childTnLst>
                                </p:cTn>
                              </p:par>
                              <p:par>
                                <p:cTn fill="hold" id="31" nodeType="withEffect" presetClass="entr" presetID="53" presetSubtype="0">
                                  <p:stCondLst>
                                    <p:cond delay="0"/>
                                  </p:stCondLst>
                                  <p:childTnLst>
                                    <p:set>
                                      <p:cBhvr>
                                        <p:cTn dur="1" fill="hold" id="32">
                                          <p:stCondLst>
                                            <p:cond delay="0"/>
                                          </p:stCondLst>
                                        </p:cTn>
                                        <p:tgtEl>
                                          <p:spTgt spid="106"/>
                                        </p:tgtEl>
                                        <p:attrNameLst>
                                          <p:attrName>style.visibility</p:attrName>
                                        </p:attrNameLst>
                                      </p:cBhvr>
                                      <p:to>
                                        <p:strVal val="visible"/>
                                      </p:to>
                                    </p:set>
                                    <p:anim calcmode="lin" valueType="num">
                                      <p:cBhvr>
                                        <p:cTn dur="500" fill="hold" id="33"/>
                                        <p:tgtEl>
                                          <p:spTgt spid="106"/>
                                        </p:tgtEl>
                                        <p:attrNameLst>
                                          <p:attrName>ppt_w</p:attrName>
                                        </p:attrNameLst>
                                      </p:cBhvr>
                                      <p:tavLst>
                                        <p:tav tm="0">
                                          <p:val>
                                            <p:fltVal val="0"/>
                                          </p:val>
                                        </p:tav>
                                        <p:tav tm="100000">
                                          <p:val>
                                            <p:strVal val="#ppt_w"/>
                                          </p:val>
                                        </p:tav>
                                      </p:tavLst>
                                    </p:anim>
                                    <p:anim calcmode="lin" valueType="num">
                                      <p:cBhvr>
                                        <p:cTn dur="500" fill="hold" id="34"/>
                                        <p:tgtEl>
                                          <p:spTgt spid="106"/>
                                        </p:tgtEl>
                                        <p:attrNameLst>
                                          <p:attrName>ppt_h</p:attrName>
                                        </p:attrNameLst>
                                      </p:cBhvr>
                                      <p:tavLst>
                                        <p:tav tm="0">
                                          <p:val>
                                            <p:fltVal val="0"/>
                                          </p:val>
                                        </p:tav>
                                        <p:tav tm="100000">
                                          <p:val>
                                            <p:strVal val="#ppt_h"/>
                                          </p:val>
                                        </p:tav>
                                      </p:tavLst>
                                    </p:anim>
                                    <p:animEffect filter="fade" transition="in">
                                      <p:cBhvr>
                                        <p:cTn dur="500" id="35"/>
                                        <p:tgtEl>
                                          <p:spTgt spid="106"/>
                                        </p:tgtEl>
                                      </p:cBhvr>
                                    </p:animEffect>
                                  </p:childTnLst>
                                </p:cTn>
                              </p:par>
                              <p:par>
                                <p:cTn fill="hold" id="36" nodeType="withEffect" presetClass="entr" presetID="53" presetSubtype="0">
                                  <p:stCondLst>
                                    <p:cond delay="0"/>
                                  </p:stCondLst>
                                  <p:childTnLst>
                                    <p:set>
                                      <p:cBhvr>
                                        <p:cTn dur="1" fill="hold" id="37">
                                          <p:stCondLst>
                                            <p:cond delay="0"/>
                                          </p:stCondLst>
                                        </p:cTn>
                                        <p:tgtEl>
                                          <p:spTgt spid="109"/>
                                        </p:tgtEl>
                                        <p:attrNameLst>
                                          <p:attrName>style.visibility</p:attrName>
                                        </p:attrNameLst>
                                      </p:cBhvr>
                                      <p:to>
                                        <p:strVal val="visible"/>
                                      </p:to>
                                    </p:set>
                                    <p:anim calcmode="lin" valueType="num">
                                      <p:cBhvr>
                                        <p:cTn dur="500" fill="hold" id="38"/>
                                        <p:tgtEl>
                                          <p:spTgt spid="109"/>
                                        </p:tgtEl>
                                        <p:attrNameLst>
                                          <p:attrName>ppt_w</p:attrName>
                                        </p:attrNameLst>
                                      </p:cBhvr>
                                      <p:tavLst>
                                        <p:tav tm="0">
                                          <p:val>
                                            <p:fltVal val="0"/>
                                          </p:val>
                                        </p:tav>
                                        <p:tav tm="100000">
                                          <p:val>
                                            <p:strVal val="#ppt_w"/>
                                          </p:val>
                                        </p:tav>
                                      </p:tavLst>
                                    </p:anim>
                                    <p:anim calcmode="lin" valueType="num">
                                      <p:cBhvr>
                                        <p:cTn dur="500" fill="hold" id="39"/>
                                        <p:tgtEl>
                                          <p:spTgt spid="109"/>
                                        </p:tgtEl>
                                        <p:attrNameLst>
                                          <p:attrName>ppt_h</p:attrName>
                                        </p:attrNameLst>
                                      </p:cBhvr>
                                      <p:tavLst>
                                        <p:tav tm="0">
                                          <p:val>
                                            <p:fltVal val="0"/>
                                          </p:val>
                                        </p:tav>
                                        <p:tav tm="100000">
                                          <p:val>
                                            <p:strVal val="#ppt_h"/>
                                          </p:val>
                                        </p:tav>
                                      </p:tavLst>
                                    </p:anim>
                                    <p:animEffect filter="fade" transition="in">
                                      <p:cBhvr>
                                        <p:cTn dur="500" id="40"/>
                                        <p:tgtEl>
                                          <p:spTgt spid="109"/>
                                        </p:tgtEl>
                                      </p:cBhvr>
                                    </p:animEffect>
                                  </p:childTnLst>
                                </p:cTn>
                              </p:par>
                              <p:par>
                                <p:cTn fill="hold" id="41" nodeType="withEffect" presetClass="entr" presetID="53" presetSubtype="0">
                                  <p:stCondLst>
                                    <p:cond delay="0"/>
                                  </p:stCondLst>
                                  <p:childTnLst>
                                    <p:set>
                                      <p:cBhvr>
                                        <p:cTn dur="1" fill="hold" id="42">
                                          <p:stCondLst>
                                            <p:cond delay="0"/>
                                          </p:stCondLst>
                                        </p:cTn>
                                        <p:tgtEl>
                                          <p:spTgt spid="112"/>
                                        </p:tgtEl>
                                        <p:attrNameLst>
                                          <p:attrName>style.visibility</p:attrName>
                                        </p:attrNameLst>
                                      </p:cBhvr>
                                      <p:to>
                                        <p:strVal val="visible"/>
                                      </p:to>
                                    </p:set>
                                    <p:anim calcmode="lin" valueType="num">
                                      <p:cBhvr>
                                        <p:cTn dur="500" fill="hold" id="43"/>
                                        <p:tgtEl>
                                          <p:spTgt spid="112"/>
                                        </p:tgtEl>
                                        <p:attrNameLst>
                                          <p:attrName>ppt_w</p:attrName>
                                        </p:attrNameLst>
                                      </p:cBhvr>
                                      <p:tavLst>
                                        <p:tav tm="0">
                                          <p:val>
                                            <p:fltVal val="0"/>
                                          </p:val>
                                        </p:tav>
                                        <p:tav tm="100000">
                                          <p:val>
                                            <p:strVal val="#ppt_w"/>
                                          </p:val>
                                        </p:tav>
                                      </p:tavLst>
                                    </p:anim>
                                    <p:anim calcmode="lin" valueType="num">
                                      <p:cBhvr>
                                        <p:cTn dur="500" fill="hold" id="44"/>
                                        <p:tgtEl>
                                          <p:spTgt spid="112"/>
                                        </p:tgtEl>
                                        <p:attrNameLst>
                                          <p:attrName>ppt_h</p:attrName>
                                        </p:attrNameLst>
                                      </p:cBhvr>
                                      <p:tavLst>
                                        <p:tav tm="0">
                                          <p:val>
                                            <p:fltVal val="0"/>
                                          </p:val>
                                        </p:tav>
                                        <p:tav tm="100000">
                                          <p:val>
                                            <p:strVal val="#ppt_h"/>
                                          </p:val>
                                        </p:tav>
                                      </p:tavLst>
                                    </p:anim>
                                    <p:animEffect filter="fade" transition="in">
                                      <p:cBhvr>
                                        <p:cTn dur="500" id="45"/>
                                        <p:tgtEl>
                                          <p:spTgt spid="112"/>
                                        </p:tgtEl>
                                      </p:cBhvr>
                                    </p:animEffect>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42" presetSubtype="0">
                                  <p:stCondLst>
                                    <p:cond delay="0"/>
                                  </p:stCondLst>
                                  <p:childTnLst>
                                    <p:set>
                                      <p:cBhvr>
                                        <p:cTn dur="1" fill="hold" id="49">
                                          <p:stCondLst>
                                            <p:cond delay="0"/>
                                          </p:stCondLst>
                                        </p:cTn>
                                        <p:tgtEl>
                                          <p:spTgt spid="49"/>
                                        </p:tgtEl>
                                        <p:attrNameLst>
                                          <p:attrName>style.visibility</p:attrName>
                                        </p:attrNameLst>
                                      </p:cBhvr>
                                      <p:to>
                                        <p:strVal val="visible"/>
                                      </p:to>
                                    </p:set>
                                    <p:animEffect filter="fade" transition="in">
                                      <p:cBhvr>
                                        <p:cTn dur="1000" id="50"/>
                                        <p:tgtEl>
                                          <p:spTgt spid="49"/>
                                        </p:tgtEl>
                                      </p:cBhvr>
                                    </p:animEffect>
                                    <p:anim calcmode="lin" valueType="num">
                                      <p:cBhvr>
                                        <p:cTn dur="1000" fill="hold" id="51"/>
                                        <p:tgtEl>
                                          <p:spTgt spid="49"/>
                                        </p:tgtEl>
                                        <p:attrNameLst>
                                          <p:attrName>ppt_x</p:attrName>
                                        </p:attrNameLst>
                                      </p:cBhvr>
                                      <p:tavLst>
                                        <p:tav tm="0">
                                          <p:val>
                                            <p:strVal val="#ppt_x"/>
                                          </p:val>
                                        </p:tav>
                                        <p:tav tm="100000">
                                          <p:val>
                                            <p:strVal val="#ppt_x"/>
                                          </p:val>
                                        </p:tav>
                                      </p:tavLst>
                                    </p:anim>
                                    <p:anim calcmode="lin" valueType="num">
                                      <p:cBhvr>
                                        <p:cTn dur="1000" fill="hold" id="52"/>
                                        <p:tgtEl>
                                          <p:spTgt spid="49"/>
                                        </p:tgtEl>
                                        <p:attrNameLst>
                                          <p:attrName>ppt_y</p:attrName>
                                        </p:attrNameLst>
                                      </p:cBhvr>
                                      <p:tavLst>
                                        <p:tav tm="0">
                                          <p:val>
                                            <p:strVal val="#ppt_y+.1"/>
                                          </p:val>
                                        </p:tav>
                                        <p:tav tm="100000">
                                          <p:val>
                                            <p:strVal val="#ppt_y"/>
                                          </p:val>
                                        </p:tav>
                                      </p:tavLst>
                                    </p:anim>
                                  </p:childTnLst>
                                </p:cTn>
                              </p:par>
                              <p:par>
                                <p:cTn fill="hold" grpId="0" id="53" nodeType="withEffect" presetClass="entr" presetID="42" presetSubtype="0">
                                  <p:stCondLst>
                                    <p:cond delay="0"/>
                                  </p:stCondLst>
                                  <p:childTnLst>
                                    <p:set>
                                      <p:cBhvr>
                                        <p:cTn dur="1" fill="hold" id="54">
                                          <p:stCondLst>
                                            <p:cond delay="0"/>
                                          </p:stCondLst>
                                        </p:cTn>
                                        <p:tgtEl>
                                          <p:spTgt spid="52"/>
                                        </p:tgtEl>
                                        <p:attrNameLst>
                                          <p:attrName>style.visibility</p:attrName>
                                        </p:attrNameLst>
                                      </p:cBhvr>
                                      <p:to>
                                        <p:strVal val="visible"/>
                                      </p:to>
                                    </p:set>
                                    <p:animEffect filter="fade" transition="in">
                                      <p:cBhvr>
                                        <p:cTn dur="1000" id="55"/>
                                        <p:tgtEl>
                                          <p:spTgt spid="52"/>
                                        </p:tgtEl>
                                      </p:cBhvr>
                                    </p:animEffect>
                                    <p:anim calcmode="lin" valueType="num">
                                      <p:cBhvr>
                                        <p:cTn dur="1000" fill="hold" id="56"/>
                                        <p:tgtEl>
                                          <p:spTgt spid="52"/>
                                        </p:tgtEl>
                                        <p:attrNameLst>
                                          <p:attrName>ppt_x</p:attrName>
                                        </p:attrNameLst>
                                      </p:cBhvr>
                                      <p:tavLst>
                                        <p:tav tm="0">
                                          <p:val>
                                            <p:strVal val="#ppt_x"/>
                                          </p:val>
                                        </p:tav>
                                        <p:tav tm="100000">
                                          <p:val>
                                            <p:strVal val="#ppt_x"/>
                                          </p:val>
                                        </p:tav>
                                      </p:tavLst>
                                    </p:anim>
                                    <p:anim calcmode="lin" valueType="num">
                                      <p:cBhvr>
                                        <p:cTn dur="1000" fill="hold" id="57"/>
                                        <p:tgtEl>
                                          <p:spTgt spid="52"/>
                                        </p:tgtEl>
                                        <p:attrNameLst>
                                          <p:attrName>ppt_y</p:attrName>
                                        </p:attrNameLst>
                                      </p:cBhvr>
                                      <p:tavLst>
                                        <p:tav tm="0">
                                          <p:val>
                                            <p:strVal val="#ppt_y+.1"/>
                                          </p:val>
                                        </p:tav>
                                        <p:tav tm="100000">
                                          <p:val>
                                            <p:strVal val="#ppt_y"/>
                                          </p:val>
                                        </p:tav>
                                      </p:tavLst>
                                    </p:anim>
                                  </p:childTnLst>
                                </p:cTn>
                              </p:par>
                              <p:par>
                                <p:cTn fill="hold" grpId="0" id="58" nodeType="withEffect" presetClass="entr" presetID="42" presetSubtype="0">
                                  <p:stCondLst>
                                    <p:cond delay="0"/>
                                  </p:stCondLst>
                                  <p:childTnLst>
                                    <p:set>
                                      <p:cBhvr>
                                        <p:cTn dur="1" fill="hold" id="59">
                                          <p:stCondLst>
                                            <p:cond delay="0"/>
                                          </p:stCondLst>
                                        </p:cTn>
                                        <p:tgtEl>
                                          <p:spTgt spid="54"/>
                                        </p:tgtEl>
                                        <p:attrNameLst>
                                          <p:attrName>style.visibility</p:attrName>
                                        </p:attrNameLst>
                                      </p:cBhvr>
                                      <p:to>
                                        <p:strVal val="visible"/>
                                      </p:to>
                                    </p:set>
                                    <p:animEffect filter="fade" transition="in">
                                      <p:cBhvr>
                                        <p:cTn dur="1000" id="60"/>
                                        <p:tgtEl>
                                          <p:spTgt spid="54"/>
                                        </p:tgtEl>
                                      </p:cBhvr>
                                    </p:animEffect>
                                    <p:anim calcmode="lin" valueType="num">
                                      <p:cBhvr>
                                        <p:cTn dur="1000" fill="hold" id="61"/>
                                        <p:tgtEl>
                                          <p:spTgt spid="54"/>
                                        </p:tgtEl>
                                        <p:attrNameLst>
                                          <p:attrName>ppt_x</p:attrName>
                                        </p:attrNameLst>
                                      </p:cBhvr>
                                      <p:tavLst>
                                        <p:tav tm="0">
                                          <p:val>
                                            <p:strVal val="#ppt_x"/>
                                          </p:val>
                                        </p:tav>
                                        <p:tav tm="100000">
                                          <p:val>
                                            <p:strVal val="#ppt_x"/>
                                          </p:val>
                                        </p:tav>
                                      </p:tavLst>
                                    </p:anim>
                                    <p:anim calcmode="lin" valueType="num">
                                      <p:cBhvr>
                                        <p:cTn dur="1000" fill="hold" id="62"/>
                                        <p:tgtEl>
                                          <p:spTgt spid="54"/>
                                        </p:tgtEl>
                                        <p:attrNameLst>
                                          <p:attrName>ppt_y</p:attrName>
                                        </p:attrNameLst>
                                      </p:cBhvr>
                                      <p:tavLst>
                                        <p:tav tm="0">
                                          <p:val>
                                            <p:strVal val="#ppt_y+.1"/>
                                          </p:val>
                                        </p:tav>
                                        <p:tav tm="100000">
                                          <p:val>
                                            <p:strVal val="#ppt_y"/>
                                          </p:val>
                                        </p:tav>
                                      </p:tavLst>
                                    </p:anim>
                                  </p:childTnLst>
                                </p:cTn>
                              </p:par>
                              <p:par>
                                <p:cTn fill="hold" grpId="0" id="63" nodeType="withEffect" presetClass="entr" presetID="42" presetSubtype="0">
                                  <p:stCondLst>
                                    <p:cond delay="0"/>
                                  </p:stCondLst>
                                  <p:childTnLst>
                                    <p:set>
                                      <p:cBhvr>
                                        <p:cTn dur="1" fill="hold" id="64">
                                          <p:stCondLst>
                                            <p:cond delay="0"/>
                                          </p:stCondLst>
                                        </p:cTn>
                                        <p:tgtEl>
                                          <p:spTgt spid="57"/>
                                        </p:tgtEl>
                                        <p:attrNameLst>
                                          <p:attrName>style.visibility</p:attrName>
                                        </p:attrNameLst>
                                      </p:cBhvr>
                                      <p:to>
                                        <p:strVal val="visible"/>
                                      </p:to>
                                    </p:set>
                                    <p:animEffect filter="fade" transition="in">
                                      <p:cBhvr>
                                        <p:cTn dur="1000" id="65"/>
                                        <p:tgtEl>
                                          <p:spTgt spid="57"/>
                                        </p:tgtEl>
                                      </p:cBhvr>
                                    </p:animEffect>
                                    <p:anim calcmode="lin" valueType="num">
                                      <p:cBhvr>
                                        <p:cTn dur="1000" fill="hold" id="66"/>
                                        <p:tgtEl>
                                          <p:spTgt spid="57"/>
                                        </p:tgtEl>
                                        <p:attrNameLst>
                                          <p:attrName>ppt_x</p:attrName>
                                        </p:attrNameLst>
                                      </p:cBhvr>
                                      <p:tavLst>
                                        <p:tav tm="0">
                                          <p:val>
                                            <p:strVal val="#ppt_x"/>
                                          </p:val>
                                        </p:tav>
                                        <p:tav tm="100000">
                                          <p:val>
                                            <p:strVal val="#ppt_x"/>
                                          </p:val>
                                        </p:tav>
                                      </p:tavLst>
                                    </p:anim>
                                    <p:anim calcmode="lin" valueType="num">
                                      <p:cBhvr>
                                        <p:cTn dur="1000" fill="hold" id="67"/>
                                        <p:tgtEl>
                                          <p:spTgt spid="57"/>
                                        </p:tgtEl>
                                        <p:attrNameLst>
                                          <p:attrName>ppt_y</p:attrName>
                                        </p:attrNameLst>
                                      </p:cBhvr>
                                      <p:tavLst>
                                        <p:tav tm="0">
                                          <p:val>
                                            <p:strVal val="#ppt_y+.1"/>
                                          </p:val>
                                        </p:tav>
                                        <p:tav tm="100000">
                                          <p:val>
                                            <p:strVal val="#ppt_y"/>
                                          </p:val>
                                        </p:tav>
                                      </p:tavLst>
                                    </p:anim>
                                  </p:childTnLst>
                                </p:cTn>
                              </p:par>
                              <p:par>
                                <p:cTn fill="hold" grpId="0" id="68" nodeType="withEffect" presetClass="entr" presetID="42" presetSubtype="0">
                                  <p:stCondLst>
                                    <p:cond delay="0"/>
                                  </p:stCondLst>
                                  <p:childTnLst>
                                    <p:set>
                                      <p:cBhvr>
                                        <p:cTn dur="1" fill="hold" id="69">
                                          <p:stCondLst>
                                            <p:cond delay="0"/>
                                          </p:stCondLst>
                                        </p:cTn>
                                        <p:tgtEl>
                                          <p:spTgt spid="118"/>
                                        </p:tgtEl>
                                        <p:attrNameLst>
                                          <p:attrName>style.visibility</p:attrName>
                                        </p:attrNameLst>
                                      </p:cBhvr>
                                      <p:to>
                                        <p:strVal val="visible"/>
                                      </p:to>
                                    </p:set>
                                    <p:animEffect filter="fade" transition="in">
                                      <p:cBhvr>
                                        <p:cTn dur="1000" id="70"/>
                                        <p:tgtEl>
                                          <p:spTgt spid="118"/>
                                        </p:tgtEl>
                                      </p:cBhvr>
                                    </p:animEffect>
                                    <p:anim calcmode="lin" valueType="num">
                                      <p:cBhvr>
                                        <p:cTn dur="1000" fill="hold" id="71"/>
                                        <p:tgtEl>
                                          <p:spTgt spid="118"/>
                                        </p:tgtEl>
                                        <p:attrNameLst>
                                          <p:attrName>ppt_x</p:attrName>
                                        </p:attrNameLst>
                                      </p:cBhvr>
                                      <p:tavLst>
                                        <p:tav tm="0">
                                          <p:val>
                                            <p:strVal val="#ppt_x"/>
                                          </p:val>
                                        </p:tav>
                                        <p:tav tm="100000">
                                          <p:val>
                                            <p:strVal val="#ppt_x"/>
                                          </p:val>
                                        </p:tav>
                                      </p:tavLst>
                                    </p:anim>
                                    <p:anim calcmode="lin" valueType="num">
                                      <p:cBhvr>
                                        <p:cTn dur="1000" fill="hold" id="72"/>
                                        <p:tgtEl>
                                          <p:spTgt spid="118"/>
                                        </p:tgtEl>
                                        <p:attrNameLst>
                                          <p:attrName>ppt_y</p:attrName>
                                        </p:attrNameLst>
                                      </p:cBhvr>
                                      <p:tavLst>
                                        <p:tav tm="0">
                                          <p:val>
                                            <p:strVal val="#ppt_y+.1"/>
                                          </p:val>
                                        </p:tav>
                                        <p:tav tm="100000">
                                          <p:val>
                                            <p:strVal val="#ppt_y"/>
                                          </p:val>
                                        </p:tav>
                                      </p:tavLst>
                                    </p:anim>
                                  </p:childTnLst>
                                </p:cTn>
                              </p:par>
                              <p:par>
                                <p:cTn fill="hold" grpId="0" id="73" nodeType="withEffect" presetClass="entr" presetID="42" presetSubtype="0">
                                  <p:stCondLst>
                                    <p:cond delay="0"/>
                                  </p:stCondLst>
                                  <p:childTnLst>
                                    <p:set>
                                      <p:cBhvr>
                                        <p:cTn dur="1" fill="hold" id="74">
                                          <p:stCondLst>
                                            <p:cond delay="0"/>
                                          </p:stCondLst>
                                        </p:cTn>
                                        <p:tgtEl>
                                          <p:spTgt spid="119"/>
                                        </p:tgtEl>
                                        <p:attrNameLst>
                                          <p:attrName>style.visibility</p:attrName>
                                        </p:attrNameLst>
                                      </p:cBhvr>
                                      <p:to>
                                        <p:strVal val="visible"/>
                                      </p:to>
                                    </p:set>
                                    <p:animEffect filter="fade" transition="in">
                                      <p:cBhvr>
                                        <p:cTn dur="1000" id="75"/>
                                        <p:tgtEl>
                                          <p:spTgt spid="119"/>
                                        </p:tgtEl>
                                      </p:cBhvr>
                                    </p:animEffect>
                                    <p:anim calcmode="lin" valueType="num">
                                      <p:cBhvr>
                                        <p:cTn dur="1000" fill="hold" id="76"/>
                                        <p:tgtEl>
                                          <p:spTgt spid="119"/>
                                        </p:tgtEl>
                                        <p:attrNameLst>
                                          <p:attrName>ppt_x</p:attrName>
                                        </p:attrNameLst>
                                      </p:cBhvr>
                                      <p:tavLst>
                                        <p:tav tm="0">
                                          <p:val>
                                            <p:strVal val="#ppt_x"/>
                                          </p:val>
                                        </p:tav>
                                        <p:tav tm="100000">
                                          <p:val>
                                            <p:strVal val="#ppt_x"/>
                                          </p:val>
                                        </p:tav>
                                      </p:tavLst>
                                    </p:anim>
                                    <p:anim calcmode="lin" valueType="num">
                                      <p:cBhvr>
                                        <p:cTn dur="1000" fill="hold" id="77"/>
                                        <p:tgtEl>
                                          <p:spTgt spid="119"/>
                                        </p:tgtEl>
                                        <p:attrNameLst>
                                          <p:attrName>ppt_y</p:attrName>
                                        </p:attrNameLst>
                                      </p:cBhvr>
                                      <p:tavLst>
                                        <p:tav tm="0">
                                          <p:val>
                                            <p:strVal val="#ppt_y+.1"/>
                                          </p:val>
                                        </p:tav>
                                        <p:tav tm="100000">
                                          <p:val>
                                            <p:strVal val="#ppt_y"/>
                                          </p:val>
                                        </p:tav>
                                      </p:tavLst>
                                    </p:anim>
                                  </p:childTnLst>
                                </p:cTn>
                              </p:par>
                              <p:par>
                                <p:cTn fill="hold" grpId="0" id="78" nodeType="withEffect" presetClass="entr" presetID="42" presetSubtype="0">
                                  <p:stCondLst>
                                    <p:cond delay="0"/>
                                  </p:stCondLst>
                                  <p:childTnLst>
                                    <p:set>
                                      <p:cBhvr>
                                        <p:cTn dur="1" fill="hold" id="79">
                                          <p:stCondLst>
                                            <p:cond delay="0"/>
                                          </p:stCondLst>
                                        </p:cTn>
                                        <p:tgtEl>
                                          <p:spTgt spid="120"/>
                                        </p:tgtEl>
                                        <p:attrNameLst>
                                          <p:attrName>style.visibility</p:attrName>
                                        </p:attrNameLst>
                                      </p:cBhvr>
                                      <p:to>
                                        <p:strVal val="visible"/>
                                      </p:to>
                                    </p:set>
                                    <p:animEffect filter="fade" transition="in">
                                      <p:cBhvr>
                                        <p:cTn dur="1000" id="80"/>
                                        <p:tgtEl>
                                          <p:spTgt spid="120"/>
                                        </p:tgtEl>
                                      </p:cBhvr>
                                    </p:animEffect>
                                    <p:anim calcmode="lin" valueType="num">
                                      <p:cBhvr>
                                        <p:cTn dur="1000" fill="hold" id="81"/>
                                        <p:tgtEl>
                                          <p:spTgt spid="120"/>
                                        </p:tgtEl>
                                        <p:attrNameLst>
                                          <p:attrName>ppt_x</p:attrName>
                                        </p:attrNameLst>
                                      </p:cBhvr>
                                      <p:tavLst>
                                        <p:tav tm="0">
                                          <p:val>
                                            <p:strVal val="#ppt_x"/>
                                          </p:val>
                                        </p:tav>
                                        <p:tav tm="100000">
                                          <p:val>
                                            <p:strVal val="#ppt_x"/>
                                          </p:val>
                                        </p:tav>
                                      </p:tavLst>
                                    </p:anim>
                                    <p:anim calcmode="lin" valueType="num">
                                      <p:cBhvr>
                                        <p:cTn dur="1000" fill="hold" id="82"/>
                                        <p:tgtEl>
                                          <p:spTgt spid="120"/>
                                        </p:tgtEl>
                                        <p:attrNameLst>
                                          <p:attrName>ppt_y</p:attrName>
                                        </p:attrNameLst>
                                      </p:cBhvr>
                                      <p:tavLst>
                                        <p:tav tm="0">
                                          <p:val>
                                            <p:strVal val="#ppt_y+.1"/>
                                          </p:val>
                                        </p:tav>
                                        <p:tav tm="100000">
                                          <p:val>
                                            <p:strVal val="#ppt_y"/>
                                          </p:val>
                                        </p:tav>
                                      </p:tavLst>
                                    </p:anim>
                                  </p:childTnLst>
                                </p:cTn>
                              </p:par>
                              <p:par>
                                <p:cTn fill="hold" grpId="0" id="83" nodeType="withEffect" presetClass="entr" presetID="42" presetSubtype="0">
                                  <p:stCondLst>
                                    <p:cond delay="0"/>
                                  </p:stCondLst>
                                  <p:childTnLst>
                                    <p:set>
                                      <p:cBhvr>
                                        <p:cTn dur="1" fill="hold" id="84">
                                          <p:stCondLst>
                                            <p:cond delay="0"/>
                                          </p:stCondLst>
                                        </p:cTn>
                                        <p:tgtEl>
                                          <p:spTgt spid="121"/>
                                        </p:tgtEl>
                                        <p:attrNameLst>
                                          <p:attrName>style.visibility</p:attrName>
                                        </p:attrNameLst>
                                      </p:cBhvr>
                                      <p:to>
                                        <p:strVal val="visible"/>
                                      </p:to>
                                    </p:set>
                                    <p:animEffect filter="fade" transition="in">
                                      <p:cBhvr>
                                        <p:cTn dur="1000" id="85"/>
                                        <p:tgtEl>
                                          <p:spTgt spid="121"/>
                                        </p:tgtEl>
                                      </p:cBhvr>
                                    </p:animEffect>
                                    <p:anim calcmode="lin" valueType="num">
                                      <p:cBhvr>
                                        <p:cTn dur="1000" fill="hold" id="86"/>
                                        <p:tgtEl>
                                          <p:spTgt spid="121"/>
                                        </p:tgtEl>
                                        <p:attrNameLst>
                                          <p:attrName>ppt_x</p:attrName>
                                        </p:attrNameLst>
                                      </p:cBhvr>
                                      <p:tavLst>
                                        <p:tav tm="0">
                                          <p:val>
                                            <p:strVal val="#ppt_x"/>
                                          </p:val>
                                        </p:tav>
                                        <p:tav tm="100000">
                                          <p:val>
                                            <p:strVal val="#ppt_x"/>
                                          </p:val>
                                        </p:tav>
                                      </p:tavLst>
                                    </p:anim>
                                    <p:anim calcmode="lin" valueType="num">
                                      <p:cBhvr>
                                        <p:cTn dur="1000" fill="hold" id="87"/>
                                        <p:tgtEl>
                                          <p:spTgt spid="121"/>
                                        </p:tgtEl>
                                        <p:attrNameLst>
                                          <p:attrName>ppt_y</p:attrName>
                                        </p:attrNameLst>
                                      </p:cBhvr>
                                      <p:tavLst>
                                        <p:tav tm="0">
                                          <p:val>
                                            <p:strVal val="#ppt_y+.1"/>
                                          </p:val>
                                        </p:tav>
                                        <p:tav tm="100000">
                                          <p:val>
                                            <p:strVal val="#ppt_y"/>
                                          </p:val>
                                        </p:tav>
                                      </p:tavLst>
                                    </p:anim>
                                  </p:childTnLst>
                                </p:cTn>
                              </p:par>
                              <p:par>
                                <p:cTn fill="hold" id="88" nodeType="withEffect" presetClass="entr" presetID="42" presetSubtype="0">
                                  <p:stCondLst>
                                    <p:cond delay="0"/>
                                  </p:stCondLst>
                                  <p:childTnLst>
                                    <p:set>
                                      <p:cBhvr>
                                        <p:cTn dur="1" fill="hold" id="89">
                                          <p:stCondLst>
                                            <p:cond delay="0"/>
                                          </p:stCondLst>
                                        </p:cTn>
                                        <p:tgtEl>
                                          <p:spTgt spid="51"/>
                                        </p:tgtEl>
                                        <p:attrNameLst>
                                          <p:attrName>style.visibility</p:attrName>
                                        </p:attrNameLst>
                                      </p:cBhvr>
                                      <p:to>
                                        <p:strVal val="visible"/>
                                      </p:to>
                                    </p:set>
                                    <p:animEffect filter="fade" transition="in">
                                      <p:cBhvr>
                                        <p:cTn dur="1000" id="90"/>
                                        <p:tgtEl>
                                          <p:spTgt spid="51"/>
                                        </p:tgtEl>
                                      </p:cBhvr>
                                    </p:animEffect>
                                    <p:anim calcmode="lin" valueType="num">
                                      <p:cBhvr>
                                        <p:cTn dur="1000" fill="hold" id="91"/>
                                        <p:tgtEl>
                                          <p:spTgt spid="51"/>
                                        </p:tgtEl>
                                        <p:attrNameLst>
                                          <p:attrName>ppt_x</p:attrName>
                                        </p:attrNameLst>
                                      </p:cBhvr>
                                      <p:tavLst>
                                        <p:tav tm="0">
                                          <p:val>
                                            <p:strVal val="#ppt_x"/>
                                          </p:val>
                                        </p:tav>
                                        <p:tav tm="100000">
                                          <p:val>
                                            <p:strVal val="#ppt_x"/>
                                          </p:val>
                                        </p:tav>
                                      </p:tavLst>
                                    </p:anim>
                                    <p:anim calcmode="lin" valueType="num">
                                      <p:cBhvr>
                                        <p:cTn dur="1000" fill="hold" id="92"/>
                                        <p:tgtEl>
                                          <p:spTgt spid="51"/>
                                        </p:tgtEl>
                                        <p:attrNameLst>
                                          <p:attrName>ppt_y</p:attrName>
                                        </p:attrNameLst>
                                      </p:cBhvr>
                                      <p:tavLst>
                                        <p:tav tm="0">
                                          <p:val>
                                            <p:strVal val="#ppt_y+.1"/>
                                          </p:val>
                                        </p:tav>
                                        <p:tav tm="100000">
                                          <p:val>
                                            <p:strVal val="#ppt_y"/>
                                          </p:val>
                                        </p:tav>
                                      </p:tavLst>
                                    </p:anim>
                                  </p:childTnLst>
                                </p:cTn>
                              </p:par>
                              <p:par>
                                <p:cTn fill="hold" id="93" nodeType="withEffect" presetClass="entr" presetID="42" presetSubtype="0">
                                  <p:stCondLst>
                                    <p:cond delay="0"/>
                                  </p:stCondLst>
                                  <p:childTnLst>
                                    <p:set>
                                      <p:cBhvr>
                                        <p:cTn dur="1" fill="hold" id="94">
                                          <p:stCondLst>
                                            <p:cond delay="0"/>
                                          </p:stCondLst>
                                        </p:cTn>
                                        <p:tgtEl>
                                          <p:spTgt spid="48"/>
                                        </p:tgtEl>
                                        <p:attrNameLst>
                                          <p:attrName>style.visibility</p:attrName>
                                        </p:attrNameLst>
                                      </p:cBhvr>
                                      <p:to>
                                        <p:strVal val="visible"/>
                                      </p:to>
                                    </p:set>
                                    <p:animEffect filter="fade" transition="in">
                                      <p:cBhvr>
                                        <p:cTn dur="1000" id="95"/>
                                        <p:tgtEl>
                                          <p:spTgt spid="48"/>
                                        </p:tgtEl>
                                      </p:cBhvr>
                                    </p:animEffect>
                                    <p:anim calcmode="lin" valueType="num">
                                      <p:cBhvr>
                                        <p:cTn dur="1000" fill="hold" id="96"/>
                                        <p:tgtEl>
                                          <p:spTgt spid="48"/>
                                        </p:tgtEl>
                                        <p:attrNameLst>
                                          <p:attrName>ppt_x</p:attrName>
                                        </p:attrNameLst>
                                      </p:cBhvr>
                                      <p:tavLst>
                                        <p:tav tm="0">
                                          <p:val>
                                            <p:strVal val="#ppt_x"/>
                                          </p:val>
                                        </p:tav>
                                        <p:tav tm="100000">
                                          <p:val>
                                            <p:strVal val="#ppt_x"/>
                                          </p:val>
                                        </p:tav>
                                      </p:tavLst>
                                    </p:anim>
                                    <p:anim calcmode="lin" valueType="num">
                                      <p:cBhvr>
                                        <p:cTn dur="1000" fill="hold" id="97"/>
                                        <p:tgtEl>
                                          <p:spTgt spid="48"/>
                                        </p:tgtEl>
                                        <p:attrNameLst>
                                          <p:attrName>ppt_y</p:attrName>
                                        </p:attrNameLst>
                                      </p:cBhvr>
                                      <p:tavLst>
                                        <p:tav tm="0">
                                          <p:val>
                                            <p:strVal val="#ppt_y+.1"/>
                                          </p:val>
                                        </p:tav>
                                        <p:tav tm="100000">
                                          <p:val>
                                            <p:strVal val="#ppt_y"/>
                                          </p:val>
                                        </p:tav>
                                      </p:tavLst>
                                    </p:anim>
                                  </p:childTnLst>
                                </p:cTn>
                              </p:par>
                              <p:par>
                                <p:cTn fill="hold" id="98" nodeType="withEffect" presetClass="entr" presetID="42" presetSubtype="0">
                                  <p:stCondLst>
                                    <p:cond delay="0"/>
                                  </p:stCondLst>
                                  <p:childTnLst>
                                    <p:set>
                                      <p:cBhvr>
                                        <p:cTn dur="1" fill="hold" id="99">
                                          <p:stCondLst>
                                            <p:cond delay="0"/>
                                          </p:stCondLst>
                                        </p:cTn>
                                        <p:tgtEl>
                                          <p:spTgt spid="53"/>
                                        </p:tgtEl>
                                        <p:attrNameLst>
                                          <p:attrName>style.visibility</p:attrName>
                                        </p:attrNameLst>
                                      </p:cBhvr>
                                      <p:to>
                                        <p:strVal val="visible"/>
                                      </p:to>
                                    </p:set>
                                    <p:animEffect filter="fade" transition="in">
                                      <p:cBhvr>
                                        <p:cTn dur="1000" id="100"/>
                                        <p:tgtEl>
                                          <p:spTgt spid="53"/>
                                        </p:tgtEl>
                                      </p:cBhvr>
                                    </p:animEffect>
                                    <p:anim calcmode="lin" valueType="num">
                                      <p:cBhvr>
                                        <p:cTn dur="1000" fill="hold" id="101"/>
                                        <p:tgtEl>
                                          <p:spTgt spid="53"/>
                                        </p:tgtEl>
                                        <p:attrNameLst>
                                          <p:attrName>ppt_x</p:attrName>
                                        </p:attrNameLst>
                                      </p:cBhvr>
                                      <p:tavLst>
                                        <p:tav tm="0">
                                          <p:val>
                                            <p:strVal val="#ppt_x"/>
                                          </p:val>
                                        </p:tav>
                                        <p:tav tm="100000">
                                          <p:val>
                                            <p:strVal val="#ppt_x"/>
                                          </p:val>
                                        </p:tav>
                                      </p:tavLst>
                                    </p:anim>
                                    <p:anim calcmode="lin" valueType="num">
                                      <p:cBhvr>
                                        <p:cTn dur="1000" fill="hold" id="102"/>
                                        <p:tgtEl>
                                          <p:spTgt spid="53"/>
                                        </p:tgtEl>
                                        <p:attrNameLst>
                                          <p:attrName>ppt_y</p:attrName>
                                        </p:attrNameLst>
                                      </p:cBhvr>
                                      <p:tavLst>
                                        <p:tav tm="0">
                                          <p:val>
                                            <p:strVal val="#ppt_y+.1"/>
                                          </p:val>
                                        </p:tav>
                                        <p:tav tm="100000">
                                          <p:val>
                                            <p:strVal val="#ppt_y"/>
                                          </p:val>
                                        </p:tav>
                                      </p:tavLst>
                                    </p:anim>
                                  </p:childTnLst>
                                </p:cTn>
                              </p:par>
                              <p:par>
                                <p:cTn fill="hold" id="103" nodeType="withEffect" presetClass="entr" presetID="42" presetSubtype="0">
                                  <p:stCondLst>
                                    <p:cond delay="0"/>
                                  </p:stCondLst>
                                  <p:childTnLst>
                                    <p:set>
                                      <p:cBhvr>
                                        <p:cTn dur="1" fill="hold" id="104">
                                          <p:stCondLst>
                                            <p:cond delay="0"/>
                                          </p:stCondLst>
                                        </p:cTn>
                                        <p:tgtEl>
                                          <p:spTgt spid="56"/>
                                        </p:tgtEl>
                                        <p:attrNameLst>
                                          <p:attrName>style.visibility</p:attrName>
                                        </p:attrNameLst>
                                      </p:cBhvr>
                                      <p:to>
                                        <p:strVal val="visible"/>
                                      </p:to>
                                    </p:set>
                                    <p:animEffect filter="fade" transition="in">
                                      <p:cBhvr>
                                        <p:cTn dur="1000" id="105"/>
                                        <p:tgtEl>
                                          <p:spTgt spid="56"/>
                                        </p:tgtEl>
                                      </p:cBhvr>
                                    </p:animEffect>
                                    <p:anim calcmode="lin" valueType="num">
                                      <p:cBhvr>
                                        <p:cTn dur="1000" fill="hold" id="106"/>
                                        <p:tgtEl>
                                          <p:spTgt spid="56"/>
                                        </p:tgtEl>
                                        <p:attrNameLst>
                                          <p:attrName>ppt_x</p:attrName>
                                        </p:attrNameLst>
                                      </p:cBhvr>
                                      <p:tavLst>
                                        <p:tav tm="0">
                                          <p:val>
                                            <p:strVal val="#ppt_x"/>
                                          </p:val>
                                        </p:tav>
                                        <p:tav tm="100000">
                                          <p:val>
                                            <p:strVal val="#ppt_x"/>
                                          </p:val>
                                        </p:tav>
                                      </p:tavLst>
                                    </p:anim>
                                    <p:anim calcmode="lin" valueType="num">
                                      <p:cBhvr>
                                        <p:cTn dur="1000" fill="hold" id="107"/>
                                        <p:tgtEl>
                                          <p:spTgt spid="56"/>
                                        </p:tgtEl>
                                        <p:attrNameLst>
                                          <p:attrName>ppt_y</p:attrName>
                                        </p:attrNameLst>
                                      </p:cBhvr>
                                      <p:tavLst>
                                        <p:tav tm="0">
                                          <p:val>
                                            <p:strVal val="#ppt_y+.1"/>
                                          </p:val>
                                        </p:tav>
                                        <p:tav tm="100000">
                                          <p:val>
                                            <p:strVal val="#ppt_y"/>
                                          </p:val>
                                        </p:tav>
                                      </p:tavLst>
                                    </p:anim>
                                  </p:childTnLst>
                                </p:cTn>
                              </p:par>
                            </p:childTnLst>
                          </p:cTn>
                        </p:par>
                      </p:childTnLst>
                    </p:cTn>
                  </p:par>
                  <p:par>
                    <p:cTn fill="hold" id="108" nodeType="clickPar">
                      <p:stCondLst>
                        <p:cond delay="indefinite"/>
                      </p:stCondLst>
                      <p:childTnLst>
                        <p:par>
                          <p:cTn fill="hold" id="109" nodeType="afterGroup">
                            <p:stCondLst>
                              <p:cond delay="0"/>
                            </p:stCondLst>
                            <p:childTnLst>
                              <p:par>
                                <p:cTn fill="hold" grpId="0" id="110" nodeType="clickEffect" presetClass="entr" presetID="47" presetSubtype="0">
                                  <p:stCondLst>
                                    <p:cond delay="0"/>
                                  </p:stCondLst>
                                  <p:childTnLst>
                                    <p:set>
                                      <p:cBhvr>
                                        <p:cTn dur="1" fill="hold" id="111">
                                          <p:stCondLst>
                                            <p:cond delay="0"/>
                                          </p:stCondLst>
                                        </p:cTn>
                                        <p:tgtEl>
                                          <p:spTgt spid="62"/>
                                        </p:tgtEl>
                                        <p:attrNameLst>
                                          <p:attrName>style.visibility</p:attrName>
                                        </p:attrNameLst>
                                      </p:cBhvr>
                                      <p:to>
                                        <p:strVal val="visible"/>
                                      </p:to>
                                    </p:set>
                                    <p:animEffect filter="fade" transition="in">
                                      <p:cBhvr>
                                        <p:cTn dur="1000" id="112"/>
                                        <p:tgtEl>
                                          <p:spTgt spid="62"/>
                                        </p:tgtEl>
                                      </p:cBhvr>
                                    </p:animEffect>
                                    <p:anim calcmode="lin" valueType="num">
                                      <p:cBhvr>
                                        <p:cTn dur="1000" fill="hold" id="113"/>
                                        <p:tgtEl>
                                          <p:spTgt spid="62"/>
                                        </p:tgtEl>
                                        <p:attrNameLst>
                                          <p:attrName>ppt_x</p:attrName>
                                        </p:attrNameLst>
                                      </p:cBhvr>
                                      <p:tavLst>
                                        <p:tav tm="0">
                                          <p:val>
                                            <p:strVal val="#ppt_x"/>
                                          </p:val>
                                        </p:tav>
                                        <p:tav tm="100000">
                                          <p:val>
                                            <p:strVal val="#ppt_x"/>
                                          </p:val>
                                        </p:tav>
                                      </p:tavLst>
                                    </p:anim>
                                    <p:anim calcmode="lin" valueType="num">
                                      <p:cBhvr>
                                        <p:cTn dur="1000" fill="hold" id="114"/>
                                        <p:tgtEl>
                                          <p:spTgt spid="62"/>
                                        </p:tgtEl>
                                        <p:attrNameLst>
                                          <p:attrName>ppt_y</p:attrName>
                                        </p:attrNameLst>
                                      </p:cBhvr>
                                      <p:tavLst>
                                        <p:tav tm="0">
                                          <p:val>
                                            <p:strVal val="#ppt_y-.1"/>
                                          </p:val>
                                        </p:tav>
                                        <p:tav tm="100000">
                                          <p:val>
                                            <p:strVal val="#ppt_y"/>
                                          </p:val>
                                        </p:tav>
                                      </p:tavLst>
                                    </p:anim>
                                  </p:childTnLst>
                                </p:cTn>
                              </p:par>
                              <p:par>
                                <p:cTn fill="hold" grpId="0" id="115" nodeType="withEffect" presetClass="entr" presetID="47" presetSubtype="0">
                                  <p:stCondLst>
                                    <p:cond delay="0"/>
                                  </p:stCondLst>
                                  <p:childTnLst>
                                    <p:set>
                                      <p:cBhvr>
                                        <p:cTn dur="1" fill="hold" id="116">
                                          <p:stCondLst>
                                            <p:cond delay="0"/>
                                          </p:stCondLst>
                                        </p:cTn>
                                        <p:tgtEl>
                                          <p:spTgt spid="71"/>
                                        </p:tgtEl>
                                        <p:attrNameLst>
                                          <p:attrName>style.visibility</p:attrName>
                                        </p:attrNameLst>
                                      </p:cBhvr>
                                      <p:to>
                                        <p:strVal val="visible"/>
                                      </p:to>
                                    </p:set>
                                    <p:animEffect filter="fade" transition="in">
                                      <p:cBhvr>
                                        <p:cTn dur="1000" id="117"/>
                                        <p:tgtEl>
                                          <p:spTgt spid="71"/>
                                        </p:tgtEl>
                                      </p:cBhvr>
                                    </p:animEffect>
                                    <p:anim calcmode="lin" valueType="num">
                                      <p:cBhvr>
                                        <p:cTn dur="1000" fill="hold" id="118"/>
                                        <p:tgtEl>
                                          <p:spTgt spid="71"/>
                                        </p:tgtEl>
                                        <p:attrNameLst>
                                          <p:attrName>ppt_x</p:attrName>
                                        </p:attrNameLst>
                                      </p:cBhvr>
                                      <p:tavLst>
                                        <p:tav tm="0">
                                          <p:val>
                                            <p:strVal val="#ppt_x"/>
                                          </p:val>
                                        </p:tav>
                                        <p:tav tm="100000">
                                          <p:val>
                                            <p:strVal val="#ppt_x"/>
                                          </p:val>
                                        </p:tav>
                                      </p:tavLst>
                                    </p:anim>
                                    <p:anim calcmode="lin" valueType="num">
                                      <p:cBhvr>
                                        <p:cTn dur="1000" fill="hold" id="119"/>
                                        <p:tgtEl>
                                          <p:spTgt spid="71"/>
                                        </p:tgtEl>
                                        <p:attrNameLst>
                                          <p:attrName>ppt_y</p:attrName>
                                        </p:attrNameLst>
                                      </p:cBhvr>
                                      <p:tavLst>
                                        <p:tav tm="0">
                                          <p:val>
                                            <p:strVal val="#ppt_y-.1"/>
                                          </p:val>
                                        </p:tav>
                                        <p:tav tm="100000">
                                          <p:val>
                                            <p:strVal val="#ppt_y"/>
                                          </p:val>
                                        </p:tav>
                                      </p:tavLst>
                                    </p:anim>
                                  </p:childTnLst>
                                </p:cTn>
                              </p:par>
                              <p:par>
                                <p:cTn fill="hold" grpId="0" id="120" nodeType="withEffect" presetClass="entr" presetID="47" presetSubtype="0">
                                  <p:stCondLst>
                                    <p:cond delay="0"/>
                                  </p:stCondLst>
                                  <p:childTnLst>
                                    <p:set>
                                      <p:cBhvr>
                                        <p:cTn dur="1" fill="hold" id="121">
                                          <p:stCondLst>
                                            <p:cond delay="0"/>
                                          </p:stCondLst>
                                        </p:cTn>
                                        <p:tgtEl>
                                          <p:spTgt spid="93"/>
                                        </p:tgtEl>
                                        <p:attrNameLst>
                                          <p:attrName>style.visibility</p:attrName>
                                        </p:attrNameLst>
                                      </p:cBhvr>
                                      <p:to>
                                        <p:strVal val="visible"/>
                                      </p:to>
                                    </p:set>
                                    <p:animEffect filter="fade" transition="in">
                                      <p:cBhvr>
                                        <p:cTn dur="1000" id="122"/>
                                        <p:tgtEl>
                                          <p:spTgt spid="93"/>
                                        </p:tgtEl>
                                      </p:cBhvr>
                                    </p:animEffect>
                                    <p:anim calcmode="lin" valueType="num">
                                      <p:cBhvr>
                                        <p:cTn dur="1000" fill="hold" id="123"/>
                                        <p:tgtEl>
                                          <p:spTgt spid="93"/>
                                        </p:tgtEl>
                                        <p:attrNameLst>
                                          <p:attrName>ppt_x</p:attrName>
                                        </p:attrNameLst>
                                      </p:cBhvr>
                                      <p:tavLst>
                                        <p:tav tm="0">
                                          <p:val>
                                            <p:strVal val="#ppt_x"/>
                                          </p:val>
                                        </p:tav>
                                        <p:tav tm="100000">
                                          <p:val>
                                            <p:strVal val="#ppt_x"/>
                                          </p:val>
                                        </p:tav>
                                      </p:tavLst>
                                    </p:anim>
                                    <p:anim calcmode="lin" valueType="num">
                                      <p:cBhvr>
                                        <p:cTn dur="1000" fill="hold" id="124"/>
                                        <p:tgtEl>
                                          <p:spTgt spid="93"/>
                                        </p:tgtEl>
                                        <p:attrNameLst>
                                          <p:attrName>ppt_y</p:attrName>
                                        </p:attrNameLst>
                                      </p:cBhvr>
                                      <p:tavLst>
                                        <p:tav tm="0">
                                          <p:val>
                                            <p:strVal val="#ppt_y-.1"/>
                                          </p:val>
                                        </p:tav>
                                        <p:tav tm="100000">
                                          <p:val>
                                            <p:strVal val="#ppt_y"/>
                                          </p:val>
                                        </p:tav>
                                      </p:tavLst>
                                    </p:anim>
                                  </p:childTnLst>
                                </p:cTn>
                              </p:par>
                              <p:par>
                                <p:cTn fill="hold" grpId="0" id="125" nodeType="withEffect" presetClass="entr" presetID="47" presetSubtype="0">
                                  <p:stCondLst>
                                    <p:cond delay="0"/>
                                  </p:stCondLst>
                                  <p:childTnLst>
                                    <p:set>
                                      <p:cBhvr>
                                        <p:cTn dur="1" fill="hold" id="126">
                                          <p:stCondLst>
                                            <p:cond delay="0"/>
                                          </p:stCondLst>
                                        </p:cTn>
                                        <p:tgtEl>
                                          <p:spTgt spid="122"/>
                                        </p:tgtEl>
                                        <p:attrNameLst>
                                          <p:attrName>style.visibility</p:attrName>
                                        </p:attrNameLst>
                                      </p:cBhvr>
                                      <p:to>
                                        <p:strVal val="visible"/>
                                      </p:to>
                                    </p:set>
                                    <p:animEffect filter="fade" transition="in">
                                      <p:cBhvr>
                                        <p:cTn dur="1000" id="127"/>
                                        <p:tgtEl>
                                          <p:spTgt spid="122"/>
                                        </p:tgtEl>
                                      </p:cBhvr>
                                    </p:animEffect>
                                    <p:anim calcmode="lin" valueType="num">
                                      <p:cBhvr>
                                        <p:cTn dur="1000" fill="hold" id="128"/>
                                        <p:tgtEl>
                                          <p:spTgt spid="122"/>
                                        </p:tgtEl>
                                        <p:attrNameLst>
                                          <p:attrName>ppt_x</p:attrName>
                                        </p:attrNameLst>
                                      </p:cBhvr>
                                      <p:tavLst>
                                        <p:tav tm="0">
                                          <p:val>
                                            <p:strVal val="#ppt_x"/>
                                          </p:val>
                                        </p:tav>
                                        <p:tav tm="100000">
                                          <p:val>
                                            <p:strVal val="#ppt_x"/>
                                          </p:val>
                                        </p:tav>
                                      </p:tavLst>
                                    </p:anim>
                                    <p:anim calcmode="lin" valueType="num">
                                      <p:cBhvr>
                                        <p:cTn dur="1000" fill="hold" id="129"/>
                                        <p:tgtEl>
                                          <p:spTgt spid="122"/>
                                        </p:tgtEl>
                                        <p:attrNameLst>
                                          <p:attrName>ppt_y</p:attrName>
                                        </p:attrNameLst>
                                      </p:cBhvr>
                                      <p:tavLst>
                                        <p:tav tm="0">
                                          <p:val>
                                            <p:strVal val="#ppt_y-.1"/>
                                          </p:val>
                                        </p:tav>
                                        <p:tav tm="100000">
                                          <p:val>
                                            <p:strVal val="#ppt_y"/>
                                          </p:val>
                                        </p:tav>
                                      </p:tavLst>
                                    </p:anim>
                                  </p:childTnLst>
                                </p:cTn>
                              </p:par>
                              <p:par>
                                <p:cTn fill="hold" grpId="0" id="130" nodeType="withEffect" presetClass="entr" presetID="47" presetSubtype="0">
                                  <p:stCondLst>
                                    <p:cond delay="0"/>
                                  </p:stCondLst>
                                  <p:childTnLst>
                                    <p:set>
                                      <p:cBhvr>
                                        <p:cTn dur="1" fill="hold" id="131">
                                          <p:stCondLst>
                                            <p:cond delay="0"/>
                                          </p:stCondLst>
                                        </p:cTn>
                                        <p:tgtEl>
                                          <p:spTgt spid="123"/>
                                        </p:tgtEl>
                                        <p:attrNameLst>
                                          <p:attrName>style.visibility</p:attrName>
                                        </p:attrNameLst>
                                      </p:cBhvr>
                                      <p:to>
                                        <p:strVal val="visible"/>
                                      </p:to>
                                    </p:set>
                                    <p:animEffect filter="fade" transition="in">
                                      <p:cBhvr>
                                        <p:cTn dur="1000" id="132"/>
                                        <p:tgtEl>
                                          <p:spTgt spid="123"/>
                                        </p:tgtEl>
                                      </p:cBhvr>
                                    </p:animEffect>
                                    <p:anim calcmode="lin" valueType="num">
                                      <p:cBhvr>
                                        <p:cTn dur="1000" fill="hold" id="133"/>
                                        <p:tgtEl>
                                          <p:spTgt spid="123"/>
                                        </p:tgtEl>
                                        <p:attrNameLst>
                                          <p:attrName>ppt_x</p:attrName>
                                        </p:attrNameLst>
                                      </p:cBhvr>
                                      <p:tavLst>
                                        <p:tav tm="0">
                                          <p:val>
                                            <p:strVal val="#ppt_x"/>
                                          </p:val>
                                        </p:tav>
                                        <p:tav tm="100000">
                                          <p:val>
                                            <p:strVal val="#ppt_x"/>
                                          </p:val>
                                        </p:tav>
                                      </p:tavLst>
                                    </p:anim>
                                    <p:anim calcmode="lin" valueType="num">
                                      <p:cBhvr>
                                        <p:cTn dur="1000" fill="hold" id="134"/>
                                        <p:tgtEl>
                                          <p:spTgt spid="123"/>
                                        </p:tgtEl>
                                        <p:attrNameLst>
                                          <p:attrName>ppt_y</p:attrName>
                                        </p:attrNameLst>
                                      </p:cBhvr>
                                      <p:tavLst>
                                        <p:tav tm="0">
                                          <p:val>
                                            <p:strVal val="#ppt_y-.1"/>
                                          </p:val>
                                        </p:tav>
                                        <p:tav tm="100000">
                                          <p:val>
                                            <p:strVal val="#ppt_y"/>
                                          </p:val>
                                        </p:tav>
                                      </p:tavLst>
                                    </p:anim>
                                  </p:childTnLst>
                                </p:cTn>
                              </p:par>
                              <p:par>
                                <p:cTn fill="hold" grpId="0" id="135" nodeType="withEffect" presetClass="entr" presetID="47" presetSubtype="0">
                                  <p:stCondLst>
                                    <p:cond delay="0"/>
                                  </p:stCondLst>
                                  <p:childTnLst>
                                    <p:set>
                                      <p:cBhvr>
                                        <p:cTn dur="1" fill="hold" id="136">
                                          <p:stCondLst>
                                            <p:cond delay="0"/>
                                          </p:stCondLst>
                                        </p:cTn>
                                        <p:tgtEl>
                                          <p:spTgt spid="124"/>
                                        </p:tgtEl>
                                        <p:attrNameLst>
                                          <p:attrName>style.visibility</p:attrName>
                                        </p:attrNameLst>
                                      </p:cBhvr>
                                      <p:to>
                                        <p:strVal val="visible"/>
                                      </p:to>
                                    </p:set>
                                    <p:animEffect filter="fade" transition="in">
                                      <p:cBhvr>
                                        <p:cTn dur="1000" id="137"/>
                                        <p:tgtEl>
                                          <p:spTgt spid="124"/>
                                        </p:tgtEl>
                                      </p:cBhvr>
                                    </p:animEffect>
                                    <p:anim calcmode="lin" valueType="num">
                                      <p:cBhvr>
                                        <p:cTn dur="1000" fill="hold" id="138"/>
                                        <p:tgtEl>
                                          <p:spTgt spid="124"/>
                                        </p:tgtEl>
                                        <p:attrNameLst>
                                          <p:attrName>ppt_x</p:attrName>
                                        </p:attrNameLst>
                                      </p:cBhvr>
                                      <p:tavLst>
                                        <p:tav tm="0">
                                          <p:val>
                                            <p:strVal val="#ppt_x"/>
                                          </p:val>
                                        </p:tav>
                                        <p:tav tm="100000">
                                          <p:val>
                                            <p:strVal val="#ppt_x"/>
                                          </p:val>
                                        </p:tav>
                                      </p:tavLst>
                                    </p:anim>
                                    <p:anim calcmode="lin" valueType="num">
                                      <p:cBhvr>
                                        <p:cTn dur="1000" fill="hold" id="139"/>
                                        <p:tgtEl>
                                          <p:spTgt spid="124"/>
                                        </p:tgtEl>
                                        <p:attrNameLst>
                                          <p:attrName>ppt_y</p:attrName>
                                        </p:attrNameLst>
                                      </p:cBhvr>
                                      <p:tavLst>
                                        <p:tav tm="0">
                                          <p:val>
                                            <p:strVal val="#ppt_y-.1"/>
                                          </p:val>
                                        </p:tav>
                                        <p:tav tm="100000">
                                          <p:val>
                                            <p:strVal val="#ppt_y"/>
                                          </p:val>
                                        </p:tav>
                                      </p:tavLst>
                                    </p:anim>
                                  </p:childTnLst>
                                </p:cTn>
                              </p:par>
                              <p:par>
                                <p:cTn fill="hold" id="140" nodeType="withEffect" presetClass="entr" presetID="47" presetSubtype="0">
                                  <p:stCondLst>
                                    <p:cond delay="0"/>
                                  </p:stCondLst>
                                  <p:childTnLst>
                                    <p:set>
                                      <p:cBhvr>
                                        <p:cTn dur="1" fill="hold" id="141">
                                          <p:stCondLst>
                                            <p:cond delay="0"/>
                                          </p:stCondLst>
                                        </p:cTn>
                                        <p:tgtEl>
                                          <p:spTgt spid="92"/>
                                        </p:tgtEl>
                                        <p:attrNameLst>
                                          <p:attrName>style.visibility</p:attrName>
                                        </p:attrNameLst>
                                      </p:cBhvr>
                                      <p:to>
                                        <p:strVal val="visible"/>
                                      </p:to>
                                    </p:set>
                                    <p:animEffect filter="fade" transition="in">
                                      <p:cBhvr>
                                        <p:cTn dur="1000" id="142"/>
                                        <p:tgtEl>
                                          <p:spTgt spid="92"/>
                                        </p:tgtEl>
                                      </p:cBhvr>
                                    </p:animEffect>
                                    <p:anim calcmode="lin" valueType="num">
                                      <p:cBhvr>
                                        <p:cTn dur="1000" fill="hold" id="143"/>
                                        <p:tgtEl>
                                          <p:spTgt spid="92"/>
                                        </p:tgtEl>
                                        <p:attrNameLst>
                                          <p:attrName>ppt_x</p:attrName>
                                        </p:attrNameLst>
                                      </p:cBhvr>
                                      <p:tavLst>
                                        <p:tav tm="0">
                                          <p:val>
                                            <p:strVal val="#ppt_x"/>
                                          </p:val>
                                        </p:tav>
                                        <p:tav tm="100000">
                                          <p:val>
                                            <p:strVal val="#ppt_x"/>
                                          </p:val>
                                        </p:tav>
                                      </p:tavLst>
                                    </p:anim>
                                    <p:anim calcmode="lin" valueType="num">
                                      <p:cBhvr>
                                        <p:cTn dur="1000" fill="hold" id="144"/>
                                        <p:tgtEl>
                                          <p:spTgt spid="92"/>
                                        </p:tgtEl>
                                        <p:attrNameLst>
                                          <p:attrName>ppt_y</p:attrName>
                                        </p:attrNameLst>
                                      </p:cBhvr>
                                      <p:tavLst>
                                        <p:tav tm="0">
                                          <p:val>
                                            <p:strVal val="#ppt_y-.1"/>
                                          </p:val>
                                        </p:tav>
                                        <p:tav tm="100000">
                                          <p:val>
                                            <p:strVal val="#ppt_y"/>
                                          </p:val>
                                        </p:tav>
                                      </p:tavLst>
                                    </p:anim>
                                  </p:childTnLst>
                                </p:cTn>
                              </p:par>
                              <p:par>
                                <p:cTn fill="hold" id="145" nodeType="withEffect" presetClass="entr" presetID="47" presetSubtype="0">
                                  <p:stCondLst>
                                    <p:cond delay="0"/>
                                  </p:stCondLst>
                                  <p:childTnLst>
                                    <p:set>
                                      <p:cBhvr>
                                        <p:cTn dur="1" fill="hold" id="146">
                                          <p:stCondLst>
                                            <p:cond delay="0"/>
                                          </p:stCondLst>
                                        </p:cTn>
                                        <p:tgtEl>
                                          <p:spTgt spid="70"/>
                                        </p:tgtEl>
                                        <p:attrNameLst>
                                          <p:attrName>style.visibility</p:attrName>
                                        </p:attrNameLst>
                                      </p:cBhvr>
                                      <p:to>
                                        <p:strVal val="visible"/>
                                      </p:to>
                                    </p:set>
                                    <p:animEffect filter="fade" transition="in">
                                      <p:cBhvr>
                                        <p:cTn dur="1000" id="147"/>
                                        <p:tgtEl>
                                          <p:spTgt spid="70"/>
                                        </p:tgtEl>
                                      </p:cBhvr>
                                    </p:animEffect>
                                    <p:anim calcmode="lin" valueType="num">
                                      <p:cBhvr>
                                        <p:cTn dur="1000" fill="hold" id="148"/>
                                        <p:tgtEl>
                                          <p:spTgt spid="70"/>
                                        </p:tgtEl>
                                        <p:attrNameLst>
                                          <p:attrName>ppt_x</p:attrName>
                                        </p:attrNameLst>
                                      </p:cBhvr>
                                      <p:tavLst>
                                        <p:tav tm="0">
                                          <p:val>
                                            <p:strVal val="#ppt_x"/>
                                          </p:val>
                                        </p:tav>
                                        <p:tav tm="100000">
                                          <p:val>
                                            <p:strVal val="#ppt_x"/>
                                          </p:val>
                                        </p:tav>
                                      </p:tavLst>
                                    </p:anim>
                                    <p:anim calcmode="lin" valueType="num">
                                      <p:cBhvr>
                                        <p:cTn dur="1000" fill="hold" id="149"/>
                                        <p:tgtEl>
                                          <p:spTgt spid="70"/>
                                        </p:tgtEl>
                                        <p:attrNameLst>
                                          <p:attrName>ppt_y</p:attrName>
                                        </p:attrNameLst>
                                      </p:cBhvr>
                                      <p:tavLst>
                                        <p:tav tm="0">
                                          <p:val>
                                            <p:strVal val="#ppt_y-.1"/>
                                          </p:val>
                                        </p:tav>
                                        <p:tav tm="100000">
                                          <p:val>
                                            <p:strVal val="#ppt_y"/>
                                          </p:val>
                                        </p:tav>
                                      </p:tavLst>
                                    </p:anim>
                                  </p:childTnLst>
                                </p:cTn>
                              </p:par>
                              <p:par>
                                <p:cTn fill="hold" id="150" nodeType="withEffect" presetClass="entr" presetID="47" presetSubtype="0">
                                  <p:stCondLst>
                                    <p:cond delay="0"/>
                                  </p:stCondLst>
                                  <p:childTnLst>
                                    <p:set>
                                      <p:cBhvr>
                                        <p:cTn dur="1" fill="hold" id="151">
                                          <p:stCondLst>
                                            <p:cond delay="0"/>
                                          </p:stCondLst>
                                        </p:cTn>
                                        <p:tgtEl>
                                          <p:spTgt spid="61"/>
                                        </p:tgtEl>
                                        <p:attrNameLst>
                                          <p:attrName>style.visibility</p:attrName>
                                        </p:attrNameLst>
                                      </p:cBhvr>
                                      <p:to>
                                        <p:strVal val="visible"/>
                                      </p:to>
                                    </p:set>
                                    <p:animEffect filter="fade" transition="in">
                                      <p:cBhvr>
                                        <p:cTn dur="1000" id="152"/>
                                        <p:tgtEl>
                                          <p:spTgt spid="61"/>
                                        </p:tgtEl>
                                      </p:cBhvr>
                                    </p:animEffect>
                                    <p:anim calcmode="lin" valueType="num">
                                      <p:cBhvr>
                                        <p:cTn dur="1000" fill="hold" id="153"/>
                                        <p:tgtEl>
                                          <p:spTgt spid="61"/>
                                        </p:tgtEl>
                                        <p:attrNameLst>
                                          <p:attrName>ppt_x</p:attrName>
                                        </p:attrNameLst>
                                      </p:cBhvr>
                                      <p:tavLst>
                                        <p:tav tm="0">
                                          <p:val>
                                            <p:strVal val="#ppt_x"/>
                                          </p:val>
                                        </p:tav>
                                        <p:tav tm="100000">
                                          <p:val>
                                            <p:strVal val="#ppt_x"/>
                                          </p:val>
                                        </p:tav>
                                      </p:tavLst>
                                    </p:anim>
                                    <p:anim calcmode="lin" valueType="num">
                                      <p:cBhvr>
                                        <p:cTn dur="1000" fill="hold" id="154"/>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9"/>
      <p:bldP grpId="0" spid="52"/>
      <p:bldP grpId="0" spid="54"/>
      <p:bldP grpId="0" spid="57"/>
      <p:bldP grpId="0" spid="62"/>
      <p:bldP grpId="0" spid="71"/>
      <p:bldP grpId="0" spid="93"/>
      <p:bldP grpId="0" spid="118"/>
      <p:bldP grpId="0" spid="119"/>
      <p:bldP grpId="0" spid="120"/>
      <p:bldP grpId="0" spid="121"/>
      <p:bldP grpId="0" spid="122"/>
      <p:bldP grpId="0" spid="123"/>
      <p:bldP grpId="0" spid="124"/>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820346" y="1272786"/>
            <a:ext cx="4889835" cy="3099164"/>
            <a:chOff x="819150" y="1514022"/>
            <a:chExt cx="7134226" cy="4521653"/>
          </a:xfrm>
        </p:grpSpPr>
        <p:sp>
          <p:nvSpPr>
            <p:cNvPr id="3" name="圆角矩形 2"/>
            <p:cNvSpPr/>
            <p:nvPr/>
          </p:nvSpPr>
          <p:spPr>
            <a:xfrm>
              <a:off x="2793015" y="1514022"/>
              <a:ext cx="1512285" cy="514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accent2"/>
                  </a:solidFill>
                  <a:latin charset="-122" panose="020b0503020204020204" pitchFamily="34" typeface="微软雅黑"/>
                  <a:ea charset="-122" panose="020b0503020204020204" pitchFamily="34" typeface="微软雅黑"/>
                </a:rPr>
                <a:t>添加标题</a:t>
              </a:r>
            </a:p>
          </p:txBody>
        </p:sp>
        <p:sp>
          <p:nvSpPr>
            <p:cNvPr id="4" name="圆角矩形 3"/>
            <p:cNvSpPr/>
            <p:nvPr/>
          </p:nvSpPr>
          <p:spPr>
            <a:xfrm>
              <a:off x="5555265" y="2485570"/>
              <a:ext cx="1512285" cy="5143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accent2"/>
                  </a:solidFill>
                  <a:latin charset="-122" panose="020b0503020204020204" pitchFamily="34" typeface="微软雅黑"/>
                  <a:ea charset="-122" panose="020b0503020204020204" pitchFamily="34" typeface="微软雅黑"/>
                </a:rPr>
                <a:t>添加标题</a:t>
              </a:r>
            </a:p>
          </p:txBody>
        </p:sp>
        <p:sp>
          <p:nvSpPr>
            <p:cNvPr id="5" name="圆角矩形 4"/>
            <p:cNvSpPr/>
            <p:nvPr/>
          </p:nvSpPr>
          <p:spPr>
            <a:xfrm>
              <a:off x="6441091" y="3438072"/>
              <a:ext cx="1512285" cy="51435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accent2"/>
                  </a:solidFill>
                  <a:latin charset="-122" panose="020b0503020204020204" pitchFamily="34" typeface="微软雅黑"/>
                  <a:ea charset="-122" panose="020b0503020204020204" pitchFamily="34" typeface="微软雅黑"/>
                </a:rPr>
                <a:t>添加标题</a:t>
              </a:r>
            </a:p>
          </p:txBody>
        </p:sp>
        <p:sp>
          <p:nvSpPr>
            <p:cNvPr id="6" name="圆角矩形 5"/>
            <p:cNvSpPr/>
            <p:nvPr/>
          </p:nvSpPr>
          <p:spPr>
            <a:xfrm>
              <a:off x="4678965" y="3438072"/>
              <a:ext cx="1512285" cy="514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accent2"/>
                  </a:solidFill>
                  <a:latin charset="-122" panose="020b0503020204020204" pitchFamily="34" typeface="微软雅黑"/>
                  <a:ea charset="-122" panose="020b0503020204020204" pitchFamily="34" typeface="微软雅黑"/>
                </a:rPr>
                <a:t>添加标题</a:t>
              </a:r>
            </a:p>
          </p:txBody>
        </p:sp>
        <p:sp>
          <p:nvSpPr>
            <p:cNvPr id="7" name="圆角矩形 6"/>
            <p:cNvSpPr/>
            <p:nvPr/>
          </p:nvSpPr>
          <p:spPr>
            <a:xfrm>
              <a:off x="2793014" y="3438072"/>
              <a:ext cx="1512285" cy="51435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accent2"/>
                  </a:solidFill>
                  <a:latin charset="-122" panose="020b0503020204020204" pitchFamily="34" typeface="微软雅黑"/>
                  <a:ea charset="-122" panose="020b0503020204020204" pitchFamily="34" typeface="微软雅黑"/>
                </a:rPr>
                <a:t>添加标题</a:t>
              </a:r>
            </a:p>
          </p:txBody>
        </p:sp>
        <p:sp>
          <p:nvSpPr>
            <p:cNvPr id="8" name="圆角矩形 7"/>
            <p:cNvSpPr/>
            <p:nvPr/>
          </p:nvSpPr>
          <p:spPr>
            <a:xfrm>
              <a:off x="1040415" y="3438072"/>
              <a:ext cx="1512285" cy="5143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accent2"/>
                  </a:solidFill>
                  <a:latin charset="-122" panose="020b0503020204020204" pitchFamily="34" typeface="微软雅黑"/>
                  <a:ea charset="-122" panose="020b0503020204020204" pitchFamily="34" typeface="微软雅黑"/>
                </a:rPr>
                <a:t>添加标题</a:t>
              </a:r>
            </a:p>
          </p:txBody>
        </p:sp>
        <p:sp>
          <p:nvSpPr>
            <p:cNvPr id="9" name="圆角矩形 8"/>
            <p:cNvSpPr/>
            <p:nvPr/>
          </p:nvSpPr>
          <p:spPr>
            <a:xfrm>
              <a:off x="1040414" y="4185784"/>
              <a:ext cx="1512285" cy="51435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accent2"/>
                  </a:solidFill>
                  <a:latin charset="-122" panose="020b0503020204020204" pitchFamily="34" typeface="微软雅黑"/>
                  <a:ea charset="-122" panose="020b0503020204020204" pitchFamily="34" typeface="微软雅黑"/>
                </a:rPr>
                <a:t>添加标题</a:t>
              </a:r>
            </a:p>
          </p:txBody>
        </p:sp>
        <p:sp>
          <p:nvSpPr>
            <p:cNvPr id="10" name="圆角矩形 9"/>
            <p:cNvSpPr/>
            <p:nvPr/>
          </p:nvSpPr>
          <p:spPr>
            <a:xfrm>
              <a:off x="1040413" y="4933497"/>
              <a:ext cx="1512285" cy="5143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accent2"/>
                  </a:solidFill>
                  <a:latin charset="-122" panose="020b0503020204020204" pitchFamily="34" typeface="微软雅黑"/>
                  <a:ea charset="-122" panose="020b0503020204020204" pitchFamily="34" typeface="微软雅黑"/>
                </a:rPr>
                <a:t>添加标题</a:t>
              </a:r>
            </a:p>
          </p:txBody>
        </p:sp>
        <p:sp>
          <p:nvSpPr>
            <p:cNvPr id="11" name="圆角矩形 10"/>
            <p:cNvSpPr/>
            <p:nvPr/>
          </p:nvSpPr>
          <p:spPr>
            <a:xfrm>
              <a:off x="4678965" y="4132490"/>
              <a:ext cx="1512285" cy="51435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accent2"/>
                  </a:solidFill>
                  <a:latin charset="-122" panose="020b0503020204020204" pitchFamily="34" typeface="微软雅黑"/>
                  <a:ea charset="-122" panose="020b0503020204020204" pitchFamily="34" typeface="微软雅黑"/>
                </a:rPr>
                <a:t>添加标题</a:t>
              </a:r>
            </a:p>
          </p:txBody>
        </p:sp>
        <p:sp>
          <p:nvSpPr>
            <p:cNvPr id="12" name="圆角矩形 11"/>
            <p:cNvSpPr/>
            <p:nvPr/>
          </p:nvSpPr>
          <p:spPr>
            <a:xfrm>
              <a:off x="4678964" y="4826908"/>
              <a:ext cx="1512285" cy="514350"/>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accent2"/>
                  </a:solidFill>
                  <a:latin charset="-122" panose="020b0503020204020204" pitchFamily="34" typeface="微软雅黑"/>
                  <a:ea charset="-122" panose="020b0503020204020204" pitchFamily="34" typeface="微软雅黑"/>
                </a:rPr>
                <a:t>添加标题</a:t>
              </a:r>
            </a:p>
          </p:txBody>
        </p:sp>
        <p:sp>
          <p:nvSpPr>
            <p:cNvPr id="13" name="圆角矩形 12"/>
            <p:cNvSpPr/>
            <p:nvPr/>
          </p:nvSpPr>
          <p:spPr>
            <a:xfrm>
              <a:off x="4678964" y="5521325"/>
              <a:ext cx="1512285" cy="51435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sz="1200">
                  <a:solidFill>
                    <a:schemeClr val="accent2"/>
                  </a:solidFill>
                  <a:latin charset="-122" panose="020b0503020204020204" pitchFamily="34" typeface="微软雅黑"/>
                  <a:ea charset="-122" panose="020b0503020204020204" pitchFamily="34" typeface="微软雅黑"/>
                </a:rPr>
                <a:t>添加标题</a:t>
              </a:r>
            </a:p>
          </p:txBody>
        </p:sp>
        <p:cxnSp>
          <p:nvCxnSpPr>
            <p:cNvPr id="14" name="直接连接符 13"/>
            <p:cNvCxnSpPr>
              <a:stCxn id="3" idx="2"/>
              <a:endCxn id="7" idx="0"/>
            </p:cNvCxnSpPr>
            <p:nvPr/>
          </p:nvCxnSpPr>
          <p:spPr>
            <a:xfrm flipH="1">
              <a:off x="3549157" y="2028372"/>
              <a:ext cx="1" cy="140970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1796555" y="2999920"/>
              <a:ext cx="175260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8" idx="0"/>
            </p:cNvCxnSpPr>
            <p:nvPr/>
          </p:nvCxnSpPr>
          <p:spPr>
            <a:xfrm>
              <a:off x="1796555" y="2999920"/>
              <a:ext cx="3" cy="438152"/>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4" idx="1"/>
            </p:cNvCxnSpPr>
            <p:nvPr/>
          </p:nvCxnSpPr>
          <p:spPr>
            <a:xfrm>
              <a:off x="3549156" y="2733222"/>
              <a:ext cx="200610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6" idx="0"/>
            </p:cNvCxnSpPr>
            <p:nvPr/>
          </p:nvCxnSpPr>
          <p:spPr>
            <a:xfrm flipH="1" flipV="1">
              <a:off x="5435106" y="3218996"/>
              <a:ext cx="2" cy="21907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7197233" y="3218996"/>
              <a:ext cx="2" cy="2190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435106" y="3218996"/>
              <a:ext cx="1762127"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4" idx="2"/>
            </p:cNvCxnSpPr>
            <p:nvPr/>
          </p:nvCxnSpPr>
          <p:spPr>
            <a:xfrm flipH="1">
              <a:off x="6311407" y="2999920"/>
              <a:ext cx="1" cy="219076"/>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819150" y="3695247"/>
              <a:ext cx="221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819150" y="4442959"/>
              <a:ext cx="221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19150" y="5190672"/>
              <a:ext cx="221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819150" y="3695247"/>
              <a:ext cx="0" cy="1495425"/>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4456602" y="3701144"/>
              <a:ext cx="221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4456602" y="5778500"/>
              <a:ext cx="221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4456602" y="4393596"/>
              <a:ext cx="221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4456602" y="5086048"/>
              <a:ext cx="22126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4456602" y="3695247"/>
              <a:ext cx="0" cy="2083253"/>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5980190" y="1587750"/>
            <a:ext cx="2408234" cy="2637363"/>
            <a:chOff x="6231835" y="1104259"/>
            <a:chExt cx="2471633" cy="2706794"/>
          </a:xfrm>
        </p:grpSpPr>
        <p:sp>
          <p:nvSpPr>
            <p:cNvPr id="31" name="文本框 31"/>
            <p:cNvSpPr txBox="1"/>
            <p:nvPr/>
          </p:nvSpPr>
          <p:spPr>
            <a:xfrm>
              <a:off x="6231835" y="1104259"/>
              <a:ext cx="2408234" cy="779454"/>
            </a:xfrm>
            <a:prstGeom prst="rect">
              <a:avLst/>
            </a:prstGeom>
            <a:noFill/>
          </p:spPr>
          <p:txBody>
            <a:bodyPr bIns="34290" lIns="68580" rIns="68580" rtlCol="0" tIns="34290" wrap="square">
              <a:spAutoFit/>
            </a:bodyPr>
            <a:lstStyle/>
            <a:p>
              <a:pPr>
                <a:spcBef>
                  <a:spcPts val="450"/>
                </a:spcBef>
              </a:pPr>
              <a:r>
                <a:rPr altLang="zh-CN" lang="en-US" sz="1400">
                  <a:solidFill>
                    <a:schemeClr val="bg1"/>
                  </a:solidFill>
                  <a:latin charset="-122" panose="020b0503020204020204" pitchFamily="34" typeface="微软雅黑"/>
                  <a:ea charset="-122" panose="020b0503020204020204" pitchFamily="34" typeface="微软雅黑"/>
                </a:rPr>
                <a:t>01.添加标题</a:t>
              </a:r>
            </a:p>
            <a:p>
              <a:pPr>
                <a:spcBef>
                  <a:spcPts val="450"/>
                </a:spcBef>
              </a:pPr>
              <a:r>
                <a:rPr altLang="zh-CN" lang="en-US" sz="1400">
                  <a:solidFill>
                    <a:schemeClr val="bg1"/>
                  </a:solidFill>
                  <a:latin charset="-122" panose="020b0503020204020204" pitchFamily="34" typeface="微软雅黑"/>
                  <a:ea charset="-122" panose="020b0503020204020204" pitchFamily="34" typeface="微软雅黑"/>
                </a:rPr>
                <a:t>在此处添加文字在此处添加文字，在此处添加文字。</a:t>
              </a:r>
            </a:p>
          </p:txBody>
        </p:sp>
        <p:sp>
          <p:nvSpPr>
            <p:cNvPr id="32" name="文本框 32"/>
            <p:cNvSpPr txBox="1"/>
            <p:nvPr/>
          </p:nvSpPr>
          <p:spPr>
            <a:xfrm>
              <a:off x="6231835" y="2033841"/>
              <a:ext cx="2408234" cy="779454"/>
            </a:xfrm>
            <a:prstGeom prst="rect">
              <a:avLst/>
            </a:prstGeom>
            <a:noFill/>
          </p:spPr>
          <p:txBody>
            <a:bodyPr bIns="34290" lIns="68580" rIns="68580" rtlCol="0" tIns="34290" wrap="square">
              <a:spAutoFit/>
            </a:bodyPr>
            <a:lstStyle/>
            <a:p>
              <a:pPr>
                <a:spcBef>
                  <a:spcPts val="450"/>
                </a:spcBef>
              </a:pPr>
              <a:r>
                <a:rPr altLang="zh-CN" lang="en-US" sz="1400">
                  <a:latin charset="-122" panose="020b0503020204020204" pitchFamily="34" typeface="微软雅黑"/>
                  <a:ea charset="-122" panose="020b0503020204020204" pitchFamily="34" typeface="微软雅黑"/>
                </a:rPr>
                <a:t>02.添加标题</a:t>
              </a:r>
            </a:p>
            <a:p>
              <a:pPr>
                <a:spcBef>
                  <a:spcPts val="450"/>
                </a:spcBef>
              </a:pPr>
              <a:r>
                <a:rPr altLang="zh-CN" lang="en-US" sz="1400">
                  <a:latin charset="-122" panose="020b0503020204020204" pitchFamily="34" typeface="微软雅黑"/>
                  <a:ea charset="-122" panose="020b0503020204020204" pitchFamily="34" typeface="微软雅黑"/>
                </a:rPr>
                <a:t>在此处添加文字在此处添加文字，在此处添加文字。</a:t>
              </a:r>
            </a:p>
          </p:txBody>
        </p:sp>
        <p:sp>
          <p:nvSpPr>
            <p:cNvPr id="33" name="文本框 33"/>
            <p:cNvSpPr txBox="1"/>
            <p:nvPr/>
          </p:nvSpPr>
          <p:spPr>
            <a:xfrm>
              <a:off x="6231835" y="2963423"/>
              <a:ext cx="2408234" cy="779454"/>
            </a:xfrm>
            <a:prstGeom prst="rect">
              <a:avLst/>
            </a:prstGeom>
            <a:noFill/>
          </p:spPr>
          <p:txBody>
            <a:bodyPr bIns="34290" lIns="68580" rIns="68580" rtlCol="0" tIns="34290" wrap="square">
              <a:spAutoFit/>
            </a:bodyPr>
            <a:lstStyle/>
            <a:p>
              <a:pPr>
                <a:spcBef>
                  <a:spcPts val="450"/>
                </a:spcBef>
              </a:pPr>
              <a:r>
                <a:rPr altLang="zh-CN" lang="en-US" sz="1400">
                  <a:solidFill>
                    <a:schemeClr val="bg2"/>
                  </a:solidFill>
                  <a:latin charset="-122" panose="020b0503020204020204" pitchFamily="34" typeface="微软雅黑"/>
                  <a:ea charset="-122" panose="020b0503020204020204" pitchFamily="34" typeface="微软雅黑"/>
                </a:rPr>
                <a:t>03.添加标题</a:t>
              </a:r>
            </a:p>
            <a:p>
              <a:pPr>
                <a:spcBef>
                  <a:spcPts val="450"/>
                </a:spcBef>
              </a:pPr>
              <a:r>
                <a:rPr altLang="zh-CN" lang="en-US" sz="1400">
                  <a:solidFill>
                    <a:schemeClr val="bg2"/>
                  </a:solidFill>
                  <a:latin charset="-122" panose="020b0503020204020204" pitchFamily="34" typeface="微软雅黑"/>
                  <a:ea charset="-122" panose="020b0503020204020204" pitchFamily="34" typeface="微软雅黑"/>
                </a:rPr>
                <a:t>在此处添加文字在此处添加文字，在此处添加文字。</a:t>
              </a:r>
            </a:p>
          </p:txBody>
        </p:sp>
        <p:cxnSp>
          <p:nvCxnSpPr>
            <p:cNvPr id="35" name="直接连接符 34"/>
            <p:cNvCxnSpPr/>
            <p:nvPr/>
          </p:nvCxnSpPr>
          <p:spPr>
            <a:xfrm>
              <a:off x="6231835" y="1968986"/>
              <a:ext cx="2471633"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6231835" y="2890019"/>
              <a:ext cx="247163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6231835" y="3811053"/>
              <a:ext cx="2471633" cy="0"/>
            </a:xfrm>
            <a:prstGeom prst="line">
              <a:avLst/>
            </a:prstGeom>
            <a:ln w="9525">
              <a:solidFill>
                <a:schemeClr val="bg2"/>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280052" y="242680"/>
            <a:ext cx="2904891" cy="338554"/>
            <a:chOff x="568442" y="319364"/>
            <a:chExt cx="3873190" cy="451406"/>
          </a:xfrm>
        </p:grpSpPr>
        <p:sp>
          <p:nvSpPr>
            <p:cNvPr id="45"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46" name="等腰三角形 45"/>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47"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42" presetSubtype="0">
                                  <p:stCondLst>
                                    <p:cond delay="0"/>
                                  </p:stCondLst>
                                  <p:childTnLst>
                                    <p:set>
                                      <p:cBhvr>
                                        <p:cTn dur="1" fill="hold" id="13">
                                          <p:stCondLst>
                                            <p:cond delay="0"/>
                                          </p:stCondLst>
                                        </p:cTn>
                                        <p:tgtEl>
                                          <p:spTgt spid="38"/>
                                        </p:tgtEl>
                                        <p:attrNameLst>
                                          <p:attrName>style.visibility</p:attrName>
                                        </p:attrNameLst>
                                      </p:cBhvr>
                                      <p:to>
                                        <p:strVal val="visible"/>
                                      </p:to>
                                    </p:set>
                                    <p:animEffect filter="fade" transition="in">
                                      <p:cBhvr>
                                        <p:cTn dur="1000" id="14"/>
                                        <p:tgtEl>
                                          <p:spTgt spid="38"/>
                                        </p:tgtEl>
                                      </p:cBhvr>
                                    </p:animEffect>
                                    <p:anim calcmode="lin" valueType="num">
                                      <p:cBhvr>
                                        <p:cTn dur="1000" fill="hold" id="15"/>
                                        <p:tgtEl>
                                          <p:spTgt spid="38"/>
                                        </p:tgtEl>
                                        <p:attrNameLst>
                                          <p:attrName>ppt_x</p:attrName>
                                        </p:attrNameLst>
                                      </p:cBhvr>
                                      <p:tavLst>
                                        <p:tav tm="0">
                                          <p:val>
                                            <p:strVal val="#ppt_x"/>
                                          </p:val>
                                        </p:tav>
                                        <p:tav tm="100000">
                                          <p:val>
                                            <p:strVal val="#ppt_x"/>
                                          </p:val>
                                        </p:tav>
                                      </p:tavLst>
                                    </p:anim>
                                    <p:anim calcmode="lin" valueType="num">
                                      <p:cBhvr>
                                        <p:cTn dur="1000" fill="hold" id="16"/>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a:stretch>
        </a:blipFill>
        <a:effectLst/>
      </p:bgPr>
    </p:bg>
    <p:spTree>
      <p:nvGrpSpPr>
        <p:cNvPr id="1" name=""/>
        <p:cNvGrpSpPr/>
        <p:nvPr/>
      </p:nvGrpSpPr>
      <p:grpSpPr>
        <a:xfrm>
          <a:off x="0" y="0"/>
          <a:ext cx="0" cy="0"/>
        </a:xfrm>
      </p:grpSpPr>
      <p:pic>
        <p:nvPicPr>
          <p:cNvPr id="12" name="图片 11"/>
          <p:cNvPicPr>
            <a:picLocks noChangeAspect="1"/>
          </p:cNvPicPr>
          <p:nvPr/>
        </p:nvPicPr>
        <p:blipFill>
          <a:blip r:embed="rId3">
            <a:extLst>
              <a:ext uri="{28A0092B-C50C-407E-A947-70E740481C1C}">
                <a14:useLocalDpi val="0"/>
              </a:ext>
            </a:extLst>
          </a:blip>
          <a:stretch>
            <a:fillRect/>
          </a:stretch>
        </p:blipFill>
        <p:spPr>
          <a:xfrm>
            <a:off x="3977629" y="1453815"/>
            <a:ext cx="5166371" cy="3721616"/>
          </a:xfrm>
          <a:prstGeom prst="rect">
            <a:avLst/>
          </a:prstGeom>
        </p:spPr>
      </p:pic>
      <p:pic>
        <p:nvPicPr>
          <p:cNvPr id="13" name="图片 12"/>
          <p:cNvPicPr>
            <a:picLocks noChangeAspect="1"/>
          </p:cNvPicPr>
          <p:nvPr/>
        </p:nvPicPr>
        <p:blipFill>
          <a:blip r:embed="rId4">
            <a:extLst>
              <a:ext uri="{28A0092B-C50C-407E-A947-70E740481C1C}">
                <a14:useLocalDpi val="0"/>
              </a:ext>
            </a:extLst>
          </a:blip>
          <a:stretch>
            <a:fillRect/>
          </a:stretch>
        </p:blipFill>
        <p:spPr>
          <a:xfrm>
            <a:off x="4788024" y="1851670"/>
            <a:ext cx="2843790" cy="1952248"/>
          </a:xfrm>
          <a:prstGeom prst="rect">
            <a:avLst/>
          </a:prstGeom>
        </p:spPr>
      </p:pic>
      <p:pic>
        <p:nvPicPr>
          <p:cNvPr id="14" name="图片 13"/>
          <p:cNvPicPr>
            <a:picLocks noChangeAspect="1"/>
          </p:cNvPicPr>
          <p:nvPr/>
        </p:nvPicPr>
        <p:blipFill>
          <a:blip r:embed="rId5">
            <a:extLst>
              <a:ext uri="{28A0092B-C50C-407E-A947-70E740481C1C}">
                <a14:useLocalDpi val="0"/>
              </a:ext>
            </a:extLst>
          </a:blip>
          <a:stretch>
            <a:fillRect/>
          </a:stretch>
        </p:blipFill>
        <p:spPr>
          <a:xfrm>
            <a:off x="5289214" y="123478"/>
            <a:ext cx="3602743" cy="2560325"/>
          </a:xfrm>
          <a:prstGeom prst="rect">
            <a:avLst/>
          </a:prstGeom>
        </p:spPr>
      </p:pic>
      <p:pic>
        <p:nvPicPr>
          <p:cNvPr id="15" name="图片 14"/>
          <p:cNvPicPr>
            <a:picLocks noChangeAspect="1"/>
          </p:cNvPicPr>
          <p:nvPr/>
        </p:nvPicPr>
        <p:blipFill>
          <a:blip r:embed="rId6">
            <a:extLst>
              <a:ext uri="{28A0092B-C50C-407E-A947-70E740481C1C}">
                <a14:useLocalDpi val="0"/>
              </a:ext>
            </a:extLst>
          </a:blip>
          <a:stretch>
            <a:fillRect/>
          </a:stretch>
        </p:blipFill>
        <p:spPr>
          <a:xfrm>
            <a:off x="0" y="0"/>
            <a:ext cx="5907036" cy="3328423"/>
          </a:xfrm>
          <a:prstGeom prst="rect">
            <a:avLst/>
          </a:prstGeom>
        </p:spPr>
      </p:pic>
      <p:sp>
        <p:nvSpPr>
          <p:cNvPr id="16" name="文本框 21"/>
          <p:cNvSpPr txBox="1"/>
          <p:nvPr/>
        </p:nvSpPr>
        <p:spPr>
          <a:xfrm>
            <a:off x="746127" y="651784"/>
            <a:ext cx="2396135" cy="1158240"/>
          </a:xfrm>
          <a:prstGeom prst="rect">
            <a:avLst/>
          </a:prstGeom>
          <a:noFill/>
        </p:spPr>
        <p:txBody>
          <a:bodyPr rtlCol="0" wrap="square">
            <a:spAutoFit/>
          </a:bodyPr>
          <a:lstStyle/>
          <a:p>
            <a:r>
              <a:rPr altLang="zh-CN" b="1" lang="en-US" smtClean="0" spc="75" sz="7000">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r="100000" t="100000"/>
                  </a:path>
                  <a:tileRect b="-100000" l="-100000"/>
                </a:gradFill>
                <a:effectLst>
                  <a:outerShdw algn="tl" blurRad="38100" dir="2700000" dist="38100">
                    <a:srgbClr val="000000">
                      <a:alpha val="43137"/>
                    </a:srgbClr>
                  </a:outerShdw>
                </a:effectLst>
                <a:latin charset="0" panose="020b0806030902050204" pitchFamily="34" typeface="Impact"/>
                <a:ea charset="-122" panose="020b0503020204020204" pitchFamily="34" typeface="微软雅黑"/>
              </a:rPr>
              <a:t>2015</a:t>
            </a:r>
          </a:p>
        </p:txBody>
      </p:sp>
      <p:sp>
        <p:nvSpPr>
          <p:cNvPr id="17" name="文本框 21"/>
          <p:cNvSpPr txBox="1"/>
          <p:nvPr/>
        </p:nvSpPr>
        <p:spPr>
          <a:xfrm>
            <a:off x="735514" y="1639615"/>
            <a:ext cx="4124518" cy="1158240"/>
          </a:xfrm>
          <a:prstGeom prst="rect">
            <a:avLst/>
          </a:prstGeom>
          <a:noFill/>
        </p:spPr>
        <p:txBody>
          <a:bodyPr rtlCol="0" wrap="square">
            <a:spAutoFit/>
          </a:bodyPr>
          <a:lstStyle/>
          <a:p>
            <a:r>
              <a:rPr altLang="en-US" b="1" lang="zh-CN" smtClean="0" spc="75" sz="7000">
                <a:solidFill>
                  <a:schemeClr val="bg1"/>
                </a:solidFill>
                <a:effectLst>
                  <a:outerShdw algn="tl" blurRad="38100" dir="2700000" dist="38100">
                    <a:srgbClr val="000000">
                      <a:alpha val="43137"/>
                    </a:srgbClr>
                  </a:outerShdw>
                </a:effectLst>
                <a:latin charset="-122" panose="020b0503020204020204" pitchFamily="34" typeface="微软雅黑"/>
                <a:ea charset="-122" panose="020b0503020204020204" pitchFamily="34" typeface="微软雅黑"/>
              </a:rPr>
              <a:t>谢谢观看</a:t>
            </a:r>
          </a:p>
        </p:txBody>
      </p:sp>
      <p:sp>
        <p:nvSpPr>
          <p:cNvPr id="18" name="矩形 17"/>
          <p:cNvSpPr>
            <a:spLocks noChangeArrowheads="1"/>
          </p:cNvSpPr>
          <p:nvPr/>
        </p:nvSpPr>
        <p:spPr bwMode="auto">
          <a:xfrm>
            <a:off x="798082" y="2740016"/>
            <a:ext cx="3962662" cy="320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charset="0" panose="020f0502020204030204" pitchFamily="34" typeface="Calibri"/>
                <a:ea charset="-122" panose="02010600030101010101" pitchFamily="2" typeface="宋体"/>
              </a:defRPr>
            </a:lvl1pPr>
            <a:lvl2pPr indent="-285750" marL="742950">
              <a:defRPr>
                <a:solidFill>
                  <a:schemeClr val="tx1"/>
                </a:solidFill>
                <a:latin charset="0" panose="020f0502020204030204" pitchFamily="34" typeface="Calibri"/>
                <a:ea charset="-122" panose="02010600030101010101" pitchFamily="2" typeface="宋体"/>
              </a:defRPr>
            </a:lvl2pPr>
            <a:lvl3pPr indent="-228600" marL="1143000">
              <a:defRPr>
                <a:solidFill>
                  <a:schemeClr val="tx1"/>
                </a:solidFill>
                <a:latin charset="0" panose="020f0502020204030204" pitchFamily="34" typeface="Calibri"/>
                <a:ea charset="-122" panose="02010600030101010101" pitchFamily="2" typeface="宋体"/>
              </a:defRPr>
            </a:lvl3pPr>
            <a:lvl4pPr indent="-228600" marL="1600200">
              <a:defRPr>
                <a:solidFill>
                  <a:schemeClr val="tx1"/>
                </a:solidFill>
                <a:latin charset="0" panose="020f0502020204030204" pitchFamily="34" typeface="Calibri"/>
                <a:ea charset="-122" panose="02010600030101010101" pitchFamily="2" typeface="宋体"/>
              </a:defRPr>
            </a:lvl4pPr>
            <a:lvl5pPr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f0502020204030204" pitchFamily="34" typeface="Calibri"/>
                <a:ea charset="-122" panose="02010600030101010101" pitchFamily="2" typeface="宋体"/>
              </a:defRPr>
            </a:lvl9pPr>
          </a:lstStyle>
          <a:p>
            <a:r>
              <a:rPr altLang="zh-CN" lang="en-US" sz="1500">
                <a:solidFill>
                  <a:schemeClr val="accent1"/>
                </a:solidFill>
                <a:latin charset="-122" panose="020b0503020204020204" pitchFamily="34" typeface="微软雅黑"/>
                <a:ea charset="-122" panose="020b0503020204020204" pitchFamily="34" typeface="微软雅黑"/>
              </a:rPr>
              <a:t>Business report template poweroint</a:t>
            </a:r>
          </a:p>
        </p:txBody>
      </p:sp>
      <p:grpSp>
        <p:nvGrpSpPr>
          <p:cNvPr id="19" name="组合 18"/>
          <p:cNvGrpSpPr/>
          <p:nvPr/>
        </p:nvGrpSpPr>
        <p:grpSpPr>
          <a:xfrm>
            <a:off x="893836" y="3140076"/>
            <a:ext cx="2886076" cy="367778"/>
            <a:chOff x="5734049" y="3918472"/>
            <a:chExt cx="2886076" cy="367778"/>
          </a:xfrm>
        </p:grpSpPr>
        <p:sp>
          <p:nvSpPr>
            <p:cNvPr id="20" name="矩形 19"/>
            <p:cNvSpPr/>
            <p:nvPr/>
          </p:nvSpPr>
          <p:spPr>
            <a:xfrm>
              <a:off x="5734049" y="3918472"/>
              <a:ext cx="2795943" cy="3677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00">
                <a:solidFill>
                  <a:schemeClr val="accent1"/>
                </a:solidFill>
                <a:latin charset="-122" panose="020b0503020204020204" pitchFamily="34" typeface="微软雅黑"/>
                <a:ea charset="-122" panose="020b0503020204020204" pitchFamily="34" typeface="微软雅黑"/>
              </a:endParaRPr>
            </a:p>
          </p:txBody>
        </p:sp>
        <p:sp>
          <p:nvSpPr>
            <p:cNvPr id="21" name="TextBox 6"/>
            <p:cNvSpPr txBox="1">
              <a:spLocks noChangeArrowheads="1"/>
            </p:cNvSpPr>
            <p:nvPr/>
          </p:nvSpPr>
          <p:spPr bwMode="auto">
            <a:xfrm>
              <a:off x="5810649" y="3967379"/>
              <a:ext cx="2809476"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90" lIns="68580" rIns="68580" tIns="34290"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r>
                <a:rPr altLang="en-US" lang="zh-CN" smtClean="0" sz="1350">
                  <a:solidFill>
                    <a:schemeClr val="accent2"/>
                  </a:solidFill>
                  <a:latin charset="-122" panose="020b0503020204020204" pitchFamily="34" typeface="微软雅黑"/>
                  <a:ea charset="-122" panose="020b0503020204020204" pitchFamily="34" typeface="微软雅黑"/>
                  <a:cs charset="0" panose="020b0604030504040204" pitchFamily="34" typeface="Tahoma"/>
                </a:rPr>
                <a:t>工作总结/年终总结/新年计划演讲</a:t>
              </a:r>
            </a:p>
          </p:txBody>
        </p:sp>
      </p:grpSp>
      <p:sp>
        <p:nvSpPr>
          <p:cNvPr id="2" name="矩形 1"/>
          <p:cNvSpPr/>
          <p:nvPr/>
        </p:nvSpPr>
        <p:spPr>
          <a:xfrm>
            <a:off x="467544" y="4409840"/>
            <a:ext cx="182880" cy="365760"/>
          </a:xfrm>
          <a:prstGeom prst="rect">
            <a:avLst/>
          </a:prstGeom>
        </p:spPr>
        <p:txBody>
          <a:bodyPr wrap="none">
            <a:spAutoFit/>
          </a:bodyPr>
          <a:lstStyle/>
          <a:p>
            <a:endParaRPr altLang="en-US" lang="zh-CN"/>
          </a:p>
        </p:txBody>
      </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3" presetSubtype="0">
                                  <p:stCondLst>
                                    <p:cond delay="0"/>
                                  </p:stCondLst>
                                  <p:childTnLst>
                                    <p:set>
                                      <p:cBhvr>
                                        <p:cTn dur="1" fill="hold" id="12">
                                          <p:stCondLst>
                                            <p:cond delay="0"/>
                                          </p:stCondLst>
                                        </p:cTn>
                                        <p:tgtEl>
                                          <p:spTgt spid="13"/>
                                        </p:tgtEl>
                                        <p:attrNameLst>
                                          <p:attrName>style.visibility</p:attrName>
                                        </p:attrNameLst>
                                      </p:cBhvr>
                                      <p:to>
                                        <p:strVal val="visible"/>
                                      </p:to>
                                    </p:set>
                                    <p:anim calcmode="lin" valueType="num">
                                      <p:cBhvr>
                                        <p:cTn dur="500" fill="hold" id="13"/>
                                        <p:tgtEl>
                                          <p:spTgt spid="13"/>
                                        </p:tgtEl>
                                        <p:attrNameLst>
                                          <p:attrName>ppt_w</p:attrName>
                                        </p:attrNameLst>
                                      </p:cBhvr>
                                      <p:tavLst>
                                        <p:tav tm="0">
                                          <p:val>
                                            <p:fltVal val="0"/>
                                          </p:val>
                                        </p:tav>
                                        <p:tav tm="100000">
                                          <p:val>
                                            <p:strVal val="#ppt_w"/>
                                          </p:val>
                                        </p:tav>
                                      </p:tavLst>
                                    </p:anim>
                                    <p:anim calcmode="lin" valueType="num">
                                      <p:cBhvr>
                                        <p:cTn dur="500" fill="hold" id="14"/>
                                        <p:tgtEl>
                                          <p:spTgt spid="13"/>
                                        </p:tgtEl>
                                        <p:attrNameLst>
                                          <p:attrName>ppt_h</p:attrName>
                                        </p:attrNameLst>
                                      </p:cBhvr>
                                      <p:tavLst>
                                        <p:tav tm="0">
                                          <p:val>
                                            <p:fltVal val="0"/>
                                          </p:val>
                                        </p:tav>
                                        <p:tav tm="100000">
                                          <p:val>
                                            <p:strVal val="#ppt_h"/>
                                          </p:val>
                                        </p:tav>
                                      </p:tavLst>
                                    </p:anim>
                                    <p:animEffect filter="fade" transition="in">
                                      <p:cBhvr>
                                        <p:cTn dur="500" id="15"/>
                                        <p:tgtEl>
                                          <p:spTgt spid="13"/>
                                        </p:tgtEl>
                                      </p:cBhvr>
                                    </p:animEffect>
                                  </p:childTnLst>
                                </p:cTn>
                              </p:par>
                            </p:childTnLst>
                          </p:cTn>
                        </p:par>
                      </p:childTnLst>
                    </p:cTn>
                  </p:par>
                  <p:par>
                    <p:cTn fill="hold" id="16" nodeType="clickPar">
                      <p:stCondLst>
                        <p:cond delay="indefinite"/>
                      </p:stCondLst>
                      <p:childTnLst>
                        <p:par>
                          <p:cTn fill="hold" id="17" nodeType="afterGroup">
                            <p:stCondLst>
                              <p:cond delay="0"/>
                            </p:stCondLst>
                            <p:childTnLst>
                              <p:par>
                                <p:cTn fill="hold" id="18" nodeType="clickEffect" presetClass="entr" presetID="42" presetSubtype="0">
                                  <p:stCondLst>
                                    <p:cond delay="0"/>
                                  </p:stCondLst>
                                  <p:childTnLst>
                                    <p:set>
                                      <p:cBhvr>
                                        <p:cTn dur="1" fill="hold" id="19">
                                          <p:stCondLst>
                                            <p:cond delay="0"/>
                                          </p:stCondLst>
                                        </p:cTn>
                                        <p:tgtEl>
                                          <p:spTgt spid="14"/>
                                        </p:tgtEl>
                                        <p:attrNameLst>
                                          <p:attrName>style.visibility</p:attrName>
                                        </p:attrNameLst>
                                      </p:cBhvr>
                                      <p:to>
                                        <p:strVal val="visible"/>
                                      </p:to>
                                    </p:set>
                                    <p:animEffect filter="fade" transition="in">
                                      <p:cBhvr>
                                        <p:cTn dur="1000" id="20"/>
                                        <p:tgtEl>
                                          <p:spTgt spid="14"/>
                                        </p:tgtEl>
                                      </p:cBhvr>
                                    </p:animEffect>
                                    <p:anim calcmode="lin" valueType="num">
                                      <p:cBhvr>
                                        <p:cTn dur="1000" fill="hold" id="21"/>
                                        <p:tgtEl>
                                          <p:spTgt spid="14"/>
                                        </p:tgtEl>
                                        <p:attrNameLst>
                                          <p:attrName>ppt_x</p:attrName>
                                        </p:attrNameLst>
                                      </p:cBhvr>
                                      <p:tavLst>
                                        <p:tav tm="0">
                                          <p:val>
                                            <p:strVal val="#ppt_x"/>
                                          </p:val>
                                        </p:tav>
                                        <p:tav tm="100000">
                                          <p:val>
                                            <p:strVal val="#ppt_x"/>
                                          </p:val>
                                        </p:tav>
                                      </p:tavLst>
                                    </p:anim>
                                    <p:anim calcmode="lin" valueType="num">
                                      <p:cBhvr>
                                        <p:cTn dur="1000" fill="hold" id="22"/>
                                        <p:tgtEl>
                                          <p:spTgt spid="14"/>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1000"/>
                            </p:stCondLst>
                            <p:childTnLst>
                              <p:par>
                                <p:cTn fill="hold" id="24" nodeType="afterEffect" presetClass="entr" presetID="10" presetSubtype="0">
                                  <p:stCondLst>
                                    <p:cond delay="0"/>
                                  </p:stCondLst>
                                  <p:childTnLst>
                                    <p:set>
                                      <p:cBhvr>
                                        <p:cTn dur="1" fill="hold" id="25">
                                          <p:stCondLst>
                                            <p:cond delay="0"/>
                                          </p:stCondLst>
                                        </p:cTn>
                                        <p:tgtEl>
                                          <p:spTgt spid="15"/>
                                        </p:tgtEl>
                                        <p:attrNameLst>
                                          <p:attrName>style.visibility</p:attrName>
                                        </p:attrNameLst>
                                      </p:cBhvr>
                                      <p:to>
                                        <p:strVal val="visible"/>
                                      </p:to>
                                    </p:set>
                                    <p:animEffect filter="fade" transition="in">
                                      <p:cBhvr>
                                        <p:cTn dur="500" id="26"/>
                                        <p:tgtEl>
                                          <p:spTgt spid="15"/>
                                        </p:tgtEl>
                                      </p:cBhvr>
                                    </p:animEffect>
                                  </p:childTnLst>
                                </p:cTn>
                              </p:par>
                            </p:childTnLst>
                          </p:cTn>
                        </p:par>
                        <p:par>
                          <p:cTn fill="hold" id="27" nodeType="afterGroup">
                            <p:stCondLst>
                              <p:cond delay="1500"/>
                            </p:stCondLst>
                            <p:childTnLst>
                              <p:par>
                                <p:cTn fill="hold" grpId="0" id="28" nodeType="afterEffect" presetClass="entr" presetID="2" presetSubtype="8">
                                  <p:stCondLst>
                                    <p:cond delay="0"/>
                                  </p:stCondLst>
                                  <p:childTnLst>
                                    <p:set>
                                      <p:cBhvr>
                                        <p:cTn dur="1" fill="hold" id="29">
                                          <p:stCondLst>
                                            <p:cond delay="0"/>
                                          </p:stCondLst>
                                        </p:cTn>
                                        <p:tgtEl>
                                          <p:spTgt spid="16"/>
                                        </p:tgtEl>
                                        <p:attrNameLst>
                                          <p:attrName>style.visibility</p:attrName>
                                        </p:attrNameLst>
                                      </p:cBhvr>
                                      <p:to>
                                        <p:strVal val="visible"/>
                                      </p:to>
                                    </p:set>
                                    <p:anim calcmode="lin" valueType="num">
                                      <p:cBhvr additive="base">
                                        <p:cTn dur="500" fill="hold" id="30"/>
                                        <p:tgtEl>
                                          <p:spTgt spid="16"/>
                                        </p:tgtEl>
                                        <p:attrNameLst>
                                          <p:attrName>ppt_x</p:attrName>
                                        </p:attrNameLst>
                                      </p:cBhvr>
                                      <p:tavLst>
                                        <p:tav tm="0">
                                          <p:val>
                                            <p:strVal val="0-#ppt_w/2"/>
                                          </p:val>
                                        </p:tav>
                                        <p:tav tm="100000">
                                          <p:val>
                                            <p:strVal val="#ppt_x"/>
                                          </p:val>
                                        </p:tav>
                                      </p:tavLst>
                                    </p:anim>
                                    <p:anim calcmode="lin" valueType="num">
                                      <p:cBhvr additive="base">
                                        <p:cTn dur="500" fill="hold" id="31"/>
                                        <p:tgtEl>
                                          <p:spTgt spid="16"/>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2000"/>
                            </p:stCondLst>
                            <p:childTnLst>
                              <p:par>
                                <p:cTn fill="hold" grpId="0" id="33" nodeType="afterEffect" presetClass="entr" presetID="2" presetSubtype="8">
                                  <p:stCondLst>
                                    <p:cond delay="0"/>
                                  </p:stCondLst>
                                  <p:childTnLst>
                                    <p:set>
                                      <p:cBhvr>
                                        <p:cTn dur="1" fill="hold" id="34">
                                          <p:stCondLst>
                                            <p:cond delay="0"/>
                                          </p:stCondLst>
                                        </p:cTn>
                                        <p:tgtEl>
                                          <p:spTgt spid="17"/>
                                        </p:tgtEl>
                                        <p:attrNameLst>
                                          <p:attrName>style.visibility</p:attrName>
                                        </p:attrNameLst>
                                      </p:cBhvr>
                                      <p:to>
                                        <p:strVal val="visible"/>
                                      </p:to>
                                    </p:set>
                                    <p:anim calcmode="lin" valueType="num">
                                      <p:cBhvr additive="base">
                                        <p:cTn dur="500" fill="hold" id="35"/>
                                        <p:tgtEl>
                                          <p:spTgt spid="17"/>
                                        </p:tgtEl>
                                        <p:attrNameLst>
                                          <p:attrName>ppt_x</p:attrName>
                                        </p:attrNameLst>
                                      </p:cBhvr>
                                      <p:tavLst>
                                        <p:tav tm="0">
                                          <p:val>
                                            <p:strVal val="0-#ppt_w/2"/>
                                          </p:val>
                                        </p:tav>
                                        <p:tav tm="100000">
                                          <p:val>
                                            <p:strVal val="#ppt_x"/>
                                          </p:val>
                                        </p:tav>
                                      </p:tavLst>
                                    </p:anim>
                                    <p:anim calcmode="lin" valueType="num">
                                      <p:cBhvr additive="base">
                                        <p:cTn dur="500" fill="hold" id="36"/>
                                        <p:tgtEl>
                                          <p:spTgt spid="17"/>
                                        </p:tgtEl>
                                        <p:attrNameLst>
                                          <p:attrName>ppt_y</p:attrName>
                                        </p:attrNameLst>
                                      </p:cBhvr>
                                      <p:tavLst>
                                        <p:tav tm="0">
                                          <p:val>
                                            <p:strVal val="#ppt_y"/>
                                          </p:val>
                                        </p:tav>
                                        <p:tav tm="100000">
                                          <p:val>
                                            <p:strVal val="#ppt_y"/>
                                          </p:val>
                                        </p:tav>
                                      </p:tavLst>
                                    </p:anim>
                                  </p:childTnLst>
                                </p:cTn>
                              </p:par>
                            </p:childTnLst>
                          </p:cTn>
                        </p:par>
                        <p:par>
                          <p:cTn fill="hold" id="37" nodeType="afterGroup">
                            <p:stCondLst>
                              <p:cond delay="2500"/>
                            </p:stCondLst>
                            <p:childTnLst>
                              <p:par>
                                <p:cTn fill="hold" grpId="0" id="38" nodeType="afterEffect" presetClass="entr" presetID="2" presetSubtype="8">
                                  <p:stCondLst>
                                    <p:cond delay="0"/>
                                  </p:stCondLst>
                                  <p:childTnLst>
                                    <p:set>
                                      <p:cBhvr>
                                        <p:cTn dur="1" fill="hold" id="39">
                                          <p:stCondLst>
                                            <p:cond delay="0"/>
                                          </p:stCondLst>
                                        </p:cTn>
                                        <p:tgtEl>
                                          <p:spTgt spid="18"/>
                                        </p:tgtEl>
                                        <p:attrNameLst>
                                          <p:attrName>style.visibility</p:attrName>
                                        </p:attrNameLst>
                                      </p:cBhvr>
                                      <p:to>
                                        <p:strVal val="visible"/>
                                      </p:to>
                                    </p:set>
                                    <p:anim calcmode="lin" valueType="num">
                                      <p:cBhvr additive="base">
                                        <p:cTn dur="500" fill="hold" id="40"/>
                                        <p:tgtEl>
                                          <p:spTgt spid="18"/>
                                        </p:tgtEl>
                                        <p:attrNameLst>
                                          <p:attrName>ppt_x</p:attrName>
                                        </p:attrNameLst>
                                      </p:cBhvr>
                                      <p:tavLst>
                                        <p:tav tm="0">
                                          <p:val>
                                            <p:strVal val="0-#ppt_w/2"/>
                                          </p:val>
                                        </p:tav>
                                        <p:tav tm="100000">
                                          <p:val>
                                            <p:strVal val="#ppt_x"/>
                                          </p:val>
                                        </p:tav>
                                      </p:tavLst>
                                    </p:anim>
                                    <p:anim calcmode="lin" valueType="num">
                                      <p:cBhvr additive="base">
                                        <p:cTn dur="500" fill="hold" id="41"/>
                                        <p:tgtEl>
                                          <p:spTgt spid="18"/>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000"/>
                            </p:stCondLst>
                            <p:childTnLst>
                              <p:par>
                                <p:cTn fill="hold" id="43" nodeType="afterEffect" presetClass="entr" presetID="2" presetSubtype="8">
                                  <p:stCondLst>
                                    <p:cond delay="0"/>
                                  </p:stCondLst>
                                  <p:childTnLst>
                                    <p:set>
                                      <p:cBhvr>
                                        <p:cTn dur="1" fill="hold" id="44">
                                          <p:stCondLst>
                                            <p:cond delay="0"/>
                                          </p:stCondLst>
                                        </p:cTn>
                                        <p:tgtEl>
                                          <p:spTgt spid="19"/>
                                        </p:tgtEl>
                                        <p:attrNameLst>
                                          <p:attrName>style.visibility</p:attrName>
                                        </p:attrNameLst>
                                      </p:cBhvr>
                                      <p:to>
                                        <p:strVal val="visible"/>
                                      </p:to>
                                    </p:set>
                                    <p:anim calcmode="lin" valueType="num">
                                      <p:cBhvr additive="base">
                                        <p:cTn dur="500" fill="hold" id="45"/>
                                        <p:tgtEl>
                                          <p:spTgt spid="19"/>
                                        </p:tgtEl>
                                        <p:attrNameLst>
                                          <p:attrName>ppt_x</p:attrName>
                                        </p:attrNameLst>
                                      </p:cBhvr>
                                      <p:tavLst>
                                        <p:tav tm="0">
                                          <p:val>
                                            <p:strVal val="0-#ppt_w/2"/>
                                          </p:val>
                                        </p:tav>
                                        <p:tav tm="100000">
                                          <p:val>
                                            <p:strVal val="#ppt_x"/>
                                          </p:val>
                                        </p:tav>
                                      </p:tavLst>
                                    </p:anim>
                                    <p:anim calcmode="lin" valueType="num">
                                      <p:cBhvr additive="base">
                                        <p:cTn dur="500" fill="hold" id="46"/>
                                        <p:tgtEl>
                                          <p:spTgt spid="19"/>
                                        </p:tgtEl>
                                        <p:attrNameLst>
                                          <p:attrName>ppt_y</p:attrName>
                                        </p:attrNameLst>
                                      </p:cBhvr>
                                      <p:tavLst>
                                        <p:tav tm="0">
                                          <p:val>
                                            <p:strVal val="#ppt_y"/>
                                          </p:val>
                                        </p:tav>
                                        <p:tav tm="100000">
                                          <p:val>
                                            <p:strVal val="#ppt_y"/>
                                          </p:val>
                                        </p:tav>
                                      </p:tavLst>
                                    </p:anim>
                                  </p:childTnLst>
                                </p:cTn>
                              </p:par>
                            </p:childTnLst>
                          </p:cTn>
                        </p:par>
                        <p:par>
                          <p:cTn fill="hold" id="47" nodeType="afterGroup">
                            <p:stCondLst>
                              <p:cond delay="3500"/>
                            </p:stCondLst>
                            <p:childTnLst>
                              <p:par>
                                <p:cTn fill="hold" grpId="0" id="48" nodeType="afterEffect" presetClass="entr" presetID="10" presetSubtype="0">
                                  <p:stCondLst>
                                    <p:cond delay="0"/>
                                  </p:stCondLst>
                                  <p:childTnLst>
                                    <p:set>
                                      <p:cBhvr>
                                        <p:cTn dur="1" fill="hold" id="49">
                                          <p:stCondLst>
                                            <p:cond delay="0"/>
                                          </p:stCondLst>
                                        </p:cTn>
                                        <p:tgtEl>
                                          <p:spTgt spid="2"/>
                                        </p:tgtEl>
                                        <p:attrNameLst>
                                          <p:attrName>style.visibility</p:attrName>
                                        </p:attrNameLst>
                                      </p:cBhvr>
                                      <p:to>
                                        <p:strVal val="visible"/>
                                      </p:to>
                                    </p:set>
                                    <p:animEffect filter="fade" transition="in">
                                      <p:cBhvr>
                                        <p:cTn dur="500" id="50"/>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P grpId="0" spid="18"/>
      <p:bldP grpId="0" spid="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p:nvPr/>
        </p:nvCxnSpPr>
        <p:spPr>
          <a:xfrm rot="18900000">
            <a:off x="1971641" y="2702866"/>
            <a:ext cx="756137" cy="0"/>
          </a:xfrm>
          <a:prstGeom prst="line">
            <a:avLst/>
          </a:prstGeom>
          <a:ln w="3175">
            <a:solidFill>
              <a:schemeClr val="bg1"/>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rot="2700000">
            <a:off x="3207556" y="2718599"/>
            <a:ext cx="756137" cy="0"/>
          </a:xfrm>
          <a:prstGeom prst="line">
            <a:avLst/>
          </a:prstGeom>
          <a:ln w="3175">
            <a:solidFill>
              <a:schemeClr val="tx1"/>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4" name="组合 1"/>
          <p:cNvGrpSpPr/>
          <p:nvPr/>
        </p:nvGrpSpPr>
        <p:grpSpPr>
          <a:xfrm>
            <a:off x="827964" y="1717426"/>
            <a:ext cx="1764006" cy="700537"/>
            <a:chOff x="6278307" y="2195545"/>
            <a:chExt cx="1764006" cy="700537"/>
          </a:xfrm>
        </p:grpSpPr>
        <p:sp>
          <p:nvSpPr>
            <p:cNvPr id="5" name="TextBox 20"/>
            <p:cNvSpPr txBox="1"/>
            <p:nvPr/>
          </p:nvSpPr>
          <p:spPr bwMode="auto">
            <a:xfrm>
              <a:off x="6382171" y="2494098"/>
              <a:ext cx="1526083" cy="39809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a:t>
              </a:r>
            </a:p>
          </p:txBody>
        </p:sp>
        <p:sp>
          <p:nvSpPr>
            <p:cNvPr id="6" name="TextBox 19"/>
            <p:cNvSpPr txBox="1">
              <a:spLocks noChangeArrowheads="1"/>
            </p:cNvSpPr>
            <p:nvPr/>
          </p:nvSpPr>
          <p:spPr bwMode="auto">
            <a:xfrm>
              <a:off x="6278307" y="2195545"/>
              <a:ext cx="1764006" cy="337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1600">
                  <a:solidFill>
                    <a:schemeClr val="bg1"/>
                  </a:solidFill>
                  <a:latin charset="-122" panose="020b0503020204020204" pitchFamily="34" typeface="微软雅黑"/>
                  <a:ea charset="-122" panose="020b0503020204020204" pitchFamily="34" typeface="微软雅黑"/>
                  <a:cs charset="-122" panose="02010600030101010101" pitchFamily="2" typeface="宋体"/>
                </a:rPr>
                <a:t>标题文字</a:t>
              </a:r>
            </a:p>
          </p:txBody>
        </p:sp>
      </p:grpSp>
      <p:cxnSp>
        <p:nvCxnSpPr>
          <p:cNvPr id="7" name="直接连接符 6"/>
          <p:cNvCxnSpPr/>
          <p:nvPr/>
        </p:nvCxnSpPr>
        <p:spPr>
          <a:xfrm rot="18900000">
            <a:off x="4228104" y="2702866"/>
            <a:ext cx="756137" cy="0"/>
          </a:xfrm>
          <a:prstGeom prst="line">
            <a:avLst/>
          </a:prstGeom>
          <a:ln w="3175">
            <a:solidFill>
              <a:schemeClr val="bg2"/>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8" name="组合 1"/>
          <p:cNvGrpSpPr/>
          <p:nvPr/>
        </p:nvGrpSpPr>
        <p:grpSpPr>
          <a:xfrm>
            <a:off x="3276236" y="1717426"/>
            <a:ext cx="1764006" cy="700537"/>
            <a:chOff x="6278307" y="2195545"/>
            <a:chExt cx="1764006" cy="700537"/>
          </a:xfrm>
        </p:grpSpPr>
        <p:sp>
          <p:nvSpPr>
            <p:cNvPr id="9" name="TextBox 20"/>
            <p:cNvSpPr txBox="1"/>
            <p:nvPr/>
          </p:nvSpPr>
          <p:spPr bwMode="auto">
            <a:xfrm>
              <a:off x="6382171" y="2494098"/>
              <a:ext cx="1526083" cy="39809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a:t>
              </a:r>
            </a:p>
          </p:txBody>
        </p:sp>
        <p:sp>
          <p:nvSpPr>
            <p:cNvPr id="10" name="TextBox 19"/>
            <p:cNvSpPr txBox="1">
              <a:spLocks noChangeArrowheads="1"/>
            </p:cNvSpPr>
            <p:nvPr/>
          </p:nvSpPr>
          <p:spPr bwMode="auto">
            <a:xfrm>
              <a:off x="6278307" y="2195545"/>
              <a:ext cx="1764006" cy="337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1600">
                  <a:solidFill>
                    <a:schemeClr val="bg2"/>
                  </a:solidFill>
                  <a:latin charset="-122" panose="020b0503020204020204" pitchFamily="34" typeface="微软雅黑"/>
                  <a:ea charset="-122" panose="020b0503020204020204" pitchFamily="34" typeface="微软雅黑"/>
                  <a:cs charset="-122" panose="02010600030101010101" pitchFamily="2" typeface="宋体"/>
                </a:rPr>
                <a:t>标题文字</a:t>
              </a:r>
            </a:p>
          </p:txBody>
        </p:sp>
      </p:grpSp>
      <p:cxnSp>
        <p:nvCxnSpPr>
          <p:cNvPr id="11" name="直接连接符 10"/>
          <p:cNvCxnSpPr/>
          <p:nvPr/>
        </p:nvCxnSpPr>
        <p:spPr>
          <a:xfrm flipH="1" rot="2700000">
            <a:off x="5527774" y="2718599"/>
            <a:ext cx="756137" cy="0"/>
          </a:xfrm>
          <a:prstGeom prst="line">
            <a:avLst/>
          </a:prstGeom>
          <a:ln w="3175">
            <a:solidFill>
              <a:schemeClr val="tx2"/>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rot="18900000">
            <a:off x="6585693" y="2746235"/>
            <a:ext cx="756137" cy="0"/>
          </a:xfrm>
          <a:prstGeom prst="line">
            <a:avLst/>
          </a:prstGeom>
          <a:ln w="3175">
            <a:solidFill>
              <a:schemeClr val="bg1"/>
            </a:solidFill>
            <a:prstDash val="solid"/>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13" name="组合 1"/>
          <p:cNvGrpSpPr/>
          <p:nvPr/>
        </p:nvGrpSpPr>
        <p:grpSpPr>
          <a:xfrm>
            <a:off x="5544298" y="1717426"/>
            <a:ext cx="1764006" cy="700537"/>
            <a:chOff x="6278307" y="2195545"/>
            <a:chExt cx="1764006" cy="700537"/>
          </a:xfrm>
        </p:grpSpPr>
        <p:sp>
          <p:nvSpPr>
            <p:cNvPr id="14" name="TextBox 20"/>
            <p:cNvSpPr txBox="1"/>
            <p:nvPr/>
          </p:nvSpPr>
          <p:spPr bwMode="auto">
            <a:xfrm>
              <a:off x="6382172" y="2494098"/>
              <a:ext cx="1526083" cy="39809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a:t>
              </a:r>
            </a:p>
          </p:txBody>
        </p:sp>
        <p:sp>
          <p:nvSpPr>
            <p:cNvPr id="15" name="TextBox 19"/>
            <p:cNvSpPr txBox="1">
              <a:spLocks noChangeArrowheads="1"/>
            </p:cNvSpPr>
            <p:nvPr/>
          </p:nvSpPr>
          <p:spPr bwMode="auto">
            <a:xfrm>
              <a:off x="6278307" y="2195545"/>
              <a:ext cx="1764006" cy="337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1600">
                  <a:solidFill>
                    <a:schemeClr val="bg1"/>
                  </a:solidFill>
                  <a:latin charset="-122" panose="020b0503020204020204" pitchFamily="34" typeface="微软雅黑"/>
                  <a:ea charset="-122" panose="020b0503020204020204" pitchFamily="34" typeface="微软雅黑"/>
                  <a:cs charset="-122" panose="02010600030101010101" pitchFamily="2" typeface="宋体"/>
                </a:rPr>
                <a:t>标题文字</a:t>
              </a:r>
            </a:p>
          </p:txBody>
        </p:sp>
      </p:grpSp>
      <p:grpSp>
        <p:nvGrpSpPr>
          <p:cNvPr id="16" name="组合 1"/>
          <p:cNvGrpSpPr/>
          <p:nvPr/>
        </p:nvGrpSpPr>
        <p:grpSpPr>
          <a:xfrm>
            <a:off x="2087914" y="3167357"/>
            <a:ext cx="1764006" cy="700537"/>
            <a:chOff x="6278307" y="2195545"/>
            <a:chExt cx="1764006" cy="700537"/>
          </a:xfrm>
        </p:grpSpPr>
        <p:sp>
          <p:nvSpPr>
            <p:cNvPr id="17" name="TextBox 20"/>
            <p:cNvSpPr txBox="1"/>
            <p:nvPr/>
          </p:nvSpPr>
          <p:spPr bwMode="auto">
            <a:xfrm>
              <a:off x="6382171" y="2494097"/>
              <a:ext cx="1526083" cy="39809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a:t>
              </a:r>
            </a:p>
          </p:txBody>
        </p:sp>
        <p:sp>
          <p:nvSpPr>
            <p:cNvPr id="18" name="TextBox 19"/>
            <p:cNvSpPr txBox="1">
              <a:spLocks noChangeArrowheads="1"/>
            </p:cNvSpPr>
            <p:nvPr/>
          </p:nvSpPr>
          <p:spPr bwMode="auto">
            <a:xfrm>
              <a:off x="6278307" y="2195545"/>
              <a:ext cx="1764006" cy="337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1600">
                  <a:latin charset="-122" panose="020b0503020204020204" pitchFamily="34" typeface="微软雅黑"/>
                  <a:ea charset="-122" panose="020b0503020204020204" pitchFamily="34" typeface="微软雅黑"/>
                  <a:cs charset="-122" panose="02010600030101010101" pitchFamily="2" typeface="宋体"/>
                </a:rPr>
                <a:t>标题文字</a:t>
              </a:r>
            </a:p>
          </p:txBody>
        </p:sp>
      </p:grpSp>
      <p:grpSp>
        <p:nvGrpSpPr>
          <p:cNvPr id="19" name="组合 1"/>
          <p:cNvGrpSpPr/>
          <p:nvPr/>
        </p:nvGrpSpPr>
        <p:grpSpPr>
          <a:xfrm>
            <a:off x="4460080" y="3167357"/>
            <a:ext cx="1764006" cy="700537"/>
            <a:chOff x="6278307" y="2195545"/>
            <a:chExt cx="1764006" cy="700537"/>
          </a:xfrm>
        </p:grpSpPr>
        <p:sp>
          <p:nvSpPr>
            <p:cNvPr id="20" name="TextBox 20"/>
            <p:cNvSpPr txBox="1"/>
            <p:nvPr/>
          </p:nvSpPr>
          <p:spPr bwMode="auto">
            <a:xfrm>
              <a:off x="6382171" y="2494097"/>
              <a:ext cx="1526083" cy="39809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a:t>
              </a:r>
            </a:p>
          </p:txBody>
        </p:sp>
        <p:sp>
          <p:nvSpPr>
            <p:cNvPr id="21" name="TextBox 19"/>
            <p:cNvSpPr txBox="1">
              <a:spLocks noChangeArrowheads="1"/>
            </p:cNvSpPr>
            <p:nvPr/>
          </p:nvSpPr>
          <p:spPr bwMode="auto">
            <a:xfrm>
              <a:off x="6278307" y="2195545"/>
              <a:ext cx="1764006" cy="337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1600">
                  <a:solidFill>
                    <a:schemeClr val="tx2"/>
                  </a:solidFill>
                  <a:latin charset="-122" panose="020b0503020204020204" pitchFamily="34" typeface="微软雅黑"/>
                  <a:ea charset="-122" panose="020b0503020204020204" pitchFamily="34" typeface="微软雅黑"/>
                  <a:cs charset="-122" panose="02010600030101010101" pitchFamily="2" typeface="宋体"/>
                </a:rPr>
                <a:t>标题文字</a:t>
              </a:r>
            </a:p>
          </p:txBody>
        </p:sp>
      </p:grpSp>
      <p:grpSp>
        <p:nvGrpSpPr>
          <p:cNvPr id="22" name="组合 1"/>
          <p:cNvGrpSpPr/>
          <p:nvPr/>
        </p:nvGrpSpPr>
        <p:grpSpPr>
          <a:xfrm>
            <a:off x="6768434" y="3167357"/>
            <a:ext cx="1764006" cy="700537"/>
            <a:chOff x="6278307" y="2195545"/>
            <a:chExt cx="1764006" cy="700537"/>
          </a:xfrm>
        </p:grpSpPr>
        <p:sp>
          <p:nvSpPr>
            <p:cNvPr id="23" name="TextBox 20"/>
            <p:cNvSpPr txBox="1"/>
            <p:nvPr/>
          </p:nvSpPr>
          <p:spPr bwMode="auto">
            <a:xfrm>
              <a:off x="6382170" y="2494097"/>
              <a:ext cx="1526083" cy="39809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10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a:t>
              </a:r>
            </a:p>
          </p:txBody>
        </p:sp>
        <p:sp>
          <p:nvSpPr>
            <p:cNvPr id="24" name="TextBox 19"/>
            <p:cNvSpPr txBox="1">
              <a:spLocks noChangeArrowheads="1"/>
            </p:cNvSpPr>
            <p:nvPr/>
          </p:nvSpPr>
          <p:spPr bwMode="auto">
            <a:xfrm>
              <a:off x="6278307" y="2195545"/>
              <a:ext cx="1764006" cy="3371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1600">
                  <a:latin charset="-122" panose="020b0503020204020204" pitchFamily="34" typeface="微软雅黑"/>
                  <a:ea charset="-122" panose="020b0503020204020204" pitchFamily="34" typeface="微软雅黑"/>
                  <a:cs charset="-122" panose="02010600030101010101" pitchFamily="2" typeface="宋体"/>
                </a:rPr>
                <a:t>标题文字</a:t>
              </a:r>
            </a:p>
          </p:txBody>
        </p:sp>
      </p:grpSp>
      <p:grpSp>
        <p:nvGrpSpPr>
          <p:cNvPr id="25" name="组合 24"/>
          <p:cNvGrpSpPr/>
          <p:nvPr/>
        </p:nvGrpSpPr>
        <p:grpSpPr>
          <a:xfrm>
            <a:off x="1447336" y="2971177"/>
            <a:ext cx="728363" cy="728363"/>
            <a:chOff x="1302940" y="2971177"/>
            <a:chExt cx="728363" cy="728363"/>
          </a:xfrm>
        </p:grpSpPr>
        <p:sp>
          <p:nvSpPr>
            <p:cNvPr id="26" name="椭圆 25"/>
            <p:cNvSpPr/>
            <p:nvPr/>
          </p:nvSpPr>
          <p:spPr>
            <a:xfrm>
              <a:off x="1302940" y="2971177"/>
              <a:ext cx="728363" cy="728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7" name="TextBox 19"/>
            <p:cNvSpPr txBox="1">
              <a:spLocks noChangeArrowheads="1"/>
            </p:cNvSpPr>
            <p:nvPr/>
          </p:nvSpPr>
          <p:spPr bwMode="auto">
            <a:xfrm>
              <a:off x="1371764" y="3115228"/>
              <a:ext cx="566214" cy="39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2000">
                  <a:solidFill>
                    <a:schemeClr val="accent2"/>
                  </a:solidFill>
                  <a:latin charset="-122" panose="020b0503020204020204" pitchFamily="34" typeface="微软雅黑"/>
                  <a:ea charset="-122" panose="020b0503020204020204" pitchFamily="34" typeface="微软雅黑"/>
                  <a:cs charset="-122" panose="02010600030101010101" pitchFamily="2" typeface="宋体"/>
                </a:rPr>
                <a:t>01</a:t>
              </a:r>
            </a:p>
          </p:txBody>
        </p:sp>
      </p:grpSp>
      <p:grpSp>
        <p:nvGrpSpPr>
          <p:cNvPr id="28" name="组合 27"/>
          <p:cNvGrpSpPr/>
          <p:nvPr/>
        </p:nvGrpSpPr>
        <p:grpSpPr>
          <a:xfrm>
            <a:off x="3731717" y="2971176"/>
            <a:ext cx="728363" cy="728363"/>
            <a:chOff x="3587321" y="2971176"/>
            <a:chExt cx="728363" cy="728363"/>
          </a:xfrm>
        </p:grpSpPr>
        <p:sp>
          <p:nvSpPr>
            <p:cNvPr id="29" name="椭圆 28"/>
            <p:cNvSpPr/>
            <p:nvPr/>
          </p:nvSpPr>
          <p:spPr>
            <a:xfrm>
              <a:off x="3587321" y="2971176"/>
              <a:ext cx="728363" cy="7283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0" name="TextBox 19"/>
            <p:cNvSpPr txBox="1">
              <a:spLocks noChangeArrowheads="1"/>
            </p:cNvSpPr>
            <p:nvPr/>
          </p:nvSpPr>
          <p:spPr bwMode="auto">
            <a:xfrm>
              <a:off x="3635897" y="3115228"/>
              <a:ext cx="566214" cy="39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2000">
                  <a:solidFill>
                    <a:schemeClr val="accent2"/>
                  </a:solidFill>
                  <a:latin charset="-122" panose="020b0503020204020204" pitchFamily="34" typeface="微软雅黑"/>
                  <a:ea charset="-122" panose="020b0503020204020204" pitchFamily="34" typeface="微软雅黑"/>
                  <a:cs charset="-122" panose="02010600030101010101" pitchFamily="2" typeface="宋体"/>
                </a:rPr>
                <a:t>03</a:t>
              </a:r>
            </a:p>
          </p:txBody>
        </p:sp>
      </p:grpSp>
      <p:grpSp>
        <p:nvGrpSpPr>
          <p:cNvPr id="31" name="组合 30"/>
          <p:cNvGrpSpPr/>
          <p:nvPr/>
        </p:nvGrpSpPr>
        <p:grpSpPr>
          <a:xfrm>
            <a:off x="6042920" y="2971176"/>
            <a:ext cx="728363" cy="728363"/>
            <a:chOff x="5898524" y="2971176"/>
            <a:chExt cx="728363" cy="728363"/>
          </a:xfrm>
        </p:grpSpPr>
        <p:sp>
          <p:nvSpPr>
            <p:cNvPr id="32" name="椭圆 31"/>
            <p:cNvSpPr/>
            <p:nvPr/>
          </p:nvSpPr>
          <p:spPr>
            <a:xfrm>
              <a:off x="5898524" y="2971176"/>
              <a:ext cx="728363" cy="728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3" name="TextBox 19"/>
            <p:cNvSpPr txBox="1">
              <a:spLocks noChangeArrowheads="1"/>
            </p:cNvSpPr>
            <p:nvPr/>
          </p:nvSpPr>
          <p:spPr bwMode="auto">
            <a:xfrm>
              <a:off x="5979598" y="3115228"/>
              <a:ext cx="566214" cy="39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2000">
                  <a:solidFill>
                    <a:schemeClr val="accent2"/>
                  </a:solidFill>
                  <a:latin charset="-122" panose="020b0503020204020204" pitchFamily="34" typeface="微软雅黑"/>
                  <a:ea charset="-122" panose="020b0503020204020204" pitchFamily="34" typeface="微软雅黑"/>
                  <a:cs charset="-122" panose="02010600030101010101" pitchFamily="2" typeface="宋体"/>
                </a:rPr>
                <a:t>05</a:t>
              </a:r>
            </a:p>
          </p:txBody>
        </p:sp>
      </p:grpSp>
      <p:grpSp>
        <p:nvGrpSpPr>
          <p:cNvPr id="34" name="组合 33"/>
          <p:cNvGrpSpPr/>
          <p:nvPr/>
        </p:nvGrpSpPr>
        <p:grpSpPr>
          <a:xfrm>
            <a:off x="2589927" y="1829388"/>
            <a:ext cx="728363" cy="728363"/>
            <a:chOff x="2445531" y="1829388"/>
            <a:chExt cx="728363" cy="728363"/>
          </a:xfrm>
        </p:grpSpPr>
        <p:sp>
          <p:nvSpPr>
            <p:cNvPr id="35" name="椭圆 34"/>
            <p:cNvSpPr/>
            <p:nvPr/>
          </p:nvSpPr>
          <p:spPr>
            <a:xfrm>
              <a:off x="2445531" y="1829388"/>
              <a:ext cx="728363" cy="7283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6" name="TextBox 19"/>
            <p:cNvSpPr txBox="1">
              <a:spLocks noChangeArrowheads="1"/>
            </p:cNvSpPr>
            <p:nvPr/>
          </p:nvSpPr>
          <p:spPr bwMode="auto">
            <a:xfrm>
              <a:off x="2527495" y="1980239"/>
              <a:ext cx="566214" cy="39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2000">
                  <a:solidFill>
                    <a:schemeClr val="accent2"/>
                  </a:solidFill>
                  <a:latin charset="-122" panose="020b0503020204020204" pitchFamily="34" typeface="微软雅黑"/>
                  <a:ea charset="-122" panose="020b0503020204020204" pitchFamily="34" typeface="微软雅黑"/>
                  <a:cs charset="-122" panose="02010600030101010101" pitchFamily="2" typeface="宋体"/>
                </a:rPr>
                <a:t>02</a:t>
              </a:r>
            </a:p>
          </p:txBody>
        </p:sp>
      </p:grpSp>
      <p:grpSp>
        <p:nvGrpSpPr>
          <p:cNvPr id="37" name="组合 36"/>
          <p:cNvGrpSpPr/>
          <p:nvPr/>
        </p:nvGrpSpPr>
        <p:grpSpPr>
          <a:xfrm>
            <a:off x="4873506" y="1829388"/>
            <a:ext cx="728363" cy="728363"/>
            <a:chOff x="4729110" y="1829388"/>
            <a:chExt cx="728363" cy="728363"/>
          </a:xfrm>
        </p:grpSpPr>
        <p:sp>
          <p:nvSpPr>
            <p:cNvPr id="38" name="椭圆 37"/>
            <p:cNvSpPr/>
            <p:nvPr/>
          </p:nvSpPr>
          <p:spPr>
            <a:xfrm>
              <a:off x="4729110" y="1829388"/>
              <a:ext cx="728363" cy="7283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9" name="TextBox 19"/>
            <p:cNvSpPr txBox="1">
              <a:spLocks noChangeArrowheads="1"/>
            </p:cNvSpPr>
            <p:nvPr/>
          </p:nvSpPr>
          <p:spPr bwMode="auto">
            <a:xfrm>
              <a:off x="4833688" y="1980239"/>
              <a:ext cx="566214" cy="39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2000">
                  <a:solidFill>
                    <a:schemeClr val="accent2"/>
                  </a:solidFill>
                  <a:latin charset="-122" panose="020b0503020204020204" pitchFamily="34" typeface="微软雅黑"/>
                  <a:ea charset="-122" panose="020b0503020204020204" pitchFamily="34" typeface="微软雅黑"/>
                  <a:cs charset="-122" panose="02010600030101010101" pitchFamily="2" typeface="宋体"/>
                </a:rPr>
                <a:t>04</a:t>
              </a:r>
            </a:p>
          </p:txBody>
        </p:sp>
      </p:grpSp>
      <p:grpSp>
        <p:nvGrpSpPr>
          <p:cNvPr id="40" name="组合 39"/>
          <p:cNvGrpSpPr/>
          <p:nvPr/>
        </p:nvGrpSpPr>
        <p:grpSpPr>
          <a:xfrm>
            <a:off x="7184709" y="1829388"/>
            <a:ext cx="728363" cy="728363"/>
            <a:chOff x="7040313" y="1829388"/>
            <a:chExt cx="728363" cy="728363"/>
          </a:xfrm>
        </p:grpSpPr>
        <p:sp>
          <p:nvSpPr>
            <p:cNvPr id="41" name="椭圆 40"/>
            <p:cNvSpPr/>
            <p:nvPr/>
          </p:nvSpPr>
          <p:spPr>
            <a:xfrm>
              <a:off x="7040313" y="1829388"/>
              <a:ext cx="728363" cy="7283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42" name="TextBox 19"/>
            <p:cNvSpPr txBox="1">
              <a:spLocks noChangeArrowheads="1"/>
            </p:cNvSpPr>
            <p:nvPr/>
          </p:nvSpPr>
          <p:spPr bwMode="auto">
            <a:xfrm>
              <a:off x="7143467" y="1980239"/>
              <a:ext cx="566214" cy="39809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zh-CN" lang="en-US" smtClean="0" sz="2000">
                  <a:solidFill>
                    <a:schemeClr val="accent2"/>
                  </a:solidFill>
                  <a:latin charset="-122" panose="020b0503020204020204" pitchFamily="34" typeface="微软雅黑"/>
                  <a:ea charset="-122" panose="020b0503020204020204" pitchFamily="34" typeface="微软雅黑"/>
                  <a:cs charset="-122" panose="02010600030101010101" pitchFamily="2" typeface="宋体"/>
                </a:rPr>
                <a:t>05</a:t>
              </a:r>
            </a:p>
          </p:txBody>
        </p:sp>
      </p:grpSp>
      <p:grpSp>
        <p:nvGrpSpPr>
          <p:cNvPr id="43" name="组合 42"/>
          <p:cNvGrpSpPr/>
          <p:nvPr/>
        </p:nvGrpSpPr>
        <p:grpSpPr>
          <a:xfrm>
            <a:off x="280052" y="242680"/>
            <a:ext cx="2904891" cy="338554"/>
            <a:chOff x="568442" y="319364"/>
            <a:chExt cx="3873190" cy="451406"/>
          </a:xfrm>
        </p:grpSpPr>
        <p:sp>
          <p:nvSpPr>
            <p:cNvPr id="44"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45" name="等腰三角形 44"/>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46"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5"/>
                                        </p:tgtEl>
                                        <p:attrNameLst>
                                          <p:attrName>style.visibility</p:attrName>
                                        </p:attrNameLst>
                                      </p:cBhvr>
                                      <p:to>
                                        <p:strVal val="visible"/>
                                      </p:to>
                                    </p:set>
                                    <p:animEffect filter="fade" transition="in">
                                      <p:cBhvr>
                                        <p:cTn dur="500" id="7"/>
                                        <p:tgtEl>
                                          <p:spTgt spid="2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4">
                                  <p:stCondLst>
                                    <p:cond delay="0"/>
                                  </p:stCondLst>
                                  <p:childTnLst>
                                    <p:set>
                                      <p:cBhvr>
                                        <p:cTn dur="1" fill="hold" id="11">
                                          <p:stCondLst>
                                            <p:cond delay="0"/>
                                          </p:stCondLst>
                                        </p:cTn>
                                        <p:tgtEl>
                                          <p:spTgt spid="2"/>
                                        </p:tgtEl>
                                        <p:attrNameLst>
                                          <p:attrName>style.visibility</p:attrName>
                                        </p:attrNameLst>
                                      </p:cBhvr>
                                      <p:to>
                                        <p:strVal val="visible"/>
                                      </p:to>
                                    </p:set>
                                    <p:animEffect filter="wipe(down)" transition="in">
                                      <p:cBhvr>
                                        <p:cTn dur="500" id="12"/>
                                        <p:tgtEl>
                                          <p:spTgt spid="2"/>
                                        </p:tgtEl>
                                      </p:cBhvr>
                                    </p:animEffect>
                                  </p:childTnLst>
                                </p:cTn>
                              </p:par>
                            </p:childTnLst>
                          </p:cTn>
                        </p:par>
                      </p:childTnLst>
                    </p:cTn>
                  </p:par>
                  <p:par>
                    <p:cTn fill="hold" id="13" nodeType="clickPar">
                      <p:stCondLst>
                        <p:cond delay="indefinite"/>
                      </p:stCondLst>
                      <p:childTnLst>
                        <p:par>
                          <p:cTn fill="hold" id="14" nodeType="afterGroup">
                            <p:stCondLst>
                              <p:cond delay="0"/>
                            </p:stCondLst>
                            <p:childTnLst>
                              <p:par>
                                <p:cTn fill="hold" id="15" nodeType="clickEffect" presetClass="entr" presetID="10" presetSubtype="0">
                                  <p:stCondLst>
                                    <p:cond delay="0"/>
                                  </p:stCondLst>
                                  <p:childTnLst>
                                    <p:set>
                                      <p:cBhvr>
                                        <p:cTn dur="1" fill="hold" id="16">
                                          <p:stCondLst>
                                            <p:cond delay="0"/>
                                          </p:stCondLst>
                                        </p:cTn>
                                        <p:tgtEl>
                                          <p:spTgt spid="34"/>
                                        </p:tgtEl>
                                        <p:attrNameLst>
                                          <p:attrName>style.visibility</p:attrName>
                                        </p:attrNameLst>
                                      </p:cBhvr>
                                      <p:to>
                                        <p:strVal val="visible"/>
                                      </p:to>
                                    </p:set>
                                    <p:animEffect filter="fade" transition="in">
                                      <p:cBhvr>
                                        <p:cTn dur="500" id="17"/>
                                        <p:tgtEl>
                                          <p:spTgt spid="34"/>
                                        </p:tgtEl>
                                      </p:cBhvr>
                                    </p:animEffect>
                                  </p:childTnLst>
                                </p:cTn>
                              </p:par>
                            </p:childTnLst>
                          </p:cTn>
                        </p:par>
                      </p:childTnLst>
                    </p:cTn>
                  </p:par>
                  <p:par>
                    <p:cTn fill="hold" id="18" nodeType="clickPar">
                      <p:stCondLst>
                        <p:cond delay="indefinite"/>
                      </p:stCondLst>
                      <p:childTnLst>
                        <p:par>
                          <p:cTn fill="hold" id="19" nodeType="afterGroup">
                            <p:stCondLst>
                              <p:cond delay="0"/>
                            </p:stCondLst>
                            <p:childTnLst>
                              <p:par>
                                <p:cTn fill="hold" id="20" nodeType="clickEffect" presetClass="entr" presetID="22" presetSubtype="1">
                                  <p:stCondLst>
                                    <p:cond delay="0"/>
                                  </p:stCondLst>
                                  <p:childTnLst>
                                    <p:set>
                                      <p:cBhvr>
                                        <p:cTn dur="1" fill="hold" id="21">
                                          <p:stCondLst>
                                            <p:cond delay="0"/>
                                          </p:stCondLst>
                                        </p:cTn>
                                        <p:tgtEl>
                                          <p:spTgt spid="3"/>
                                        </p:tgtEl>
                                        <p:attrNameLst>
                                          <p:attrName>style.visibility</p:attrName>
                                        </p:attrNameLst>
                                      </p:cBhvr>
                                      <p:to>
                                        <p:strVal val="visible"/>
                                      </p:to>
                                    </p:set>
                                    <p:animEffect filter="wipe(up)" transition="in">
                                      <p:cBhvr>
                                        <p:cTn dur="500" id="22"/>
                                        <p:tgtEl>
                                          <p:spTgt spid="3"/>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id="25" nodeType="clickEffect" presetClass="entr" presetID="10" presetSubtype="0">
                                  <p:stCondLst>
                                    <p:cond delay="0"/>
                                  </p:stCondLst>
                                  <p:childTnLst>
                                    <p:set>
                                      <p:cBhvr>
                                        <p:cTn dur="1" fill="hold" id="26">
                                          <p:stCondLst>
                                            <p:cond delay="0"/>
                                          </p:stCondLst>
                                        </p:cTn>
                                        <p:tgtEl>
                                          <p:spTgt spid="28"/>
                                        </p:tgtEl>
                                        <p:attrNameLst>
                                          <p:attrName>style.visibility</p:attrName>
                                        </p:attrNameLst>
                                      </p:cBhvr>
                                      <p:to>
                                        <p:strVal val="visible"/>
                                      </p:to>
                                    </p:set>
                                    <p:animEffect filter="fade" transition="in">
                                      <p:cBhvr>
                                        <p:cTn dur="500" id="27"/>
                                        <p:tgtEl>
                                          <p:spTgt spid="28"/>
                                        </p:tgtEl>
                                      </p:cBhvr>
                                    </p:animEffect>
                                  </p:childTnLst>
                                </p:cTn>
                              </p:par>
                            </p:childTnLst>
                          </p:cTn>
                        </p:par>
                      </p:childTnLst>
                    </p:cTn>
                  </p:par>
                  <p:par>
                    <p:cTn fill="hold" id="28" nodeType="clickPar">
                      <p:stCondLst>
                        <p:cond delay="indefinite"/>
                      </p:stCondLst>
                      <p:childTnLst>
                        <p:par>
                          <p:cTn fill="hold" id="29" nodeType="afterGroup">
                            <p:stCondLst>
                              <p:cond delay="0"/>
                            </p:stCondLst>
                            <p:childTnLst>
                              <p:par>
                                <p:cTn fill="hold" id="30" nodeType="clickEffect" presetClass="entr" presetID="22" presetSubtype="4">
                                  <p:stCondLst>
                                    <p:cond delay="0"/>
                                  </p:stCondLst>
                                  <p:childTnLst>
                                    <p:set>
                                      <p:cBhvr>
                                        <p:cTn dur="1" fill="hold" id="31">
                                          <p:stCondLst>
                                            <p:cond delay="0"/>
                                          </p:stCondLst>
                                        </p:cTn>
                                        <p:tgtEl>
                                          <p:spTgt spid="7"/>
                                        </p:tgtEl>
                                        <p:attrNameLst>
                                          <p:attrName>style.visibility</p:attrName>
                                        </p:attrNameLst>
                                      </p:cBhvr>
                                      <p:to>
                                        <p:strVal val="visible"/>
                                      </p:to>
                                    </p:set>
                                    <p:animEffect filter="wipe(down)" transition="in">
                                      <p:cBhvr>
                                        <p:cTn dur="500" id="32"/>
                                        <p:tgtEl>
                                          <p:spTgt spid="7"/>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id="35" nodeType="clickEffect" presetClass="entr" presetID="10" presetSubtype="0">
                                  <p:stCondLst>
                                    <p:cond delay="0"/>
                                  </p:stCondLst>
                                  <p:childTnLst>
                                    <p:set>
                                      <p:cBhvr>
                                        <p:cTn dur="1" fill="hold" id="36">
                                          <p:stCondLst>
                                            <p:cond delay="0"/>
                                          </p:stCondLst>
                                        </p:cTn>
                                        <p:tgtEl>
                                          <p:spTgt spid="37"/>
                                        </p:tgtEl>
                                        <p:attrNameLst>
                                          <p:attrName>style.visibility</p:attrName>
                                        </p:attrNameLst>
                                      </p:cBhvr>
                                      <p:to>
                                        <p:strVal val="visible"/>
                                      </p:to>
                                    </p:set>
                                    <p:animEffect filter="fade" transition="in">
                                      <p:cBhvr>
                                        <p:cTn dur="500" id="37"/>
                                        <p:tgtEl>
                                          <p:spTgt spid="37"/>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22" presetSubtype="1">
                                  <p:stCondLst>
                                    <p:cond delay="0"/>
                                  </p:stCondLst>
                                  <p:childTnLst>
                                    <p:set>
                                      <p:cBhvr>
                                        <p:cTn dur="1" fill="hold" id="41">
                                          <p:stCondLst>
                                            <p:cond delay="0"/>
                                          </p:stCondLst>
                                        </p:cTn>
                                        <p:tgtEl>
                                          <p:spTgt spid="11"/>
                                        </p:tgtEl>
                                        <p:attrNameLst>
                                          <p:attrName>style.visibility</p:attrName>
                                        </p:attrNameLst>
                                      </p:cBhvr>
                                      <p:to>
                                        <p:strVal val="visible"/>
                                      </p:to>
                                    </p:set>
                                    <p:animEffect filter="wipe(up)" transition="in">
                                      <p:cBhvr>
                                        <p:cTn dur="500" id="42"/>
                                        <p:tgtEl>
                                          <p:spTgt spid="11"/>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id="45" nodeType="clickEffect" presetClass="entr" presetID="10" presetSubtype="0">
                                  <p:stCondLst>
                                    <p:cond delay="0"/>
                                  </p:stCondLst>
                                  <p:childTnLst>
                                    <p:set>
                                      <p:cBhvr>
                                        <p:cTn dur="1" fill="hold" id="46">
                                          <p:stCondLst>
                                            <p:cond delay="0"/>
                                          </p:stCondLst>
                                        </p:cTn>
                                        <p:tgtEl>
                                          <p:spTgt spid="31"/>
                                        </p:tgtEl>
                                        <p:attrNameLst>
                                          <p:attrName>style.visibility</p:attrName>
                                        </p:attrNameLst>
                                      </p:cBhvr>
                                      <p:to>
                                        <p:strVal val="visible"/>
                                      </p:to>
                                    </p:set>
                                    <p:animEffect filter="fade" transition="in">
                                      <p:cBhvr>
                                        <p:cTn dur="500" id="47"/>
                                        <p:tgtEl>
                                          <p:spTgt spid="31"/>
                                        </p:tgtEl>
                                      </p:cBhvr>
                                    </p:animEffect>
                                  </p:childTnLst>
                                </p:cTn>
                              </p:par>
                            </p:childTnLst>
                          </p:cTn>
                        </p:par>
                      </p:childTnLst>
                    </p:cTn>
                  </p:par>
                  <p:par>
                    <p:cTn fill="hold" id="48" nodeType="clickPar">
                      <p:stCondLst>
                        <p:cond delay="indefinite"/>
                      </p:stCondLst>
                      <p:childTnLst>
                        <p:par>
                          <p:cTn fill="hold" id="49" nodeType="afterGroup">
                            <p:stCondLst>
                              <p:cond delay="0"/>
                            </p:stCondLst>
                            <p:childTnLst>
                              <p:par>
                                <p:cTn fill="hold" id="50" nodeType="clickEffect" presetClass="entr" presetID="22" presetSubtype="4">
                                  <p:stCondLst>
                                    <p:cond delay="0"/>
                                  </p:stCondLst>
                                  <p:childTnLst>
                                    <p:set>
                                      <p:cBhvr>
                                        <p:cTn dur="1" fill="hold" id="51">
                                          <p:stCondLst>
                                            <p:cond delay="0"/>
                                          </p:stCondLst>
                                        </p:cTn>
                                        <p:tgtEl>
                                          <p:spTgt spid="12"/>
                                        </p:tgtEl>
                                        <p:attrNameLst>
                                          <p:attrName>style.visibility</p:attrName>
                                        </p:attrNameLst>
                                      </p:cBhvr>
                                      <p:to>
                                        <p:strVal val="visible"/>
                                      </p:to>
                                    </p:set>
                                    <p:animEffect filter="wipe(down)" transition="in">
                                      <p:cBhvr>
                                        <p:cTn dur="500" id="52"/>
                                        <p:tgtEl>
                                          <p:spTgt spid="12"/>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fill="hold" id="55" nodeType="clickEffect" presetClass="entr" presetID="10" presetSubtype="0">
                                  <p:stCondLst>
                                    <p:cond delay="0"/>
                                  </p:stCondLst>
                                  <p:childTnLst>
                                    <p:set>
                                      <p:cBhvr>
                                        <p:cTn dur="1" fill="hold" id="56">
                                          <p:stCondLst>
                                            <p:cond delay="0"/>
                                          </p:stCondLst>
                                        </p:cTn>
                                        <p:tgtEl>
                                          <p:spTgt spid="40"/>
                                        </p:tgtEl>
                                        <p:attrNameLst>
                                          <p:attrName>style.visibility</p:attrName>
                                        </p:attrNameLst>
                                      </p:cBhvr>
                                      <p:to>
                                        <p:strVal val="visible"/>
                                      </p:to>
                                    </p:set>
                                    <p:animEffect filter="fade" transition="in">
                                      <p:cBhvr>
                                        <p:cTn dur="500" id="57"/>
                                        <p:tgtEl>
                                          <p:spTgt spid="40"/>
                                        </p:tgtEl>
                                      </p:cBhvr>
                                    </p:animEffect>
                                  </p:childTnLst>
                                </p:cTn>
                              </p:par>
                            </p:childTnLst>
                          </p:cTn>
                        </p:par>
                      </p:childTnLst>
                    </p:cTn>
                  </p:par>
                  <p:par>
                    <p:cTn fill="hold" id="58" nodeType="clickPar">
                      <p:stCondLst>
                        <p:cond delay="indefinite"/>
                      </p:stCondLst>
                      <p:childTnLst>
                        <p:par>
                          <p:cTn fill="hold" id="59" nodeType="afterGroup">
                            <p:stCondLst>
                              <p:cond delay="0"/>
                            </p:stCondLst>
                            <p:childTnLst>
                              <p:par>
                                <p:cTn fill="hold" id="60" nodeType="clickEffect" presetClass="entr" presetID="42" presetSubtype="0">
                                  <p:stCondLst>
                                    <p:cond delay="0"/>
                                  </p:stCondLst>
                                  <p:childTnLst>
                                    <p:set>
                                      <p:cBhvr>
                                        <p:cTn dur="1" fill="hold" id="61">
                                          <p:stCondLst>
                                            <p:cond delay="0"/>
                                          </p:stCondLst>
                                        </p:cTn>
                                        <p:tgtEl>
                                          <p:spTgt spid="4"/>
                                        </p:tgtEl>
                                        <p:attrNameLst>
                                          <p:attrName>style.visibility</p:attrName>
                                        </p:attrNameLst>
                                      </p:cBhvr>
                                      <p:to>
                                        <p:strVal val="visible"/>
                                      </p:to>
                                    </p:set>
                                    <p:animEffect filter="fade" transition="in">
                                      <p:cBhvr>
                                        <p:cTn dur="500" id="62"/>
                                        <p:tgtEl>
                                          <p:spTgt spid="4"/>
                                        </p:tgtEl>
                                      </p:cBhvr>
                                    </p:animEffect>
                                    <p:anim calcmode="lin" valueType="num">
                                      <p:cBhvr>
                                        <p:cTn dur="500" fill="hold" id="63"/>
                                        <p:tgtEl>
                                          <p:spTgt spid="4"/>
                                        </p:tgtEl>
                                        <p:attrNameLst>
                                          <p:attrName>ppt_x</p:attrName>
                                        </p:attrNameLst>
                                      </p:cBhvr>
                                      <p:tavLst>
                                        <p:tav tm="0">
                                          <p:val>
                                            <p:strVal val="#ppt_x"/>
                                          </p:val>
                                        </p:tav>
                                        <p:tav tm="100000">
                                          <p:val>
                                            <p:strVal val="#ppt_x"/>
                                          </p:val>
                                        </p:tav>
                                      </p:tavLst>
                                    </p:anim>
                                    <p:anim calcmode="lin" valueType="num">
                                      <p:cBhvr>
                                        <p:cTn dur="500" fill="hold" id="64"/>
                                        <p:tgtEl>
                                          <p:spTgt spid="4"/>
                                        </p:tgtEl>
                                        <p:attrNameLst>
                                          <p:attrName>ppt_y</p:attrName>
                                        </p:attrNameLst>
                                      </p:cBhvr>
                                      <p:tavLst>
                                        <p:tav tm="0">
                                          <p:val>
                                            <p:strVal val="#ppt_y+.1"/>
                                          </p:val>
                                        </p:tav>
                                        <p:tav tm="100000">
                                          <p:val>
                                            <p:strVal val="#ppt_y"/>
                                          </p:val>
                                        </p:tav>
                                      </p:tavLst>
                                    </p:anim>
                                  </p:childTnLst>
                                </p:cTn>
                              </p:par>
                              <p:par>
                                <p:cTn fill="hold" id="65" nodeType="withEffect" presetClass="entr" presetID="42" presetSubtype="0">
                                  <p:stCondLst>
                                    <p:cond delay="0"/>
                                  </p:stCondLst>
                                  <p:childTnLst>
                                    <p:set>
                                      <p:cBhvr>
                                        <p:cTn dur="1" fill="hold" id="66">
                                          <p:stCondLst>
                                            <p:cond delay="0"/>
                                          </p:stCondLst>
                                        </p:cTn>
                                        <p:tgtEl>
                                          <p:spTgt spid="8"/>
                                        </p:tgtEl>
                                        <p:attrNameLst>
                                          <p:attrName>style.visibility</p:attrName>
                                        </p:attrNameLst>
                                      </p:cBhvr>
                                      <p:to>
                                        <p:strVal val="visible"/>
                                      </p:to>
                                    </p:set>
                                    <p:animEffect filter="fade" transition="in">
                                      <p:cBhvr>
                                        <p:cTn dur="500" id="67"/>
                                        <p:tgtEl>
                                          <p:spTgt spid="8"/>
                                        </p:tgtEl>
                                      </p:cBhvr>
                                    </p:animEffect>
                                    <p:anim calcmode="lin" valueType="num">
                                      <p:cBhvr>
                                        <p:cTn dur="500" fill="hold" id="68"/>
                                        <p:tgtEl>
                                          <p:spTgt spid="8"/>
                                        </p:tgtEl>
                                        <p:attrNameLst>
                                          <p:attrName>ppt_x</p:attrName>
                                        </p:attrNameLst>
                                      </p:cBhvr>
                                      <p:tavLst>
                                        <p:tav tm="0">
                                          <p:val>
                                            <p:strVal val="#ppt_x"/>
                                          </p:val>
                                        </p:tav>
                                        <p:tav tm="100000">
                                          <p:val>
                                            <p:strVal val="#ppt_x"/>
                                          </p:val>
                                        </p:tav>
                                      </p:tavLst>
                                    </p:anim>
                                    <p:anim calcmode="lin" valueType="num">
                                      <p:cBhvr>
                                        <p:cTn dur="500" fill="hold" id="69"/>
                                        <p:tgtEl>
                                          <p:spTgt spid="8"/>
                                        </p:tgtEl>
                                        <p:attrNameLst>
                                          <p:attrName>ppt_y</p:attrName>
                                        </p:attrNameLst>
                                      </p:cBhvr>
                                      <p:tavLst>
                                        <p:tav tm="0">
                                          <p:val>
                                            <p:strVal val="#ppt_y+.1"/>
                                          </p:val>
                                        </p:tav>
                                        <p:tav tm="100000">
                                          <p:val>
                                            <p:strVal val="#ppt_y"/>
                                          </p:val>
                                        </p:tav>
                                      </p:tavLst>
                                    </p:anim>
                                  </p:childTnLst>
                                </p:cTn>
                              </p:par>
                              <p:par>
                                <p:cTn fill="hold" id="70" nodeType="withEffect" presetClass="entr" presetID="42" presetSubtype="0">
                                  <p:stCondLst>
                                    <p:cond delay="0"/>
                                  </p:stCondLst>
                                  <p:childTnLst>
                                    <p:set>
                                      <p:cBhvr>
                                        <p:cTn dur="1" fill="hold" id="71">
                                          <p:stCondLst>
                                            <p:cond delay="0"/>
                                          </p:stCondLst>
                                        </p:cTn>
                                        <p:tgtEl>
                                          <p:spTgt spid="13"/>
                                        </p:tgtEl>
                                        <p:attrNameLst>
                                          <p:attrName>style.visibility</p:attrName>
                                        </p:attrNameLst>
                                      </p:cBhvr>
                                      <p:to>
                                        <p:strVal val="visible"/>
                                      </p:to>
                                    </p:set>
                                    <p:animEffect filter="fade" transition="in">
                                      <p:cBhvr>
                                        <p:cTn dur="500" id="72"/>
                                        <p:tgtEl>
                                          <p:spTgt spid="13"/>
                                        </p:tgtEl>
                                      </p:cBhvr>
                                    </p:animEffect>
                                    <p:anim calcmode="lin" valueType="num">
                                      <p:cBhvr>
                                        <p:cTn dur="500" fill="hold" id="73"/>
                                        <p:tgtEl>
                                          <p:spTgt spid="13"/>
                                        </p:tgtEl>
                                        <p:attrNameLst>
                                          <p:attrName>ppt_x</p:attrName>
                                        </p:attrNameLst>
                                      </p:cBhvr>
                                      <p:tavLst>
                                        <p:tav tm="0">
                                          <p:val>
                                            <p:strVal val="#ppt_x"/>
                                          </p:val>
                                        </p:tav>
                                        <p:tav tm="100000">
                                          <p:val>
                                            <p:strVal val="#ppt_x"/>
                                          </p:val>
                                        </p:tav>
                                      </p:tavLst>
                                    </p:anim>
                                    <p:anim calcmode="lin" valueType="num">
                                      <p:cBhvr>
                                        <p:cTn dur="500" fill="hold" id="74"/>
                                        <p:tgtEl>
                                          <p:spTgt spid="13"/>
                                        </p:tgtEl>
                                        <p:attrNameLst>
                                          <p:attrName>ppt_y</p:attrName>
                                        </p:attrNameLst>
                                      </p:cBhvr>
                                      <p:tavLst>
                                        <p:tav tm="0">
                                          <p:val>
                                            <p:strVal val="#ppt_y+.1"/>
                                          </p:val>
                                        </p:tav>
                                        <p:tav tm="100000">
                                          <p:val>
                                            <p:strVal val="#ppt_y"/>
                                          </p:val>
                                        </p:tav>
                                      </p:tavLst>
                                    </p:anim>
                                  </p:childTnLst>
                                </p:cTn>
                              </p:par>
                            </p:childTnLst>
                          </p:cTn>
                        </p:par>
                      </p:childTnLst>
                    </p:cTn>
                  </p:par>
                  <p:par>
                    <p:cTn fill="hold" id="75" nodeType="clickPar">
                      <p:stCondLst>
                        <p:cond delay="indefinite"/>
                      </p:stCondLst>
                      <p:childTnLst>
                        <p:par>
                          <p:cTn fill="hold" id="76" nodeType="afterGroup">
                            <p:stCondLst>
                              <p:cond delay="0"/>
                            </p:stCondLst>
                            <p:childTnLst>
                              <p:par>
                                <p:cTn fill="hold" id="77" nodeType="clickEffect" presetClass="entr" presetID="47" presetSubtype="0">
                                  <p:stCondLst>
                                    <p:cond delay="0"/>
                                  </p:stCondLst>
                                  <p:childTnLst>
                                    <p:set>
                                      <p:cBhvr>
                                        <p:cTn dur="1" fill="hold" id="78">
                                          <p:stCondLst>
                                            <p:cond delay="0"/>
                                          </p:stCondLst>
                                        </p:cTn>
                                        <p:tgtEl>
                                          <p:spTgt spid="16"/>
                                        </p:tgtEl>
                                        <p:attrNameLst>
                                          <p:attrName>style.visibility</p:attrName>
                                        </p:attrNameLst>
                                      </p:cBhvr>
                                      <p:to>
                                        <p:strVal val="visible"/>
                                      </p:to>
                                    </p:set>
                                    <p:animEffect filter="fade" transition="in">
                                      <p:cBhvr>
                                        <p:cTn dur="500" id="79"/>
                                        <p:tgtEl>
                                          <p:spTgt spid="16"/>
                                        </p:tgtEl>
                                      </p:cBhvr>
                                    </p:animEffect>
                                    <p:anim calcmode="lin" valueType="num">
                                      <p:cBhvr>
                                        <p:cTn dur="500" fill="hold" id="80"/>
                                        <p:tgtEl>
                                          <p:spTgt spid="16"/>
                                        </p:tgtEl>
                                        <p:attrNameLst>
                                          <p:attrName>ppt_x</p:attrName>
                                        </p:attrNameLst>
                                      </p:cBhvr>
                                      <p:tavLst>
                                        <p:tav tm="0">
                                          <p:val>
                                            <p:strVal val="#ppt_x"/>
                                          </p:val>
                                        </p:tav>
                                        <p:tav tm="100000">
                                          <p:val>
                                            <p:strVal val="#ppt_x"/>
                                          </p:val>
                                        </p:tav>
                                      </p:tavLst>
                                    </p:anim>
                                    <p:anim calcmode="lin" valueType="num">
                                      <p:cBhvr>
                                        <p:cTn dur="500" fill="hold" id="81"/>
                                        <p:tgtEl>
                                          <p:spTgt spid="16"/>
                                        </p:tgtEl>
                                        <p:attrNameLst>
                                          <p:attrName>ppt_y</p:attrName>
                                        </p:attrNameLst>
                                      </p:cBhvr>
                                      <p:tavLst>
                                        <p:tav tm="0">
                                          <p:val>
                                            <p:strVal val="#ppt_y-.1"/>
                                          </p:val>
                                        </p:tav>
                                        <p:tav tm="100000">
                                          <p:val>
                                            <p:strVal val="#ppt_y"/>
                                          </p:val>
                                        </p:tav>
                                      </p:tavLst>
                                    </p:anim>
                                  </p:childTnLst>
                                </p:cTn>
                              </p:par>
                              <p:par>
                                <p:cTn fill="hold" id="82" nodeType="withEffect" presetClass="entr" presetID="47" presetSubtype="0">
                                  <p:stCondLst>
                                    <p:cond delay="0"/>
                                  </p:stCondLst>
                                  <p:childTnLst>
                                    <p:set>
                                      <p:cBhvr>
                                        <p:cTn dur="1" fill="hold" id="83">
                                          <p:stCondLst>
                                            <p:cond delay="0"/>
                                          </p:stCondLst>
                                        </p:cTn>
                                        <p:tgtEl>
                                          <p:spTgt spid="19"/>
                                        </p:tgtEl>
                                        <p:attrNameLst>
                                          <p:attrName>style.visibility</p:attrName>
                                        </p:attrNameLst>
                                      </p:cBhvr>
                                      <p:to>
                                        <p:strVal val="visible"/>
                                      </p:to>
                                    </p:set>
                                    <p:animEffect filter="fade" transition="in">
                                      <p:cBhvr>
                                        <p:cTn dur="500" id="84"/>
                                        <p:tgtEl>
                                          <p:spTgt spid="19"/>
                                        </p:tgtEl>
                                      </p:cBhvr>
                                    </p:animEffect>
                                    <p:anim calcmode="lin" valueType="num">
                                      <p:cBhvr>
                                        <p:cTn dur="500" fill="hold" id="85"/>
                                        <p:tgtEl>
                                          <p:spTgt spid="19"/>
                                        </p:tgtEl>
                                        <p:attrNameLst>
                                          <p:attrName>ppt_x</p:attrName>
                                        </p:attrNameLst>
                                      </p:cBhvr>
                                      <p:tavLst>
                                        <p:tav tm="0">
                                          <p:val>
                                            <p:strVal val="#ppt_x"/>
                                          </p:val>
                                        </p:tav>
                                        <p:tav tm="100000">
                                          <p:val>
                                            <p:strVal val="#ppt_x"/>
                                          </p:val>
                                        </p:tav>
                                      </p:tavLst>
                                    </p:anim>
                                    <p:anim calcmode="lin" valueType="num">
                                      <p:cBhvr>
                                        <p:cTn dur="500" fill="hold" id="86"/>
                                        <p:tgtEl>
                                          <p:spTgt spid="19"/>
                                        </p:tgtEl>
                                        <p:attrNameLst>
                                          <p:attrName>ppt_y</p:attrName>
                                        </p:attrNameLst>
                                      </p:cBhvr>
                                      <p:tavLst>
                                        <p:tav tm="0">
                                          <p:val>
                                            <p:strVal val="#ppt_y-.1"/>
                                          </p:val>
                                        </p:tav>
                                        <p:tav tm="100000">
                                          <p:val>
                                            <p:strVal val="#ppt_y"/>
                                          </p:val>
                                        </p:tav>
                                      </p:tavLst>
                                    </p:anim>
                                  </p:childTnLst>
                                </p:cTn>
                              </p:par>
                              <p:par>
                                <p:cTn fill="hold" id="87" nodeType="withEffect" presetClass="entr" presetID="47" presetSubtype="0">
                                  <p:stCondLst>
                                    <p:cond delay="0"/>
                                  </p:stCondLst>
                                  <p:childTnLst>
                                    <p:set>
                                      <p:cBhvr>
                                        <p:cTn dur="1" fill="hold" id="88">
                                          <p:stCondLst>
                                            <p:cond delay="0"/>
                                          </p:stCondLst>
                                        </p:cTn>
                                        <p:tgtEl>
                                          <p:spTgt spid="22"/>
                                        </p:tgtEl>
                                        <p:attrNameLst>
                                          <p:attrName>style.visibility</p:attrName>
                                        </p:attrNameLst>
                                      </p:cBhvr>
                                      <p:to>
                                        <p:strVal val="visible"/>
                                      </p:to>
                                    </p:set>
                                    <p:animEffect filter="fade" transition="in">
                                      <p:cBhvr>
                                        <p:cTn dur="500" id="89"/>
                                        <p:tgtEl>
                                          <p:spTgt spid="22"/>
                                        </p:tgtEl>
                                      </p:cBhvr>
                                    </p:animEffect>
                                    <p:anim calcmode="lin" valueType="num">
                                      <p:cBhvr>
                                        <p:cTn dur="500" fill="hold" id="90"/>
                                        <p:tgtEl>
                                          <p:spTgt spid="22"/>
                                        </p:tgtEl>
                                        <p:attrNameLst>
                                          <p:attrName>ppt_x</p:attrName>
                                        </p:attrNameLst>
                                      </p:cBhvr>
                                      <p:tavLst>
                                        <p:tav tm="0">
                                          <p:val>
                                            <p:strVal val="#ppt_x"/>
                                          </p:val>
                                        </p:tav>
                                        <p:tav tm="100000">
                                          <p:val>
                                            <p:strVal val="#ppt_x"/>
                                          </p:val>
                                        </p:tav>
                                      </p:tavLst>
                                    </p:anim>
                                    <p:anim calcmode="lin" valueType="num">
                                      <p:cBhvr>
                                        <p:cTn dur="500" fill="hold" id="91"/>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075812" y="1299035"/>
            <a:ext cx="3918727" cy="2856891"/>
            <a:chOff x="827584" y="1275606"/>
            <a:chExt cx="3918727" cy="2856891"/>
          </a:xfrm>
        </p:grpSpPr>
        <p:sp>
          <p:nvSpPr>
            <p:cNvPr id="3" name="Line 6"/>
            <p:cNvSpPr>
              <a:spLocks noChangeShapeType="1"/>
            </p:cNvSpPr>
            <p:nvPr/>
          </p:nvSpPr>
          <p:spPr bwMode="auto">
            <a:xfrm>
              <a:off x="1202173" y="1415432"/>
              <a:ext cx="3544138" cy="0"/>
            </a:xfrm>
            <a:prstGeom prst="line">
              <a:avLst/>
            </a:prstGeom>
            <a:noFill/>
            <a:ln cap="flat" w="5">
              <a:solidFill>
                <a:schemeClr val="accent3"/>
              </a:solidFill>
              <a:prstDash val="solid"/>
              <a:miter lim="800000"/>
            </a:ln>
            <a:extLst>
              <a:ext uri="{909E8E84-426E-40DD-AFC4-6F175D3DCCD1}">
                <a14:hiddenFill>
                  <a:noFill/>
                </a14:hiddenFill>
              </a:ext>
            </a:extLst>
          </p:spPr>
          <p:txBody>
            <a:bodyPr anchor="t" anchorCtr="0" bIns="28967" compatLnSpc="1" lIns="57934" numCol="1" rIns="57934" tIns="28967" vert="horz" wrap="square"/>
            <a:lstStyle/>
            <a:p>
              <a:endParaRPr altLang="en-US" lang="zh-CN" sz="1200"/>
            </a:p>
          </p:txBody>
        </p:sp>
        <p:sp>
          <p:nvSpPr>
            <p:cNvPr id="4" name="Line 7"/>
            <p:cNvSpPr>
              <a:spLocks noChangeShapeType="1"/>
            </p:cNvSpPr>
            <p:nvPr/>
          </p:nvSpPr>
          <p:spPr bwMode="auto">
            <a:xfrm>
              <a:off x="1202173" y="1753776"/>
              <a:ext cx="3544138" cy="0"/>
            </a:xfrm>
            <a:prstGeom prst="line">
              <a:avLst/>
            </a:prstGeom>
            <a:noFill/>
            <a:ln cap="flat" w="5">
              <a:solidFill>
                <a:schemeClr val="accent3"/>
              </a:solidFill>
              <a:prstDash val="solid"/>
              <a:miter lim="800000"/>
            </a:ln>
            <a:extLst>
              <a:ext uri="{909E8E84-426E-40DD-AFC4-6F175D3DCCD1}">
                <a14:hiddenFill>
                  <a:noFill/>
                </a14:hiddenFill>
              </a:ext>
            </a:extLst>
          </p:spPr>
          <p:txBody>
            <a:bodyPr anchor="t" anchorCtr="0" bIns="28967" compatLnSpc="1" lIns="57934" numCol="1" rIns="57934" tIns="28967" vert="horz" wrap="square"/>
            <a:lstStyle/>
            <a:p>
              <a:endParaRPr altLang="en-US" lang="zh-CN" sz="1200"/>
            </a:p>
          </p:txBody>
        </p:sp>
        <p:sp>
          <p:nvSpPr>
            <p:cNvPr id="5" name="Line 8"/>
            <p:cNvSpPr>
              <a:spLocks noChangeShapeType="1"/>
            </p:cNvSpPr>
            <p:nvPr/>
          </p:nvSpPr>
          <p:spPr bwMode="auto">
            <a:xfrm>
              <a:off x="1202173" y="2084161"/>
              <a:ext cx="3544138" cy="0"/>
            </a:xfrm>
            <a:prstGeom prst="line">
              <a:avLst/>
            </a:prstGeom>
            <a:noFill/>
            <a:ln cap="flat" w="5">
              <a:solidFill>
                <a:schemeClr val="accent3"/>
              </a:solidFill>
              <a:prstDash val="solid"/>
              <a:miter lim="800000"/>
            </a:ln>
            <a:extLst>
              <a:ext uri="{909E8E84-426E-40DD-AFC4-6F175D3DCCD1}">
                <a14:hiddenFill>
                  <a:noFill/>
                </a14:hiddenFill>
              </a:ext>
            </a:extLst>
          </p:spPr>
          <p:txBody>
            <a:bodyPr anchor="t" anchorCtr="0" bIns="28967" compatLnSpc="1" lIns="57934" numCol="1" rIns="57934" tIns="28967" vert="horz" wrap="square"/>
            <a:lstStyle/>
            <a:p>
              <a:endParaRPr altLang="en-US" lang="zh-CN" sz="1200"/>
            </a:p>
          </p:txBody>
        </p:sp>
        <p:sp>
          <p:nvSpPr>
            <p:cNvPr id="6" name="Line 9"/>
            <p:cNvSpPr>
              <a:spLocks noChangeShapeType="1"/>
            </p:cNvSpPr>
            <p:nvPr/>
          </p:nvSpPr>
          <p:spPr bwMode="auto">
            <a:xfrm>
              <a:off x="1202173" y="2422506"/>
              <a:ext cx="3544138" cy="0"/>
            </a:xfrm>
            <a:prstGeom prst="line">
              <a:avLst/>
            </a:prstGeom>
            <a:noFill/>
            <a:ln cap="flat" w="5">
              <a:solidFill>
                <a:schemeClr val="accent3"/>
              </a:solidFill>
              <a:prstDash val="solid"/>
              <a:miter lim="800000"/>
            </a:ln>
            <a:extLst>
              <a:ext uri="{909E8E84-426E-40DD-AFC4-6F175D3DCCD1}">
                <a14:hiddenFill>
                  <a:noFill/>
                </a14:hiddenFill>
              </a:ext>
            </a:extLst>
          </p:spPr>
          <p:txBody>
            <a:bodyPr anchor="t" anchorCtr="0" bIns="28967" compatLnSpc="1" lIns="57934" numCol="1" rIns="57934" tIns="28967" vert="horz" wrap="square"/>
            <a:lstStyle/>
            <a:p>
              <a:endParaRPr altLang="en-US" lang="zh-CN" sz="1200"/>
            </a:p>
          </p:txBody>
        </p:sp>
        <p:sp>
          <p:nvSpPr>
            <p:cNvPr id="7" name="Line 10"/>
            <p:cNvSpPr>
              <a:spLocks noChangeShapeType="1"/>
            </p:cNvSpPr>
            <p:nvPr/>
          </p:nvSpPr>
          <p:spPr bwMode="auto">
            <a:xfrm>
              <a:off x="1202173" y="2760849"/>
              <a:ext cx="3544138" cy="0"/>
            </a:xfrm>
            <a:prstGeom prst="line">
              <a:avLst/>
            </a:prstGeom>
            <a:noFill/>
            <a:ln cap="flat" w="5">
              <a:solidFill>
                <a:schemeClr val="accent3"/>
              </a:solidFill>
              <a:prstDash val="solid"/>
              <a:miter lim="800000"/>
            </a:ln>
            <a:extLst>
              <a:ext uri="{909E8E84-426E-40DD-AFC4-6F175D3DCCD1}">
                <a14:hiddenFill>
                  <a:noFill/>
                </a14:hiddenFill>
              </a:ext>
            </a:extLst>
          </p:spPr>
          <p:txBody>
            <a:bodyPr anchor="t" anchorCtr="0" bIns="28967" compatLnSpc="1" lIns="57934" numCol="1" rIns="57934" tIns="28967" vert="horz" wrap="square"/>
            <a:lstStyle/>
            <a:p>
              <a:endParaRPr altLang="en-US" lang="zh-CN" sz="1200"/>
            </a:p>
          </p:txBody>
        </p:sp>
        <p:sp>
          <p:nvSpPr>
            <p:cNvPr id="8" name="Line 11"/>
            <p:cNvSpPr>
              <a:spLocks noChangeShapeType="1"/>
            </p:cNvSpPr>
            <p:nvPr/>
          </p:nvSpPr>
          <p:spPr bwMode="auto">
            <a:xfrm>
              <a:off x="1202173" y="3099194"/>
              <a:ext cx="3544138" cy="0"/>
            </a:xfrm>
            <a:prstGeom prst="line">
              <a:avLst/>
            </a:prstGeom>
            <a:noFill/>
            <a:ln cap="flat" w="5">
              <a:solidFill>
                <a:schemeClr val="accent3"/>
              </a:solidFill>
              <a:prstDash val="solid"/>
              <a:miter lim="800000"/>
            </a:ln>
            <a:extLst>
              <a:ext uri="{909E8E84-426E-40DD-AFC4-6F175D3DCCD1}">
                <a14:hiddenFill>
                  <a:noFill/>
                </a14:hiddenFill>
              </a:ext>
            </a:extLst>
          </p:spPr>
          <p:txBody>
            <a:bodyPr anchor="t" anchorCtr="0" bIns="28967" compatLnSpc="1" lIns="57934" numCol="1" rIns="57934" tIns="28967" vert="horz" wrap="square"/>
            <a:lstStyle/>
            <a:p>
              <a:endParaRPr altLang="en-US" lang="zh-CN" sz="1200"/>
            </a:p>
          </p:txBody>
        </p:sp>
        <p:sp>
          <p:nvSpPr>
            <p:cNvPr id="9" name="Line 12"/>
            <p:cNvSpPr>
              <a:spLocks noChangeShapeType="1"/>
            </p:cNvSpPr>
            <p:nvPr/>
          </p:nvSpPr>
          <p:spPr bwMode="auto">
            <a:xfrm>
              <a:off x="1202173" y="3429578"/>
              <a:ext cx="3544138" cy="0"/>
            </a:xfrm>
            <a:prstGeom prst="line">
              <a:avLst/>
            </a:prstGeom>
            <a:noFill/>
            <a:ln cap="flat" w="5">
              <a:solidFill>
                <a:schemeClr val="accent3"/>
              </a:solidFill>
              <a:prstDash val="solid"/>
              <a:miter lim="800000"/>
            </a:ln>
            <a:extLst>
              <a:ext uri="{909E8E84-426E-40DD-AFC4-6F175D3DCCD1}">
                <a14:hiddenFill>
                  <a:noFill/>
                </a14:hiddenFill>
              </a:ext>
            </a:extLst>
          </p:spPr>
          <p:txBody>
            <a:bodyPr anchor="t" anchorCtr="0" bIns="28967" compatLnSpc="1" lIns="57934" numCol="1" rIns="57934" tIns="28967" vert="horz" wrap="square"/>
            <a:lstStyle/>
            <a:p>
              <a:endParaRPr altLang="en-US" lang="zh-CN" sz="1200"/>
            </a:p>
          </p:txBody>
        </p:sp>
        <p:sp>
          <p:nvSpPr>
            <p:cNvPr id="10" name="Line 13"/>
            <p:cNvSpPr>
              <a:spLocks noChangeShapeType="1"/>
            </p:cNvSpPr>
            <p:nvPr/>
          </p:nvSpPr>
          <p:spPr bwMode="auto">
            <a:xfrm>
              <a:off x="1202173" y="3767923"/>
              <a:ext cx="3544138" cy="0"/>
            </a:xfrm>
            <a:prstGeom prst="line">
              <a:avLst/>
            </a:prstGeom>
            <a:noFill/>
            <a:ln cap="flat" w="5">
              <a:solidFill>
                <a:schemeClr val="accent3"/>
              </a:solidFill>
              <a:prstDash val="solid"/>
              <a:miter lim="800000"/>
            </a:ln>
            <a:extLst>
              <a:ext uri="{909E8E84-426E-40DD-AFC4-6F175D3DCCD1}">
                <a14:hiddenFill>
                  <a:noFill/>
                </a14:hiddenFill>
              </a:ext>
            </a:extLst>
          </p:spPr>
          <p:txBody>
            <a:bodyPr anchor="t" anchorCtr="0" bIns="28967" compatLnSpc="1" lIns="57934" numCol="1" rIns="57934" tIns="28967" vert="horz" wrap="square"/>
            <a:lstStyle/>
            <a:p>
              <a:endParaRPr altLang="en-US" lang="zh-CN" sz="1200"/>
            </a:p>
          </p:txBody>
        </p:sp>
        <p:sp>
          <p:nvSpPr>
            <p:cNvPr id="11" name="Rectangle 14"/>
            <p:cNvSpPr>
              <a:spLocks noChangeArrowheads="1"/>
            </p:cNvSpPr>
            <p:nvPr/>
          </p:nvSpPr>
          <p:spPr bwMode="auto">
            <a:xfrm>
              <a:off x="4145674" y="1690089"/>
              <a:ext cx="346062" cy="2077836"/>
            </a:xfrm>
            <a:prstGeom prst="rect">
              <a:avLst/>
            </a:prstGeom>
            <a:solidFill>
              <a:schemeClr val="tx2"/>
            </a:solidFill>
            <a:ln>
              <a:noFill/>
            </a:ln>
          </p:spPr>
          <p:txBody>
            <a:bodyPr anchor="t" anchorCtr="0" bIns="28967" compatLnSpc="1" lIns="57934" numCol="1" rIns="57934" tIns="28967" vert="horz" wrap="square"/>
            <a:lstStyle/>
            <a:p>
              <a:endParaRPr altLang="en-US" lang="zh-CN" sz="1200"/>
            </a:p>
          </p:txBody>
        </p:sp>
        <p:sp>
          <p:nvSpPr>
            <p:cNvPr id="12" name="Rectangle 16"/>
            <p:cNvSpPr>
              <a:spLocks noChangeArrowheads="1"/>
            </p:cNvSpPr>
            <p:nvPr/>
          </p:nvSpPr>
          <p:spPr bwMode="auto">
            <a:xfrm>
              <a:off x="3270580" y="2386683"/>
              <a:ext cx="350039" cy="1381243"/>
            </a:xfrm>
            <a:prstGeom prst="rect">
              <a:avLst/>
            </a:prstGeom>
            <a:solidFill>
              <a:schemeClr val="bg2"/>
            </a:solidFill>
            <a:ln>
              <a:noFill/>
            </a:ln>
          </p:spPr>
          <p:txBody>
            <a:bodyPr anchor="t" anchorCtr="0" bIns="28967" compatLnSpc="1" lIns="57934" numCol="1" rIns="57934" tIns="28967" vert="horz" wrap="square"/>
            <a:lstStyle/>
            <a:p>
              <a:endParaRPr altLang="en-US" lang="zh-CN" sz="1200"/>
            </a:p>
          </p:txBody>
        </p:sp>
        <p:sp>
          <p:nvSpPr>
            <p:cNvPr id="13" name="Rectangle 19"/>
            <p:cNvSpPr>
              <a:spLocks noChangeArrowheads="1"/>
            </p:cNvSpPr>
            <p:nvPr/>
          </p:nvSpPr>
          <p:spPr bwMode="auto">
            <a:xfrm>
              <a:off x="2367642" y="2271246"/>
              <a:ext cx="338105" cy="1496679"/>
            </a:xfrm>
            <a:prstGeom prst="rect">
              <a:avLst/>
            </a:prstGeom>
            <a:solidFill>
              <a:schemeClr val="tx1"/>
            </a:solidFill>
            <a:ln>
              <a:noFill/>
            </a:ln>
          </p:spPr>
          <p:txBody>
            <a:bodyPr anchor="t" anchorCtr="0" bIns="28967" compatLnSpc="1" lIns="57934" numCol="1" rIns="57934" tIns="28967" vert="horz" wrap="square"/>
            <a:lstStyle/>
            <a:p>
              <a:endParaRPr altLang="en-US" lang="zh-CN" sz="1200"/>
            </a:p>
          </p:txBody>
        </p:sp>
        <p:sp>
          <p:nvSpPr>
            <p:cNvPr id="14" name="Rectangle 21"/>
            <p:cNvSpPr>
              <a:spLocks noChangeArrowheads="1"/>
            </p:cNvSpPr>
            <p:nvPr/>
          </p:nvSpPr>
          <p:spPr bwMode="auto">
            <a:xfrm>
              <a:off x="1484590" y="2694842"/>
              <a:ext cx="350039" cy="1073081"/>
            </a:xfrm>
            <a:prstGeom prst="rect">
              <a:avLst/>
            </a:prstGeom>
            <a:solidFill>
              <a:schemeClr val="bg1"/>
            </a:solidFill>
            <a:ln>
              <a:noFill/>
            </a:ln>
          </p:spPr>
          <p:txBody>
            <a:bodyPr anchor="t" anchorCtr="0" bIns="28967" compatLnSpc="1" lIns="57934" numCol="1" rIns="57934" tIns="28967" vert="horz" wrap="square"/>
            <a:lstStyle/>
            <a:p>
              <a:endParaRPr altLang="en-US" lang="zh-CN" sz="1200"/>
            </a:p>
          </p:txBody>
        </p:sp>
        <p:sp>
          <p:nvSpPr>
            <p:cNvPr id="15" name="TextBox 14"/>
            <p:cNvSpPr txBox="1"/>
            <p:nvPr/>
          </p:nvSpPr>
          <p:spPr>
            <a:xfrm>
              <a:off x="1004671" y="3628098"/>
              <a:ext cx="193656" cy="240814"/>
            </a:xfrm>
            <a:prstGeom prst="rect">
              <a:avLst/>
            </a:prstGeom>
            <a:noFill/>
          </p:spPr>
          <p:txBody>
            <a:bodyPr bIns="28967" lIns="57934" rIns="57934" rtlCol="0" tIns="28967" wrap="none">
              <a:spAutoFit/>
            </a:bodyPr>
            <a:lstStyle/>
            <a:p>
              <a:r>
                <a:rPr altLang="zh-CN" lang="en-US" sz="1200">
                  <a:solidFill>
                    <a:schemeClr val="accent1"/>
                  </a:solidFill>
                </a:rPr>
                <a:t>0</a:t>
              </a:r>
            </a:p>
          </p:txBody>
        </p:sp>
        <p:sp>
          <p:nvSpPr>
            <p:cNvPr id="16" name="TextBox 15"/>
            <p:cNvSpPr txBox="1"/>
            <p:nvPr/>
          </p:nvSpPr>
          <p:spPr>
            <a:xfrm>
              <a:off x="827584" y="3292029"/>
              <a:ext cx="349230" cy="240814"/>
            </a:xfrm>
            <a:prstGeom prst="rect">
              <a:avLst/>
            </a:prstGeom>
            <a:noFill/>
          </p:spPr>
          <p:txBody>
            <a:bodyPr bIns="28967" lIns="57934" rIns="57934" rtlCol="0" tIns="28967" wrap="none">
              <a:spAutoFit/>
            </a:bodyPr>
            <a:lstStyle/>
            <a:p>
              <a:r>
                <a:rPr altLang="zh-CN" lang="en-US" sz="1200">
                  <a:solidFill>
                    <a:schemeClr val="accent1"/>
                  </a:solidFill>
                </a:rPr>
                <a:t>100</a:t>
              </a:r>
            </a:p>
          </p:txBody>
        </p:sp>
        <p:sp>
          <p:nvSpPr>
            <p:cNvPr id="17" name="TextBox 16"/>
            <p:cNvSpPr txBox="1"/>
            <p:nvPr/>
          </p:nvSpPr>
          <p:spPr>
            <a:xfrm>
              <a:off x="827584" y="2955958"/>
              <a:ext cx="349230" cy="240814"/>
            </a:xfrm>
            <a:prstGeom prst="rect">
              <a:avLst/>
            </a:prstGeom>
            <a:noFill/>
          </p:spPr>
          <p:txBody>
            <a:bodyPr bIns="28967" lIns="57934" rIns="57934" rtlCol="0" tIns="28967" wrap="none">
              <a:spAutoFit/>
            </a:bodyPr>
            <a:lstStyle/>
            <a:p>
              <a:r>
                <a:rPr altLang="zh-CN" lang="en-US" sz="1200">
                  <a:solidFill>
                    <a:schemeClr val="accent1"/>
                  </a:solidFill>
                </a:rPr>
                <a:t>200</a:t>
              </a:r>
            </a:p>
          </p:txBody>
        </p:sp>
        <p:sp>
          <p:nvSpPr>
            <p:cNvPr id="18" name="TextBox 17"/>
            <p:cNvSpPr txBox="1"/>
            <p:nvPr/>
          </p:nvSpPr>
          <p:spPr>
            <a:xfrm>
              <a:off x="827584" y="2619889"/>
              <a:ext cx="349230" cy="240814"/>
            </a:xfrm>
            <a:prstGeom prst="rect">
              <a:avLst/>
            </a:prstGeom>
            <a:noFill/>
          </p:spPr>
          <p:txBody>
            <a:bodyPr bIns="28967" lIns="57934" rIns="57934" rtlCol="0" tIns="28967" wrap="none">
              <a:spAutoFit/>
            </a:bodyPr>
            <a:lstStyle/>
            <a:p>
              <a:r>
                <a:rPr altLang="zh-CN" lang="en-US" sz="1200">
                  <a:solidFill>
                    <a:schemeClr val="accent1"/>
                  </a:solidFill>
                </a:rPr>
                <a:t>300</a:t>
              </a:r>
            </a:p>
          </p:txBody>
        </p:sp>
        <p:sp>
          <p:nvSpPr>
            <p:cNvPr id="19" name="TextBox 18"/>
            <p:cNvSpPr txBox="1"/>
            <p:nvPr/>
          </p:nvSpPr>
          <p:spPr>
            <a:xfrm>
              <a:off x="827584" y="2283818"/>
              <a:ext cx="349230" cy="240814"/>
            </a:xfrm>
            <a:prstGeom prst="rect">
              <a:avLst/>
            </a:prstGeom>
            <a:noFill/>
          </p:spPr>
          <p:txBody>
            <a:bodyPr bIns="28967" lIns="57934" rIns="57934" rtlCol="0" tIns="28967" wrap="none">
              <a:spAutoFit/>
            </a:bodyPr>
            <a:lstStyle/>
            <a:p>
              <a:r>
                <a:rPr altLang="zh-CN" lang="en-US" sz="1200">
                  <a:solidFill>
                    <a:schemeClr val="accent1"/>
                  </a:solidFill>
                </a:rPr>
                <a:t>400</a:t>
              </a:r>
            </a:p>
          </p:txBody>
        </p:sp>
        <p:sp>
          <p:nvSpPr>
            <p:cNvPr id="20" name="TextBox 19"/>
            <p:cNvSpPr txBox="1"/>
            <p:nvPr/>
          </p:nvSpPr>
          <p:spPr>
            <a:xfrm>
              <a:off x="827584" y="1947748"/>
              <a:ext cx="349230" cy="240814"/>
            </a:xfrm>
            <a:prstGeom prst="rect">
              <a:avLst/>
            </a:prstGeom>
            <a:noFill/>
          </p:spPr>
          <p:txBody>
            <a:bodyPr bIns="28967" lIns="57934" rIns="57934" rtlCol="0" tIns="28967" wrap="none">
              <a:spAutoFit/>
            </a:bodyPr>
            <a:lstStyle/>
            <a:p>
              <a:r>
                <a:rPr altLang="zh-CN" lang="en-US" sz="1200">
                  <a:solidFill>
                    <a:schemeClr val="accent1"/>
                  </a:solidFill>
                </a:rPr>
                <a:t>500</a:t>
              </a:r>
            </a:p>
          </p:txBody>
        </p:sp>
        <p:sp>
          <p:nvSpPr>
            <p:cNvPr id="21" name="TextBox 20"/>
            <p:cNvSpPr txBox="1"/>
            <p:nvPr/>
          </p:nvSpPr>
          <p:spPr>
            <a:xfrm>
              <a:off x="827584" y="1611677"/>
              <a:ext cx="349230" cy="240814"/>
            </a:xfrm>
            <a:prstGeom prst="rect">
              <a:avLst/>
            </a:prstGeom>
            <a:noFill/>
          </p:spPr>
          <p:txBody>
            <a:bodyPr bIns="28967" lIns="57934" rIns="57934" rtlCol="0" tIns="28967" wrap="none">
              <a:spAutoFit/>
            </a:bodyPr>
            <a:lstStyle/>
            <a:p>
              <a:r>
                <a:rPr altLang="zh-CN" lang="en-US" sz="1200">
                  <a:solidFill>
                    <a:schemeClr val="accent1"/>
                  </a:solidFill>
                </a:rPr>
                <a:t>600</a:t>
              </a:r>
            </a:p>
          </p:txBody>
        </p:sp>
        <p:sp>
          <p:nvSpPr>
            <p:cNvPr id="22" name="TextBox 21"/>
            <p:cNvSpPr txBox="1"/>
            <p:nvPr/>
          </p:nvSpPr>
          <p:spPr>
            <a:xfrm>
              <a:off x="827584" y="1275606"/>
              <a:ext cx="349230" cy="240814"/>
            </a:xfrm>
            <a:prstGeom prst="rect">
              <a:avLst/>
            </a:prstGeom>
            <a:noFill/>
          </p:spPr>
          <p:txBody>
            <a:bodyPr bIns="28967" lIns="57934" rIns="57934" rtlCol="0" tIns="28967" wrap="none">
              <a:spAutoFit/>
            </a:bodyPr>
            <a:lstStyle/>
            <a:p>
              <a:r>
                <a:rPr altLang="zh-CN" lang="en-US" sz="1200">
                  <a:solidFill>
                    <a:schemeClr val="accent1"/>
                  </a:solidFill>
                </a:rPr>
                <a:t>700</a:t>
              </a:r>
            </a:p>
          </p:txBody>
        </p:sp>
        <p:sp>
          <p:nvSpPr>
            <p:cNvPr id="23" name="TextBox 22"/>
            <p:cNvSpPr txBox="1"/>
            <p:nvPr/>
          </p:nvSpPr>
          <p:spPr>
            <a:xfrm>
              <a:off x="1453896" y="3889331"/>
              <a:ext cx="420668" cy="240814"/>
            </a:xfrm>
            <a:prstGeom prst="rect">
              <a:avLst/>
            </a:prstGeom>
            <a:noFill/>
          </p:spPr>
          <p:txBody>
            <a:bodyPr bIns="28967" lIns="57934" rIns="57934" rtlCol="0" tIns="28967" wrap="none">
              <a:spAutoFit/>
            </a:bodyPr>
            <a:lstStyle/>
            <a:p>
              <a:r>
                <a:rPr altLang="en-US" lang="zh-CN" sz="1200">
                  <a:solidFill>
                    <a:schemeClr val="accent1"/>
                  </a:solidFill>
                  <a:latin charset="-122" panose="020b0503020204020204" pitchFamily="34" typeface="微软雅黑"/>
                  <a:ea charset="-122" panose="020b0503020204020204" pitchFamily="34" typeface="微软雅黑"/>
                </a:rPr>
                <a:t>标题</a:t>
              </a:r>
            </a:p>
          </p:txBody>
        </p:sp>
        <p:sp>
          <p:nvSpPr>
            <p:cNvPr id="24" name="TextBox 23"/>
            <p:cNvSpPr txBox="1"/>
            <p:nvPr/>
          </p:nvSpPr>
          <p:spPr>
            <a:xfrm>
              <a:off x="2330982" y="3889331"/>
              <a:ext cx="420668" cy="240814"/>
            </a:xfrm>
            <a:prstGeom prst="rect">
              <a:avLst/>
            </a:prstGeom>
            <a:noFill/>
          </p:spPr>
          <p:txBody>
            <a:bodyPr bIns="28967" lIns="57934" rIns="57934" rtlCol="0" tIns="28967" wrap="none">
              <a:spAutoFit/>
            </a:bodyPr>
            <a:lstStyle/>
            <a:p>
              <a:r>
                <a:rPr altLang="en-US" lang="zh-CN" sz="1200">
                  <a:solidFill>
                    <a:schemeClr val="accent1"/>
                  </a:solidFill>
                  <a:latin charset="-122" panose="020b0503020204020204" pitchFamily="34" typeface="微软雅黑"/>
                  <a:ea charset="-122" panose="020b0503020204020204" pitchFamily="34" typeface="微软雅黑"/>
                </a:rPr>
                <a:t>标题</a:t>
              </a:r>
            </a:p>
          </p:txBody>
        </p:sp>
        <p:sp>
          <p:nvSpPr>
            <p:cNvPr id="25" name="TextBox 24"/>
            <p:cNvSpPr txBox="1"/>
            <p:nvPr/>
          </p:nvSpPr>
          <p:spPr>
            <a:xfrm>
              <a:off x="3239888" y="3889331"/>
              <a:ext cx="420668" cy="240814"/>
            </a:xfrm>
            <a:prstGeom prst="rect">
              <a:avLst/>
            </a:prstGeom>
            <a:noFill/>
          </p:spPr>
          <p:txBody>
            <a:bodyPr bIns="28967" lIns="57934" rIns="57934" rtlCol="0" tIns="28967" wrap="none">
              <a:spAutoFit/>
            </a:bodyPr>
            <a:lstStyle/>
            <a:p>
              <a:r>
                <a:rPr altLang="en-US" lang="zh-CN" sz="1200">
                  <a:solidFill>
                    <a:schemeClr val="accent1"/>
                  </a:solidFill>
                  <a:latin charset="-122" panose="020b0503020204020204" pitchFamily="34" typeface="微软雅黑"/>
                  <a:ea charset="-122" panose="020b0503020204020204" pitchFamily="34" typeface="微软雅黑"/>
                </a:rPr>
                <a:t>标题</a:t>
              </a:r>
            </a:p>
          </p:txBody>
        </p:sp>
        <p:sp>
          <p:nvSpPr>
            <p:cNvPr id="26" name="TextBox 25"/>
            <p:cNvSpPr txBox="1"/>
            <p:nvPr/>
          </p:nvSpPr>
          <p:spPr>
            <a:xfrm>
              <a:off x="4112994" y="3889331"/>
              <a:ext cx="420668" cy="240814"/>
            </a:xfrm>
            <a:prstGeom prst="rect">
              <a:avLst/>
            </a:prstGeom>
            <a:noFill/>
          </p:spPr>
          <p:txBody>
            <a:bodyPr bIns="28967" lIns="57934" rIns="57934" rtlCol="0" tIns="28967" wrap="none">
              <a:spAutoFit/>
            </a:bodyPr>
            <a:lstStyle/>
            <a:p>
              <a:r>
                <a:rPr altLang="en-US" lang="zh-CN" sz="1200">
                  <a:solidFill>
                    <a:schemeClr val="accent1"/>
                  </a:solidFill>
                  <a:latin charset="-122" panose="020b0503020204020204" pitchFamily="34" typeface="微软雅黑"/>
                  <a:ea charset="-122" panose="020b0503020204020204" pitchFamily="34" typeface="微软雅黑"/>
                </a:rPr>
                <a:t>标题</a:t>
              </a:r>
            </a:p>
          </p:txBody>
        </p:sp>
      </p:grpSp>
      <p:sp>
        <p:nvSpPr>
          <p:cNvPr id="27" name="TextBox 26"/>
          <p:cNvSpPr txBox="1"/>
          <p:nvPr/>
        </p:nvSpPr>
        <p:spPr>
          <a:xfrm>
            <a:off x="5584609" y="1735758"/>
            <a:ext cx="2587790" cy="652294"/>
          </a:xfrm>
          <a:prstGeom prst="rect">
            <a:avLst/>
          </a:prstGeom>
          <a:noFill/>
        </p:spPr>
        <p:txBody>
          <a:bodyPr bIns="28967" lIns="57934" rIns="57934" rtlCol="0" tIns="28967" wrap="square">
            <a:spAutoFit/>
          </a:bodyPr>
          <a:lstStyle/>
          <a:p>
            <a:pPr algn="just">
              <a:lnSpc>
                <a:spcPct val="130000"/>
              </a:lnSpc>
            </a:pPr>
            <a:r>
              <a:rPr altLang="en-US" lang="zh-CN" sz="1000">
                <a:solidFill>
                  <a:schemeClr val="accent1"/>
                </a:solidFill>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您的内容打在这里，或者通过复制您的文本后，在此框中选择粘贴，并选择只保留文字。您的内容打在这里，或者通过通过复制您</a:t>
            </a:r>
          </a:p>
        </p:txBody>
      </p:sp>
      <p:sp>
        <p:nvSpPr>
          <p:cNvPr id="28" name="TextBox 27"/>
          <p:cNvSpPr txBox="1"/>
          <p:nvPr/>
        </p:nvSpPr>
        <p:spPr>
          <a:xfrm>
            <a:off x="5584610" y="1443051"/>
            <a:ext cx="1124143" cy="297180"/>
          </a:xfrm>
          <a:prstGeom prst="rect">
            <a:avLst/>
          </a:prstGeom>
          <a:noFill/>
        </p:spPr>
        <p:txBody>
          <a:bodyPr anchor="t" bIns="0" lIns="57934" rIns="57934" rtlCol="0" tIns="0" wrap="square">
            <a:spAutoFit/>
          </a:bodyPr>
          <a:lstStyle/>
          <a:p>
            <a:pPr>
              <a:lnSpc>
                <a:spcPct val="150000"/>
              </a:lnSpc>
            </a:pPr>
            <a:r>
              <a:rPr altLang="en-US" lang="zh-CN" sz="1300">
                <a:solidFill>
                  <a:schemeClr val="accent1"/>
                </a:solidFill>
                <a:latin charset="-122" panose="020b0503020204020204" pitchFamily="34" typeface="微软雅黑"/>
                <a:ea charset="-122" panose="020b0503020204020204" pitchFamily="34" typeface="微软雅黑"/>
                <a:cs charset="-122" pitchFamily="2" typeface="华文黑体"/>
              </a:rPr>
              <a:t>点击添加标题</a:t>
            </a:r>
          </a:p>
        </p:txBody>
      </p:sp>
      <p:sp>
        <p:nvSpPr>
          <p:cNvPr id="29" name="TextBox 28"/>
          <p:cNvSpPr txBox="1"/>
          <p:nvPr/>
        </p:nvSpPr>
        <p:spPr>
          <a:xfrm>
            <a:off x="5579553" y="2361051"/>
            <a:ext cx="1693843" cy="408454"/>
          </a:xfrm>
          <a:prstGeom prst="rect">
            <a:avLst/>
          </a:prstGeom>
          <a:noFill/>
        </p:spPr>
        <p:txBody>
          <a:bodyPr bIns="28967" lIns="57934" rIns="57934" rtlCol="0" tIns="28967" wrap="none">
            <a:spAutoFit/>
          </a:bodyPr>
          <a:lstStyle/>
          <a:p>
            <a:r>
              <a:rPr altLang="zh-CN" lang="en-US" sz="2300">
                <a:solidFill>
                  <a:schemeClr val="accent1"/>
                </a:solidFill>
                <a:latin charset="0" pitchFamily="2" typeface="Bebas"/>
              </a:rPr>
              <a:t>192,058,166</a:t>
            </a:r>
          </a:p>
        </p:txBody>
      </p:sp>
      <p:sp>
        <p:nvSpPr>
          <p:cNvPr id="30" name="TextBox 29"/>
          <p:cNvSpPr txBox="1"/>
          <p:nvPr/>
        </p:nvSpPr>
        <p:spPr>
          <a:xfrm>
            <a:off x="5936887" y="3053919"/>
            <a:ext cx="954068" cy="225574"/>
          </a:xfrm>
          <a:prstGeom prst="rect">
            <a:avLst/>
          </a:prstGeom>
          <a:noFill/>
        </p:spPr>
        <p:txBody>
          <a:bodyPr bIns="28967" lIns="57934" rIns="57934" rtlCol="0" tIns="28967" wrap="none">
            <a:spAutoFit/>
          </a:bodyPr>
          <a:lstStyle/>
          <a:p>
            <a:r>
              <a:rPr altLang="en-US" lang="zh-CN" sz="1100">
                <a:solidFill>
                  <a:schemeClr val="accent1"/>
                </a:solidFill>
                <a:latin charset="-122" panose="020b0503020204020204" pitchFamily="34" typeface="微软雅黑"/>
                <a:ea charset="-122" panose="020b0503020204020204" pitchFamily="34" typeface="微软雅黑"/>
              </a:rPr>
              <a:t>此处输入标题</a:t>
            </a:r>
          </a:p>
        </p:txBody>
      </p:sp>
      <p:sp>
        <p:nvSpPr>
          <p:cNvPr id="31" name="TextBox 30"/>
          <p:cNvSpPr txBox="1"/>
          <p:nvPr/>
        </p:nvSpPr>
        <p:spPr>
          <a:xfrm>
            <a:off x="5936885" y="3345279"/>
            <a:ext cx="674668" cy="225574"/>
          </a:xfrm>
          <a:prstGeom prst="rect">
            <a:avLst/>
          </a:prstGeom>
          <a:noFill/>
        </p:spPr>
        <p:txBody>
          <a:bodyPr bIns="28967" lIns="57934" rIns="57934" rtlCol="0" tIns="28967" wrap="none">
            <a:spAutoFit/>
          </a:bodyPr>
          <a:lstStyle/>
          <a:p>
            <a:r>
              <a:rPr altLang="en-US" lang="zh-CN" sz="1100">
                <a:solidFill>
                  <a:schemeClr val="accent1"/>
                </a:solidFill>
                <a:latin charset="-122" panose="020b0503020204020204" pitchFamily="34" typeface="微软雅黑"/>
                <a:ea charset="-122" panose="020b0503020204020204" pitchFamily="34" typeface="微软雅黑"/>
              </a:rPr>
              <a:t>添加标题</a:t>
            </a:r>
          </a:p>
        </p:txBody>
      </p:sp>
      <p:sp>
        <p:nvSpPr>
          <p:cNvPr id="32" name="TextBox 31"/>
          <p:cNvSpPr txBox="1"/>
          <p:nvPr/>
        </p:nvSpPr>
        <p:spPr>
          <a:xfrm>
            <a:off x="5936886" y="3663547"/>
            <a:ext cx="1233468" cy="225574"/>
          </a:xfrm>
          <a:prstGeom prst="rect">
            <a:avLst/>
          </a:prstGeom>
          <a:noFill/>
        </p:spPr>
        <p:txBody>
          <a:bodyPr bIns="28967" lIns="57934" rIns="57934" rtlCol="0" tIns="28967" wrap="none">
            <a:spAutoFit/>
          </a:bodyPr>
          <a:lstStyle/>
          <a:p>
            <a:r>
              <a:rPr altLang="en-US" lang="zh-CN" sz="1100">
                <a:solidFill>
                  <a:schemeClr val="accent1"/>
                </a:solidFill>
                <a:latin charset="-122" panose="020b0503020204020204" pitchFamily="34" typeface="微软雅黑"/>
                <a:ea charset="-122" panose="020b0503020204020204" pitchFamily="34" typeface="微软雅黑"/>
              </a:rPr>
              <a:t>点击此处添加标题</a:t>
            </a:r>
          </a:p>
        </p:txBody>
      </p:sp>
      <p:sp>
        <p:nvSpPr>
          <p:cNvPr id="33" name="Freeform 35"/>
          <p:cNvSpPr>
            <a:spLocks noEditPoints="1"/>
          </p:cNvSpPr>
          <p:nvPr/>
        </p:nvSpPr>
        <p:spPr bwMode="auto">
          <a:xfrm>
            <a:off x="7396813" y="2523171"/>
            <a:ext cx="149261" cy="314867"/>
          </a:xfrm>
          <a:custGeom>
            <a:gdLst>
              <a:gd fmla="*/ 76 w 153" name="T0"/>
              <a:gd fmla="*/ 60 h 322" name="T1"/>
              <a:gd fmla="*/ 106 w 153" name="T2"/>
              <a:gd fmla="*/ 30 h 322" name="T3"/>
              <a:gd fmla="*/ 76 w 153" name="T4"/>
              <a:gd fmla="*/ 0 h 322" name="T5"/>
              <a:gd fmla="*/ 46 w 153" name="T6"/>
              <a:gd fmla="*/ 30 h 322" name="T7"/>
              <a:gd fmla="*/ 76 w 153" name="T8"/>
              <a:gd fmla="*/ 60 h 322" name="T9"/>
              <a:gd fmla="*/ 151 w 153" name="T10"/>
              <a:gd fmla="*/ 161 h 322" name="T11"/>
              <a:gd fmla="*/ 151 w 153" name="T12"/>
              <a:gd fmla="*/ 161 h 322" name="T13"/>
              <a:gd fmla="*/ 127 w 153" name="T14"/>
              <a:gd fmla="*/ 91 h 322" name="T15"/>
              <a:gd fmla="*/ 97 w 153" name="T16"/>
              <a:gd fmla="*/ 67 h 322" name="T17"/>
              <a:gd fmla="*/ 56 w 153" name="T18"/>
              <a:gd fmla="*/ 67 h 322" name="T19"/>
              <a:gd fmla="*/ 27 w 153" name="T20"/>
              <a:gd fmla="*/ 85 h 322" name="T21"/>
              <a:gd fmla="*/ 27 w 153" name="T22"/>
              <a:gd fmla="*/ 85 h 322" name="T23"/>
              <a:gd fmla="*/ 26 w 153" name="T24"/>
              <a:gd fmla="*/ 91 h 322" name="T25"/>
              <a:gd fmla="*/ 2 w 153" name="T26"/>
              <a:gd fmla="*/ 161 h 322" name="T27"/>
              <a:gd fmla="*/ 9 w 153" name="T28"/>
              <a:gd fmla="*/ 176 h 322" name="T29"/>
              <a:gd fmla="*/ 23 w 153" name="T30"/>
              <a:gd fmla="*/ 169 h 322" name="T31"/>
              <a:gd fmla="*/ 45 w 153" name="T32"/>
              <a:gd fmla="*/ 104 h 322" name="T33"/>
              <a:gd fmla="*/ 49 w 153" name="T34"/>
              <a:gd fmla="*/ 104 h 322" name="T35"/>
              <a:gd fmla="*/ 12 w 153" name="T36"/>
              <a:gd fmla="*/ 214 h 322" name="T37"/>
              <a:gd fmla="*/ 46 w 153" name="T38"/>
              <a:gd fmla="*/ 214 h 322" name="T39"/>
              <a:gd fmla="*/ 46 w 153" name="T40"/>
              <a:gd fmla="*/ 308 h 322" name="T41"/>
              <a:gd fmla="*/ 60 w 153" name="T42"/>
              <a:gd fmla="*/ 322 h 322" name="T43"/>
              <a:gd fmla="*/ 75 w 153" name="T44"/>
              <a:gd fmla="*/ 308 h 322" name="T45"/>
              <a:gd fmla="*/ 75 w 153" name="T46"/>
              <a:gd fmla="*/ 214 h 322" name="T47"/>
              <a:gd fmla="*/ 78 w 153" name="T48"/>
              <a:gd fmla="*/ 214 h 322" name="T49"/>
              <a:gd fmla="*/ 78 w 153" name="T50"/>
              <a:gd fmla="*/ 308 h 322" name="T51"/>
              <a:gd fmla="*/ 92 w 153" name="T52"/>
              <a:gd fmla="*/ 322 h 322" name="T53"/>
              <a:gd fmla="*/ 106 w 153" name="T54"/>
              <a:gd fmla="*/ 308 h 322" name="T55"/>
              <a:gd fmla="*/ 106 w 153" name="T56"/>
              <a:gd fmla="*/ 214 h 322" name="T57"/>
              <a:gd fmla="*/ 141 w 153" name="T58"/>
              <a:gd fmla="*/ 214 h 322" name="T59"/>
              <a:gd fmla="*/ 104 w 153" name="T60"/>
              <a:gd fmla="*/ 104 h 322" name="T61"/>
              <a:gd fmla="*/ 107 w 153" name="T62"/>
              <a:gd fmla="*/ 104 h 322" name="T63"/>
              <a:gd fmla="*/ 129 w 153" name="T64"/>
              <a:gd fmla="*/ 169 h 322" name="T65"/>
              <a:gd fmla="*/ 144 w 153" name="T66"/>
              <a:gd fmla="*/ 176 h 322" name="T67"/>
              <a:gd fmla="*/ 151 w 153" name="T68"/>
              <a:gd fmla="*/ 161 h 32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322" w="153">
                <a:moveTo>
                  <a:pt x="76" y="60"/>
                </a:moveTo>
                <a:cubicBezTo>
                  <a:pt x="92" y="60"/>
                  <a:pt x="106" y="46"/>
                  <a:pt x="106" y="30"/>
                </a:cubicBezTo>
                <a:cubicBezTo>
                  <a:pt x="106" y="14"/>
                  <a:pt x="92" y="0"/>
                  <a:pt x="76" y="0"/>
                </a:cubicBezTo>
                <a:cubicBezTo>
                  <a:pt x="60" y="0"/>
                  <a:pt x="46" y="14"/>
                  <a:pt x="46" y="30"/>
                </a:cubicBezTo>
                <a:cubicBezTo>
                  <a:pt x="46" y="46"/>
                  <a:pt x="60" y="60"/>
                  <a:pt x="76" y="60"/>
                </a:cubicBezTo>
                <a:close/>
                <a:moveTo>
                  <a:pt x="151" y="161"/>
                </a:moveTo>
                <a:cubicBezTo>
                  <a:pt x="151" y="161"/>
                  <a:pt x="151" y="161"/>
                  <a:pt x="151" y="161"/>
                </a:cubicBezTo>
                <a:cubicBezTo>
                  <a:pt x="127" y="91"/>
                  <a:pt x="127" y="91"/>
                  <a:pt x="127" y="91"/>
                </a:cubicBezTo>
                <a:cubicBezTo>
                  <a:pt x="124" y="77"/>
                  <a:pt x="112" y="67"/>
                  <a:pt x="97" y="67"/>
                </a:cubicBezTo>
                <a:cubicBezTo>
                  <a:pt x="56" y="67"/>
                  <a:pt x="56" y="67"/>
                  <a:pt x="56" y="67"/>
                </a:cubicBezTo>
                <a:cubicBezTo>
                  <a:pt x="43" y="67"/>
                  <a:pt x="32" y="74"/>
                  <a:pt x="27" y="85"/>
                </a:cubicBezTo>
                <a:cubicBezTo>
                  <a:pt x="27" y="85"/>
                  <a:pt x="27" y="85"/>
                  <a:pt x="27" y="85"/>
                </a:cubicBezTo>
                <a:cubicBezTo>
                  <a:pt x="27" y="87"/>
                  <a:pt x="26" y="89"/>
                  <a:pt x="26" y="91"/>
                </a:cubicBezTo>
                <a:cubicBezTo>
                  <a:pt x="2" y="161"/>
                  <a:pt x="2" y="161"/>
                  <a:pt x="2" y="161"/>
                </a:cubicBezTo>
                <a:cubicBezTo>
                  <a:pt x="0" y="167"/>
                  <a:pt x="3" y="174"/>
                  <a:pt x="9" y="176"/>
                </a:cubicBezTo>
                <a:cubicBezTo>
                  <a:pt x="15" y="178"/>
                  <a:pt x="21" y="175"/>
                  <a:pt x="23" y="169"/>
                </a:cubicBezTo>
                <a:cubicBezTo>
                  <a:pt x="45" y="104"/>
                  <a:pt x="45" y="104"/>
                  <a:pt x="45" y="104"/>
                </a:cubicBezTo>
                <a:cubicBezTo>
                  <a:pt x="49" y="104"/>
                  <a:pt x="49" y="104"/>
                  <a:pt x="49" y="104"/>
                </a:cubicBezTo>
                <a:cubicBezTo>
                  <a:pt x="12" y="214"/>
                  <a:pt x="12" y="214"/>
                  <a:pt x="12" y="214"/>
                </a:cubicBezTo>
                <a:cubicBezTo>
                  <a:pt x="46" y="214"/>
                  <a:pt x="46" y="214"/>
                  <a:pt x="46" y="214"/>
                </a:cubicBezTo>
                <a:cubicBezTo>
                  <a:pt x="46" y="308"/>
                  <a:pt x="46" y="308"/>
                  <a:pt x="46" y="308"/>
                </a:cubicBezTo>
                <a:cubicBezTo>
                  <a:pt x="46" y="316"/>
                  <a:pt x="53" y="322"/>
                  <a:pt x="60" y="322"/>
                </a:cubicBezTo>
                <a:cubicBezTo>
                  <a:pt x="68" y="322"/>
                  <a:pt x="75" y="316"/>
                  <a:pt x="75" y="308"/>
                </a:cubicBezTo>
                <a:cubicBezTo>
                  <a:pt x="75" y="214"/>
                  <a:pt x="75" y="214"/>
                  <a:pt x="75" y="214"/>
                </a:cubicBezTo>
                <a:cubicBezTo>
                  <a:pt x="78" y="214"/>
                  <a:pt x="78" y="214"/>
                  <a:pt x="78" y="214"/>
                </a:cubicBezTo>
                <a:cubicBezTo>
                  <a:pt x="78" y="308"/>
                  <a:pt x="78" y="308"/>
                  <a:pt x="78" y="308"/>
                </a:cubicBezTo>
                <a:cubicBezTo>
                  <a:pt x="78" y="316"/>
                  <a:pt x="85" y="322"/>
                  <a:pt x="92" y="322"/>
                </a:cubicBezTo>
                <a:cubicBezTo>
                  <a:pt x="100" y="322"/>
                  <a:pt x="106" y="316"/>
                  <a:pt x="106" y="308"/>
                </a:cubicBezTo>
                <a:cubicBezTo>
                  <a:pt x="106" y="214"/>
                  <a:pt x="106" y="214"/>
                  <a:pt x="106" y="214"/>
                </a:cubicBezTo>
                <a:cubicBezTo>
                  <a:pt x="141" y="214"/>
                  <a:pt x="141" y="214"/>
                  <a:pt x="141" y="214"/>
                </a:cubicBezTo>
                <a:cubicBezTo>
                  <a:pt x="104" y="104"/>
                  <a:pt x="104" y="104"/>
                  <a:pt x="104" y="104"/>
                </a:cubicBezTo>
                <a:cubicBezTo>
                  <a:pt x="107" y="104"/>
                  <a:pt x="107" y="104"/>
                  <a:pt x="107" y="104"/>
                </a:cubicBezTo>
                <a:cubicBezTo>
                  <a:pt x="129" y="169"/>
                  <a:pt x="129" y="169"/>
                  <a:pt x="129" y="169"/>
                </a:cubicBezTo>
                <a:cubicBezTo>
                  <a:pt x="131" y="175"/>
                  <a:pt x="138" y="178"/>
                  <a:pt x="144" y="176"/>
                </a:cubicBezTo>
                <a:cubicBezTo>
                  <a:pt x="150" y="174"/>
                  <a:pt x="153" y="167"/>
                  <a:pt x="151" y="161"/>
                </a:cubicBezTo>
                <a:close/>
              </a:path>
            </a:pathLst>
          </a:custGeom>
          <a:solidFill>
            <a:schemeClr val="tx1"/>
          </a:solidFill>
          <a:ln>
            <a:noFill/>
          </a:ln>
        </p:spPr>
        <p:txBody>
          <a:bodyPr anchor="t" anchorCtr="0" bIns="28967" compatLnSpc="1" lIns="57934" numCol="1" rIns="57934" tIns="28967" vert="horz" wrap="square"/>
          <a:lstStyle/>
          <a:p>
            <a:endParaRPr altLang="en-US" lang="zh-CN">
              <a:solidFill>
                <a:schemeClr val="bg1"/>
              </a:solidFill>
            </a:endParaRPr>
          </a:p>
        </p:txBody>
      </p:sp>
      <p:sp>
        <p:nvSpPr>
          <p:cNvPr id="34" name="Freeform 36"/>
          <p:cNvSpPr>
            <a:spLocks noEditPoints="1"/>
          </p:cNvSpPr>
          <p:nvPr/>
        </p:nvSpPr>
        <p:spPr bwMode="auto">
          <a:xfrm>
            <a:off x="7228417" y="2538503"/>
            <a:ext cx="124039" cy="313627"/>
          </a:xfrm>
          <a:custGeom>
            <a:gdLst>
              <a:gd fmla="*/ 64 w 127" name="T0"/>
              <a:gd fmla="*/ 58 h 321" name="T1"/>
              <a:gd fmla="*/ 93 w 127" name="T2"/>
              <a:gd fmla="*/ 29 h 321" name="T3"/>
              <a:gd fmla="*/ 64 w 127" name="T4"/>
              <a:gd fmla="*/ 0 h 321" name="T5"/>
              <a:gd fmla="*/ 34 w 127" name="T6"/>
              <a:gd fmla="*/ 29 h 321" name="T7"/>
              <a:gd fmla="*/ 64 w 127" name="T8"/>
              <a:gd fmla="*/ 58 h 321" name="T9"/>
              <a:gd fmla="*/ 127 w 127" name="T10"/>
              <a:gd fmla="*/ 85 h 321" name="T11"/>
              <a:gd fmla="*/ 127 w 127" name="T12"/>
              <a:gd fmla="*/ 85 h 321" name="T13"/>
              <a:gd fmla="*/ 102 w 127" name="T14"/>
              <a:gd fmla="*/ 63 h 321" name="T15"/>
              <a:gd fmla="*/ 25 w 127" name="T16"/>
              <a:gd fmla="*/ 63 h 321" name="T17"/>
              <a:gd fmla="*/ 1 w 127" name="T18"/>
              <a:gd fmla="*/ 85 h 321" name="T19"/>
              <a:gd fmla="*/ 0 w 127" name="T20"/>
              <a:gd fmla="*/ 85 h 321" name="T21"/>
              <a:gd fmla="*/ 0 w 127" name="T22"/>
              <a:gd fmla="*/ 169 h 321" name="T23"/>
              <a:gd fmla="*/ 13 w 127" name="T24"/>
              <a:gd fmla="*/ 181 h 321" name="T25"/>
              <a:gd fmla="*/ 26 w 127" name="T26"/>
              <a:gd fmla="*/ 169 h 321" name="T27"/>
              <a:gd fmla="*/ 26 w 127" name="T28"/>
              <a:gd fmla="*/ 107 h 321" name="T29"/>
              <a:gd fmla="*/ 29 w 127" name="T30"/>
              <a:gd fmla="*/ 107 h 321" name="T31"/>
              <a:gd fmla="*/ 31 w 127" name="T32"/>
              <a:gd fmla="*/ 107 h 321" name="T33"/>
              <a:gd fmla="*/ 30 w 127" name="T34"/>
              <a:gd fmla="*/ 110 h 321" name="T35"/>
              <a:gd fmla="*/ 30 w 127" name="T36"/>
              <a:gd fmla="*/ 306 h 321" name="T37"/>
              <a:gd fmla="*/ 46 w 127" name="T38"/>
              <a:gd fmla="*/ 321 h 321" name="T39"/>
              <a:gd fmla="*/ 62 w 127" name="T40"/>
              <a:gd fmla="*/ 306 h 321" name="T41"/>
              <a:gd fmla="*/ 62 w 127" name="T42"/>
              <a:gd fmla="*/ 216 h 321" name="T43"/>
              <a:gd fmla="*/ 66 w 127" name="T44"/>
              <a:gd fmla="*/ 216 h 321" name="T45"/>
              <a:gd fmla="*/ 66 w 127" name="T46"/>
              <a:gd fmla="*/ 306 h 321" name="T47"/>
              <a:gd fmla="*/ 81 w 127" name="T48"/>
              <a:gd fmla="*/ 321 h 321" name="T49"/>
              <a:gd fmla="*/ 97 w 127" name="T50"/>
              <a:gd fmla="*/ 306 h 321" name="T51"/>
              <a:gd fmla="*/ 97 w 127" name="T52"/>
              <a:gd fmla="*/ 110 h 321" name="T53"/>
              <a:gd fmla="*/ 97 w 127" name="T54"/>
              <a:gd fmla="*/ 107 h 321" name="T55"/>
              <a:gd fmla="*/ 101 w 127" name="T56"/>
              <a:gd fmla="*/ 107 h 321" name="T57"/>
              <a:gd fmla="*/ 101 w 127" name="T58"/>
              <a:gd fmla="*/ 168 h 321" name="T59"/>
              <a:gd fmla="*/ 114 w 127" name="T60"/>
              <a:gd fmla="*/ 181 h 321" name="T61"/>
              <a:gd fmla="*/ 127 w 127" name="T62"/>
              <a:gd fmla="*/ 168 h 321" name="T63"/>
              <a:gd fmla="*/ 127 w 127" name="T64"/>
              <a:gd fmla="*/ 85 h 321"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21" w="127">
                <a:moveTo>
                  <a:pt x="64" y="58"/>
                </a:moveTo>
                <a:cubicBezTo>
                  <a:pt x="80" y="58"/>
                  <a:pt x="93" y="45"/>
                  <a:pt x="93" y="29"/>
                </a:cubicBezTo>
                <a:cubicBezTo>
                  <a:pt x="93" y="13"/>
                  <a:pt x="80" y="0"/>
                  <a:pt x="64" y="0"/>
                </a:cubicBezTo>
                <a:cubicBezTo>
                  <a:pt x="47" y="0"/>
                  <a:pt x="34" y="13"/>
                  <a:pt x="34" y="29"/>
                </a:cubicBezTo>
                <a:cubicBezTo>
                  <a:pt x="34" y="45"/>
                  <a:pt x="47" y="58"/>
                  <a:pt x="64" y="58"/>
                </a:cubicBezTo>
                <a:close/>
                <a:moveTo>
                  <a:pt x="127" y="85"/>
                </a:moveTo>
                <a:cubicBezTo>
                  <a:pt x="127" y="85"/>
                  <a:pt x="127" y="85"/>
                  <a:pt x="127" y="85"/>
                </a:cubicBezTo>
                <a:cubicBezTo>
                  <a:pt x="126" y="73"/>
                  <a:pt x="115" y="63"/>
                  <a:pt x="102" y="63"/>
                </a:cubicBezTo>
                <a:cubicBezTo>
                  <a:pt x="25" y="63"/>
                  <a:pt x="25" y="63"/>
                  <a:pt x="25" y="63"/>
                </a:cubicBezTo>
                <a:cubicBezTo>
                  <a:pt x="12" y="63"/>
                  <a:pt x="2" y="73"/>
                  <a:pt x="1" y="85"/>
                </a:cubicBezTo>
                <a:cubicBezTo>
                  <a:pt x="0" y="85"/>
                  <a:pt x="0" y="85"/>
                  <a:pt x="0" y="85"/>
                </a:cubicBezTo>
                <a:cubicBezTo>
                  <a:pt x="0" y="169"/>
                  <a:pt x="0" y="169"/>
                  <a:pt x="0" y="169"/>
                </a:cubicBezTo>
                <a:cubicBezTo>
                  <a:pt x="0" y="176"/>
                  <a:pt x="6" y="181"/>
                  <a:pt x="13" y="181"/>
                </a:cubicBezTo>
                <a:cubicBezTo>
                  <a:pt x="20" y="181"/>
                  <a:pt x="26" y="176"/>
                  <a:pt x="26" y="169"/>
                </a:cubicBezTo>
                <a:cubicBezTo>
                  <a:pt x="26" y="107"/>
                  <a:pt x="26" y="107"/>
                  <a:pt x="26" y="107"/>
                </a:cubicBezTo>
                <a:cubicBezTo>
                  <a:pt x="27" y="107"/>
                  <a:pt x="28" y="107"/>
                  <a:pt x="29" y="107"/>
                </a:cubicBezTo>
                <a:cubicBezTo>
                  <a:pt x="31" y="107"/>
                  <a:pt x="31" y="107"/>
                  <a:pt x="31" y="107"/>
                </a:cubicBezTo>
                <a:cubicBezTo>
                  <a:pt x="30" y="108"/>
                  <a:pt x="30" y="109"/>
                  <a:pt x="30" y="110"/>
                </a:cubicBezTo>
                <a:cubicBezTo>
                  <a:pt x="30" y="306"/>
                  <a:pt x="30" y="306"/>
                  <a:pt x="30" y="306"/>
                </a:cubicBezTo>
                <a:cubicBezTo>
                  <a:pt x="30" y="314"/>
                  <a:pt x="37" y="321"/>
                  <a:pt x="46" y="321"/>
                </a:cubicBezTo>
                <a:cubicBezTo>
                  <a:pt x="55" y="321"/>
                  <a:pt x="62" y="314"/>
                  <a:pt x="62" y="306"/>
                </a:cubicBezTo>
                <a:cubicBezTo>
                  <a:pt x="62" y="216"/>
                  <a:pt x="62" y="216"/>
                  <a:pt x="62" y="216"/>
                </a:cubicBezTo>
                <a:cubicBezTo>
                  <a:pt x="66" y="216"/>
                  <a:pt x="66" y="216"/>
                  <a:pt x="66" y="216"/>
                </a:cubicBezTo>
                <a:cubicBezTo>
                  <a:pt x="66" y="306"/>
                  <a:pt x="66" y="306"/>
                  <a:pt x="66" y="306"/>
                </a:cubicBezTo>
                <a:cubicBezTo>
                  <a:pt x="66" y="314"/>
                  <a:pt x="73" y="321"/>
                  <a:pt x="81" y="321"/>
                </a:cubicBezTo>
                <a:cubicBezTo>
                  <a:pt x="90" y="321"/>
                  <a:pt x="97" y="314"/>
                  <a:pt x="97" y="306"/>
                </a:cubicBezTo>
                <a:cubicBezTo>
                  <a:pt x="97" y="110"/>
                  <a:pt x="97" y="110"/>
                  <a:pt x="97" y="110"/>
                </a:cubicBezTo>
                <a:cubicBezTo>
                  <a:pt x="97" y="109"/>
                  <a:pt x="97" y="108"/>
                  <a:pt x="97" y="107"/>
                </a:cubicBezTo>
                <a:cubicBezTo>
                  <a:pt x="101" y="107"/>
                  <a:pt x="101" y="107"/>
                  <a:pt x="101" y="107"/>
                </a:cubicBezTo>
                <a:cubicBezTo>
                  <a:pt x="101" y="168"/>
                  <a:pt x="101" y="168"/>
                  <a:pt x="101" y="168"/>
                </a:cubicBezTo>
                <a:cubicBezTo>
                  <a:pt x="101" y="175"/>
                  <a:pt x="107" y="181"/>
                  <a:pt x="114" y="181"/>
                </a:cubicBezTo>
                <a:cubicBezTo>
                  <a:pt x="121" y="181"/>
                  <a:pt x="127" y="175"/>
                  <a:pt x="127" y="168"/>
                </a:cubicBezTo>
                <a:cubicBezTo>
                  <a:pt x="127" y="85"/>
                  <a:pt x="127" y="85"/>
                  <a:pt x="127" y="85"/>
                </a:cubicBezTo>
                <a:close/>
              </a:path>
            </a:pathLst>
          </a:custGeom>
          <a:solidFill>
            <a:schemeClr val="bg1"/>
          </a:solidFill>
          <a:ln>
            <a:noFill/>
          </a:ln>
        </p:spPr>
        <p:txBody>
          <a:bodyPr anchor="t" anchorCtr="0" bIns="28967" compatLnSpc="1" lIns="57934" numCol="1" rIns="57934" tIns="28967" vert="horz" wrap="square"/>
          <a:lstStyle/>
          <a:p>
            <a:endParaRPr altLang="en-US" lang="zh-CN">
              <a:solidFill>
                <a:schemeClr val="bg1"/>
              </a:solidFill>
            </a:endParaRPr>
          </a:p>
        </p:txBody>
      </p:sp>
      <p:sp>
        <p:nvSpPr>
          <p:cNvPr id="35" name="Freeform 37"/>
          <p:cNvSpPr>
            <a:spLocks noEditPoints="1"/>
          </p:cNvSpPr>
          <p:nvPr/>
        </p:nvSpPr>
        <p:spPr bwMode="auto">
          <a:xfrm>
            <a:off x="5676890" y="3054735"/>
            <a:ext cx="214374" cy="213023"/>
          </a:xfrm>
          <a:custGeom>
            <a:gdLst>
              <a:gd fmla="*/ 91 w 181" name="T0"/>
              <a:gd fmla="*/ 0 h 180" name="T1"/>
              <a:gd fmla="*/ 154 w 181" name="T2"/>
              <a:gd fmla="*/ 26 h 180" name="T3"/>
              <a:gd fmla="*/ 154 w 181" name="T4"/>
              <a:gd fmla="*/ 26 h 180" name="T5"/>
              <a:gd fmla="*/ 181 w 181" name="T6"/>
              <a:gd fmla="*/ 90 h 180" name="T7"/>
              <a:gd fmla="*/ 154 w 181" name="T8"/>
              <a:gd fmla="*/ 154 h 180" name="T9"/>
              <a:gd fmla="*/ 91 w 181" name="T10"/>
              <a:gd fmla="*/ 180 h 180" name="T11"/>
              <a:gd fmla="*/ 27 w 181" name="T12"/>
              <a:gd fmla="*/ 154 h 180" name="T13"/>
              <a:gd fmla="*/ 27 w 181" name="T14"/>
              <a:gd fmla="*/ 154 h 180" name="T15"/>
              <a:gd fmla="*/ 0 w 181" name="T16"/>
              <a:gd fmla="*/ 90 h 180" name="T17"/>
              <a:gd fmla="*/ 27 w 181" name="T18"/>
              <a:gd fmla="*/ 26 h 180" name="T19"/>
              <a:gd fmla="*/ 27 w 181" name="T20"/>
              <a:gd fmla="*/ 26 h 180" name="T21"/>
              <a:gd fmla="*/ 91 w 181" name="T22"/>
              <a:gd fmla="*/ 0 h 180" name="T23"/>
              <a:gd fmla="*/ 129 w 181" name="T24"/>
              <a:gd fmla="*/ 52 h 180" name="T25"/>
              <a:gd fmla="*/ 91 w 181" name="T26"/>
              <a:gd fmla="*/ 36 h 180" name="T27"/>
              <a:gd fmla="*/ 52 w 181" name="T28"/>
              <a:gd fmla="*/ 52 h 180" name="T29"/>
              <a:gd fmla="*/ 52 w 181" name="T30"/>
              <a:gd fmla="*/ 52 h 180" name="T31"/>
              <a:gd fmla="*/ 37 w 181" name="T32"/>
              <a:gd fmla="*/ 90 h 180" name="T33"/>
              <a:gd fmla="*/ 52 w 181" name="T34"/>
              <a:gd fmla="*/ 128 h 180" name="T35"/>
              <a:gd fmla="*/ 52 w 181" name="T36"/>
              <a:gd fmla="*/ 128 h 180" name="T37"/>
              <a:gd fmla="*/ 91 w 181" name="T38"/>
              <a:gd fmla="*/ 144 h 180" name="T39"/>
              <a:gd fmla="*/ 129 w 181" name="T40"/>
              <a:gd fmla="*/ 128 h 180" name="T41"/>
              <a:gd fmla="*/ 145 w 181" name="T42"/>
              <a:gd fmla="*/ 90 h 180" name="T43"/>
              <a:gd fmla="*/ 129 w 181" name="T44"/>
              <a:gd fmla="*/ 52 h 180"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0" w="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0"/>
                  <a:pt x="91" y="180"/>
                </a:cubicBezTo>
                <a:cubicBezTo>
                  <a:pt x="66" y="180"/>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8"/>
                  <a:pt x="52" y="128"/>
                </a:cubicBezTo>
                <a:cubicBezTo>
                  <a:pt x="52" y="128"/>
                  <a:pt x="52" y="128"/>
                  <a:pt x="52" y="128"/>
                </a:cubicBezTo>
                <a:cubicBezTo>
                  <a:pt x="62" y="138"/>
                  <a:pt x="76" y="144"/>
                  <a:pt x="91" y="144"/>
                </a:cubicBezTo>
                <a:cubicBezTo>
                  <a:pt x="105" y="144"/>
                  <a:pt x="119" y="138"/>
                  <a:pt x="129" y="128"/>
                </a:cubicBezTo>
                <a:cubicBezTo>
                  <a:pt x="138" y="118"/>
                  <a:pt x="145" y="105"/>
                  <a:pt x="145" y="90"/>
                </a:cubicBezTo>
                <a:cubicBezTo>
                  <a:pt x="145" y="75"/>
                  <a:pt x="139" y="62"/>
                  <a:pt x="129" y="52"/>
                </a:cubicBezTo>
                <a:close/>
              </a:path>
            </a:pathLst>
          </a:custGeom>
          <a:solidFill>
            <a:schemeClr val="bg1"/>
          </a:solidFill>
          <a:ln>
            <a:noFill/>
          </a:ln>
        </p:spPr>
        <p:txBody>
          <a:bodyPr anchor="t" anchorCtr="0" bIns="28967" compatLnSpc="1" lIns="57934" numCol="1" rIns="57934" tIns="28967" vert="horz" wrap="square"/>
          <a:lstStyle/>
          <a:p>
            <a:endParaRPr altLang="en-US" lang="zh-CN">
              <a:solidFill>
                <a:schemeClr val="accent1"/>
              </a:solidFill>
            </a:endParaRPr>
          </a:p>
        </p:txBody>
      </p:sp>
      <p:sp>
        <p:nvSpPr>
          <p:cNvPr id="36" name="Freeform 38"/>
          <p:cNvSpPr>
            <a:spLocks noEditPoints="1"/>
          </p:cNvSpPr>
          <p:nvPr/>
        </p:nvSpPr>
        <p:spPr bwMode="auto">
          <a:xfrm>
            <a:off x="5676890" y="3345279"/>
            <a:ext cx="214374" cy="214526"/>
          </a:xfrm>
          <a:custGeom>
            <a:gdLst>
              <a:gd fmla="*/ 91 w 181" name="T0"/>
              <a:gd fmla="*/ 0 h 181" name="T1"/>
              <a:gd fmla="*/ 154 w 181" name="T2"/>
              <a:gd fmla="*/ 26 h 181" name="T3"/>
              <a:gd fmla="*/ 154 w 181" name="T4"/>
              <a:gd fmla="*/ 26 h 181" name="T5"/>
              <a:gd fmla="*/ 181 w 181" name="T6"/>
              <a:gd fmla="*/ 90 h 181" name="T7"/>
              <a:gd fmla="*/ 154 w 181" name="T8"/>
              <a:gd fmla="*/ 154 h 181" name="T9"/>
              <a:gd fmla="*/ 91 w 181" name="T10"/>
              <a:gd fmla="*/ 181 h 181" name="T11"/>
              <a:gd fmla="*/ 27 w 181" name="T12"/>
              <a:gd fmla="*/ 154 h 181" name="T13"/>
              <a:gd fmla="*/ 27 w 181" name="T14"/>
              <a:gd fmla="*/ 154 h 181" name="T15"/>
              <a:gd fmla="*/ 0 w 181" name="T16"/>
              <a:gd fmla="*/ 90 h 181" name="T17"/>
              <a:gd fmla="*/ 27 w 181" name="T18"/>
              <a:gd fmla="*/ 26 h 181" name="T19"/>
              <a:gd fmla="*/ 27 w 181" name="T20"/>
              <a:gd fmla="*/ 26 h 181" name="T21"/>
              <a:gd fmla="*/ 91 w 181" name="T22"/>
              <a:gd fmla="*/ 0 h 181" name="T23"/>
              <a:gd fmla="*/ 129 w 181" name="T24"/>
              <a:gd fmla="*/ 52 h 181" name="T25"/>
              <a:gd fmla="*/ 91 w 181" name="T26"/>
              <a:gd fmla="*/ 36 h 181" name="T27"/>
              <a:gd fmla="*/ 52 w 181" name="T28"/>
              <a:gd fmla="*/ 52 h 181" name="T29"/>
              <a:gd fmla="*/ 52 w 181" name="T30"/>
              <a:gd fmla="*/ 52 h 181" name="T31"/>
              <a:gd fmla="*/ 37 w 181" name="T32"/>
              <a:gd fmla="*/ 90 h 181" name="T33"/>
              <a:gd fmla="*/ 52 w 181" name="T34"/>
              <a:gd fmla="*/ 128 h 181" name="T35"/>
              <a:gd fmla="*/ 52 w 181" name="T36"/>
              <a:gd fmla="*/ 128 h 181" name="T37"/>
              <a:gd fmla="*/ 91 w 181" name="T38"/>
              <a:gd fmla="*/ 144 h 181" name="T39"/>
              <a:gd fmla="*/ 129 w 181" name="T40"/>
              <a:gd fmla="*/ 128 h 181" name="T41"/>
              <a:gd fmla="*/ 145 w 181" name="T42"/>
              <a:gd fmla="*/ 90 h 181" name="T43"/>
              <a:gd fmla="*/ 129 w 181" name="T44"/>
              <a:gd fmla="*/ 52 h 18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1" w="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chemeClr val="tx1"/>
          </a:solidFill>
          <a:ln>
            <a:noFill/>
          </a:ln>
        </p:spPr>
        <p:txBody>
          <a:bodyPr anchor="t" anchorCtr="0" bIns="28967" compatLnSpc="1" lIns="57934" numCol="1" rIns="57934" tIns="28967" vert="horz" wrap="square"/>
          <a:lstStyle/>
          <a:p>
            <a:endParaRPr altLang="en-US" lang="zh-CN">
              <a:solidFill>
                <a:schemeClr val="accent1"/>
              </a:solidFill>
            </a:endParaRPr>
          </a:p>
        </p:txBody>
      </p:sp>
      <p:sp>
        <p:nvSpPr>
          <p:cNvPr id="37" name="Freeform 39"/>
          <p:cNvSpPr>
            <a:spLocks noEditPoints="1"/>
          </p:cNvSpPr>
          <p:nvPr/>
        </p:nvSpPr>
        <p:spPr bwMode="auto">
          <a:xfrm>
            <a:off x="5676890" y="3663674"/>
            <a:ext cx="214374" cy="214526"/>
          </a:xfrm>
          <a:custGeom>
            <a:gdLst>
              <a:gd fmla="*/ 91 w 181" name="T0"/>
              <a:gd fmla="*/ 0 h 181" name="T1"/>
              <a:gd fmla="*/ 154 w 181" name="T2"/>
              <a:gd fmla="*/ 26 h 181" name="T3"/>
              <a:gd fmla="*/ 154 w 181" name="T4"/>
              <a:gd fmla="*/ 26 h 181" name="T5"/>
              <a:gd fmla="*/ 181 w 181" name="T6"/>
              <a:gd fmla="*/ 90 h 181" name="T7"/>
              <a:gd fmla="*/ 154 w 181" name="T8"/>
              <a:gd fmla="*/ 154 h 181" name="T9"/>
              <a:gd fmla="*/ 91 w 181" name="T10"/>
              <a:gd fmla="*/ 181 h 181" name="T11"/>
              <a:gd fmla="*/ 27 w 181" name="T12"/>
              <a:gd fmla="*/ 154 h 181" name="T13"/>
              <a:gd fmla="*/ 27 w 181" name="T14"/>
              <a:gd fmla="*/ 154 h 181" name="T15"/>
              <a:gd fmla="*/ 0 w 181" name="T16"/>
              <a:gd fmla="*/ 90 h 181" name="T17"/>
              <a:gd fmla="*/ 27 w 181" name="T18"/>
              <a:gd fmla="*/ 26 h 181" name="T19"/>
              <a:gd fmla="*/ 27 w 181" name="T20"/>
              <a:gd fmla="*/ 26 h 181" name="T21"/>
              <a:gd fmla="*/ 91 w 181" name="T22"/>
              <a:gd fmla="*/ 0 h 181" name="T23"/>
              <a:gd fmla="*/ 129 w 181" name="T24"/>
              <a:gd fmla="*/ 52 h 181" name="T25"/>
              <a:gd fmla="*/ 91 w 181" name="T26"/>
              <a:gd fmla="*/ 36 h 181" name="T27"/>
              <a:gd fmla="*/ 52 w 181" name="T28"/>
              <a:gd fmla="*/ 52 h 181" name="T29"/>
              <a:gd fmla="*/ 52 w 181" name="T30"/>
              <a:gd fmla="*/ 52 h 181" name="T31"/>
              <a:gd fmla="*/ 37 w 181" name="T32"/>
              <a:gd fmla="*/ 90 h 181" name="T33"/>
              <a:gd fmla="*/ 52 w 181" name="T34"/>
              <a:gd fmla="*/ 129 h 181" name="T35"/>
              <a:gd fmla="*/ 52 w 181" name="T36"/>
              <a:gd fmla="*/ 129 h 181" name="T37"/>
              <a:gd fmla="*/ 91 w 181" name="T38"/>
              <a:gd fmla="*/ 144 h 181" name="T39"/>
              <a:gd fmla="*/ 129 w 181" name="T40"/>
              <a:gd fmla="*/ 129 h 181" name="T41"/>
              <a:gd fmla="*/ 145 w 181" name="T42"/>
              <a:gd fmla="*/ 90 h 181" name="T43"/>
              <a:gd fmla="*/ 129 w 181" name="T44"/>
              <a:gd fmla="*/ 52 h 181"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81" w="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1"/>
                  <a:pt x="116" y="181"/>
                  <a:pt x="91" y="181"/>
                </a:cubicBezTo>
                <a:cubicBezTo>
                  <a:pt x="66" y="181"/>
                  <a:pt x="43" y="171"/>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9"/>
                </a:cubicBezTo>
                <a:cubicBezTo>
                  <a:pt x="52" y="129"/>
                  <a:pt x="52" y="129"/>
                  <a:pt x="52" y="129"/>
                </a:cubicBezTo>
                <a:cubicBezTo>
                  <a:pt x="62" y="138"/>
                  <a:pt x="76" y="144"/>
                  <a:pt x="91" y="144"/>
                </a:cubicBezTo>
                <a:cubicBezTo>
                  <a:pt x="105" y="144"/>
                  <a:pt x="119" y="138"/>
                  <a:pt x="129" y="129"/>
                </a:cubicBezTo>
                <a:cubicBezTo>
                  <a:pt x="138" y="119"/>
                  <a:pt x="145" y="105"/>
                  <a:pt x="145" y="90"/>
                </a:cubicBezTo>
                <a:cubicBezTo>
                  <a:pt x="145" y="75"/>
                  <a:pt x="139" y="62"/>
                  <a:pt x="129" y="52"/>
                </a:cubicBezTo>
                <a:close/>
              </a:path>
            </a:pathLst>
          </a:custGeom>
          <a:solidFill>
            <a:schemeClr val="bg2"/>
          </a:solidFill>
          <a:ln>
            <a:noFill/>
          </a:ln>
        </p:spPr>
        <p:txBody>
          <a:bodyPr anchor="t" anchorCtr="0" bIns="28967" compatLnSpc="1" lIns="57934" numCol="1" rIns="57934" tIns="28967" vert="horz" wrap="square"/>
          <a:lstStyle/>
          <a:p>
            <a:endParaRPr altLang="en-US" lang="zh-CN">
              <a:solidFill>
                <a:schemeClr val="accent1"/>
              </a:solidFill>
            </a:endParaRPr>
          </a:p>
        </p:txBody>
      </p:sp>
      <p:grpSp>
        <p:nvGrpSpPr>
          <p:cNvPr id="38" name="组合 37"/>
          <p:cNvGrpSpPr/>
          <p:nvPr/>
        </p:nvGrpSpPr>
        <p:grpSpPr>
          <a:xfrm>
            <a:off x="280052" y="242680"/>
            <a:ext cx="2904891" cy="338554"/>
            <a:chOff x="568442" y="319364"/>
            <a:chExt cx="3873190" cy="451406"/>
          </a:xfrm>
        </p:grpSpPr>
        <p:sp>
          <p:nvSpPr>
            <p:cNvPr id="39"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40" name="等腰三角形 39"/>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41"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childTnLst>
                    </p:cTn>
                  </p:par>
                  <p:par>
                    <p:cTn fill="hold" id="10" nodeType="clickPar">
                      <p:stCondLst>
                        <p:cond delay="indefinite"/>
                      </p:stCondLst>
                      <p:childTnLst>
                        <p:par>
                          <p:cTn fill="hold" id="11" nodeType="afterGroup">
                            <p:stCondLst>
                              <p:cond delay="0"/>
                            </p:stCondLst>
                            <p:childTnLst>
                              <p:par>
                                <p:cTn fill="hold" grpId="0" id="12" nodeType="clickEffect" presetClass="entr" presetID="12" presetSubtype="8">
                                  <p:stCondLst>
                                    <p:cond delay="0"/>
                                  </p:stCondLst>
                                  <p:childTnLst>
                                    <p:set>
                                      <p:cBhvr>
                                        <p:cTn dur="1" fill="hold" id="13">
                                          <p:stCondLst>
                                            <p:cond delay="0"/>
                                          </p:stCondLst>
                                        </p:cTn>
                                        <p:tgtEl>
                                          <p:spTgt spid="28"/>
                                        </p:tgtEl>
                                        <p:attrNameLst>
                                          <p:attrName>style.visibility</p:attrName>
                                        </p:attrNameLst>
                                      </p:cBhvr>
                                      <p:to>
                                        <p:strVal val="visible"/>
                                      </p:to>
                                    </p:set>
                                    <p:anim calcmode="lin" valueType="num">
                                      <p:cBhvr additive="base">
                                        <p:cTn dur="500" id="14"/>
                                        <p:tgtEl>
                                          <p:spTgt spid="28"/>
                                        </p:tgtEl>
                                        <p:attrNameLst>
                                          <p:attrName>ppt_x</p:attrName>
                                        </p:attrNameLst>
                                      </p:cBhvr>
                                      <p:tavLst>
                                        <p:tav tm="0">
                                          <p:val>
                                            <p:strVal val="#ppt_x-#ppt_w*1.125000"/>
                                          </p:val>
                                        </p:tav>
                                        <p:tav tm="100000">
                                          <p:val>
                                            <p:strVal val="#ppt_x"/>
                                          </p:val>
                                        </p:tav>
                                      </p:tavLst>
                                    </p:anim>
                                    <p:animEffect filter="wipe(right)" transition="in">
                                      <p:cBhvr>
                                        <p:cTn dur="500" id="15"/>
                                        <p:tgtEl>
                                          <p:spTgt spid="28"/>
                                        </p:tgtEl>
                                      </p:cBhvr>
                                    </p:animEffect>
                                  </p:childTnLst>
                                </p:cTn>
                              </p:par>
                              <p:par>
                                <p:cTn fill="hold" grpId="0" id="16" nodeType="withEffect" presetClass="entr" presetID="12" presetSubtype="8">
                                  <p:stCondLst>
                                    <p:cond delay="0"/>
                                  </p:stCondLst>
                                  <p:childTnLst>
                                    <p:set>
                                      <p:cBhvr>
                                        <p:cTn dur="1" fill="hold" id="17">
                                          <p:stCondLst>
                                            <p:cond delay="0"/>
                                          </p:stCondLst>
                                        </p:cTn>
                                        <p:tgtEl>
                                          <p:spTgt spid="27"/>
                                        </p:tgtEl>
                                        <p:attrNameLst>
                                          <p:attrName>style.visibility</p:attrName>
                                        </p:attrNameLst>
                                      </p:cBhvr>
                                      <p:to>
                                        <p:strVal val="visible"/>
                                      </p:to>
                                    </p:set>
                                    <p:anim calcmode="lin" valueType="num">
                                      <p:cBhvr additive="base">
                                        <p:cTn dur="500" id="18"/>
                                        <p:tgtEl>
                                          <p:spTgt spid="27"/>
                                        </p:tgtEl>
                                        <p:attrNameLst>
                                          <p:attrName>ppt_x</p:attrName>
                                        </p:attrNameLst>
                                      </p:cBhvr>
                                      <p:tavLst>
                                        <p:tav tm="0">
                                          <p:val>
                                            <p:strVal val="#ppt_x-#ppt_w*1.125000"/>
                                          </p:val>
                                        </p:tav>
                                        <p:tav tm="100000">
                                          <p:val>
                                            <p:strVal val="#ppt_x"/>
                                          </p:val>
                                        </p:tav>
                                      </p:tavLst>
                                    </p:anim>
                                    <p:animEffect filter="wipe(right)" transition="in">
                                      <p:cBhvr>
                                        <p:cTn dur="500" id="19"/>
                                        <p:tgtEl>
                                          <p:spTgt spid="27"/>
                                        </p:tgtEl>
                                      </p:cBhvr>
                                    </p:animEffect>
                                  </p:childTnLst>
                                </p:cTn>
                              </p:par>
                            </p:childTnLst>
                          </p:cTn>
                        </p:par>
                        <p:par>
                          <p:cTn fill="hold" id="20" nodeType="afterGroup">
                            <p:stCondLst>
                              <p:cond delay="500"/>
                            </p:stCondLst>
                            <p:childTnLst>
                              <p:par>
                                <p:cTn fill="hold" grpId="0" id="21" nodeType="afterEffect" presetClass="entr" presetID="12" presetSubtype="4">
                                  <p:stCondLst>
                                    <p:cond delay="0"/>
                                  </p:stCondLst>
                                  <p:iterate type="lt">
                                    <p:tmPct val="50000"/>
                                  </p:iterate>
                                  <p:childTnLst>
                                    <p:set>
                                      <p:cBhvr>
                                        <p:cTn dur="1" fill="hold" id="22">
                                          <p:stCondLst>
                                            <p:cond delay="0"/>
                                          </p:stCondLst>
                                        </p:cTn>
                                        <p:tgtEl>
                                          <p:spTgt spid="29"/>
                                        </p:tgtEl>
                                        <p:attrNameLst>
                                          <p:attrName>style.visibility</p:attrName>
                                        </p:attrNameLst>
                                      </p:cBhvr>
                                      <p:to>
                                        <p:strVal val="visible"/>
                                      </p:to>
                                    </p:set>
                                    <p:anim calcmode="lin" valueType="num">
                                      <p:cBhvr additive="base">
                                        <p:cTn dur="500" id="23"/>
                                        <p:tgtEl>
                                          <p:spTgt spid="29"/>
                                        </p:tgtEl>
                                        <p:attrNameLst>
                                          <p:attrName>ppt_y</p:attrName>
                                        </p:attrNameLst>
                                      </p:cBhvr>
                                      <p:tavLst>
                                        <p:tav tm="0">
                                          <p:val>
                                            <p:strVal val="#ppt_y+#ppt_h*1.125000"/>
                                          </p:val>
                                        </p:tav>
                                        <p:tav tm="100000">
                                          <p:val>
                                            <p:strVal val="#ppt_y"/>
                                          </p:val>
                                        </p:tav>
                                      </p:tavLst>
                                    </p:anim>
                                    <p:animEffect filter="wipe(up)" transition="in">
                                      <p:cBhvr>
                                        <p:cTn dur="500" id="24"/>
                                        <p:tgtEl>
                                          <p:spTgt spid="29"/>
                                        </p:tgtEl>
                                      </p:cBhvr>
                                    </p:animEffect>
                                  </p:childTnLst>
                                </p:cTn>
                              </p:par>
                            </p:childTnLst>
                          </p:cTn>
                        </p:par>
                        <p:par>
                          <p:cTn fill="hold" id="25" nodeType="afterGroup">
                            <p:stCondLst>
                              <p:cond delay="1000"/>
                            </p:stCondLst>
                            <p:childTnLst>
                              <p:par>
                                <p:cTn fill="hold" grpId="0" id="26" nodeType="afterEffect" presetClass="entr" presetID="14" presetSubtype="10">
                                  <p:stCondLst>
                                    <p:cond delay="0"/>
                                  </p:stCondLst>
                                  <p:childTnLst>
                                    <p:set>
                                      <p:cBhvr>
                                        <p:cTn dur="1" fill="hold" id="27">
                                          <p:stCondLst>
                                            <p:cond delay="0"/>
                                          </p:stCondLst>
                                        </p:cTn>
                                        <p:tgtEl>
                                          <p:spTgt spid="34"/>
                                        </p:tgtEl>
                                        <p:attrNameLst>
                                          <p:attrName>style.visibility</p:attrName>
                                        </p:attrNameLst>
                                      </p:cBhvr>
                                      <p:to>
                                        <p:strVal val="visible"/>
                                      </p:to>
                                    </p:set>
                                    <p:animEffect filter="randombar(horizontal)" transition="in">
                                      <p:cBhvr>
                                        <p:cTn dur="500" id="28"/>
                                        <p:tgtEl>
                                          <p:spTgt spid="34"/>
                                        </p:tgtEl>
                                      </p:cBhvr>
                                    </p:animEffect>
                                  </p:childTnLst>
                                </p:cTn>
                              </p:par>
                              <p:par>
                                <p:cTn fill="hold" grpId="0" id="29" nodeType="withEffect" presetClass="entr" presetID="14" presetSubtype="10">
                                  <p:stCondLst>
                                    <p:cond delay="0"/>
                                  </p:stCondLst>
                                  <p:childTnLst>
                                    <p:set>
                                      <p:cBhvr>
                                        <p:cTn dur="1" fill="hold" id="30">
                                          <p:stCondLst>
                                            <p:cond delay="0"/>
                                          </p:stCondLst>
                                        </p:cTn>
                                        <p:tgtEl>
                                          <p:spTgt spid="33"/>
                                        </p:tgtEl>
                                        <p:attrNameLst>
                                          <p:attrName>style.visibility</p:attrName>
                                        </p:attrNameLst>
                                      </p:cBhvr>
                                      <p:to>
                                        <p:strVal val="visible"/>
                                      </p:to>
                                    </p:set>
                                    <p:animEffect filter="randombar(horizontal)" transition="in">
                                      <p:cBhvr>
                                        <p:cTn dur="500" id="31"/>
                                        <p:tgtEl>
                                          <p:spTgt spid="33"/>
                                        </p:tgtEl>
                                      </p:cBhvr>
                                    </p:animEffect>
                                  </p:childTnLst>
                                </p:cTn>
                              </p:par>
                            </p:childTnLst>
                          </p:cTn>
                        </p:par>
                        <p:par>
                          <p:cTn fill="hold" id="32" nodeType="afterGroup">
                            <p:stCondLst>
                              <p:cond delay="1500"/>
                            </p:stCondLst>
                            <p:childTnLst>
                              <p:par>
                                <p:cTn fill="hold" grpId="0" id="33" nodeType="afterEffect" presetClass="entr" presetID="10" presetSubtype="0">
                                  <p:stCondLst>
                                    <p:cond delay="0"/>
                                  </p:stCondLst>
                                  <p:childTnLst>
                                    <p:set>
                                      <p:cBhvr>
                                        <p:cTn dur="1" fill="hold" id="34">
                                          <p:stCondLst>
                                            <p:cond delay="0"/>
                                          </p:stCondLst>
                                        </p:cTn>
                                        <p:tgtEl>
                                          <p:spTgt spid="35"/>
                                        </p:tgtEl>
                                        <p:attrNameLst>
                                          <p:attrName>style.visibility</p:attrName>
                                        </p:attrNameLst>
                                      </p:cBhvr>
                                      <p:to>
                                        <p:strVal val="visible"/>
                                      </p:to>
                                    </p:set>
                                    <p:animEffect filter="fade" transition="in">
                                      <p:cBhvr>
                                        <p:cTn dur="500" id="35"/>
                                        <p:tgtEl>
                                          <p:spTgt spid="35"/>
                                        </p:tgtEl>
                                      </p:cBhvr>
                                    </p:animEffect>
                                  </p:childTnLst>
                                </p:cTn>
                              </p:par>
                              <p:par>
                                <p:cTn fill="hold" grpId="0" id="36" nodeType="withEffect" presetClass="entr" presetID="10" presetSubtype="0">
                                  <p:stCondLst>
                                    <p:cond delay="0"/>
                                  </p:stCondLst>
                                  <p:childTnLst>
                                    <p:set>
                                      <p:cBhvr>
                                        <p:cTn dur="1" fill="hold" id="37">
                                          <p:stCondLst>
                                            <p:cond delay="0"/>
                                          </p:stCondLst>
                                        </p:cTn>
                                        <p:tgtEl>
                                          <p:spTgt spid="36"/>
                                        </p:tgtEl>
                                        <p:attrNameLst>
                                          <p:attrName>style.visibility</p:attrName>
                                        </p:attrNameLst>
                                      </p:cBhvr>
                                      <p:to>
                                        <p:strVal val="visible"/>
                                      </p:to>
                                    </p:set>
                                    <p:animEffect filter="fade" transition="in">
                                      <p:cBhvr>
                                        <p:cTn dur="500" id="38"/>
                                        <p:tgtEl>
                                          <p:spTgt spid="36"/>
                                        </p:tgtEl>
                                      </p:cBhvr>
                                    </p:animEffect>
                                  </p:childTnLst>
                                </p:cTn>
                              </p:par>
                              <p:par>
                                <p:cTn fill="hold" grpId="0" id="39" nodeType="withEffect" presetClass="entr" presetID="10" presetSubtype="0">
                                  <p:stCondLst>
                                    <p:cond delay="0"/>
                                  </p:stCondLst>
                                  <p:childTnLst>
                                    <p:set>
                                      <p:cBhvr>
                                        <p:cTn dur="1" fill="hold" id="40">
                                          <p:stCondLst>
                                            <p:cond delay="0"/>
                                          </p:stCondLst>
                                        </p:cTn>
                                        <p:tgtEl>
                                          <p:spTgt spid="37"/>
                                        </p:tgtEl>
                                        <p:attrNameLst>
                                          <p:attrName>style.visibility</p:attrName>
                                        </p:attrNameLst>
                                      </p:cBhvr>
                                      <p:to>
                                        <p:strVal val="visible"/>
                                      </p:to>
                                    </p:set>
                                    <p:animEffect filter="fade" transition="in">
                                      <p:cBhvr>
                                        <p:cTn dur="500" id="41"/>
                                        <p:tgtEl>
                                          <p:spTgt spid="37"/>
                                        </p:tgtEl>
                                      </p:cBhvr>
                                    </p:animEffect>
                                  </p:childTnLst>
                                </p:cTn>
                              </p:par>
                            </p:childTnLst>
                          </p:cTn>
                        </p:par>
                        <p:par>
                          <p:cTn fill="hold" id="42" nodeType="afterGroup">
                            <p:stCondLst>
                              <p:cond delay="2000"/>
                            </p:stCondLst>
                            <p:childTnLst>
                              <p:par>
                                <p:cTn fill="hold" grpId="0" id="43" nodeType="afterEffect" presetClass="entr" presetID="12" presetSubtype="8">
                                  <p:stCondLst>
                                    <p:cond delay="0"/>
                                  </p:stCondLst>
                                  <p:childTnLst>
                                    <p:set>
                                      <p:cBhvr>
                                        <p:cTn dur="1" fill="hold" id="44">
                                          <p:stCondLst>
                                            <p:cond delay="0"/>
                                          </p:stCondLst>
                                        </p:cTn>
                                        <p:tgtEl>
                                          <p:spTgt spid="30"/>
                                        </p:tgtEl>
                                        <p:attrNameLst>
                                          <p:attrName>style.visibility</p:attrName>
                                        </p:attrNameLst>
                                      </p:cBhvr>
                                      <p:to>
                                        <p:strVal val="visible"/>
                                      </p:to>
                                    </p:set>
                                    <p:anim calcmode="lin" valueType="num">
                                      <p:cBhvr additive="base">
                                        <p:cTn dur="500" id="45"/>
                                        <p:tgtEl>
                                          <p:spTgt spid="30"/>
                                        </p:tgtEl>
                                        <p:attrNameLst>
                                          <p:attrName>ppt_x</p:attrName>
                                        </p:attrNameLst>
                                      </p:cBhvr>
                                      <p:tavLst>
                                        <p:tav tm="0">
                                          <p:val>
                                            <p:strVal val="#ppt_x-#ppt_w*1.125000"/>
                                          </p:val>
                                        </p:tav>
                                        <p:tav tm="100000">
                                          <p:val>
                                            <p:strVal val="#ppt_x"/>
                                          </p:val>
                                        </p:tav>
                                      </p:tavLst>
                                    </p:anim>
                                    <p:animEffect filter="wipe(right)" transition="in">
                                      <p:cBhvr>
                                        <p:cTn dur="500" id="46"/>
                                        <p:tgtEl>
                                          <p:spTgt spid="30"/>
                                        </p:tgtEl>
                                      </p:cBhvr>
                                    </p:animEffect>
                                  </p:childTnLst>
                                </p:cTn>
                              </p:par>
                              <p:par>
                                <p:cTn fill="hold" grpId="0" id="47" nodeType="withEffect" presetClass="entr" presetID="12" presetSubtype="8">
                                  <p:stCondLst>
                                    <p:cond delay="0"/>
                                  </p:stCondLst>
                                  <p:childTnLst>
                                    <p:set>
                                      <p:cBhvr>
                                        <p:cTn dur="1" fill="hold" id="48">
                                          <p:stCondLst>
                                            <p:cond delay="0"/>
                                          </p:stCondLst>
                                        </p:cTn>
                                        <p:tgtEl>
                                          <p:spTgt spid="31"/>
                                        </p:tgtEl>
                                        <p:attrNameLst>
                                          <p:attrName>style.visibility</p:attrName>
                                        </p:attrNameLst>
                                      </p:cBhvr>
                                      <p:to>
                                        <p:strVal val="visible"/>
                                      </p:to>
                                    </p:set>
                                    <p:anim calcmode="lin" valueType="num">
                                      <p:cBhvr additive="base">
                                        <p:cTn dur="500" id="49"/>
                                        <p:tgtEl>
                                          <p:spTgt spid="31"/>
                                        </p:tgtEl>
                                        <p:attrNameLst>
                                          <p:attrName>ppt_x</p:attrName>
                                        </p:attrNameLst>
                                      </p:cBhvr>
                                      <p:tavLst>
                                        <p:tav tm="0">
                                          <p:val>
                                            <p:strVal val="#ppt_x-#ppt_w*1.125000"/>
                                          </p:val>
                                        </p:tav>
                                        <p:tav tm="100000">
                                          <p:val>
                                            <p:strVal val="#ppt_x"/>
                                          </p:val>
                                        </p:tav>
                                      </p:tavLst>
                                    </p:anim>
                                    <p:animEffect filter="wipe(right)" transition="in">
                                      <p:cBhvr>
                                        <p:cTn dur="500" id="50"/>
                                        <p:tgtEl>
                                          <p:spTgt spid="31"/>
                                        </p:tgtEl>
                                      </p:cBhvr>
                                    </p:animEffect>
                                  </p:childTnLst>
                                </p:cTn>
                              </p:par>
                              <p:par>
                                <p:cTn fill="hold" grpId="0" id="51" nodeType="withEffect" presetClass="entr" presetID="12" presetSubtype="8">
                                  <p:stCondLst>
                                    <p:cond delay="0"/>
                                  </p:stCondLst>
                                  <p:childTnLst>
                                    <p:set>
                                      <p:cBhvr>
                                        <p:cTn dur="1" fill="hold" id="52">
                                          <p:stCondLst>
                                            <p:cond delay="0"/>
                                          </p:stCondLst>
                                        </p:cTn>
                                        <p:tgtEl>
                                          <p:spTgt spid="32"/>
                                        </p:tgtEl>
                                        <p:attrNameLst>
                                          <p:attrName>style.visibility</p:attrName>
                                        </p:attrNameLst>
                                      </p:cBhvr>
                                      <p:to>
                                        <p:strVal val="visible"/>
                                      </p:to>
                                    </p:set>
                                    <p:anim calcmode="lin" valueType="num">
                                      <p:cBhvr additive="base">
                                        <p:cTn dur="500" id="53"/>
                                        <p:tgtEl>
                                          <p:spTgt spid="32"/>
                                        </p:tgtEl>
                                        <p:attrNameLst>
                                          <p:attrName>ppt_x</p:attrName>
                                        </p:attrNameLst>
                                      </p:cBhvr>
                                      <p:tavLst>
                                        <p:tav tm="0">
                                          <p:val>
                                            <p:strVal val="#ppt_x-#ppt_w*1.125000"/>
                                          </p:val>
                                        </p:tav>
                                        <p:tav tm="100000">
                                          <p:val>
                                            <p:strVal val="#ppt_x"/>
                                          </p:val>
                                        </p:tav>
                                      </p:tavLst>
                                    </p:anim>
                                    <p:animEffect filter="wipe(right)" transition="in">
                                      <p:cBhvr>
                                        <p:cTn dur="500" id="54"/>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7"/>
      <p:bldP grpId="0" spid="28"/>
      <p:bldP grpId="0" spid="29"/>
      <p:bldP grpId="0" spid="30"/>
      <p:bldP grpId="0" spid="31"/>
      <p:bldP grpId="0" spid="32"/>
      <p:bldP grpId="0" spid="33"/>
      <p:bldP grpId="0" spid="34"/>
      <p:bldP grpId="0" spid="35"/>
      <p:bldP grpId="0" spid="36"/>
      <p:bldP grpId="0" spid="3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858043" y="1532209"/>
            <a:ext cx="1478435" cy="1363058"/>
            <a:chOff x="3835686" y="2643180"/>
            <a:chExt cx="1478435" cy="1363058"/>
          </a:xfrm>
          <a:solidFill>
            <a:schemeClr val="bg1"/>
          </a:solidFill>
        </p:grpSpPr>
        <p:sp>
          <p:nvSpPr>
            <p:cNvPr id="3" name="心形 7"/>
            <p:cNvSpPr/>
            <p:nvPr/>
          </p:nvSpPr>
          <p:spPr>
            <a:xfrm>
              <a:off x="3835686" y="2643180"/>
              <a:ext cx="741448" cy="1363056"/>
            </a:xfrm>
            <a:custGeom>
              <a:gdLst>
                <a:gd fmla="*/ 736082 w 1472164" name="connsiteX0"/>
                <a:gd fmla="*/ 345038 h 1380153" name="connsiteY0"/>
                <a:gd fmla="*/ 736082 w 1472164" name="connsiteX1"/>
                <a:gd fmla="*/ 1380153 h 1380153" name="connsiteY1"/>
                <a:gd fmla="*/ 736082 w 1472164" name="connsiteX2"/>
                <a:gd fmla="*/ 345038 h 1380153" name="connsiteY2"/>
                <a:gd fmla="*/ 741448 w 1408146" name="connsiteX0-1"/>
                <a:gd fmla="*/ 327941 h 1363056" name="connsiteY0-2"/>
                <a:gd fmla="*/ 741448 w 1408146" name="connsiteX1-3"/>
                <a:gd fmla="*/ 1363056 h 1363056" name="connsiteY1-4"/>
                <a:gd fmla="*/ 741448 w 1408146" name="connsiteX2-5"/>
                <a:gd fmla="*/ 327941 h 1363056" name="connsiteY2-6"/>
                <a:gd fmla="*/ 741448 w 741448" name="connsiteX0-7"/>
                <a:gd fmla="*/ 327941 h 1363056" name="connsiteY0-8"/>
                <a:gd fmla="*/ 741448 w 741448" name="connsiteX1-9"/>
                <a:gd fmla="*/ 1363056 h 1363056" name="connsiteY1-10"/>
                <a:gd fmla="*/ 741448 w 741448" name="connsiteX2-11"/>
                <a:gd fmla="*/ 327941 h 1363056" name="connsiteY2-12"/>
                <a:gd fmla="*/ 741448 w 741448" name="connsiteX0-13"/>
                <a:gd fmla="*/ 327941 h 1363056" name="connsiteY0-14"/>
                <a:gd fmla="*/ 741448 w 741448" name="connsiteX1-15"/>
                <a:gd fmla="*/ 1363056 h 1363056" name="connsiteY1-16"/>
                <a:gd fmla="*/ 741448 w 741448" name="connsiteX2-17"/>
                <a:gd fmla="*/ 327941 h 1363056" name="connsiteY2-18"/>
                <a:gd fmla="*/ 741448 w 741448" name="connsiteX0-19"/>
                <a:gd fmla="*/ 327941 h 1363056" name="connsiteY0-20"/>
                <a:gd fmla="*/ 741448 w 741448" name="connsiteX1-21"/>
                <a:gd fmla="*/ 1363056 h 1363056" name="connsiteY1-22"/>
                <a:gd fmla="*/ 741448 w 741448" name="connsiteX2-23"/>
                <a:gd fmla="*/ 327941 h 1363056" name="connsiteY2-24"/>
                <a:gd fmla="*/ 741448 w 741448" name="connsiteX0-25"/>
                <a:gd fmla="*/ 327941 h 1363056" name="connsiteY0-26"/>
                <a:gd fmla="*/ 741448 w 741448" name="connsiteX1-27"/>
                <a:gd fmla="*/ 1363056 h 1363056" name="connsiteY1-28"/>
                <a:gd fmla="*/ 741448 w 741448" name="connsiteX2-29"/>
                <a:gd fmla="*/ 327941 h 1363056" name="connsiteY2-30"/>
                <a:gd fmla="*/ 741448 w 741448" name="connsiteX0-31"/>
                <a:gd fmla="*/ 327941 h 1363056" name="connsiteY0-32"/>
                <a:gd fmla="*/ 741448 w 741448" name="connsiteX1-33"/>
                <a:gd fmla="*/ 1363056 h 1363056" name="connsiteY1-34"/>
                <a:gd fmla="*/ 741448 w 741448" name="connsiteX2-35"/>
                <a:gd fmla="*/ 327941 h 1363056" name="connsiteY2-36"/>
                <a:gd fmla="*/ 741448 w 741448" name="connsiteX0-37"/>
                <a:gd fmla="*/ 327941 h 1363056" name="connsiteY0-38"/>
                <a:gd fmla="*/ 741448 w 741448" name="connsiteX1-39"/>
                <a:gd fmla="*/ 1363056 h 1363056" name="connsiteY1-40"/>
                <a:gd fmla="*/ 741448 w 741448" name="connsiteX2-41"/>
                <a:gd fmla="*/ 327941 h 1363056" name="connsiteY2-42"/>
                <a:gd fmla="*/ 741448 w 741448" name="connsiteX0-43"/>
                <a:gd fmla="*/ 327941 h 1363056" name="connsiteY0-44"/>
                <a:gd fmla="*/ 741448 w 741448" name="connsiteX1-45"/>
                <a:gd fmla="*/ 1363056 h 1363056" name="connsiteY1-46"/>
                <a:gd fmla="*/ 741448 w 741448" name="connsiteX2-47"/>
                <a:gd fmla="*/ 327941 h 1363056" name="connsiteY2-48"/>
                <a:gd fmla="*/ 741448 w 741448" name="connsiteX0-49"/>
                <a:gd fmla="*/ 327941 h 1363056" name="connsiteY0-50"/>
                <a:gd fmla="*/ 741448 w 741448" name="connsiteX1-51"/>
                <a:gd fmla="*/ 1363056 h 1363056" name="connsiteY1-52"/>
                <a:gd fmla="*/ 741448 w 741448" name="connsiteX2-53"/>
                <a:gd fmla="*/ 327941 h 1363056" name="connsiteY2-54"/>
                <a:gd fmla="*/ 741448 w 743314" name="connsiteX0-55"/>
                <a:gd fmla="*/ 327941 h 1363056" name="connsiteY0-56"/>
                <a:gd fmla="*/ 741448 w 743314" name="connsiteX1-57"/>
                <a:gd fmla="*/ 1363056 h 1363056" name="connsiteY1-58"/>
                <a:gd fmla="*/ 741448 w 743314" name="connsiteX2-59"/>
                <a:gd fmla="*/ 327941 h 1363056" name="connsiteY2-60"/>
                <a:gd fmla="*/ 741448 w 741448" name="connsiteX0-61"/>
                <a:gd fmla="*/ 327941 h 1363056" name="connsiteY0-62"/>
                <a:gd fmla="*/ 741448 w 741448" name="connsiteX1-63"/>
                <a:gd fmla="*/ 1363056 h 1363056" name="connsiteY1-64"/>
                <a:gd fmla="*/ 741448 w 741448" name="connsiteX2-65"/>
                <a:gd fmla="*/ 327941 h 1363056" name="connsiteY2-66"/>
                <a:gd fmla="*/ 741448 w 741448" name="connsiteX0-67"/>
                <a:gd fmla="*/ 327941 h 1363056" name="connsiteY0-68"/>
                <a:gd fmla="*/ 741448 w 741448" name="connsiteX1-69"/>
                <a:gd fmla="*/ 1363056 h 1363056" name="connsiteY1-70"/>
                <a:gd fmla="*/ 741448 w 741448" name="connsiteX2-71"/>
                <a:gd fmla="*/ 327941 h 1363056" name="connsiteY2-72"/>
              </a:gdLst>
              <a:cxnLst>
                <a:cxn ang="0">
                  <a:pos x="connsiteX0-1" y="connsiteY0-2"/>
                </a:cxn>
                <a:cxn ang="0">
                  <a:pos x="connsiteX1-3" y="connsiteY1-4"/>
                </a:cxn>
                <a:cxn ang="0">
                  <a:pos x="connsiteX2-5" y="connsiteY2-6"/>
                </a:cxn>
              </a:cxnLst>
              <a:rect b="b" l="l" r="r" t="t"/>
              <a:pathLst>
                <a:path h="1363056" w="741448">
                  <a:moveTo>
                    <a:pt x="741448" y="327941"/>
                  </a:moveTo>
                  <a:cubicBezTo>
                    <a:pt x="740677" y="1157841"/>
                    <a:pt x="741248" y="495849"/>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4" name="心形 7"/>
            <p:cNvSpPr/>
            <p:nvPr/>
          </p:nvSpPr>
          <p:spPr>
            <a:xfrm flipH="1">
              <a:off x="4572000" y="2643182"/>
              <a:ext cx="742121" cy="1363056"/>
            </a:xfrm>
            <a:custGeom>
              <a:gdLst>
                <a:gd fmla="*/ 736082 w 1472164" name="connsiteX0"/>
                <a:gd fmla="*/ 345038 h 1380153" name="connsiteY0"/>
                <a:gd fmla="*/ 736082 w 1472164" name="connsiteX1"/>
                <a:gd fmla="*/ 1380153 h 1380153" name="connsiteY1"/>
                <a:gd fmla="*/ 736082 w 1472164" name="connsiteX2"/>
                <a:gd fmla="*/ 345038 h 1380153" name="connsiteY2"/>
                <a:gd fmla="*/ 741448 w 1408146" name="connsiteX0-1"/>
                <a:gd fmla="*/ 327941 h 1363056" name="connsiteY0-2"/>
                <a:gd fmla="*/ 741448 w 1408146" name="connsiteX1-3"/>
                <a:gd fmla="*/ 1363056 h 1363056" name="connsiteY1-4"/>
                <a:gd fmla="*/ 741448 w 1408146" name="connsiteX2-5"/>
                <a:gd fmla="*/ 327941 h 1363056" name="connsiteY2-6"/>
                <a:gd fmla="*/ 741448 w 741448" name="connsiteX0-7"/>
                <a:gd fmla="*/ 327941 h 1363056" name="connsiteY0-8"/>
                <a:gd fmla="*/ 741448 w 741448" name="connsiteX1-9"/>
                <a:gd fmla="*/ 1363056 h 1363056" name="connsiteY1-10"/>
                <a:gd fmla="*/ 741448 w 741448" name="connsiteX2-11"/>
                <a:gd fmla="*/ 327941 h 1363056" name="connsiteY2-12"/>
                <a:gd fmla="*/ 741448 w 741448" name="connsiteX0-13"/>
                <a:gd fmla="*/ 327941 h 1363056" name="connsiteY0-14"/>
                <a:gd fmla="*/ 741448 w 741448" name="connsiteX1-15"/>
                <a:gd fmla="*/ 1363056 h 1363056" name="connsiteY1-16"/>
                <a:gd fmla="*/ 741448 w 741448" name="connsiteX2-17"/>
                <a:gd fmla="*/ 327941 h 1363056" name="connsiteY2-18"/>
                <a:gd fmla="*/ 741448 w 742505" name="connsiteX0-19"/>
                <a:gd fmla="*/ 327941 h 1363056" name="connsiteY0-20"/>
                <a:gd fmla="*/ 741448 w 742505" name="connsiteX1-21"/>
                <a:gd fmla="*/ 1363056 h 1363056" name="connsiteY1-22"/>
                <a:gd fmla="*/ 741448 w 742505" name="connsiteX2-23"/>
                <a:gd fmla="*/ 327941 h 1363056" name="connsiteY2-24"/>
                <a:gd fmla="*/ 741448 w 743811" name="connsiteX0-25"/>
                <a:gd fmla="*/ 327941 h 1363056" name="connsiteY0-26"/>
                <a:gd fmla="*/ 741448 w 743811" name="connsiteX1-27"/>
                <a:gd fmla="*/ 1363056 h 1363056" name="connsiteY1-28"/>
                <a:gd fmla="*/ 741448 w 743811" name="connsiteX2-29"/>
                <a:gd fmla="*/ 327941 h 1363056" name="connsiteY2-30"/>
                <a:gd fmla="*/ 741448 w 743178" name="connsiteX0-31"/>
                <a:gd fmla="*/ 327941 h 1363056" name="connsiteY0-32"/>
                <a:gd fmla="*/ 741448 w 743178" name="connsiteX1-33"/>
                <a:gd fmla="*/ 1363056 h 1363056" name="connsiteY1-34"/>
                <a:gd fmla="*/ 741448 w 743178" name="connsiteX2-35"/>
                <a:gd fmla="*/ 327941 h 1363056" name="connsiteY2-36"/>
                <a:gd fmla="*/ 741448 w 742121" name="connsiteX0-37"/>
                <a:gd fmla="*/ 327941 h 1363056" name="connsiteY0-38"/>
                <a:gd fmla="*/ 741448 w 742121" name="connsiteX1-39"/>
                <a:gd fmla="*/ 1363056 h 1363056" name="connsiteY1-40"/>
                <a:gd fmla="*/ 741448 w 742121" name="connsiteX2-41"/>
                <a:gd fmla="*/ 327941 h 1363056" name="connsiteY2-42"/>
              </a:gdLst>
              <a:cxnLst>
                <a:cxn ang="0">
                  <a:pos x="connsiteX0-1" y="connsiteY0-2"/>
                </a:cxn>
                <a:cxn ang="0">
                  <a:pos x="connsiteX1-3" y="connsiteY1-4"/>
                </a:cxn>
                <a:cxn ang="0">
                  <a:pos x="connsiteX2-5" y="connsiteY2-6"/>
                </a:cxn>
              </a:cxnLst>
              <a:rect b="b" l="l" r="r" t="t"/>
              <a:pathLst>
                <a:path h="1363056" w="742121">
                  <a:moveTo>
                    <a:pt x="741448" y="327941"/>
                  </a:moveTo>
                  <a:cubicBezTo>
                    <a:pt x="743059" y="1088786"/>
                    <a:pt x="741249" y="617292"/>
                    <a:pt x="741448" y="1363056"/>
                  </a:cubicBezTo>
                  <a:cubicBezTo>
                    <a:pt x="-761386" y="327941"/>
                    <a:pt x="434747" y="-477148"/>
                    <a:pt x="741448" y="32794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grpSp>
      <p:grpSp>
        <p:nvGrpSpPr>
          <p:cNvPr id="5" name="组合 4"/>
          <p:cNvGrpSpPr/>
          <p:nvPr/>
        </p:nvGrpSpPr>
        <p:grpSpPr>
          <a:xfrm>
            <a:off x="4965823" y="1937778"/>
            <a:ext cx="746824" cy="2100342"/>
            <a:chOff x="4943466" y="3048749"/>
            <a:chExt cx="746824" cy="2100342"/>
          </a:xfrm>
          <a:solidFill>
            <a:schemeClr val="tx1"/>
          </a:solidFill>
        </p:grpSpPr>
        <p:sp>
          <p:nvSpPr>
            <p:cNvPr id="6" name="心形 8"/>
            <p:cNvSpPr/>
            <p:nvPr/>
          </p:nvSpPr>
          <p:spPr>
            <a:xfrm>
              <a:off x="4943466" y="3048749"/>
              <a:ext cx="746824" cy="1363056"/>
            </a:xfrm>
            <a:custGeom>
              <a:gdLst>
                <a:gd fmla="*/ 736082 w 1472164" name="connsiteX0"/>
                <a:gd fmla="*/ 345038 h 1380153" name="connsiteY0"/>
                <a:gd fmla="*/ 736082 w 1472164" name="connsiteX1"/>
                <a:gd fmla="*/ 1380153 h 1380153" name="connsiteY1"/>
                <a:gd fmla="*/ 736082 w 1472164" name="connsiteX2"/>
                <a:gd fmla="*/ 345038 h 1380153" name="connsiteY2"/>
                <a:gd fmla="*/ 741448 w 1403231" name="connsiteX0-1"/>
                <a:gd fmla="*/ 327941 h 1363056" name="connsiteY0-2"/>
                <a:gd fmla="*/ 741448 w 1403231" name="connsiteX1-3"/>
                <a:gd fmla="*/ 1363056 h 1363056" name="connsiteY1-4"/>
                <a:gd fmla="*/ 741448 w 1403231" name="connsiteX2-5"/>
                <a:gd fmla="*/ 327941 h 1363056" name="connsiteY2-6"/>
                <a:gd fmla="*/ 741448 w 742788" name="connsiteX0-7"/>
                <a:gd fmla="*/ 327941 h 1363056" name="connsiteY0-8"/>
                <a:gd fmla="*/ 741448 w 742788" name="connsiteX1-9"/>
                <a:gd fmla="*/ 1363056 h 1363056" name="connsiteY1-10"/>
                <a:gd fmla="*/ 741448 w 742788" name="connsiteX2-11"/>
                <a:gd fmla="*/ 327941 h 1363056" name="connsiteY2-12"/>
                <a:gd fmla="*/ 741448 w 746824" name="connsiteX0-13"/>
                <a:gd fmla="*/ 327941 h 1363056" name="connsiteY0-14"/>
                <a:gd fmla="*/ 741448 w 746824" name="connsiteX1-15"/>
                <a:gd fmla="*/ 1363056 h 1363056" name="connsiteY1-16"/>
                <a:gd fmla="*/ 741448 w 746824" name="connsiteX2-17"/>
                <a:gd fmla="*/ 327941 h 1363056" name="connsiteY2-18"/>
              </a:gdLst>
              <a:cxnLst>
                <a:cxn ang="0">
                  <a:pos x="connsiteX0-1" y="connsiteY0-2"/>
                </a:cxn>
                <a:cxn ang="0">
                  <a:pos x="connsiteX1-3" y="connsiteY1-4"/>
                </a:cxn>
                <a:cxn ang="0">
                  <a:pos x="connsiteX2-5" y="connsiteY2-6"/>
                </a:cxn>
              </a:cxnLst>
              <a:rect b="b" l="l" r="r" t="t"/>
              <a:pathLst>
                <a:path h="1363056" w="746824">
                  <a:moveTo>
                    <a:pt x="741448" y="327941"/>
                  </a:moveTo>
                  <a:cubicBezTo>
                    <a:pt x="747066" y="1050569"/>
                    <a:pt x="750018" y="562116"/>
                    <a:pt x="741448" y="1363056"/>
                  </a:cubicBezTo>
                  <a:cubicBezTo>
                    <a:pt x="-761386" y="327941"/>
                    <a:pt x="434747" y="-477148"/>
                    <a:pt x="741448" y="327941"/>
                  </a:cubicBezTo>
                  <a:close/>
                </a:path>
              </a:pathLst>
            </a:custGeom>
            <a:grpFill/>
            <a:ln>
              <a:noFill/>
            </a:ln>
            <a:scene3d>
              <a:camera prst="orthographicFront">
                <a:rot lat="0" lon="0" rev="162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7" name="心形 8"/>
            <p:cNvSpPr/>
            <p:nvPr/>
          </p:nvSpPr>
          <p:spPr>
            <a:xfrm flipH="1">
              <a:off x="4948441" y="3786035"/>
              <a:ext cx="741849" cy="1363056"/>
            </a:xfrm>
            <a:custGeom>
              <a:gdLst>
                <a:gd fmla="*/ 736082 w 1472164" name="connsiteX0"/>
                <a:gd fmla="*/ 345038 h 1380153" name="connsiteY0"/>
                <a:gd fmla="*/ 736082 w 1472164" name="connsiteX1"/>
                <a:gd fmla="*/ 1380153 h 1380153" name="connsiteY1"/>
                <a:gd fmla="*/ 736082 w 1472164" name="connsiteX2"/>
                <a:gd fmla="*/ 345038 h 1380153" name="connsiteY2"/>
                <a:gd fmla="*/ 741448 w 1403231" name="connsiteX0-1"/>
                <a:gd fmla="*/ 327941 h 1363056" name="connsiteY0-2"/>
                <a:gd fmla="*/ 741448 w 1403231" name="connsiteX1-3"/>
                <a:gd fmla="*/ 1363056 h 1363056" name="connsiteY1-4"/>
                <a:gd fmla="*/ 741448 w 1403231" name="connsiteX2-5"/>
                <a:gd fmla="*/ 327941 h 1363056" name="connsiteY2-6"/>
                <a:gd fmla="*/ 741448 w 742788" name="connsiteX0-7"/>
                <a:gd fmla="*/ 327941 h 1363056" name="connsiteY0-8"/>
                <a:gd fmla="*/ 741448 w 742788" name="connsiteX1-9"/>
                <a:gd fmla="*/ 1363056 h 1363056" name="connsiteY1-10"/>
                <a:gd fmla="*/ 741448 w 742788" name="connsiteX2-11"/>
                <a:gd fmla="*/ 327941 h 1363056" name="connsiteY2-12"/>
                <a:gd fmla="*/ 741448 w 746824" name="connsiteX0-13"/>
                <a:gd fmla="*/ 327941 h 1363056" name="connsiteY0-14"/>
                <a:gd fmla="*/ 741448 w 746824" name="connsiteX1-15"/>
                <a:gd fmla="*/ 1363056 h 1363056" name="connsiteY1-16"/>
                <a:gd fmla="*/ 741448 w 746824" name="connsiteX2-17"/>
                <a:gd fmla="*/ 327941 h 1363056" name="connsiteY2-18"/>
                <a:gd fmla="*/ 741448 w 744292" name="connsiteX0-19"/>
                <a:gd fmla="*/ 327941 h 1363056" name="connsiteY0-20"/>
                <a:gd fmla="*/ 741448 w 744292" name="connsiteX1-21"/>
                <a:gd fmla="*/ 1363056 h 1363056" name="connsiteY1-22"/>
                <a:gd fmla="*/ 741448 w 744292" name="connsiteX2-23"/>
                <a:gd fmla="*/ 327941 h 1363056" name="connsiteY2-24"/>
                <a:gd fmla="*/ 741448 w 741849" name="connsiteX0-25"/>
                <a:gd fmla="*/ 327941 h 1363056" name="connsiteY0-26"/>
                <a:gd fmla="*/ 741448 w 741849" name="connsiteX1-27"/>
                <a:gd fmla="*/ 1363056 h 1363056" name="connsiteY1-28"/>
                <a:gd fmla="*/ 741448 w 741849" name="connsiteX2-29"/>
                <a:gd fmla="*/ 327941 h 1363056" name="connsiteY2-30"/>
              </a:gdLst>
              <a:cxnLst>
                <a:cxn ang="0">
                  <a:pos x="connsiteX0-1" y="connsiteY0-2"/>
                </a:cxn>
                <a:cxn ang="0">
                  <a:pos x="connsiteX1-3" y="connsiteY1-4"/>
                </a:cxn>
                <a:cxn ang="0">
                  <a:pos x="connsiteX2-5" y="connsiteY2-6"/>
                </a:cxn>
              </a:cxnLst>
              <a:rect b="b" l="l" r="r" t="t"/>
              <a:pathLst>
                <a:path h="1363056" w="741849">
                  <a:moveTo>
                    <a:pt x="741448" y="327941"/>
                  </a:moveTo>
                  <a:cubicBezTo>
                    <a:pt x="739922" y="1055331"/>
                    <a:pt x="742874" y="562116"/>
                    <a:pt x="741448" y="1363056"/>
                  </a:cubicBezTo>
                  <a:cubicBezTo>
                    <a:pt x="-761386" y="327941"/>
                    <a:pt x="434747" y="-477148"/>
                    <a:pt x="741448" y="327941"/>
                  </a:cubicBezTo>
                  <a:close/>
                </a:path>
              </a:pathLst>
            </a:custGeom>
            <a:grpFill/>
            <a:ln>
              <a:noFill/>
            </a:ln>
            <a:scene3d>
              <a:camera prst="orthographicFront">
                <a:rot lat="0" lon="0" rev="162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grpSp>
      <p:grpSp>
        <p:nvGrpSpPr>
          <p:cNvPr id="8" name="组合 7"/>
          <p:cNvGrpSpPr/>
          <p:nvPr/>
        </p:nvGrpSpPr>
        <p:grpSpPr>
          <a:xfrm>
            <a:off x="3840345" y="3105907"/>
            <a:ext cx="1481449" cy="1364683"/>
            <a:chOff x="3817988" y="4216878"/>
            <a:chExt cx="1481449" cy="1364683"/>
          </a:xfrm>
          <a:solidFill>
            <a:schemeClr val="bg2"/>
          </a:solidFill>
        </p:grpSpPr>
        <p:sp>
          <p:nvSpPr>
            <p:cNvPr id="9" name="心形 10"/>
            <p:cNvSpPr/>
            <p:nvPr/>
          </p:nvSpPr>
          <p:spPr>
            <a:xfrm>
              <a:off x="4557989" y="4216878"/>
              <a:ext cx="741448" cy="1363056"/>
            </a:xfrm>
            <a:custGeom>
              <a:gdLst>
                <a:gd fmla="*/ 736082 w 1472164" name="connsiteX0"/>
                <a:gd fmla="*/ 345038 h 1380153" name="connsiteY0"/>
                <a:gd fmla="*/ 736082 w 1472164" name="connsiteX1"/>
                <a:gd fmla="*/ 1380153 h 1380153" name="connsiteY1"/>
                <a:gd fmla="*/ 736082 w 1472164" name="connsiteX2"/>
                <a:gd fmla="*/ 345038 h 1380153" name="connsiteY2"/>
                <a:gd fmla="*/ 741448 w 1408146" name="connsiteX0-1"/>
                <a:gd fmla="*/ 327941 h 1363056" name="connsiteY0-2"/>
                <a:gd fmla="*/ 741448 w 1408146" name="connsiteX1-3"/>
                <a:gd fmla="*/ 1363056 h 1363056" name="connsiteY1-4"/>
                <a:gd fmla="*/ 741448 w 1408146" name="connsiteX2-5"/>
                <a:gd fmla="*/ 327941 h 1363056" name="connsiteY2-6"/>
                <a:gd fmla="*/ 741448 w 741448" name="connsiteX0-7"/>
                <a:gd fmla="*/ 327941 h 1363056" name="connsiteY0-8"/>
                <a:gd fmla="*/ 741448 w 741448" name="connsiteX1-9"/>
                <a:gd fmla="*/ 1363056 h 1363056" name="connsiteY1-10"/>
                <a:gd fmla="*/ 741448 w 741448" name="connsiteX2-11"/>
                <a:gd fmla="*/ 327941 h 1363056" name="connsiteY2-12"/>
                <a:gd fmla="*/ 741448 w 741448" name="connsiteX0-13"/>
                <a:gd fmla="*/ 327941 h 1363056" name="connsiteY0-14"/>
                <a:gd fmla="*/ 741448 w 741448" name="connsiteX1-15"/>
                <a:gd fmla="*/ 1363056 h 1363056" name="connsiteY1-16"/>
                <a:gd fmla="*/ 741448 w 741448" name="connsiteX2-17"/>
                <a:gd fmla="*/ 327941 h 1363056" name="connsiteY2-18"/>
                <a:gd fmla="*/ 741448 w 741448" name="connsiteX0-19"/>
                <a:gd fmla="*/ 327941 h 1363056" name="connsiteY0-20"/>
                <a:gd fmla="*/ 741448 w 741448" name="connsiteX1-21"/>
                <a:gd fmla="*/ 1363056 h 1363056" name="connsiteY1-22"/>
                <a:gd fmla="*/ 741448 w 741448" name="connsiteX2-23"/>
                <a:gd fmla="*/ 327941 h 1363056" name="connsiteY2-24"/>
              </a:gdLst>
              <a:cxnLst>
                <a:cxn ang="0">
                  <a:pos x="connsiteX0-1" y="connsiteY0-2"/>
                </a:cxn>
                <a:cxn ang="0">
                  <a:pos x="connsiteX1-3" y="connsiteY1-4"/>
                </a:cxn>
                <a:cxn ang="0">
                  <a:pos x="connsiteX2-5" y="connsiteY2-6"/>
                </a:cxn>
              </a:cxnLst>
              <a:rect b="b" l="l" r="r" t="t"/>
              <a:pathLst>
                <a:path h="1363056" w="741448">
                  <a:moveTo>
                    <a:pt x="741448" y="327941"/>
                  </a:moveTo>
                  <a:cubicBezTo>
                    <a:pt x="740678" y="1347644"/>
                    <a:pt x="741249" y="535865"/>
                    <a:pt x="741448" y="1363056"/>
                  </a:cubicBezTo>
                  <a:cubicBezTo>
                    <a:pt x="-761386" y="327941"/>
                    <a:pt x="434747" y="-477148"/>
                    <a:pt x="741448" y="327941"/>
                  </a:cubicBezTo>
                  <a:close/>
                </a:path>
              </a:pathLst>
            </a:custGeom>
            <a:grpFill/>
            <a:ln>
              <a:noFill/>
            </a:ln>
            <a:scene3d>
              <a:camera prst="orthographicFront">
                <a:rot lat="0" lon="0" rev="10799999"/>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10" name="心形 10"/>
            <p:cNvSpPr/>
            <p:nvPr/>
          </p:nvSpPr>
          <p:spPr>
            <a:xfrm flipH="1">
              <a:off x="3817988" y="4218505"/>
              <a:ext cx="741448" cy="1363056"/>
            </a:xfrm>
            <a:custGeom>
              <a:gdLst>
                <a:gd fmla="*/ 736082 w 1472164" name="connsiteX0"/>
                <a:gd fmla="*/ 345038 h 1380153" name="connsiteY0"/>
                <a:gd fmla="*/ 736082 w 1472164" name="connsiteX1"/>
                <a:gd fmla="*/ 1380153 h 1380153" name="connsiteY1"/>
                <a:gd fmla="*/ 736082 w 1472164" name="connsiteX2"/>
                <a:gd fmla="*/ 345038 h 1380153" name="connsiteY2"/>
                <a:gd fmla="*/ 741448 w 1408146" name="connsiteX0-1"/>
                <a:gd fmla="*/ 327941 h 1363056" name="connsiteY0-2"/>
                <a:gd fmla="*/ 741448 w 1408146" name="connsiteX1-3"/>
                <a:gd fmla="*/ 1363056 h 1363056" name="connsiteY1-4"/>
                <a:gd fmla="*/ 741448 w 1408146" name="connsiteX2-5"/>
                <a:gd fmla="*/ 327941 h 1363056" name="connsiteY2-6"/>
                <a:gd fmla="*/ 741448 w 741448" name="connsiteX0-7"/>
                <a:gd fmla="*/ 327941 h 1363056" name="connsiteY0-8"/>
                <a:gd fmla="*/ 741448 w 741448" name="connsiteX1-9"/>
                <a:gd fmla="*/ 1363056 h 1363056" name="connsiteY1-10"/>
                <a:gd fmla="*/ 741448 w 741448" name="connsiteX2-11"/>
                <a:gd fmla="*/ 327941 h 1363056" name="connsiteY2-12"/>
                <a:gd fmla="*/ 741448 w 741448" name="connsiteX0-13"/>
                <a:gd fmla="*/ 327941 h 1363056" name="connsiteY0-14"/>
                <a:gd fmla="*/ 741448 w 741448" name="connsiteX1-15"/>
                <a:gd fmla="*/ 1363056 h 1363056" name="connsiteY1-16"/>
                <a:gd fmla="*/ 741448 w 741448" name="connsiteX2-17"/>
                <a:gd fmla="*/ 327941 h 1363056" name="connsiteY2-18"/>
                <a:gd fmla="*/ 741448 w 741448" name="connsiteX0-19"/>
                <a:gd fmla="*/ 327941 h 1363056" name="connsiteY0-20"/>
                <a:gd fmla="*/ 741448 w 741448" name="connsiteX1-21"/>
                <a:gd fmla="*/ 1363056 h 1363056" name="connsiteY1-22"/>
                <a:gd fmla="*/ 741448 w 741448" name="connsiteX2-23"/>
                <a:gd fmla="*/ 327941 h 1363056" name="connsiteY2-24"/>
              </a:gdLst>
              <a:cxnLst>
                <a:cxn ang="0">
                  <a:pos x="connsiteX0-1" y="connsiteY0-2"/>
                </a:cxn>
                <a:cxn ang="0">
                  <a:pos x="connsiteX1-3" y="connsiteY1-4"/>
                </a:cxn>
                <a:cxn ang="0">
                  <a:pos x="connsiteX2-5" y="connsiteY2-6"/>
                </a:cxn>
              </a:cxnLst>
              <a:rect b="b" l="l" r="r" t="t"/>
              <a:pathLst>
                <a:path h="1363056" w="741448">
                  <a:moveTo>
                    <a:pt x="741448" y="327941"/>
                  </a:moveTo>
                  <a:cubicBezTo>
                    <a:pt x="740677" y="1147620"/>
                    <a:pt x="741249" y="676359"/>
                    <a:pt x="741448" y="1363056"/>
                  </a:cubicBezTo>
                  <a:cubicBezTo>
                    <a:pt x="-761386" y="327941"/>
                    <a:pt x="434747" y="-477148"/>
                    <a:pt x="741448" y="327941"/>
                  </a:cubicBezTo>
                  <a:close/>
                </a:path>
              </a:pathLst>
            </a:custGeom>
            <a:grpFill/>
            <a:ln>
              <a:noFill/>
            </a:ln>
            <a:scene3d>
              <a:camera prst="orthographicFront">
                <a:rot lat="0" lon="0" rev="10799999"/>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grpSp>
      <p:grpSp>
        <p:nvGrpSpPr>
          <p:cNvPr id="11" name="组合 10"/>
          <p:cNvGrpSpPr/>
          <p:nvPr/>
        </p:nvGrpSpPr>
        <p:grpSpPr>
          <a:xfrm>
            <a:off x="868640" y="987574"/>
            <a:ext cx="3268037" cy="786774"/>
            <a:chOff x="846283" y="2098545"/>
            <a:chExt cx="3268037" cy="786774"/>
          </a:xfrm>
        </p:grpSpPr>
        <p:grpSp>
          <p:nvGrpSpPr>
            <p:cNvPr id="12" name="组合 44"/>
            <p:cNvGrpSpPr/>
            <p:nvPr/>
          </p:nvGrpSpPr>
          <p:grpSpPr>
            <a:xfrm flipH="1">
              <a:off x="846283" y="2421769"/>
              <a:ext cx="2184400" cy="400110"/>
              <a:chOff x="-362770" y="3102960"/>
              <a:chExt cx="2183514" cy="400110"/>
            </a:xfrm>
          </p:grpSpPr>
          <p:sp>
            <p:nvSpPr>
              <p:cNvPr id="15" name="TextBox 14"/>
              <p:cNvSpPr txBox="1">
                <a:spLocks noChangeArrowheads="1"/>
              </p:cNvSpPr>
              <p:nvPr/>
            </p:nvSpPr>
            <p:spPr bwMode="auto">
              <a:xfrm>
                <a:off x="675034" y="3102960"/>
                <a:ext cx="1145710" cy="396240"/>
              </a:xfrm>
              <a:prstGeom prst="rect">
                <a:avLst/>
              </a:prstGeom>
              <a:noFill/>
              <a:ln>
                <a:noFill/>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a:t>
                </a:r>
              </a:p>
            </p:txBody>
          </p:sp>
          <p:sp>
            <p:nvSpPr>
              <p:cNvPr id="16" name="TextBox 11"/>
              <p:cNvSpPr txBox="1">
                <a:spLocks noChangeArrowheads="1"/>
              </p:cNvSpPr>
              <p:nvPr/>
            </p:nvSpPr>
            <p:spPr bwMode="auto">
              <a:xfrm>
                <a:off x="-362770" y="3102960"/>
                <a:ext cx="1145710" cy="396240"/>
              </a:xfrm>
              <a:prstGeom prst="rect">
                <a:avLst/>
              </a:prstGeom>
              <a:noFill/>
              <a:ln>
                <a:noFill/>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a:t>
                </a:r>
              </a:p>
            </p:txBody>
          </p:sp>
        </p:grpSp>
        <p:sp>
          <p:nvSpPr>
            <p:cNvPr id="13" name="TextBox 11"/>
            <p:cNvSpPr txBox="1">
              <a:spLocks noChangeArrowheads="1"/>
            </p:cNvSpPr>
            <p:nvPr/>
          </p:nvSpPr>
          <p:spPr bwMode="auto">
            <a:xfrm flipH="1">
              <a:off x="868638" y="2098545"/>
              <a:ext cx="1456585" cy="335280"/>
            </a:xfrm>
            <a:prstGeom prst="rect">
              <a:avLst/>
            </a:prstGeom>
            <a:noFill/>
            <a:ln>
              <a:noFill/>
            </a:ln>
            <a:effec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600">
                  <a:solidFill>
                    <a:schemeClr val="bg1"/>
                  </a:solidFill>
                  <a:latin charset="-122" panose="020b0503020204020204" pitchFamily="34" typeface="微软雅黑"/>
                  <a:ea charset="-122" panose="020b0503020204020204" pitchFamily="34" typeface="微软雅黑"/>
                </a:rPr>
                <a:t>标题文字</a:t>
              </a:r>
            </a:p>
          </p:txBody>
        </p:sp>
        <p:cxnSp>
          <p:nvCxnSpPr>
            <p:cNvPr id="14" name="直接连接符 13"/>
            <p:cNvCxnSpPr/>
            <p:nvPr/>
          </p:nvCxnSpPr>
          <p:spPr>
            <a:xfrm flipH="1">
              <a:off x="868639" y="2885319"/>
              <a:ext cx="3245681" cy="0"/>
            </a:xfrm>
            <a:prstGeom prst="line">
              <a:avLst/>
            </a:prstGeom>
            <a:ln w="1270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5792861" y="1707654"/>
            <a:ext cx="2548069" cy="786774"/>
            <a:chOff x="5770504" y="2818625"/>
            <a:chExt cx="2548069" cy="786774"/>
          </a:xfrm>
        </p:grpSpPr>
        <p:grpSp>
          <p:nvGrpSpPr>
            <p:cNvPr id="18" name="组合 44"/>
            <p:cNvGrpSpPr/>
            <p:nvPr/>
          </p:nvGrpSpPr>
          <p:grpSpPr>
            <a:xfrm flipH="1">
              <a:off x="6042252" y="3141849"/>
              <a:ext cx="2184400" cy="400110"/>
              <a:chOff x="-362770" y="3102960"/>
              <a:chExt cx="2183514" cy="400110"/>
            </a:xfrm>
          </p:grpSpPr>
          <p:sp>
            <p:nvSpPr>
              <p:cNvPr id="21" name="TextBox 11"/>
              <p:cNvSpPr txBox="1">
                <a:spLocks noChangeArrowheads="1"/>
              </p:cNvSpPr>
              <p:nvPr/>
            </p:nvSpPr>
            <p:spPr bwMode="auto">
              <a:xfrm>
                <a:off x="675034" y="3102960"/>
                <a:ext cx="1145710" cy="396240"/>
              </a:xfrm>
              <a:prstGeom prst="rect">
                <a:avLst/>
              </a:prstGeom>
              <a:noFill/>
              <a:ln>
                <a:noFill/>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a:t>
                </a:r>
              </a:p>
            </p:txBody>
          </p:sp>
          <p:sp>
            <p:nvSpPr>
              <p:cNvPr id="22" name="TextBox 11"/>
              <p:cNvSpPr txBox="1">
                <a:spLocks noChangeArrowheads="1"/>
              </p:cNvSpPr>
              <p:nvPr/>
            </p:nvSpPr>
            <p:spPr bwMode="auto">
              <a:xfrm>
                <a:off x="-362770" y="3102960"/>
                <a:ext cx="1145710" cy="396240"/>
              </a:xfrm>
              <a:prstGeom prst="rect">
                <a:avLst/>
              </a:prstGeom>
              <a:noFill/>
              <a:ln>
                <a:noFill/>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a:t>
                </a:r>
              </a:p>
            </p:txBody>
          </p:sp>
        </p:grpSp>
        <p:sp>
          <p:nvSpPr>
            <p:cNvPr id="19" name="TextBox 11"/>
            <p:cNvSpPr txBox="1">
              <a:spLocks noChangeArrowheads="1"/>
            </p:cNvSpPr>
            <p:nvPr/>
          </p:nvSpPr>
          <p:spPr bwMode="auto">
            <a:xfrm flipH="1">
              <a:off x="6064607" y="2818624"/>
              <a:ext cx="1456585" cy="335280"/>
            </a:xfrm>
            <a:prstGeom prst="rect">
              <a:avLst/>
            </a:prstGeom>
            <a:noFill/>
            <a:ln>
              <a:noFill/>
            </a:ln>
            <a:effec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600">
                  <a:latin charset="-122" panose="020b0503020204020204" pitchFamily="34" typeface="微软雅黑"/>
                  <a:ea charset="-122" panose="020b0503020204020204" pitchFamily="34" typeface="微软雅黑"/>
                </a:rPr>
                <a:t>标题文字</a:t>
              </a:r>
            </a:p>
          </p:txBody>
        </p:sp>
        <p:cxnSp>
          <p:nvCxnSpPr>
            <p:cNvPr id="20" name="直接连接符 19"/>
            <p:cNvCxnSpPr/>
            <p:nvPr/>
          </p:nvCxnSpPr>
          <p:spPr>
            <a:xfrm flipH="1">
              <a:off x="5770504" y="3605399"/>
              <a:ext cx="2548069" cy="0"/>
            </a:xfrm>
            <a:prstGeom prst="line">
              <a:avLst/>
            </a:prstGeom>
            <a:ln w="12700">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5072781" y="3486368"/>
            <a:ext cx="3302903" cy="759598"/>
            <a:chOff x="5050424" y="4597339"/>
            <a:chExt cx="3302903" cy="759598"/>
          </a:xfrm>
        </p:grpSpPr>
        <p:grpSp>
          <p:nvGrpSpPr>
            <p:cNvPr id="24" name="组合 44"/>
            <p:cNvGrpSpPr/>
            <p:nvPr/>
          </p:nvGrpSpPr>
          <p:grpSpPr>
            <a:xfrm flipH="1">
              <a:off x="6168927" y="4886213"/>
              <a:ext cx="2184400" cy="400110"/>
              <a:chOff x="-362770" y="3102960"/>
              <a:chExt cx="2183514" cy="400110"/>
            </a:xfrm>
          </p:grpSpPr>
          <p:sp>
            <p:nvSpPr>
              <p:cNvPr id="27" name="TextBox 11"/>
              <p:cNvSpPr txBox="1">
                <a:spLocks noChangeArrowheads="1"/>
              </p:cNvSpPr>
              <p:nvPr/>
            </p:nvSpPr>
            <p:spPr bwMode="auto">
              <a:xfrm>
                <a:off x="675034" y="3102960"/>
                <a:ext cx="1145710" cy="396240"/>
              </a:xfrm>
              <a:prstGeom prst="rect">
                <a:avLst/>
              </a:prstGeom>
              <a:noFill/>
              <a:ln>
                <a:noFill/>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a:t>
                </a:r>
              </a:p>
            </p:txBody>
          </p:sp>
          <p:sp>
            <p:nvSpPr>
              <p:cNvPr id="28" name="TextBox 11"/>
              <p:cNvSpPr txBox="1">
                <a:spLocks noChangeArrowheads="1"/>
              </p:cNvSpPr>
              <p:nvPr/>
            </p:nvSpPr>
            <p:spPr bwMode="auto">
              <a:xfrm>
                <a:off x="-362769" y="3102960"/>
                <a:ext cx="1145710" cy="396240"/>
              </a:xfrm>
              <a:prstGeom prst="rect">
                <a:avLst/>
              </a:prstGeom>
              <a:noFill/>
              <a:ln>
                <a:noFill/>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a:t>
                </a:r>
              </a:p>
            </p:txBody>
          </p:sp>
        </p:grpSp>
        <p:sp>
          <p:nvSpPr>
            <p:cNvPr id="25" name="TextBox 11"/>
            <p:cNvSpPr txBox="1">
              <a:spLocks noChangeArrowheads="1"/>
            </p:cNvSpPr>
            <p:nvPr/>
          </p:nvSpPr>
          <p:spPr bwMode="auto">
            <a:xfrm flipH="1">
              <a:off x="6191283" y="4597339"/>
              <a:ext cx="1456585" cy="335280"/>
            </a:xfrm>
            <a:prstGeom prst="rect">
              <a:avLst/>
            </a:prstGeom>
            <a:noFill/>
            <a:ln>
              <a:noFill/>
            </a:ln>
            <a:effec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600">
                  <a:solidFill>
                    <a:schemeClr val="bg2"/>
                  </a:solidFill>
                  <a:latin charset="-122" panose="020b0503020204020204" pitchFamily="34" typeface="微软雅黑"/>
                  <a:ea charset="-122" panose="020b0503020204020204" pitchFamily="34" typeface="微软雅黑"/>
                </a:rPr>
                <a:t>标题文字</a:t>
              </a:r>
            </a:p>
          </p:txBody>
        </p:sp>
        <p:cxnSp>
          <p:nvCxnSpPr>
            <p:cNvPr id="26" name="直接连接符 25"/>
            <p:cNvCxnSpPr/>
            <p:nvPr/>
          </p:nvCxnSpPr>
          <p:spPr>
            <a:xfrm flipH="1" flipV="1">
              <a:off x="5050424" y="5349763"/>
              <a:ext cx="3263072" cy="7174"/>
            </a:xfrm>
            <a:prstGeom prst="line">
              <a:avLst/>
            </a:prstGeom>
            <a:ln w="12700">
              <a:solidFill>
                <a:schemeClr val="bg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3485913" y="1935063"/>
            <a:ext cx="742098" cy="2105445"/>
            <a:chOff x="3463556" y="3046034"/>
            <a:chExt cx="742098" cy="2105445"/>
          </a:xfrm>
          <a:solidFill>
            <a:schemeClr val="tx2"/>
          </a:solidFill>
        </p:grpSpPr>
        <p:sp>
          <p:nvSpPr>
            <p:cNvPr id="30" name="心形 17"/>
            <p:cNvSpPr/>
            <p:nvPr/>
          </p:nvSpPr>
          <p:spPr>
            <a:xfrm flipH="1">
              <a:off x="3463556" y="3046034"/>
              <a:ext cx="741787" cy="1363056"/>
            </a:xfrm>
            <a:custGeom>
              <a:gdLst>
                <a:gd fmla="*/ 736082 w 1472164" name="connsiteX0"/>
                <a:gd fmla="*/ 345038 h 1380153" name="connsiteY0"/>
                <a:gd fmla="*/ 736082 w 1472164" name="connsiteX1"/>
                <a:gd fmla="*/ 1380153 h 1380153" name="connsiteY1"/>
                <a:gd fmla="*/ 736082 w 1472164" name="connsiteX2"/>
                <a:gd fmla="*/ 345038 h 1380153" name="connsiteY2"/>
                <a:gd fmla="*/ 741448 w 1410624" name="connsiteX0-1"/>
                <a:gd fmla="*/ 327941 h 1363056" name="connsiteY0-2"/>
                <a:gd fmla="*/ 741448 w 1410624" name="connsiteX1-3"/>
                <a:gd fmla="*/ 1363056 h 1363056" name="connsiteY1-4"/>
                <a:gd fmla="*/ 741448 w 1410624" name="connsiteX2-5"/>
                <a:gd fmla="*/ 327941 h 1363056" name="connsiteY2-6"/>
                <a:gd fmla="*/ 741448 w 743461" name="connsiteX0-7"/>
                <a:gd fmla="*/ 327941 h 1363056" name="connsiteY0-8"/>
                <a:gd fmla="*/ 741448 w 743461" name="connsiteX1-9"/>
                <a:gd fmla="*/ 1363056 h 1363056" name="connsiteY1-10"/>
                <a:gd fmla="*/ 741448 w 743461" name="connsiteX2-11"/>
                <a:gd fmla="*/ 327941 h 1363056" name="connsiteY2-12"/>
                <a:gd fmla="*/ 741448 w 741588" name="connsiteX0-13"/>
                <a:gd fmla="*/ 327941 h 1363056" name="connsiteY0-14"/>
                <a:gd fmla="*/ 741448 w 741588" name="connsiteX1-15"/>
                <a:gd fmla="*/ 1363056 h 1363056" name="connsiteY1-16"/>
                <a:gd fmla="*/ 741448 w 741588" name="connsiteX2-17"/>
                <a:gd fmla="*/ 327941 h 1363056" name="connsiteY2-18"/>
                <a:gd fmla="*/ 741448 w 741787" name="connsiteX0-19"/>
                <a:gd fmla="*/ 327941 h 1363056" name="connsiteY0-20"/>
                <a:gd fmla="*/ 741448 w 741787" name="connsiteX1-21"/>
                <a:gd fmla="*/ 1363056 h 1363056" name="connsiteY1-22"/>
                <a:gd fmla="*/ 741448 w 741787" name="connsiteX2-23"/>
                <a:gd fmla="*/ 327941 h 1363056" name="connsiteY2-24"/>
              </a:gdLst>
              <a:cxnLst>
                <a:cxn ang="0">
                  <a:pos x="connsiteX0-1" y="connsiteY0-2"/>
                </a:cxn>
                <a:cxn ang="0">
                  <a:pos x="connsiteX1-3" y="connsiteY1-4"/>
                </a:cxn>
                <a:cxn ang="0">
                  <a:pos x="connsiteX2-5" y="connsiteY2-6"/>
                </a:cxn>
              </a:cxnLst>
              <a:rect b="b" l="l" r="r" t="t"/>
              <a:pathLst>
                <a:path h="1363056" w="741787">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31" name="心形 17"/>
            <p:cNvSpPr/>
            <p:nvPr/>
          </p:nvSpPr>
          <p:spPr>
            <a:xfrm>
              <a:off x="3463867" y="3788423"/>
              <a:ext cx="741787" cy="1363056"/>
            </a:xfrm>
            <a:custGeom>
              <a:gdLst>
                <a:gd fmla="*/ 736082 w 1472164" name="connsiteX0"/>
                <a:gd fmla="*/ 345038 h 1380153" name="connsiteY0"/>
                <a:gd fmla="*/ 736082 w 1472164" name="connsiteX1"/>
                <a:gd fmla="*/ 1380153 h 1380153" name="connsiteY1"/>
                <a:gd fmla="*/ 736082 w 1472164" name="connsiteX2"/>
                <a:gd fmla="*/ 345038 h 1380153" name="connsiteY2"/>
                <a:gd fmla="*/ 741448 w 1410624" name="connsiteX0-1"/>
                <a:gd fmla="*/ 327941 h 1363056" name="connsiteY0-2"/>
                <a:gd fmla="*/ 741448 w 1410624" name="connsiteX1-3"/>
                <a:gd fmla="*/ 1363056 h 1363056" name="connsiteY1-4"/>
                <a:gd fmla="*/ 741448 w 1410624" name="connsiteX2-5"/>
                <a:gd fmla="*/ 327941 h 1363056" name="connsiteY2-6"/>
                <a:gd fmla="*/ 741448 w 743461" name="connsiteX0-7"/>
                <a:gd fmla="*/ 327941 h 1363056" name="connsiteY0-8"/>
                <a:gd fmla="*/ 741448 w 743461" name="connsiteX1-9"/>
                <a:gd fmla="*/ 1363056 h 1363056" name="connsiteY1-10"/>
                <a:gd fmla="*/ 741448 w 743461" name="connsiteX2-11"/>
                <a:gd fmla="*/ 327941 h 1363056" name="connsiteY2-12"/>
                <a:gd fmla="*/ 741448 w 741588" name="connsiteX0-13"/>
                <a:gd fmla="*/ 327941 h 1363056" name="connsiteY0-14"/>
                <a:gd fmla="*/ 741448 w 741588" name="connsiteX1-15"/>
                <a:gd fmla="*/ 1363056 h 1363056" name="connsiteY1-16"/>
                <a:gd fmla="*/ 741448 w 741588" name="connsiteX2-17"/>
                <a:gd fmla="*/ 327941 h 1363056" name="connsiteY2-18"/>
                <a:gd fmla="*/ 741448 w 741787" name="connsiteX0-19"/>
                <a:gd fmla="*/ 327941 h 1363056" name="connsiteY0-20"/>
                <a:gd fmla="*/ 741448 w 741787" name="connsiteX1-21"/>
                <a:gd fmla="*/ 1363056 h 1363056" name="connsiteY1-22"/>
                <a:gd fmla="*/ 741448 w 741787" name="connsiteX2-23"/>
                <a:gd fmla="*/ 327941 h 1363056" name="connsiteY2-24"/>
              </a:gdLst>
              <a:cxnLst>
                <a:cxn ang="0">
                  <a:pos x="connsiteX0-1" y="connsiteY0-2"/>
                </a:cxn>
                <a:cxn ang="0">
                  <a:pos x="connsiteX1-3" y="connsiteY1-4"/>
                </a:cxn>
                <a:cxn ang="0">
                  <a:pos x="connsiteX2-5" y="connsiteY2-6"/>
                </a:cxn>
              </a:cxnLst>
              <a:rect b="b" l="l" r="r" t="t"/>
              <a:pathLst>
                <a:path h="1363056" w="741787">
                  <a:moveTo>
                    <a:pt x="741448" y="327941"/>
                  </a:moveTo>
                  <a:cubicBezTo>
                    <a:pt x="742304" y="899098"/>
                    <a:pt x="741249" y="512051"/>
                    <a:pt x="741448" y="1363056"/>
                  </a:cubicBezTo>
                  <a:cubicBezTo>
                    <a:pt x="-761386" y="327941"/>
                    <a:pt x="434747" y="-477148"/>
                    <a:pt x="741448" y="327941"/>
                  </a:cubicBezTo>
                  <a:close/>
                </a:path>
              </a:pathLst>
            </a:custGeom>
            <a:grpFill/>
            <a:ln>
              <a:noFill/>
            </a:ln>
            <a:scene3d>
              <a:camera prst="orthographicFront">
                <a:rot lat="0" lon="0" rev="5400000"/>
              </a:camera>
              <a:lightRig dir="t" rig="threePt"/>
            </a:scene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grpSp>
      <p:grpSp>
        <p:nvGrpSpPr>
          <p:cNvPr id="32" name="组合 31"/>
          <p:cNvGrpSpPr/>
          <p:nvPr/>
        </p:nvGrpSpPr>
        <p:grpSpPr>
          <a:xfrm>
            <a:off x="844256" y="2715766"/>
            <a:ext cx="2639983" cy="770065"/>
            <a:chOff x="821899" y="3826737"/>
            <a:chExt cx="2639983" cy="770065"/>
          </a:xfrm>
        </p:grpSpPr>
        <p:grpSp>
          <p:nvGrpSpPr>
            <p:cNvPr id="33" name="组合 44"/>
            <p:cNvGrpSpPr/>
            <p:nvPr/>
          </p:nvGrpSpPr>
          <p:grpSpPr>
            <a:xfrm flipH="1">
              <a:off x="821899" y="4133252"/>
              <a:ext cx="2184400" cy="400110"/>
              <a:chOff x="-362770" y="3102960"/>
              <a:chExt cx="2183514" cy="400110"/>
            </a:xfrm>
          </p:grpSpPr>
          <p:sp>
            <p:nvSpPr>
              <p:cNvPr id="36" name="TextBox 11"/>
              <p:cNvSpPr txBox="1">
                <a:spLocks noChangeArrowheads="1"/>
              </p:cNvSpPr>
              <p:nvPr/>
            </p:nvSpPr>
            <p:spPr bwMode="auto">
              <a:xfrm>
                <a:off x="675034" y="3102960"/>
                <a:ext cx="1145710" cy="396240"/>
              </a:xfrm>
              <a:prstGeom prst="rect">
                <a:avLst/>
              </a:prstGeom>
              <a:noFill/>
              <a:ln>
                <a:noFill/>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a:t>
                </a:r>
              </a:p>
            </p:txBody>
          </p:sp>
          <p:sp>
            <p:nvSpPr>
              <p:cNvPr id="37" name="TextBox 11"/>
              <p:cNvSpPr txBox="1">
                <a:spLocks noChangeArrowheads="1"/>
              </p:cNvSpPr>
              <p:nvPr/>
            </p:nvSpPr>
            <p:spPr bwMode="auto">
              <a:xfrm>
                <a:off x="-362770" y="3102960"/>
                <a:ext cx="1145710" cy="396240"/>
              </a:xfrm>
              <a:prstGeom prst="rect">
                <a:avLst/>
              </a:prstGeom>
              <a:noFill/>
              <a:ln>
                <a:noFill/>
              </a:ln>
            </p:spPr>
            <p:txBody>
              <a:bodyPr>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    </a:t>
                </a:r>
              </a:p>
              <a:p>
                <a:pPr eaLnBrk="1" hangingPunct="1">
                  <a:defRPr/>
                </a:pPr>
                <a:r>
                  <a:rPr altLang="en-US" kern="0" lang="zh-CN" smtClean="0" sz="1000">
                    <a:solidFill>
                      <a:schemeClr val="accent1"/>
                    </a:solidFill>
                    <a:latin charset="-122" panose="020b0503020204020204" pitchFamily="34" typeface="微软雅黑"/>
                    <a:ea charset="-122" panose="020b0503020204020204" pitchFamily="34" typeface="微软雅黑"/>
                  </a:rPr>
                  <a:t>点击添加文本</a:t>
                </a:r>
              </a:p>
            </p:txBody>
          </p:sp>
        </p:grpSp>
        <p:sp>
          <p:nvSpPr>
            <p:cNvPr id="34" name="TextBox 11"/>
            <p:cNvSpPr txBox="1">
              <a:spLocks noChangeArrowheads="1"/>
            </p:cNvSpPr>
            <p:nvPr/>
          </p:nvSpPr>
          <p:spPr bwMode="auto">
            <a:xfrm flipH="1">
              <a:off x="860810" y="3826737"/>
              <a:ext cx="1456585" cy="335280"/>
            </a:xfrm>
            <a:prstGeom prst="rect">
              <a:avLst/>
            </a:prstGeom>
            <a:noFill/>
            <a:ln>
              <a:noFill/>
            </a:ln>
            <a:effectLst/>
          </p:spPr>
          <p:txBody>
            <a:bodyPr wrap="square">
              <a:spAutoFit/>
            </a:bodyP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eaLnBrk="1" hangingPunct="1">
                <a:defRPr/>
              </a:pPr>
              <a:r>
                <a:rPr altLang="en-US" kern="0" lang="zh-CN" smtClean="0" sz="1600">
                  <a:solidFill>
                    <a:schemeClr val="tx2"/>
                  </a:solidFill>
                  <a:latin charset="-122" panose="020b0503020204020204" pitchFamily="34" typeface="微软雅黑"/>
                  <a:ea charset="-122" panose="020b0503020204020204" pitchFamily="34" typeface="微软雅黑"/>
                </a:rPr>
                <a:t>标题文字</a:t>
              </a:r>
            </a:p>
          </p:txBody>
        </p:sp>
        <p:cxnSp>
          <p:nvCxnSpPr>
            <p:cNvPr id="35" name="直接连接符 34"/>
            <p:cNvCxnSpPr/>
            <p:nvPr/>
          </p:nvCxnSpPr>
          <p:spPr>
            <a:xfrm flipH="1">
              <a:off x="868640" y="4596802"/>
              <a:ext cx="2593242" cy="0"/>
            </a:xfrm>
            <a:prstGeom prst="line">
              <a:avLst/>
            </a:prstGeom>
            <a:ln w="12700">
              <a:solidFill>
                <a:schemeClr val="tx2"/>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8" name="组合 37"/>
          <p:cNvGrpSpPr/>
          <p:nvPr/>
        </p:nvGrpSpPr>
        <p:grpSpPr>
          <a:xfrm>
            <a:off x="280052" y="242680"/>
            <a:ext cx="2904891" cy="338554"/>
            <a:chOff x="568442" y="319364"/>
            <a:chExt cx="3873190" cy="451406"/>
          </a:xfrm>
        </p:grpSpPr>
        <p:sp>
          <p:nvSpPr>
            <p:cNvPr id="39"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40" name="等腰三角形 39"/>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41"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1">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ppt_x"/>
                                          </p:val>
                                        </p:tav>
                                        <p:tav tm="100000">
                                          <p:val>
                                            <p:strVal val="#ppt_x"/>
                                          </p:val>
                                        </p:tav>
                                      </p:tavLst>
                                    </p:anim>
                                    <p:anim calcmode="lin" valueType="num">
                                      <p:cBhvr additive="base">
                                        <p:cTn dur="500" fill="hold" id="8"/>
                                        <p:tgtEl>
                                          <p:spTgt spid="2"/>
                                        </p:tgtEl>
                                        <p:attrNameLst>
                                          <p:attrName>ppt_y</p:attrName>
                                        </p:attrNameLst>
                                      </p:cBhvr>
                                      <p:tavLst>
                                        <p:tav tm="0">
                                          <p:val>
                                            <p:strVal val="0-#ppt_h/2"/>
                                          </p:val>
                                        </p:tav>
                                        <p:tav tm="100000">
                                          <p:val>
                                            <p:strVal val="#ppt_y"/>
                                          </p:val>
                                        </p:tav>
                                      </p:tavLst>
                                    </p:anim>
                                  </p:childTnLst>
                                </p:cTn>
                              </p:par>
                              <p:par>
                                <p:cTn fill="hold" id="9" nodeType="withEffect" presetClass="entr" presetID="2" presetSubtype="8">
                                  <p:stCondLst>
                                    <p:cond delay="0"/>
                                  </p:stCondLst>
                                  <p:childTnLst>
                                    <p:set>
                                      <p:cBhvr>
                                        <p:cTn dur="1" fill="hold" id="10">
                                          <p:stCondLst>
                                            <p:cond delay="0"/>
                                          </p:stCondLst>
                                        </p:cTn>
                                        <p:tgtEl>
                                          <p:spTgt spid="29"/>
                                        </p:tgtEl>
                                        <p:attrNameLst>
                                          <p:attrName>style.visibility</p:attrName>
                                        </p:attrNameLst>
                                      </p:cBhvr>
                                      <p:to>
                                        <p:strVal val="visible"/>
                                      </p:to>
                                    </p:set>
                                    <p:anim calcmode="lin" valueType="num">
                                      <p:cBhvr additive="base">
                                        <p:cTn dur="500" fill="hold" id="11"/>
                                        <p:tgtEl>
                                          <p:spTgt spid="29"/>
                                        </p:tgtEl>
                                        <p:attrNameLst>
                                          <p:attrName>ppt_x</p:attrName>
                                        </p:attrNameLst>
                                      </p:cBhvr>
                                      <p:tavLst>
                                        <p:tav tm="0">
                                          <p:val>
                                            <p:strVal val="0-#ppt_w/2"/>
                                          </p:val>
                                        </p:tav>
                                        <p:tav tm="100000">
                                          <p:val>
                                            <p:strVal val="#ppt_x"/>
                                          </p:val>
                                        </p:tav>
                                      </p:tavLst>
                                    </p:anim>
                                    <p:anim calcmode="lin" valueType="num">
                                      <p:cBhvr additive="base">
                                        <p:cTn dur="500" fill="hold" id="12"/>
                                        <p:tgtEl>
                                          <p:spTgt spid="29"/>
                                        </p:tgtEl>
                                        <p:attrNameLst>
                                          <p:attrName>ppt_y</p:attrName>
                                        </p:attrNameLst>
                                      </p:cBhvr>
                                      <p:tavLst>
                                        <p:tav tm="0">
                                          <p:val>
                                            <p:strVal val="#ppt_y"/>
                                          </p:val>
                                        </p:tav>
                                        <p:tav tm="100000">
                                          <p:val>
                                            <p:strVal val="#ppt_y"/>
                                          </p:val>
                                        </p:tav>
                                      </p:tavLst>
                                    </p:anim>
                                  </p:childTnLst>
                                </p:cTn>
                              </p:par>
                              <p:par>
                                <p:cTn fill="hold" id="13" nodeType="withEffect" presetClass="entr" presetID="2" presetSubtype="4">
                                  <p:stCondLst>
                                    <p:cond delay="0"/>
                                  </p:stCondLst>
                                  <p:childTnLst>
                                    <p:set>
                                      <p:cBhvr>
                                        <p:cTn dur="1" fill="hold" id="14">
                                          <p:stCondLst>
                                            <p:cond delay="0"/>
                                          </p:stCondLst>
                                        </p:cTn>
                                        <p:tgtEl>
                                          <p:spTgt spid="8"/>
                                        </p:tgtEl>
                                        <p:attrNameLst>
                                          <p:attrName>style.visibility</p:attrName>
                                        </p:attrNameLst>
                                      </p:cBhvr>
                                      <p:to>
                                        <p:strVal val="visible"/>
                                      </p:to>
                                    </p:set>
                                    <p:anim calcmode="lin" valueType="num">
                                      <p:cBhvr additive="base">
                                        <p:cTn dur="500" fill="hold" id="15"/>
                                        <p:tgtEl>
                                          <p:spTgt spid="8"/>
                                        </p:tgtEl>
                                        <p:attrNameLst>
                                          <p:attrName>ppt_x</p:attrName>
                                        </p:attrNameLst>
                                      </p:cBhvr>
                                      <p:tavLst>
                                        <p:tav tm="0">
                                          <p:val>
                                            <p:strVal val="#ppt_x"/>
                                          </p:val>
                                        </p:tav>
                                        <p:tav tm="100000">
                                          <p:val>
                                            <p:strVal val="#ppt_x"/>
                                          </p:val>
                                        </p:tav>
                                      </p:tavLst>
                                    </p:anim>
                                    <p:anim calcmode="lin" valueType="num">
                                      <p:cBhvr additive="base">
                                        <p:cTn dur="500" fill="hold" id="16"/>
                                        <p:tgtEl>
                                          <p:spTgt spid="8"/>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2">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500" fill="hold" id="19"/>
                                        <p:tgtEl>
                                          <p:spTgt spid="5"/>
                                        </p:tgtEl>
                                        <p:attrNameLst>
                                          <p:attrName>ppt_x</p:attrName>
                                        </p:attrNameLst>
                                      </p:cBhvr>
                                      <p:tavLst>
                                        <p:tav tm="0">
                                          <p:val>
                                            <p:strVal val="1+#ppt_w/2"/>
                                          </p:val>
                                        </p:tav>
                                        <p:tav tm="100000">
                                          <p:val>
                                            <p:strVal val="#ppt_x"/>
                                          </p:val>
                                        </p:tav>
                                      </p:tavLst>
                                    </p:anim>
                                    <p:anim calcmode="lin" valueType="num">
                                      <p:cBhvr additive="base">
                                        <p:cTn dur="500" fill="hold" id="20"/>
                                        <p:tgtEl>
                                          <p:spTgt spid="5"/>
                                        </p:tgtEl>
                                        <p:attrNameLst>
                                          <p:attrName>ppt_y</p:attrName>
                                        </p:attrNameLst>
                                      </p:cBhvr>
                                      <p:tavLst>
                                        <p:tav tm="0">
                                          <p:val>
                                            <p:strVal val="#ppt_y"/>
                                          </p:val>
                                        </p:tav>
                                        <p:tav tm="100000">
                                          <p:val>
                                            <p:strVal val="#ppt_y"/>
                                          </p:val>
                                        </p:tav>
                                      </p:tavLst>
                                    </p:anim>
                                  </p:childTnLst>
                                </p:cTn>
                              </p:par>
                            </p:childTnLst>
                          </p:cTn>
                        </p:par>
                        <p:par>
                          <p:cTn fill="hold" id="21" nodeType="afterGroup">
                            <p:stCondLst>
                              <p:cond delay="500"/>
                            </p:stCondLst>
                            <p:childTnLst>
                              <p:par>
                                <p:cTn fill="hold" id="22" nodeType="afterEffect" presetClass="entr" presetID="12" presetSubtype="8">
                                  <p:stCondLst>
                                    <p:cond delay="0"/>
                                  </p:stCondLst>
                                  <p:childTnLst>
                                    <p:set>
                                      <p:cBhvr>
                                        <p:cTn dur="1" fill="hold" id="23">
                                          <p:stCondLst>
                                            <p:cond delay="0"/>
                                          </p:stCondLst>
                                        </p:cTn>
                                        <p:tgtEl>
                                          <p:spTgt spid="11"/>
                                        </p:tgtEl>
                                        <p:attrNameLst>
                                          <p:attrName>style.visibility</p:attrName>
                                        </p:attrNameLst>
                                      </p:cBhvr>
                                      <p:to>
                                        <p:strVal val="visible"/>
                                      </p:to>
                                    </p:set>
                                    <p:animEffect filter="slide(fromLeft)" transition="in">
                                      <p:cBhvr>
                                        <p:cTn dur="500" id="24"/>
                                        <p:tgtEl>
                                          <p:spTgt spid="11"/>
                                        </p:tgtEl>
                                      </p:cBhvr>
                                    </p:animEffect>
                                  </p:childTnLst>
                                </p:cTn>
                              </p:par>
                            </p:childTnLst>
                          </p:cTn>
                        </p:par>
                        <p:par>
                          <p:cTn fill="hold" id="25" nodeType="afterGroup">
                            <p:stCondLst>
                              <p:cond delay="1000"/>
                            </p:stCondLst>
                            <p:childTnLst>
                              <p:par>
                                <p:cTn fill="hold" id="26" nodeType="afterEffect" presetClass="entr" presetID="12" presetSubtype="2">
                                  <p:stCondLst>
                                    <p:cond delay="0"/>
                                  </p:stCondLst>
                                  <p:childTnLst>
                                    <p:set>
                                      <p:cBhvr>
                                        <p:cTn dur="1" fill="hold" id="27">
                                          <p:stCondLst>
                                            <p:cond delay="0"/>
                                          </p:stCondLst>
                                        </p:cTn>
                                        <p:tgtEl>
                                          <p:spTgt spid="17"/>
                                        </p:tgtEl>
                                        <p:attrNameLst>
                                          <p:attrName>style.visibility</p:attrName>
                                        </p:attrNameLst>
                                      </p:cBhvr>
                                      <p:to>
                                        <p:strVal val="visible"/>
                                      </p:to>
                                    </p:set>
                                    <p:animEffect filter="slide(fromRight)" transition="in">
                                      <p:cBhvr>
                                        <p:cTn dur="500" id="28"/>
                                        <p:tgtEl>
                                          <p:spTgt spid="17"/>
                                        </p:tgtEl>
                                      </p:cBhvr>
                                    </p:animEffect>
                                  </p:childTnLst>
                                </p:cTn>
                              </p:par>
                            </p:childTnLst>
                          </p:cTn>
                        </p:par>
                        <p:par>
                          <p:cTn fill="hold" id="29" nodeType="afterGroup">
                            <p:stCondLst>
                              <p:cond delay="1500"/>
                            </p:stCondLst>
                            <p:childTnLst>
                              <p:par>
                                <p:cTn fill="hold" id="30" nodeType="afterEffect" presetClass="entr" presetID="12" presetSubtype="8">
                                  <p:stCondLst>
                                    <p:cond delay="0"/>
                                  </p:stCondLst>
                                  <p:childTnLst>
                                    <p:set>
                                      <p:cBhvr>
                                        <p:cTn dur="1" fill="hold" id="31">
                                          <p:stCondLst>
                                            <p:cond delay="0"/>
                                          </p:stCondLst>
                                        </p:cTn>
                                        <p:tgtEl>
                                          <p:spTgt spid="32"/>
                                        </p:tgtEl>
                                        <p:attrNameLst>
                                          <p:attrName>style.visibility</p:attrName>
                                        </p:attrNameLst>
                                      </p:cBhvr>
                                      <p:to>
                                        <p:strVal val="visible"/>
                                      </p:to>
                                    </p:set>
                                    <p:animEffect filter="slide(fromLeft)" transition="in">
                                      <p:cBhvr>
                                        <p:cTn dur="500" id="32"/>
                                        <p:tgtEl>
                                          <p:spTgt spid="32"/>
                                        </p:tgtEl>
                                      </p:cBhvr>
                                    </p:animEffect>
                                  </p:childTnLst>
                                </p:cTn>
                              </p:par>
                            </p:childTnLst>
                          </p:cTn>
                        </p:par>
                        <p:par>
                          <p:cTn fill="hold" id="33" nodeType="afterGroup">
                            <p:stCondLst>
                              <p:cond delay="2000"/>
                            </p:stCondLst>
                            <p:childTnLst>
                              <p:par>
                                <p:cTn fill="hold" id="34" nodeType="afterEffect" presetClass="entr" presetID="12" presetSubtype="2">
                                  <p:stCondLst>
                                    <p:cond delay="0"/>
                                  </p:stCondLst>
                                  <p:childTnLst>
                                    <p:set>
                                      <p:cBhvr>
                                        <p:cTn dur="1" fill="hold" id="35">
                                          <p:stCondLst>
                                            <p:cond delay="0"/>
                                          </p:stCondLst>
                                        </p:cTn>
                                        <p:tgtEl>
                                          <p:spTgt spid="23"/>
                                        </p:tgtEl>
                                        <p:attrNameLst>
                                          <p:attrName>style.visibility</p:attrName>
                                        </p:attrNameLst>
                                      </p:cBhvr>
                                      <p:to>
                                        <p:strVal val="visible"/>
                                      </p:to>
                                    </p:set>
                                    <p:animEffect filter="slide(fromRight)" transition="in">
                                      <p:cBhvr>
                                        <p:cTn dur="500" id="36"/>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7"/>
          <p:cNvSpPr/>
          <p:nvPr/>
        </p:nvSpPr>
        <p:spPr>
          <a:xfrm>
            <a:off x="2536139" y="2869762"/>
            <a:ext cx="3856079" cy="906479"/>
          </a:xfrm>
          <a:custGeom>
            <a:gdLst>
              <a:gd fmla="*/ 5141438 w 5232878" name="connsiteX0"/>
              <a:gd fmla="*/ 0 h 1208638" name="connsiteY0"/>
              <a:gd fmla="*/ 2570719 w 5232878" name="connsiteX1"/>
              <a:gd fmla="*/ 1208638 h 1208638" name="connsiteY1"/>
              <a:gd fmla="*/ 0 w 5232878" name="connsiteX2"/>
              <a:gd fmla="*/ 0 h 1208638" name="connsiteY2"/>
              <a:gd fmla="*/ 5232878 w 5232878" name="connsiteX3"/>
              <a:gd fmla="*/ 91440 h 1208638" name="connsiteY3"/>
              <a:gd fmla="*/ 5141438 w 5141438" name="connsiteX0-1"/>
              <a:gd fmla="*/ 0 h 1208638" name="connsiteY0-2"/>
              <a:gd fmla="*/ 2570719 w 5141438" name="connsiteX1-3"/>
              <a:gd fmla="*/ 1208638 h 1208638" name="connsiteY1-4"/>
              <a:gd fmla="*/ 0 w 5141438" name="connsiteX2-5"/>
              <a:gd fmla="*/ 0 h 1208638" name="connsiteY2-6"/>
            </a:gdLst>
            <a:cxnLst>
              <a:cxn ang="0">
                <a:pos x="connsiteX0-1" y="connsiteY0-2"/>
              </a:cxn>
              <a:cxn ang="0">
                <a:pos x="connsiteX1-3" y="connsiteY1-4"/>
              </a:cxn>
              <a:cxn ang="0">
                <a:pos x="connsiteX2-5" y="connsiteY2-6"/>
              </a:cxn>
            </a:cxnLst>
            <a:rect b="b" l="l" r="r" t="t"/>
            <a:pathLst>
              <a:path h="1208638" w="5141438">
                <a:moveTo>
                  <a:pt x="5141438" y="0"/>
                </a:moveTo>
                <a:cubicBezTo>
                  <a:pt x="4741027" y="708082"/>
                  <a:pt x="3740838" y="1208638"/>
                  <a:pt x="2570719" y="1208638"/>
                </a:cubicBezTo>
                <a:cubicBezTo>
                  <a:pt x="1400600" y="1208638"/>
                  <a:pt x="400411" y="708082"/>
                  <a:pt x="0" y="0"/>
                </a:cubicBez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cxnSp>
        <p:nvCxnSpPr>
          <p:cNvPr id="3" name="直接连接符 2"/>
          <p:cNvCxnSpPr/>
          <p:nvPr/>
        </p:nvCxnSpPr>
        <p:spPr>
          <a:xfrm>
            <a:off x="4461411" y="2420562"/>
            <a:ext cx="2768" cy="13556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40"/>
          <p:cNvSpPr txBox="1"/>
          <p:nvPr/>
        </p:nvSpPr>
        <p:spPr>
          <a:xfrm>
            <a:off x="1691680" y="3425122"/>
            <a:ext cx="1458162" cy="3733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accent1"/>
                </a:solidFill>
                <a:latin charset="-122" panose="020b0503020204020204" pitchFamily="34" typeface="微软雅黑"/>
                <a:ea charset="-122" panose="020b0503020204020204" pitchFamily="34" typeface="微软雅黑"/>
              </a:rPr>
              <a:t>单击此处添加文本</a:t>
            </a:r>
          </a:p>
          <a:p>
            <a:r>
              <a:rPr altLang="en-US" lang="zh-CN" sz="1000">
                <a:solidFill>
                  <a:schemeClr val="accent1"/>
                </a:solidFill>
                <a:latin charset="-122" panose="020b0503020204020204" pitchFamily="34" typeface="微软雅黑"/>
                <a:ea charset="-122" panose="020b0503020204020204" pitchFamily="34" typeface="微软雅黑"/>
              </a:rPr>
              <a:t>单击此处添加文本</a:t>
            </a:r>
          </a:p>
        </p:txBody>
      </p:sp>
      <p:grpSp>
        <p:nvGrpSpPr>
          <p:cNvPr id="5" name="组合 4"/>
          <p:cNvGrpSpPr/>
          <p:nvPr/>
        </p:nvGrpSpPr>
        <p:grpSpPr>
          <a:xfrm>
            <a:off x="3676508" y="1130754"/>
            <a:ext cx="1563386" cy="1563386"/>
            <a:chOff x="2848131" y="1860029"/>
            <a:chExt cx="3807502" cy="3807502"/>
          </a:xfrm>
        </p:grpSpPr>
        <p:sp>
          <p:nvSpPr>
            <p:cNvPr id="6" name="椭圆 5"/>
            <p:cNvSpPr/>
            <p:nvPr/>
          </p:nvSpPr>
          <p:spPr>
            <a:xfrm>
              <a:off x="2848131" y="1860029"/>
              <a:ext cx="3807502" cy="380750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latin charset="-122" panose="020b0503020204020204" pitchFamily="34" typeface="微软雅黑"/>
                <a:ea charset="-122" panose="020b0503020204020204" pitchFamily="34" typeface="微软雅黑"/>
              </a:endParaRPr>
            </a:p>
          </p:txBody>
        </p:sp>
        <p:sp>
          <p:nvSpPr>
            <p:cNvPr id="7" name="文本框 91"/>
            <p:cNvSpPr txBox="1"/>
            <p:nvPr/>
          </p:nvSpPr>
          <p:spPr>
            <a:xfrm>
              <a:off x="3887157" y="2869024"/>
              <a:ext cx="1744443" cy="1781559"/>
            </a:xfrm>
            <a:prstGeom prst="rect">
              <a:avLst/>
            </a:prstGeom>
            <a:noFill/>
          </p:spPr>
          <p:txBody>
            <a:bodyPr rtlCol="0" wrap="none">
              <a:spAutoFit/>
            </a:bodyPr>
            <a:lstStyle/>
            <a:p>
              <a:pPr algn="ctr"/>
              <a:r>
                <a:rPr altLang="en-US" lang="zh-CN" smtClean="0" sz="2100">
                  <a:solidFill>
                    <a:schemeClr val="accent2"/>
                  </a:solidFill>
                  <a:latin charset="-122" panose="020b0503020204020204" pitchFamily="34" typeface="微软雅黑"/>
                  <a:ea charset="-122" panose="020b0503020204020204" pitchFamily="34" typeface="微软雅黑"/>
                </a:rPr>
                <a:t>标题</a:t>
              </a:r>
            </a:p>
            <a:p>
              <a:pPr algn="ctr"/>
              <a:r>
                <a:rPr altLang="en-US" lang="zh-CN" smtClean="0" sz="2100">
                  <a:solidFill>
                    <a:schemeClr val="accent2"/>
                  </a:solidFill>
                  <a:latin charset="-122" panose="020b0503020204020204" pitchFamily="34" typeface="微软雅黑"/>
                  <a:ea charset="-122" panose="020b0503020204020204" pitchFamily="34" typeface="微软雅黑"/>
                </a:rPr>
                <a:t>文字</a:t>
              </a:r>
            </a:p>
          </p:txBody>
        </p:sp>
      </p:grpSp>
      <p:sp>
        <p:nvSpPr>
          <p:cNvPr id="8" name="TextBox 7"/>
          <p:cNvSpPr txBox="1"/>
          <p:nvPr/>
        </p:nvSpPr>
        <p:spPr>
          <a:xfrm>
            <a:off x="3072777" y="4096120"/>
            <a:ext cx="1458162" cy="3733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accent1"/>
                </a:solidFill>
                <a:latin charset="-122" panose="020b0503020204020204" pitchFamily="34" typeface="微软雅黑"/>
                <a:ea charset="-122" panose="020b0503020204020204" pitchFamily="34" typeface="微软雅黑"/>
              </a:rPr>
              <a:t>单击此处添加文本</a:t>
            </a:r>
          </a:p>
          <a:p>
            <a:r>
              <a:rPr altLang="en-US" lang="zh-CN" sz="1000">
                <a:solidFill>
                  <a:schemeClr val="accent1"/>
                </a:solidFill>
                <a:latin charset="-122" panose="020b0503020204020204" pitchFamily="34" typeface="微软雅黑"/>
                <a:ea charset="-122" panose="020b0503020204020204" pitchFamily="34" typeface="微软雅黑"/>
              </a:rPr>
              <a:t>单击此处添加文本</a:t>
            </a:r>
          </a:p>
        </p:txBody>
      </p:sp>
      <p:sp>
        <p:nvSpPr>
          <p:cNvPr id="9" name="TextBox 8"/>
          <p:cNvSpPr txBox="1"/>
          <p:nvPr/>
        </p:nvSpPr>
        <p:spPr>
          <a:xfrm>
            <a:off x="4752992" y="4096120"/>
            <a:ext cx="1458162" cy="3733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accent1"/>
                </a:solidFill>
                <a:latin charset="-122" panose="020b0503020204020204" pitchFamily="34" typeface="微软雅黑"/>
                <a:ea charset="-122" panose="020b0503020204020204" pitchFamily="34" typeface="微软雅黑"/>
              </a:rPr>
              <a:t>单击此处添加文本</a:t>
            </a:r>
          </a:p>
          <a:p>
            <a:r>
              <a:rPr altLang="en-US" lang="zh-CN" sz="1000">
                <a:solidFill>
                  <a:schemeClr val="accent1"/>
                </a:solidFill>
                <a:latin charset="-122" panose="020b0503020204020204" pitchFamily="34" typeface="微软雅黑"/>
                <a:ea charset="-122" panose="020b0503020204020204" pitchFamily="34" typeface="微软雅黑"/>
              </a:rPr>
              <a:t>单击此处添加文本</a:t>
            </a:r>
          </a:p>
        </p:txBody>
      </p:sp>
      <p:sp>
        <p:nvSpPr>
          <p:cNvPr id="10" name="TextBox 9"/>
          <p:cNvSpPr txBox="1"/>
          <p:nvPr/>
        </p:nvSpPr>
        <p:spPr>
          <a:xfrm>
            <a:off x="5946792" y="3369920"/>
            <a:ext cx="1458162" cy="373380"/>
          </a:xfrm>
          <a:prstGeom prst="rect">
            <a:avLst/>
          </a:prstGeom>
          <a:noFill/>
        </p:spPr>
        <p:txBody>
          <a:bodyPr bIns="34290" lIns="68580" rIns="68580" rtlCol="0" tIns="3429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1000">
                <a:solidFill>
                  <a:schemeClr val="accent1"/>
                </a:solidFill>
                <a:latin charset="-122" panose="020b0503020204020204" pitchFamily="34" typeface="微软雅黑"/>
                <a:ea charset="-122" panose="020b0503020204020204" pitchFamily="34" typeface="微软雅黑"/>
              </a:rPr>
              <a:t>单击此处添加文本</a:t>
            </a:r>
          </a:p>
          <a:p>
            <a:r>
              <a:rPr altLang="en-US" lang="zh-CN" sz="1000">
                <a:solidFill>
                  <a:schemeClr val="accent1"/>
                </a:solidFill>
                <a:latin charset="-122" panose="020b0503020204020204" pitchFamily="34" typeface="微软雅黑"/>
                <a:ea charset="-122" panose="020b0503020204020204" pitchFamily="34" typeface="微软雅黑"/>
              </a:rPr>
              <a:t>单击此处添加文本</a:t>
            </a:r>
          </a:p>
        </p:txBody>
      </p:sp>
      <p:grpSp>
        <p:nvGrpSpPr>
          <p:cNvPr id="11" name="组合 10"/>
          <p:cNvGrpSpPr/>
          <p:nvPr/>
        </p:nvGrpSpPr>
        <p:grpSpPr>
          <a:xfrm>
            <a:off x="2125411" y="2515670"/>
            <a:ext cx="666198" cy="666198"/>
            <a:chOff x="2170416" y="2515670"/>
            <a:chExt cx="666198" cy="666198"/>
          </a:xfrm>
        </p:grpSpPr>
        <p:sp>
          <p:nvSpPr>
            <p:cNvPr id="12" name="椭圆 11"/>
            <p:cNvSpPr/>
            <p:nvPr/>
          </p:nvSpPr>
          <p:spPr>
            <a:xfrm>
              <a:off x="2170416" y="2515670"/>
              <a:ext cx="666198" cy="666198"/>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56777F"/>
                </a:solidFill>
                <a:latin charset="-122" panose="020b0503020204020204" pitchFamily="34" typeface="微软雅黑"/>
                <a:ea charset="-122" panose="020b0503020204020204" pitchFamily="34" typeface="微软雅黑"/>
              </a:endParaRPr>
            </a:p>
          </p:txBody>
        </p:sp>
        <p:sp>
          <p:nvSpPr>
            <p:cNvPr id="13" name="文本框 91"/>
            <p:cNvSpPr txBox="1"/>
            <p:nvPr/>
          </p:nvSpPr>
          <p:spPr>
            <a:xfrm>
              <a:off x="2227188" y="2677666"/>
              <a:ext cx="589280" cy="335280"/>
            </a:xfrm>
            <a:prstGeom prst="rect">
              <a:avLst/>
            </a:prstGeom>
            <a:noFill/>
          </p:spPr>
          <p:txBody>
            <a:bodyPr rtlCol="0" wrap="none">
              <a:spAutoFit/>
            </a:bodyPr>
            <a:lstStyle/>
            <a:p>
              <a:pPr algn="ctr"/>
              <a:r>
                <a:rPr altLang="en-US" lang="zh-CN" smtClean="0" sz="1600">
                  <a:solidFill>
                    <a:schemeClr val="accent2"/>
                  </a:solidFill>
                  <a:latin charset="-122" panose="020b0503020204020204" pitchFamily="34" typeface="微软雅黑"/>
                  <a:ea charset="-122" panose="020b0503020204020204" pitchFamily="34" typeface="微软雅黑"/>
                </a:rPr>
                <a:t>标题</a:t>
              </a:r>
            </a:p>
          </p:txBody>
        </p:sp>
      </p:grpSp>
      <p:grpSp>
        <p:nvGrpSpPr>
          <p:cNvPr id="14" name="组合 13"/>
          <p:cNvGrpSpPr/>
          <p:nvPr/>
        </p:nvGrpSpPr>
        <p:grpSpPr>
          <a:xfrm>
            <a:off x="3234329" y="3178200"/>
            <a:ext cx="666198" cy="666198"/>
            <a:chOff x="3279334" y="3178200"/>
            <a:chExt cx="666198" cy="666198"/>
          </a:xfrm>
        </p:grpSpPr>
        <p:sp>
          <p:nvSpPr>
            <p:cNvPr id="15" name="椭圆 14"/>
            <p:cNvSpPr/>
            <p:nvPr/>
          </p:nvSpPr>
          <p:spPr>
            <a:xfrm>
              <a:off x="3279334" y="3178200"/>
              <a:ext cx="666198" cy="666198"/>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16" name="文本框 91"/>
            <p:cNvSpPr txBox="1"/>
            <p:nvPr/>
          </p:nvSpPr>
          <p:spPr>
            <a:xfrm>
              <a:off x="3305505" y="3342022"/>
              <a:ext cx="589280" cy="335280"/>
            </a:xfrm>
            <a:prstGeom prst="rect">
              <a:avLst/>
            </a:prstGeom>
            <a:noFill/>
          </p:spPr>
          <p:txBody>
            <a:bodyPr rtlCol="0" wrap="none">
              <a:spAutoFit/>
            </a:bodyPr>
            <a:lstStyle/>
            <a:p>
              <a:pPr algn="ctr"/>
              <a:r>
                <a:rPr altLang="en-US" lang="zh-CN" smtClean="0" sz="1600">
                  <a:solidFill>
                    <a:schemeClr val="accent2"/>
                  </a:solidFill>
                  <a:latin charset="-122" panose="020b0503020204020204" pitchFamily="34" typeface="微软雅黑"/>
                  <a:ea charset="-122" panose="020b0503020204020204" pitchFamily="34" typeface="微软雅黑"/>
                </a:rPr>
                <a:t>标题</a:t>
              </a:r>
            </a:p>
          </p:txBody>
        </p:sp>
      </p:grpSp>
      <p:grpSp>
        <p:nvGrpSpPr>
          <p:cNvPr id="17" name="组合 16"/>
          <p:cNvGrpSpPr/>
          <p:nvPr/>
        </p:nvGrpSpPr>
        <p:grpSpPr>
          <a:xfrm>
            <a:off x="4913292" y="3256248"/>
            <a:ext cx="666198" cy="666198"/>
            <a:chOff x="4958297" y="3256248"/>
            <a:chExt cx="666198" cy="666198"/>
          </a:xfrm>
        </p:grpSpPr>
        <p:sp>
          <p:nvSpPr>
            <p:cNvPr id="18" name="椭圆 17"/>
            <p:cNvSpPr/>
            <p:nvPr/>
          </p:nvSpPr>
          <p:spPr>
            <a:xfrm>
              <a:off x="4958297" y="3256248"/>
              <a:ext cx="666198" cy="666198"/>
            </a:xfrm>
            <a:prstGeom prst="ellipse">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19" name="文本框 91"/>
            <p:cNvSpPr txBox="1"/>
            <p:nvPr/>
          </p:nvSpPr>
          <p:spPr>
            <a:xfrm>
              <a:off x="5001000" y="3435847"/>
              <a:ext cx="589280" cy="335280"/>
            </a:xfrm>
            <a:prstGeom prst="rect">
              <a:avLst/>
            </a:prstGeom>
            <a:noFill/>
          </p:spPr>
          <p:txBody>
            <a:bodyPr rtlCol="0" wrap="none">
              <a:spAutoFit/>
            </a:bodyPr>
            <a:lstStyle/>
            <a:p>
              <a:pPr algn="ctr"/>
              <a:r>
                <a:rPr altLang="en-US" lang="zh-CN" smtClean="0" sz="1600">
                  <a:solidFill>
                    <a:schemeClr val="accent2"/>
                  </a:solidFill>
                  <a:latin charset="-122" panose="020b0503020204020204" pitchFamily="34" typeface="微软雅黑"/>
                  <a:ea charset="-122" panose="020b0503020204020204" pitchFamily="34" typeface="微软雅黑"/>
                </a:rPr>
                <a:t>标题</a:t>
              </a:r>
            </a:p>
          </p:txBody>
        </p:sp>
      </p:grpSp>
      <p:grpSp>
        <p:nvGrpSpPr>
          <p:cNvPr id="20" name="组合 19"/>
          <p:cNvGrpSpPr/>
          <p:nvPr/>
        </p:nvGrpSpPr>
        <p:grpSpPr>
          <a:xfrm>
            <a:off x="6059118" y="2515670"/>
            <a:ext cx="666198" cy="666198"/>
            <a:chOff x="6104123" y="2515670"/>
            <a:chExt cx="666198" cy="666198"/>
          </a:xfrm>
        </p:grpSpPr>
        <p:sp>
          <p:nvSpPr>
            <p:cNvPr id="21" name="椭圆 20"/>
            <p:cNvSpPr/>
            <p:nvPr/>
          </p:nvSpPr>
          <p:spPr>
            <a:xfrm>
              <a:off x="6104123" y="2515670"/>
              <a:ext cx="666198" cy="666198"/>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solidFill>
                  <a:srgbClr val="56777F"/>
                </a:solidFill>
                <a:latin charset="-122" panose="020b0503020204020204" pitchFamily="34" typeface="微软雅黑"/>
                <a:ea charset="-122" panose="020b0503020204020204" pitchFamily="34" typeface="微软雅黑"/>
              </a:endParaRPr>
            </a:p>
          </p:txBody>
        </p:sp>
        <p:sp>
          <p:nvSpPr>
            <p:cNvPr id="22" name="文本框 91"/>
            <p:cNvSpPr txBox="1"/>
            <p:nvPr/>
          </p:nvSpPr>
          <p:spPr>
            <a:xfrm>
              <a:off x="6140083" y="2665244"/>
              <a:ext cx="589280" cy="335280"/>
            </a:xfrm>
            <a:prstGeom prst="rect">
              <a:avLst/>
            </a:prstGeom>
            <a:noFill/>
          </p:spPr>
          <p:txBody>
            <a:bodyPr rtlCol="0" wrap="none">
              <a:spAutoFit/>
            </a:bodyPr>
            <a:lstStyle/>
            <a:p>
              <a:pPr algn="ctr"/>
              <a:r>
                <a:rPr altLang="en-US" lang="zh-CN" smtClean="0" sz="1600">
                  <a:solidFill>
                    <a:schemeClr val="accent2"/>
                  </a:solidFill>
                  <a:latin charset="-122" panose="020b0503020204020204" pitchFamily="34" typeface="微软雅黑"/>
                  <a:ea charset="-122" panose="020b0503020204020204" pitchFamily="34" typeface="微软雅黑"/>
                </a:rPr>
                <a:t>标题</a:t>
              </a:r>
            </a:p>
          </p:txBody>
        </p:sp>
      </p:grpSp>
      <p:grpSp>
        <p:nvGrpSpPr>
          <p:cNvPr id="23" name="组合 22"/>
          <p:cNvGrpSpPr/>
          <p:nvPr/>
        </p:nvGrpSpPr>
        <p:grpSpPr>
          <a:xfrm>
            <a:off x="280052" y="242680"/>
            <a:ext cx="2904891" cy="338554"/>
            <a:chOff x="568442" y="319364"/>
            <a:chExt cx="3873190" cy="451406"/>
          </a:xfrm>
        </p:grpSpPr>
        <p:sp>
          <p:nvSpPr>
            <p:cNvPr id="24"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25" name="等腰三角形 24"/>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26"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childTnLst>
                    </p:cTn>
                  </p:par>
                  <p:par>
                    <p:cTn fill="hold" id="10" nodeType="clickPar">
                      <p:stCondLst>
                        <p:cond delay="indefinite"/>
                      </p:stCondLst>
                      <p:childTnLst>
                        <p:par>
                          <p:cTn fill="hold" id="11" nodeType="afterGroup">
                            <p:stCondLst>
                              <p:cond delay="0"/>
                            </p:stCondLst>
                            <p:childTnLst>
                              <p:par>
                                <p:cTn fill="hold" id="12" nodeType="clickEffect" presetClass="entr" presetID="22" presetSubtype="1">
                                  <p:stCondLst>
                                    <p:cond delay="0"/>
                                  </p:stCondLst>
                                  <p:childTnLst>
                                    <p:set>
                                      <p:cBhvr>
                                        <p:cTn dur="1" fill="hold" id="13">
                                          <p:stCondLst>
                                            <p:cond delay="0"/>
                                          </p:stCondLst>
                                        </p:cTn>
                                        <p:tgtEl>
                                          <p:spTgt spid="3"/>
                                        </p:tgtEl>
                                        <p:attrNameLst>
                                          <p:attrName>style.visibility</p:attrName>
                                        </p:attrNameLst>
                                      </p:cBhvr>
                                      <p:to>
                                        <p:strVal val="visible"/>
                                      </p:to>
                                    </p:set>
                                    <p:animEffect filter="wipe(up)" transition="in">
                                      <p:cBhvr>
                                        <p:cTn dur="500" id="14"/>
                                        <p:tgtEl>
                                          <p:spTgt spid="3"/>
                                        </p:tgtEl>
                                      </p:cBhvr>
                                    </p:animEffect>
                                  </p:childTnLst>
                                </p:cTn>
                              </p:par>
                            </p:childTnLst>
                          </p:cTn>
                        </p:par>
                      </p:childTnLst>
                    </p:cTn>
                  </p:par>
                  <p:par>
                    <p:cTn fill="hold" id="15" nodeType="clickPar">
                      <p:stCondLst>
                        <p:cond delay="indefinite"/>
                      </p:stCondLst>
                      <p:childTnLst>
                        <p:par>
                          <p:cTn fill="hold" id="16" nodeType="afterGroup">
                            <p:stCondLst>
                              <p:cond delay="0"/>
                            </p:stCondLst>
                            <p:childTnLst>
                              <p:par>
                                <p:cTn fill="hold" grpId="0" id="17" nodeType="clickEffect" presetClass="entr" presetID="22" presetSubtype="8">
                                  <p:stCondLst>
                                    <p:cond delay="0"/>
                                  </p:stCondLst>
                                  <p:childTnLst>
                                    <p:set>
                                      <p:cBhvr>
                                        <p:cTn dur="1" fill="hold" id="18">
                                          <p:stCondLst>
                                            <p:cond delay="0"/>
                                          </p:stCondLst>
                                        </p:cTn>
                                        <p:tgtEl>
                                          <p:spTgt spid="2"/>
                                        </p:tgtEl>
                                        <p:attrNameLst>
                                          <p:attrName>style.visibility</p:attrName>
                                        </p:attrNameLst>
                                      </p:cBhvr>
                                      <p:to>
                                        <p:strVal val="visible"/>
                                      </p:to>
                                    </p:set>
                                    <p:animEffect filter="wipe(left)" transition="in">
                                      <p:cBhvr>
                                        <p:cTn dur="500" id="19"/>
                                        <p:tgtEl>
                                          <p:spTgt spid="2"/>
                                        </p:tgtEl>
                                      </p:cBhvr>
                                    </p:animEffect>
                                  </p:childTnLst>
                                </p:cTn>
                              </p:par>
                            </p:childTnLst>
                          </p:cTn>
                        </p:par>
                        <p:par>
                          <p:cTn fill="hold" id="20" nodeType="afterGroup">
                            <p:stCondLst>
                              <p:cond delay="500"/>
                            </p:stCondLst>
                            <p:childTnLst>
                              <p:par>
                                <p:cTn fill="hold" id="21" nodeType="afterEffect" presetClass="entr" presetID="10" presetSubtype="0">
                                  <p:stCondLst>
                                    <p:cond delay="0"/>
                                  </p:stCondLst>
                                  <p:childTnLst>
                                    <p:set>
                                      <p:cBhvr>
                                        <p:cTn dur="1" fill="hold" id="22">
                                          <p:stCondLst>
                                            <p:cond delay="0"/>
                                          </p:stCondLst>
                                        </p:cTn>
                                        <p:tgtEl>
                                          <p:spTgt spid="11"/>
                                        </p:tgtEl>
                                        <p:attrNameLst>
                                          <p:attrName>style.visibility</p:attrName>
                                        </p:attrNameLst>
                                      </p:cBhvr>
                                      <p:to>
                                        <p:strVal val="visible"/>
                                      </p:to>
                                    </p:set>
                                    <p:animEffect filter="fade" transition="in">
                                      <p:cBhvr>
                                        <p:cTn dur="500" id="23"/>
                                        <p:tgtEl>
                                          <p:spTgt spid="11"/>
                                        </p:tgtEl>
                                      </p:cBhvr>
                                    </p:animEffect>
                                  </p:childTnLst>
                                </p:cTn>
                              </p:par>
                              <p:par>
                                <p:cTn fill="hold" id="24" nodeType="withEffect" presetClass="entr" presetID="10" presetSubtype="0">
                                  <p:stCondLst>
                                    <p:cond delay="0"/>
                                  </p:stCondLst>
                                  <p:childTnLst>
                                    <p:set>
                                      <p:cBhvr>
                                        <p:cTn dur="1" fill="hold" id="25">
                                          <p:stCondLst>
                                            <p:cond delay="0"/>
                                          </p:stCondLst>
                                        </p:cTn>
                                        <p:tgtEl>
                                          <p:spTgt spid="14"/>
                                        </p:tgtEl>
                                        <p:attrNameLst>
                                          <p:attrName>style.visibility</p:attrName>
                                        </p:attrNameLst>
                                      </p:cBhvr>
                                      <p:to>
                                        <p:strVal val="visible"/>
                                      </p:to>
                                    </p:set>
                                    <p:animEffect filter="fade" transition="in">
                                      <p:cBhvr>
                                        <p:cTn dur="500" id="26"/>
                                        <p:tgtEl>
                                          <p:spTgt spid="14"/>
                                        </p:tgtEl>
                                      </p:cBhvr>
                                    </p:animEffect>
                                  </p:childTnLst>
                                </p:cTn>
                              </p:par>
                              <p:par>
                                <p:cTn fill="hold" id="27" nodeType="withEffect" presetClass="entr" presetID="10" presetSubtype="0">
                                  <p:stCondLst>
                                    <p:cond delay="0"/>
                                  </p:stCondLst>
                                  <p:childTnLst>
                                    <p:set>
                                      <p:cBhvr>
                                        <p:cTn dur="1" fill="hold" id="28">
                                          <p:stCondLst>
                                            <p:cond delay="0"/>
                                          </p:stCondLst>
                                        </p:cTn>
                                        <p:tgtEl>
                                          <p:spTgt spid="17"/>
                                        </p:tgtEl>
                                        <p:attrNameLst>
                                          <p:attrName>style.visibility</p:attrName>
                                        </p:attrNameLst>
                                      </p:cBhvr>
                                      <p:to>
                                        <p:strVal val="visible"/>
                                      </p:to>
                                    </p:set>
                                    <p:animEffect filter="fade" transition="in">
                                      <p:cBhvr>
                                        <p:cTn dur="500" id="29"/>
                                        <p:tgtEl>
                                          <p:spTgt spid="17"/>
                                        </p:tgtEl>
                                      </p:cBhvr>
                                    </p:animEffect>
                                  </p:childTnLst>
                                </p:cTn>
                              </p:par>
                              <p:par>
                                <p:cTn fill="hold" id="30" nodeType="withEffect" presetClass="entr" presetID="10"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500" id="32"/>
                                        <p:tgtEl>
                                          <p:spTgt spid="20"/>
                                        </p:tgtEl>
                                      </p:cBhvr>
                                    </p:animEffect>
                                  </p:childTnLst>
                                </p:cTn>
                              </p:par>
                            </p:childTnLst>
                          </p:cTn>
                        </p:par>
                      </p:childTnLst>
                    </p:cTn>
                  </p:par>
                  <p:par>
                    <p:cTn fill="hold" id="33" nodeType="clickPar">
                      <p:stCondLst>
                        <p:cond delay="indefinite"/>
                      </p:stCondLst>
                      <p:childTnLst>
                        <p:par>
                          <p:cTn fill="hold" id="34" nodeType="afterGroup">
                            <p:stCondLst>
                              <p:cond delay="0"/>
                            </p:stCondLst>
                            <p:childTnLst>
                              <p:par>
                                <p:cTn fill="hold" grpId="0" id="35" nodeType="clickEffect" presetClass="entr" presetID="47" presetSubtype="0">
                                  <p:stCondLst>
                                    <p:cond delay="0"/>
                                  </p:stCondLst>
                                  <p:childTnLst>
                                    <p:set>
                                      <p:cBhvr>
                                        <p:cTn dur="1" fill="hold" id="36">
                                          <p:stCondLst>
                                            <p:cond delay="0"/>
                                          </p:stCondLst>
                                        </p:cTn>
                                        <p:tgtEl>
                                          <p:spTgt spid="4"/>
                                        </p:tgtEl>
                                        <p:attrNameLst>
                                          <p:attrName>style.visibility</p:attrName>
                                        </p:attrNameLst>
                                      </p:cBhvr>
                                      <p:to>
                                        <p:strVal val="visible"/>
                                      </p:to>
                                    </p:set>
                                    <p:animEffect filter="fade" transition="in">
                                      <p:cBhvr>
                                        <p:cTn dur="1000" id="37"/>
                                        <p:tgtEl>
                                          <p:spTgt spid="4"/>
                                        </p:tgtEl>
                                      </p:cBhvr>
                                    </p:animEffect>
                                    <p:anim calcmode="lin" valueType="num">
                                      <p:cBhvr>
                                        <p:cTn dur="1000" fill="hold" id="38"/>
                                        <p:tgtEl>
                                          <p:spTgt spid="4"/>
                                        </p:tgtEl>
                                        <p:attrNameLst>
                                          <p:attrName>ppt_x</p:attrName>
                                        </p:attrNameLst>
                                      </p:cBhvr>
                                      <p:tavLst>
                                        <p:tav tm="0">
                                          <p:val>
                                            <p:strVal val="#ppt_x"/>
                                          </p:val>
                                        </p:tav>
                                        <p:tav tm="100000">
                                          <p:val>
                                            <p:strVal val="#ppt_x"/>
                                          </p:val>
                                        </p:tav>
                                      </p:tavLst>
                                    </p:anim>
                                    <p:anim calcmode="lin" valueType="num">
                                      <p:cBhvr>
                                        <p:cTn dur="1000" fill="hold" id="39"/>
                                        <p:tgtEl>
                                          <p:spTgt spid="4"/>
                                        </p:tgtEl>
                                        <p:attrNameLst>
                                          <p:attrName>ppt_y</p:attrName>
                                        </p:attrNameLst>
                                      </p:cBhvr>
                                      <p:tavLst>
                                        <p:tav tm="0">
                                          <p:val>
                                            <p:strVal val="#ppt_y-.1"/>
                                          </p:val>
                                        </p:tav>
                                        <p:tav tm="100000">
                                          <p:val>
                                            <p:strVal val="#ppt_y"/>
                                          </p:val>
                                        </p:tav>
                                      </p:tavLst>
                                    </p:anim>
                                  </p:childTnLst>
                                </p:cTn>
                              </p:par>
                              <p:par>
                                <p:cTn fill="hold" grpId="0" id="40" nodeType="withEffect" presetClass="entr" presetID="47" presetSubtype="0">
                                  <p:stCondLst>
                                    <p:cond delay="0"/>
                                  </p:stCondLst>
                                  <p:childTnLst>
                                    <p:set>
                                      <p:cBhvr>
                                        <p:cTn dur="1" fill="hold" id="41">
                                          <p:stCondLst>
                                            <p:cond delay="0"/>
                                          </p:stCondLst>
                                        </p:cTn>
                                        <p:tgtEl>
                                          <p:spTgt spid="8"/>
                                        </p:tgtEl>
                                        <p:attrNameLst>
                                          <p:attrName>style.visibility</p:attrName>
                                        </p:attrNameLst>
                                      </p:cBhvr>
                                      <p:to>
                                        <p:strVal val="visible"/>
                                      </p:to>
                                    </p:set>
                                    <p:animEffect filter="fade" transition="in">
                                      <p:cBhvr>
                                        <p:cTn dur="1000" id="42"/>
                                        <p:tgtEl>
                                          <p:spTgt spid="8"/>
                                        </p:tgtEl>
                                      </p:cBhvr>
                                    </p:animEffect>
                                    <p:anim calcmode="lin" valueType="num">
                                      <p:cBhvr>
                                        <p:cTn dur="1000" fill="hold" id="43"/>
                                        <p:tgtEl>
                                          <p:spTgt spid="8"/>
                                        </p:tgtEl>
                                        <p:attrNameLst>
                                          <p:attrName>ppt_x</p:attrName>
                                        </p:attrNameLst>
                                      </p:cBhvr>
                                      <p:tavLst>
                                        <p:tav tm="0">
                                          <p:val>
                                            <p:strVal val="#ppt_x"/>
                                          </p:val>
                                        </p:tav>
                                        <p:tav tm="100000">
                                          <p:val>
                                            <p:strVal val="#ppt_x"/>
                                          </p:val>
                                        </p:tav>
                                      </p:tavLst>
                                    </p:anim>
                                    <p:anim calcmode="lin" valueType="num">
                                      <p:cBhvr>
                                        <p:cTn dur="1000" fill="hold" id="44"/>
                                        <p:tgtEl>
                                          <p:spTgt spid="8"/>
                                        </p:tgtEl>
                                        <p:attrNameLst>
                                          <p:attrName>ppt_y</p:attrName>
                                        </p:attrNameLst>
                                      </p:cBhvr>
                                      <p:tavLst>
                                        <p:tav tm="0">
                                          <p:val>
                                            <p:strVal val="#ppt_y-.1"/>
                                          </p:val>
                                        </p:tav>
                                        <p:tav tm="100000">
                                          <p:val>
                                            <p:strVal val="#ppt_y"/>
                                          </p:val>
                                        </p:tav>
                                      </p:tavLst>
                                    </p:anim>
                                  </p:childTnLst>
                                </p:cTn>
                              </p:par>
                              <p:par>
                                <p:cTn fill="hold" grpId="0" id="45" nodeType="withEffect" presetClass="entr" presetID="47" presetSubtype="0">
                                  <p:stCondLst>
                                    <p:cond delay="0"/>
                                  </p:stCondLst>
                                  <p:childTnLst>
                                    <p:set>
                                      <p:cBhvr>
                                        <p:cTn dur="1" fill="hold" id="46">
                                          <p:stCondLst>
                                            <p:cond delay="0"/>
                                          </p:stCondLst>
                                        </p:cTn>
                                        <p:tgtEl>
                                          <p:spTgt spid="9"/>
                                        </p:tgtEl>
                                        <p:attrNameLst>
                                          <p:attrName>style.visibility</p:attrName>
                                        </p:attrNameLst>
                                      </p:cBhvr>
                                      <p:to>
                                        <p:strVal val="visible"/>
                                      </p:to>
                                    </p:set>
                                    <p:animEffect filter="fade" transition="in">
                                      <p:cBhvr>
                                        <p:cTn dur="1000" id="47"/>
                                        <p:tgtEl>
                                          <p:spTgt spid="9"/>
                                        </p:tgtEl>
                                      </p:cBhvr>
                                    </p:animEffect>
                                    <p:anim calcmode="lin" valueType="num">
                                      <p:cBhvr>
                                        <p:cTn dur="1000" fill="hold" id="48"/>
                                        <p:tgtEl>
                                          <p:spTgt spid="9"/>
                                        </p:tgtEl>
                                        <p:attrNameLst>
                                          <p:attrName>ppt_x</p:attrName>
                                        </p:attrNameLst>
                                      </p:cBhvr>
                                      <p:tavLst>
                                        <p:tav tm="0">
                                          <p:val>
                                            <p:strVal val="#ppt_x"/>
                                          </p:val>
                                        </p:tav>
                                        <p:tav tm="100000">
                                          <p:val>
                                            <p:strVal val="#ppt_x"/>
                                          </p:val>
                                        </p:tav>
                                      </p:tavLst>
                                    </p:anim>
                                    <p:anim calcmode="lin" valueType="num">
                                      <p:cBhvr>
                                        <p:cTn dur="1000" fill="hold" id="49"/>
                                        <p:tgtEl>
                                          <p:spTgt spid="9"/>
                                        </p:tgtEl>
                                        <p:attrNameLst>
                                          <p:attrName>ppt_y</p:attrName>
                                        </p:attrNameLst>
                                      </p:cBhvr>
                                      <p:tavLst>
                                        <p:tav tm="0">
                                          <p:val>
                                            <p:strVal val="#ppt_y-.1"/>
                                          </p:val>
                                        </p:tav>
                                        <p:tav tm="100000">
                                          <p:val>
                                            <p:strVal val="#ppt_y"/>
                                          </p:val>
                                        </p:tav>
                                      </p:tavLst>
                                    </p:anim>
                                  </p:childTnLst>
                                </p:cTn>
                              </p:par>
                              <p:par>
                                <p:cTn fill="hold" grpId="0" id="50" nodeType="withEffect" presetClass="entr" presetID="47" presetSubtype="0">
                                  <p:stCondLst>
                                    <p:cond delay="0"/>
                                  </p:stCondLst>
                                  <p:childTnLst>
                                    <p:set>
                                      <p:cBhvr>
                                        <p:cTn dur="1" fill="hold" id="51">
                                          <p:stCondLst>
                                            <p:cond delay="0"/>
                                          </p:stCondLst>
                                        </p:cTn>
                                        <p:tgtEl>
                                          <p:spTgt spid="10"/>
                                        </p:tgtEl>
                                        <p:attrNameLst>
                                          <p:attrName>style.visibility</p:attrName>
                                        </p:attrNameLst>
                                      </p:cBhvr>
                                      <p:to>
                                        <p:strVal val="visible"/>
                                      </p:to>
                                    </p:set>
                                    <p:animEffect filter="fade" transition="in">
                                      <p:cBhvr>
                                        <p:cTn dur="1000" id="52"/>
                                        <p:tgtEl>
                                          <p:spTgt spid="10"/>
                                        </p:tgtEl>
                                      </p:cBhvr>
                                    </p:animEffect>
                                    <p:anim calcmode="lin" valueType="num">
                                      <p:cBhvr>
                                        <p:cTn dur="1000" fill="hold" id="53"/>
                                        <p:tgtEl>
                                          <p:spTgt spid="10"/>
                                        </p:tgtEl>
                                        <p:attrNameLst>
                                          <p:attrName>ppt_x</p:attrName>
                                        </p:attrNameLst>
                                      </p:cBhvr>
                                      <p:tavLst>
                                        <p:tav tm="0">
                                          <p:val>
                                            <p:strVal val="#ppt_x"/>
                                          </p:val>
                                        </p:tav>
                                        <p:tav tm="100000">
                                          <p:val>
                                            <p:strVal val="#ppt_x"/>
                                          </p:val>
                                        </p:tav>
                                      </p:tavLst>
                                    </p:anim>
                                    <p:anim calcmode="lin" valueType="num">
                                      <p:cBhvr>
                                        <p:cTn dur="1000" fill="hold" id="54"/>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4"/>
      <p:bldP grpId="0" spid="8"/>
      <p:bldP grpId="0" spid="9"/>
      <p:bldP grpId="0" spid="10"/>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bwMode="auto">
          <a:xfrm rot="10800000">
            <a:off x="3674095" y="1945378"/>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1"/>
          </a:solidFill>
          <a:ln w="19050">
            <a:noFill/>
          </a:ln>
          <a:effectLst/>
        </p:spPr>
        <p:txBody>
          <a:bodyPr anchor="t" anchorCtr="0" bIns="34290" compatLnSpc="1" lIns="68580" numCol="1" rIns="68580" tIns="34290" vert="horz" wrap="square">
            <a:noAutofit/>
          </a:bodyPr>
          <a:lstStyle/>
          <a:p>
            <a:endParaRPr altLang="en-US" lang="zh-CN">
              <a:solidFill>
                <a:prstClr val="black"/>
              </a:solidFill>
            </a:endParaRPr>
          </a:p>
        </p:txBody>
      </p:sp>
      <p:sp>
        <p:nvSpPr>
          <p:cNvPr id="3" name="任意多边形 2"/>
          <p:cNvSpPr/>
          <p:nvPr/>
        </p:nvSpPr>
        <p:spPr bwMode="auto">
          <a:xfrm rot="14400000">
            <a:off x="4582801" y="2177083"/>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solidFill>
          <a:ln w="19050">
            <a:noFill/>
          </a:ln>
          <a:effectLst/>
        </p:spPr>
        <p:txBody>
          <a:bodyPr anchor="t" anchorCtr="0" bIns="34290" compatLnSpc="1" lIns="68580" numCol="1" rIns="68580" tIns="34290" vert="horz" wrap="square">
            <a:noAutofit/>
          </a:bodyPr>
          <a:lstStyle/>
          <a:p>
            <a:endParaRPr altLang="en-US" lang="zh-CN">
              <a:solidFill>
                <a:prstClr val="black"/>
              </a:solidFill>
            </a:endParaRPr>
          </a:p>
        </p:txBody>
      </p:sp>
      <p:sp>
        <p:nvSpPr>
          <p:cNvPr id="4" name="任意多边形 3"/>
          <p:cNvSpPr/>
          <p:nvPr/>
        </p:nvSpPr>
        <p:spPr bwMode="auto">
          <a:xfrm rot="18000000">
            <a:off x="4856368" y="3076043"/>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2"/>
          </a:solidFill>
          <a:ln w="19050">
            <a:noFill/>
          </a:ln>
          <a:effectLst/>
        </p:spPr>
        <p:txBody>
          <a:bodyPr anchor="t" anchorCtr="0" bIns="34290" compatLnSpc="1" lIns="68580" numCol="1" rIns="68580" tIns="34290" vert="horz" wrap="square">
            <a:noAutofit/>
          </a:bodyPr>
          <a:lstStyle/>
          <a:p>
            <a:endParaRPr altLang="en-US" lang="zh-CN">
              <a:solidFill>
                <a:prstClr val="black"/>
              </a:solidFill>
            </a:endParaRPr>
          </a:p>
        </p:txBody>
      </p:sp>
      <p:sp>
        <p:nvSpPr>
          <p:cNvPr id="5" name="任意多边形 4"/>
          <p:cNvSpPr/>
          <p:nvPr/>
        </p:nvSpPr>
        <p:spPr bwMode="auto">
          <a:xfrm flipH="1" flipV="1" rot="10800000">
            <a:off x="4219760" y="3750943"/>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2"/>
          </a:solidFill>
          <a:ln w="19050">
            <a:noFill/>
          </a:ln>
          <a:effectLst/>
        </p:spPr>
        <p:txBody>
          <a:bodyPr anchor="t" anchorCtr="0" bIns="34290" compatLnSpc="1" lIns="68580" numCol="1" rIns="68580" tIns="34290" vert="horz" wrap="square">
            <a:noAutofit/>
          </a:bodyPr>
          <a:lstStyle/>
          <a:p>
            <a:endParaRPr altLang="en-US" lang="zh-CN">
              <a:solidFill>
                <a:prstClr val="black"/>
              </a:solidFill>
            </a:endParaRPr>
          </a:p>
        </p:txBody>
      </p:sp>
      <p:sp>
        <p:nvSpPr>
          <p:cNvPr id="6" name="任意多边形 5"/>
          <p:cNvSpPr/>
          <p:nvPr/>
        </p:nvSpPr>
        <p:spPr bwMode="auto">
          <a:xfrm flipH="1" flipV="1" rot="14400000">
            <a:off x="3311054" y="3519238"/>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solidFill>
          <a:ln w="19050">
            <a:noFill/>
          </a:ln>
          <a:effectLst/>
        </p:spPr>
        <p:txBody>
          <a:bodyPr anchor="t" anchorCtr="0" bIns="34290" compatLnSpc="1" lIns="68580" numCol="1" rIns="68580" tIns="34290" vert="horz" wrap="square">
            <a:noAutofit/>
          </a:bodyPr>
          <a:lstStyle/>
          <a:p>
            <a:endParaRPr altLang="en-US" lang="zh-CN">
              <a:solidFill>
                <a:prstClr val="black"/>
              </a:solidFill>
            </a:endParaRPr>
          </a:p>
        </p:txBody>
      </p:sp>
      <p:sp>
        <p:nvSpPr>
          <p:cNvPr id="7" name="任意多边形 6"/>
          <p:cNvSpPr/>
          <p:nvPr/>
        </p:nvSpPr>
        <p:spPr bwMode="auto">
          <a:xfrm flipH="1" flipV="1" rot="18000000">
            <a:off x="3023200" y="2620278"/>
            <a:ext cx="1228715" cy="401493"/>
          </a:xfrm>
          <a:custGeom>
            <a:gdLst>
              <a:gd fmla="*/ 1161826 w 1638286" name="connsiteX0"/>
              <a:gd fmla="*/ 535324 h 535324" name="connsiteY0"/>
              <a:gd fmla="*/ 309069 w 1638286" name="connsiteX1"/>
              <a:gd fmla="*/ 535324 h 535324" name="connsiteY1"/>
              <a:gd fmla="*/ 0 w 1638286" name="connsiteX2"/>
              <a:gd fmla="*/ 0 h 535324" name="connsiteY2"/>
              <a:gd fmla="*/ 105173 w 1638286" name="connsiteX3"/>
              <a:gd fmla="*/ 0 h 535324" name="connsiteY3"/>
              <a:gd fmla="*/ 108430 w 1638286" name="connsiteX4"/>
              <a:gd fmla="*/ 524 h 535324" name="connsiteY4"/>
              <a:gd fmla="*/ 916509 w 1638286" name="connsiteX5"/>
              <a:gd fmla="*/ 524 h 535324" name="connsiteY5"/>
              <a:gd fmla="*/ 919811 w 1638286" name="connsiteX6"/>
              <a:gd fmla="*/ 0 h 535324" name="connsiteY6"/>
              <a:gd fmla="*/ 1638286 w 1638286" name="connsiteX7"/>
              <a:gd fmla="*/ 0 h 535324" name="connsiteY7"/>
              <a:gd fmla="*/ 1623613 w 1638286" name="connsiteX8"/>
              <a:gd fmla="*/ 25429 h 535324" name="connsiteY8"/>
              <a:gd fmla="*/ 1412461 w 1638286" name="connsiteX9"/>
              <a:gd fmla="*/ 391366 h 535324" name="connsiteY9"/>
              <a:gd fmla="*/ 1161826 w 1638286" name="connsiteX10"/>
              <a:gd fmla="*/ 535324 h 535324"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5324" w="1638286">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bg2"/>
          </a:solidFill>
          <a:ln w="19050">
            <a:noFill/>
          </a:ln>
          <a:effectLst/>
        </p:spPr>
        <p:txBody>
          <a:bodyPr anchor="t" anchorCtr="0" bIns="34290" compatLnSpc="1" lIns="68580" numCol="1" rIns="68580" tIns="34290" vert="horz" wrap="square">
            <a:noAutofit/>
          </a:bodyPr>
          <a:lstStyle/>
          <a:p>
            <a:endParaRPr altLang="en-US" lang="zh-CN">
              <a:solidFill>
                <a:prstClr val="black"/>
              </a:solidFill>
            </a:endParaRPr>
          </a:p>
        </p:txBody>
      </p:sp>
      <p:sp>
        <p:nvSpPr>
          <p:cNvPr id="8" name="任意多边形 7"/>
          <p:cNvSpPr/>
          <p:nvPr/>
        </p:nvSpPr>
        <p:spPr>
          <a:xfrm flipH="1" flipV="1">
            <a:off x="1331640" y="2023092"/>
            <a:ext cx="2116159"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任意多边形 8"/>
          <p:cNvSpPr/>
          <p:nvPr/>
        </p:nvSpPr>
        <p:spPr>
          <a:xfrm flipH="1">
            <a:off x="1325558" y="3638959"/>
            <a:ext cx="2175741"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0" name="任意多边形 9"/>
          <p:cNvSpPr/>
          <p:nvPr/>
        </p:nvSpPr>
        <p:spPr>
          <a:xfrm flipV="1">
            <a:off x="5607246" y="2039763"/>
            <a:ext cx="2205113"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endParaRPr>
          </a:p>
        </p:txBody>
      </p:sp>
      <p:sp>
        <p:nvSpPr>
          <p:cNvPr id="11" name="任意多边形 10"/>
          <p:cNvSpPr/>
          <p:nvPr/>
        </p:nvSpPr>
        <p:spPr>
          <a:xfrm>
            <a:off x="5609603" y="3629125"/>
            <a:ext cx="2205113" cy="478971"/>
          </a:xfrm>
          <a:custGeom>
            <a:gdLst>
              <a:gd fmla="*/ 0 w 2815771" name="connsiteX0"/>
              <a:gd fmla="*/ 0 h 638628" name="connsiteY0"/>
              <a:gd fmla="*/ 725714 w 2815771" name="connsiteX1"/>
              <a:gd fmla="*/ 638628 h 638628" name="connsiteY1"/>
              <a:gd fmla="*/ 2815771 w 2815771" name="connsiteX2"/>
              <a:gd fmla="*/ 638628 h 638628" name="connsiteY2"/>
            </a:gdLst>
            <a:cxnLst>
              <a:cxn ang="0">
                <a:pos x="connsiteX0" y="connsiteY0"/>
              </a:cxn>
              <a:cxn ang="0">
                <a:pos x="connsiteX1" y="connsiteY1"/>
              </a:cxn>
              <a:cxn ang="0">
                <a:pos x="connsiteX2" y="connsiteY2"/>
              </a:cxn>
            </a:cxnLst>
            <a:rect b="b" l="l" r="r" t="t"/>
            <a:pathLst>
              <a:path h="638628" w="2815771">
                <a:moveTo>
                  <a:pt x="0" y="0"/>
                </a:moveTo>
                <a:lnTo>
                  <a:pt x="725714" y="638628"/>
                </a:lnTo>
                <a:lnTo>
                  <a:pt x="2815771" y="638628"/>
                </a:lnTo>
              </a:path>
            </a:pathLst>
          </a:cu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n w="12700">
                <a:solidFill>
                  <a:srgbClr val="F45157">
                    <a:satMod val="155000"/>
                  </a:srgbClr>
                </a:solidFill>
                <a:prstDash val="solid"/>
              </a:ln>
              <a:solidFill>
                <a:srgbClr val="8FA3A4">
                  <a:tint val="85000"/>
                  <a:satMod val="155000"/>
                </a:srgbClr>
              </a:solidFill>
              <a:effectLst>
                <a:outerShdw algn="tl" blurRad="41275" dir="1800000" dist="20320" rotWithShape="0">
                  <a:srgbClr val="000000">
                    <a:alpha val="40000"/>
                  </a:srgbClr>
                </a:outerShdw>
              </a:effectLst>
            </a:endParaRPr>
          </a:p>
        </p:txBody>
      </p:sp>
      <p:grpSp>
        <p:nvGrpSpPr>
          <p:cNvPr id="12" name="组合 11"/>
          <p:cNvGrpSpPr/>
          <p:nvPr/>
        </p:nvGrpSpPr>
        <p:grpSpPr>
          <a:xfrm>
            <a:off x="4060324" y="2551579"/>
            <a:ext cx="1028283" cy="1028283"/>
            <a:chOff x="4982373" y="2208496"/>
            <a:chExt cx="2227648" cy="2227648"/>
          </a:xfrm>
          <a:effectLst/>
        </p:grpSpPr>
        <p:sp>
          <p:nvSpPr>
            <p:cNvPr id="13" name="椭圆 12"/>
            <p:cNvSpPr/>
            <p:nvPr/>
          </p:nvSpPr>
          <p:spPr>
            <a:xfrm>
              <a:off x="4982373"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564B45"/>
                </a:solidFill>
              </a:endParaRPr>
            </a:p>
          </p:txBody>
        </p:sp>
        <p:grpSp>
          <p:nvGrpSpPr>
            <p:cNvPr id="14" name="Group 35"/>
            <p:cNvGrpSpPr>
              <a:grpSpLocks noChangeAspect="1"/>
            </p:cNvGrpSpPr>
            <p:nvPr/>
          </p:nvGrpSpPr>
          <p:grpSpPr>
            <a:xfrm>
              <a:off x="7021143" y="3577005"/>
              <a:ext cx="86125" cy="161136"/>
              <a:chOff x="4164" y="2298"/>
              <a:chExt cx="31" cy="58"/>
            </a:xfrm>
            <a:noFill/>
          </p:grpSpPr>
          <p:sp>
            <p:nvSpPr>
              <p:cNvPr id="15" name="Freeform 43"/>
              <p:cNvSpPr>
                <a:spLocks noEditPoints="1"/>
              </p:cNvSpPr>
              <p:nvPr/>
            </p:nvSpPr>
            <p:spPr bwMode="auto">
              <a:xfrm>
                <a:off x="4164" y="2301"/>
                <a:ext cx="31" cy="55"/>
              </a:xfrm>
              <a:custGeom>
                <a:gdLst>
                  <a:gd fmla="*/ 12 w 13" name="T0"/>
                  <a:gd fmla="*/ 0 h 23" name="T1"/>
                  <a:gd fmla="*/ 12 w 13" name="T2"/>
                  <a:gd fmla="*/ 0 h 23" name="T3"/>
                  <a:gd fmla="*/ 12 w 13" name="T4"/>
                  <a:gd fmla="*/ 0 h 23" name="T5"/>
                  <a:gd fmla="*/ 12 w 13" name="T6"/>
                  <a:gd fmla="*/ 0 h 23" name="T7"/>
                  <a:gd fmla="*/ 9 w 13" name="T8"/>
                  <a:gd fmla="*/ 0 h 23" name="T9"/>
                  <a:gd fmla="*/ 7 w 13" name="T10"/>
                  <a:gd fmla="*/ 2 h 23" name="T11"/>
                  <a:gd fmla="*/ 6 w 13" name="T12"/>
                  <a:gd fmla="*/ 4 h 23" name="T13"/>
                  <a:gd fmla="*/ 5 w 13" name="T14"/>
                  <a:gd fmla="*/ 6 h 23" name="T15"/>
                  <a:gd fmla="*/ 5 w 13" name="T16"/>
                  <a:gd fmla="*/ 6 h 23" name="T17"/>
                  <a:gd fmla="*/ 4 w 13" name="T18"/>
                  <a:gd fmla="*/ 7 h 23" name="T19"/>
                  <a:gd fmla="*/ 3 w 13" name="T20"/>
                  <a:gd fmla="*/ 9 h 23" name="T21"/>
                  <a:gd fmla="*/ 3 w 13" name="T22"/>
                  <a:gd fmla="*/ 9 h 23" name="T23"/>
                  <a:gd fmla="*/ 3 w 13" name="T24"/>
                  <a:gd fmla="*/ 10 h 23" name="T25"/>
                  <a:gd fmla="*/ 2 w 13" name="T26"/>
                  <a:gd fmla="*/ 14 h 23" name="T27"/>
                  <a:gd fmla="*/ 2 w 13" name="T28"/>
                  <a:gd fmla="*/ 14 h 23" name="T29"/>
                  <a:gd fmla="*/ 1 w 13" name="T30"/>
                  <a:gd fmla="*/ 14 h 23" name="T31"/>
                  <a:gd fmla="*/ 0 w 13" name="T32"/>
                  <a:gd fmla="*/ 19 h 23" name="T33"/>
                  <a:gd fmla="*/ 1 w 13" name="T34"/>
                  <a:gd fmla="*/ 21 h 23" name="T35"/>
                  <a:gd fmla="*/ 0 w 13" name="T36"/>
                  <a:gd fmla="*/ 22 h 23" name="T37"/>
                  <a:gd fmla="*/ 1 w 13" name="T38"/>
                  <a:gd fmla="*/ 23 h 23" name="T39"/>
                  <a:gd fmla="*/ 2 w 13" name="T40"/>
                  <a:gd fmla="*/ 23 h 23" name="T41"/>
                  <a:gd fmla="*/ 6 w 13" name="T42"/>
                  <a:gd fmla="*/ 19 h 23" name="T43"/>
                  <a:gd fmla="*/ 6 w 13" name="T44"/>
                  <a:gd fmla="*/ 18 h 23" name="T45"/>
                  <a:gd fmla="*/ 7 w 13" name="T46"/>
                  <a:gd fmla="*/ 18 h 23" name="T47"/>
                  <a:gd fmla="*/ 7 w 13" name="T48"/>
                  <a:gd fmla="*/ 16 h 23" name="T49"/>
                  <a:gd fmla="*/ 7 w 13" name="T50"/>
                  <a:gd fmla="*/ 14 h 23" name="T51"/>
                  <a:gd fmla="*/ 7 w 13" name="T52"/>
                  <a:gd fmla="*/ 14 h 23" name="T53"/>
                  <a:gd fmla="*/ 7 w 13" name="T54"/>
                  <a:gd fmla="*/ 13 h 23" name="T55"/>
                  <a:gd fmla="*/ 7 w 13" name="T56"/>
                  <a:gd fmla="*/ 12 h 23" name="T57"/>
                  <a:gd fmla="*/ 7 w 13" name="T58"/>
                  <a:gd fmla="*/ 12 h 23" name="T59"/>
                  <a:gd fmla="*/ 8 w 13" name="T60"/>
                  <a:gd fmla="*/ 10 h 23" name="T61"/>
                  <a:gd fmla="*/ 8 w 13" name="T62"/>
                  <a:gd fmla="*/ 10 h 23" name="T63"/>
                  <a:gd fmla="*/ 8 w 13" name="T64"/>
                  <a:gd fmla="*/ 9 h 23" name="T65"/>
                  <a:gd fmla="*/ 8 w 13" name="T66"/>
                  <a:gd fmla="*/ 9 h 23" name="T67"/>
                  <a:gd fmla="*/ 9 w 13" name="T68"/>
                  <a:gd fmla="*/ 9 h 23" name="T69"/>
                  <a:gd fmla="*/ 12 w 13" name="T70"/>
                  <a:gd fmla="*/ 2 h 23" name="T71"/>
                  <a:gd fmla="*/ 12 w 13" name="T72"/>
                  <a:gd fmla="*/ 3 h 23" name="T73"/>
                  <a:gd fmla="*/ 11 w 13" name="T74"/>
                  <a:gd fmla="*/ 3 h 23" name="T75"/>
                  <a:gd fmla="*/ 11 w 13" name="T76"/>
                  <a:gd fmla="*/ 2 h 23" name="T77"/>
                  <a:gd fmla="*/ 10 w 13" name="T78"/>
                  <a:gd fmla="*/ 1 h 23" name="T79"/>
                  <a:gd fmla="*/ 10 w 13" name="T80"/>
                  <a:gd fmla="*/ 0 h 23" name="T81"/>
                  <a:gd fmla="*/ 9 w 13" name="T82"/>
                  <a:gd fmla="*/ 0 h 2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23" w="1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anchor="t" anchorCtr="0" bIns="45720" compatLnSpc="1" lIns="91440" numCol="1" rIns="91440" tIns="45720" vert="horz" wrap="square"/>
              <a:lstStyle/>
              <a:p>
                <a:endParaRPr altLang="en-US" lang="zh-CN">
                  <a:solidFill>
                    <a:srgbClr val="56777F"/>
                  </a:solidFill>
                </a:endParaRPr>
              </a:p>
            </p:txBody>
          </p:sp>
          <p:sp>
            <p:nvSpPr>
              <p:cNvPr id="16" name="Freeform 44"/>
              <p:cNvSpPr/>
              <p:nvPr/>
            </p:nvSpPr>
            <p:spPr bwMode="auto">
              <a:xfrm>
                <a:off x="4188" y="2298"/>
                <a:ext cx="7" cy="10"/>
              </a:xfrm>
              <a:custGeom>
                <a:gdLst>
                  <a:gd fmla="*/ 1 w 3" name="T0"/>
                  <a:gd fmla="*/ 0 h 4" name="T1"/>
                  <a:gd fmla="*/ 0 w 3" name="T2"/>
                  <a:gd fmla="*/ 1 h 4" name="T3"/>
                  <a:gd fmla="*/ 0 w 3" name="T4"/>
                  <a:gd fmla="*/ 2 h 4" name="T5"/>
                  <a:gd fmla="*/ 1 w 3" name="T6"/>
                  <a:gd fmla="*/ 3 h 4" name="T7"/>
                  <a:gd fmla="*/ 1 w 3" name="T8"/>
                  <a:gd fmla="*/ 4 h 4" name="T9"/>
                  <a:gd fmla="*/ 2 w 3" name="T10"/>
                  <a:gd fmla="*/ 4 h 4" name="T11"/>
                  <a:gd fmla="*/ 2 w 3" name="T12"/>
                  <a:gd fmla="*/ 3 h 4" name="T13"/>
                  <a:gd fmla="*/ 3 w 3" name="T14"/>
                  <a:gd fmla="*/ 2 h 4" name="T15"/>
                  <a:gd fmla="*/ 2 w 3" name="T16"/>
                  <a:gd fmla="*/ 1 h 4" name="T17"/>
                  <a:gd fmla="*/ 2 w 3" name="T18"/>
                  <a:gd fmla="*/ 1 h 4" name="T19"/>
                  <a:gd fmla="*/ 1 w 3" name="T20"/>
                  <a:gd fmla="*/ 0 h 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4" w="3">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anchor="t" anchorCtr="0" bIns="45720" compatLnSpc="1" lIns="91440" numCol="1" rIns="91440" tIns="45720" vert="horz" wrap="square"/>
              <a:lstStyle/>
              <a:p>
                <a:endParaRPr altLang="en-US" lang="zh-CN">
                  <a:solidFill>
                    <a:srgbClr val="56777F"/>
                  </a:solidFill>
                </a:endParaRPr>
              </a:p>
            </p:txBody>
          </p:sp>
        </p:grpSp>
      </p:grpSp>
      <p:grpSp>
        <p:nvGrpSpPr>
          <p:cNvPr id="17" name="组合 1"/>
          <p:cNvGrpSpPr/>
          <p:nvPr/>
        </p:nvGrpSpPr>
        <p:grpSpPr>
          <a:xfrm>
            <a:off x="1259632" y="1275606"/>
            <a:ext cx="1764007" cy="669759"/>
            <a:chOff x="6382171" y="2195545"/>
            <a:chExt cx="1764007" cy="669759"/>
          </a:xfrm>
        </p:grpSpPr>
        <p:sp>
          <p:nvSpPr>
            <p:cNvPr id="18" name="TextBox 20"/>
            <p:cNvSpPr txBox="1"/>
            <p:nvPr/>
          </p:nvSpPr>
          <p:spPr bwMode="auto">
            <a:xfrm>
              <a:off x="6382171" y="2494098"/>
              <a:ext cx="1764007" cy="36761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9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单击此处添加段落文本单击此处添加段落文本单击此处</a:t>
              </a:r>
            </a:p>
          </p:txBody>
        </p:sp>
        <p:sp>
          <p:nvSpPr>
            <p:cNvPr id="19" name="TextBox 19"/>
            <p:cNvSpPr txBox="1">
              <a:spLocks noChangeArrowheads="1"/>
            </p:cNvSpPr>
            <p:nvPr/>
          </p:nvSpPr>
          <p:spPr bwMode="auto">
            <a:xfrm>
              <a:off x="6382172"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1400">
                  <a:solidFill>
                    <a:schemeClr val="bg2"/>
                  </a:solidFill>
                  <a:latin charset="-122" panose="020b0503020204020204" pitchFamily="34" typeface="微软雅黑"/>
                  <a:ea charset="-122" panose="020b0503020204020204" pitchFamily="34" typeface="微软雅黑"/>
                  <a:cs charset="-122" panose="02010600030101010101" pitchFamily="2" typeface="宋体"/>
                </a:rPr>
                <a:t>标题文字</a:t>
              </a:r>
            </a:p>
          </p:txBody>
        </p:sp>
      </p:grpSp>
      <p:grpSp>
        <p:nvGrpSpPr>
          <p:cNvPr id="20" name="组合 1"/>
          <p:cNvGrpSpPr/>
          <p:nvPr/>
        </p:nvGrpSpPr>
        <p:grpSpPr>
          <a:xfrm>
            <a:off x="1259632" y="3315738"/>
            <a:ext cx="1764007" cy="669759"/>
            <a:chOff x="6382171" y="2195545"/>
            <a:chExt cx="1764007" cy="669759"/>
          </a:xfrm>
        </p:grpSpPr>
        <p:sp>
          <p:nvSpPr>
            <p:cNvPr id="21" name="TextBox 20"/>
            <p:cNvSpPr txBox="1"/>
            <p:nvPr/>
          </p:nvSpPr>
          <p:spPr bwMode="auto">
            <a:xfrm>
              <a:off x="6382171" y="2494098"/>
              <a:ext cx="1764007" cy="36761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9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单击此处添加段落文本单击此处添加段落文本单击此处</a:t>
              </a:r>
            </a:p>
          </p:txBody>
        </p:sp>
        <p:sp>
          <p:nvSpPr>
            <p:cNvPr id="22" name="TextBox 19"/>
            <p:cNvSpPr txBox="1">
              <a:spLocks noChangeArrowheads="1"/>
            </p:cNvSpPr>
            <p:nvPr/>
          </p:nvSpPr>
          <p:spPr bwMode="auto">
            <a:xfrm>
              <a:off x="6382172"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1400">
                  <a:latin charset="-122" panose="020b0503020204020204" pitchFamily="34" typeface="微软雅黑"/>
                  <a:ea charset="-122" panose="020b0503020204020204" pitchFamily="34" typeface="微软雅黑"/>
                  <a:cs charset="-122" panose="02010600030101010101" pitchFamily="2" typeface="宋体"/>
                </a:rPr>
                <a:t>标题文字</a:t>
              </a:r>
            </a:p>
          </p:txBody>
        </p:sp>
      </p:grpSp>
      <p:grpSp>
        <p:nvGrpSpPr>
          <p:cNvPr id="23" name="组合 1"/>
          <p:cNvGrpSpPr/>
          <p:nvPr/>
        </p:nvGrpSpPr>
        <p:grpSpPr>
          <a:xfrm>
            <a:off x="6120361" y="1275606"/>
            <a:ext cx="1764007" cy="669759"/>
            <a:chOff x="6382171" y="2195545"/>
            <a:chExt cx="1764007" cy="669759"/>
          </a:xfrm>
        </p:grpSpPr>
        <p:sp>
          <p:nvSpPr>
            <p:cNvPr id="24" name="TextBox 20"/>
            <p:cNvSpPr txBox="1"/>
            <p:nvPr/>
          </p:nvSpPr>
          <p:spPr bwMode="auto">
            <a:xfrm>
              <a:off x="6382172" y="2494098"/>
              <a:ext cx="1764007" cy="36761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9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单击此处添加段落文本单击此处添加段落文本单击此处</a:t>
              </a:r>
            </a:p>
          </p:txBody>
        </p:sp>
        <p:sp>
          <p:nvSpPr>
            <p:cNvPr id="25" name="TextBox 19"/>
            <p:cNvSpPr txBox="1">
              <a:spLocks noChangeArrowheads="1"/>
            </p:cNvSpPr>
            <p:nvPr/>
          </p:nvSpPr>
          <p:spPr bwMode="auto">
            <a:xfrm>
              <a:off x="6382172"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1400">
                  <a:latin charset="-122" panose="020b0503020204020204" pitchFamily="34" typeface="微软雅黑"/>
                  <a:ea charset="-122" panose="020b0503020204020204" pitchFamily="34" typeface="微软雅黑"/>
                  <a:cs charset="-122" panose="02010600030101010101" pitchFamily="2" typeface="宋体"/>
                </a:rPr>
                <a:t>标题文字</a:t>
              </a:r>
            </a:p>
          </p:txBody>
        </p:sp>
      </p:grpSp>
      <p:grpSp>
        <p:nvGrpSpPr>
          <p:cNvPr id="26" name="组合 1"/>
          <p:cNvGrpSpPr/>
          <p:nvPr/>
        </p:nvGrpSpPr>
        <p:grpSpPr>
          <a:xfrm>
            <a:off x="6120361" y="3315738"/>
            <a:ext cx="1764007" cy="669759"/>
            <a:chOff x="6382171" y="2195545"/>
            <a:chExt cx="1764007" cy="669759"/>
          </a:xfrm>
        </p:grpSpPr>
        <p:sp>
          <p:nvSpPr>
            <p:cNvPr id="27" name="TextBox 20"/>
            <p:cNvSpPr txBox="1"/>
            <p:nvPr/>
          </p:nvSpPr>
          <p:spPr bwMode="auto">
            <a:xfrm>
              <a:off x="6382172" y="2494098"/>
              <a:ext cx="1764007" cy="367616"/>
            </a:xfrm>
            <a:prstGeom prst="rect">
              <a:avLst/>
            </a:prstGeom>
            <a:noFill/>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lang="zh-CN" sz="900">
                  <a:solidFill>
                    <a:schemeClr val="accent1"/>
                  </a:solidFill>
                  <a:latin charset="-122" panose="020b0503020204020204" pitchFamily="34" typeface="微软雅黑"/>
                  <a:ea charset="-122" panose="020b0503020204020204" pitchFamily="34" typeface="微软雅黑"/>
                  <a:cs charset="-122" panose="02010600030101010101" pitchFamily="2" typeface="宋体"/>
                </a:rPr>
                <a:t>单击此处添加段落文本单击此处添加段落文本单击此处</a:t>
              </a:r>
            </a:p>
          </p:txBody>
        </p:sp>
        <p:sp>
          <p:nvSpPr>
            <p:cNvPr id="28" name="TextBox 19"/>
            <p:cNvSpPr txBox="1">
              <a:spLocks noChangeArrowheads="1"/>
            </p:cNvSpPr>
            <p:nvPr/>
          </p:nvSpPr>
          <p:spPr bwMode="auto">
            <a:xfrm>
              <a:off x="6382172" y="2195545"/>
              <a:ext cx="1764006" cy="3066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1400">
                  <a:solidFill>
                    <a:schemeClr val="bg2"/>
                  </a:solidFill>
                  <a:latin charset="-122" panose="020b0503020204020204" pitchFamily="34" typeface="微软雅黑"/>
                  <a:ea charset="-122" panose="020b0503020204020204" pitchFamily="34" typeface="微软雅黑"/>
                  <a:cs charset="-122" panose="02010600030101010101" pitchFamily="2" typeface="宋体"/>
                </a:rPr>
                <a:t>标题文字</a:t>
              </a:r>
            </a:p>
          </p:txBody>
        </p:sp>
      </p:grpSp>
      <p:sp>
        <p:nvSpPr>
          <p:cNvPr id="29" name="TextBox 19"/>
          <p:cNvSpPr txBox="1">
            <a:spLocks noChangeArrowheads="1"/>
          </p:cNvSpPr>
          <p:nvPr/>
        </p:nvSpPr>
        <p:spPr bwMode="auto">
          <a:xfrm>
            <a:off x="4113664" y="2777188"/>
            <a:ext cx="926862" cy="58097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6648" compatLnSpc="1" lIns="93296" numCol="1" rIns="93296" tIns="46648" vert="horz"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pPr>
            <a:r>
              <a:rPr altLang="en-US" lang="zh-CN" smtClean="0" sz="1600">
                <a:solidFill>
                  <a:schemeClr val="accent2"/>
                </a:solidFill>
                <a:latin charset="-122" panose="020b0503020204020204" pitchFamily="34" typeface="微软雅黑"/>
                <a:ea charset="-122" panose="020b0503020204020204" pitchFamily="34" typeface="微软雅黑"/>
                <a:cs charset="-122" panose="02010600030101010101" pitchFamily="2" typeface="宋体"/>
              </a:rPr>
              <a:t>标题</a:t>
            </a:r>
          </a:p>
          <a:p>
            <a:pPr algn="ctr" fontAlgn="base">
              <a:spcBef>
                <a:spcPct val="0"/>
              </a:spcBef>
              <a:spcAft>
                <a:spcPct val="0"/>
              </a:spcAft>
            </a:pPr>
            <a:r>
              <a:rPr altLang="en-US" lang="zh-CN" smtClean="0" sz="1600">
                <a:solidFill>
                  <a:schemeClr val="accent2"/>
                </a:solidFill>
                <a:latin charset="-122" panose="020b0503020204020204" pitchFamily="34" typeface="微软雅黑"/>
                <a:ea charset="-122" panose="020b0503020204020204" pitchFamily="34" typeface="微软雅黑"/>
                <a:cs charset="-122" panose="02010600030101010101" pitchFamily="2" typeface="宋体"/>
              </a:rPr>
              <a:t>文字</a:t>
            </a:r>
          </a:p>
        </p:txBody>
      </p:sp>
      <p:grpSp>
        <p:nvGrpSpPr>
          <p:cNvPr id="30" name="组合 29"/>
          <p:cNvGrpSpPr/>
          <p:nvPr/>
        </p:nvGrpSpPr>
        <p:grpSpPr>
          <a:xfrm>
            <a:off x="280052" y="242680"/>
            <a:ext cx="2904891" cy="338554"/>
            <a:chOff x="568442" y="319364"/>
            <a:chExt cx="3873190" cy="451406"/>
          </a:xfrm>
        </p:grpSpPr>
        <p:sp>
          <p:nvSpPr>
            <p:cNvPr id="31" name="文本框 23"/>
            <p:cNvSpPr txBox="1"/>
            <p:nvPr/>
          </p:nvSpPr>
          <p:spPr>
            <a:xfrm>
              <a:off x="665958" y="319364"/>
              <a:ext cx="1949874" cy="447041"/>
            </a:xfrm>
            <a:prstGeom prst="rect">
              <a:avLst/>
            </a:prstGeom>
            <a:noFill/>
          </p:spPr>
          <p:txBody>
            <a:bodyPr rtlCol="0" wrap="none">
              <a:spAutoFit/>
            </a:bodyPr>
            <a:lstStyle/>
            <a:p>
              <a:r>
                <a:rPr altLang="en-US" lang="zh-CN" smtClean="0" sz="1600">
                  <a:solidFill>
                    <a:schemeClr val="accent1"/>
                  </a:solidFill>
                  <a:latin charset="-122" panose="020b0503020204020204" pitchFamily="34" typeface="微软雅黑"/>
                  <a:ea charset="-122" panose="020b0503020204020204" pitchFamily="34" typeface="微软雅黑"/>
                </a:rPr>
                <a:t>标题文字内容 </a:t>
              </a:r>
            </a:p>
          </p:txBody>
        </p:sp>
        <p:sp>
          <p:nvSpPr>
            <p:cNvPr id="32" name="等腰三角形 31"/>
            <p:cNvSpPr/>
            <p:nvPr/>
          </p:nvSpPr>
          <p:spPr>
            <a:xfrm flipH="1" flipV="1" rot="16200000">
              <a:off x="492508" y="454911"/>
              <a:ext cx="304323" cy="152455"/>
            </a:xfrm>
            <a:prstGeom prst="triangle">
              <a:avLst/>
            </a:prstGeom>
            <a:solidFill>
              <a:schemeClr val="bg1"/>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80808"/>
                </a:solidFill>
                <a:latin charset="-122" panose="020b0503020204020204" pitchFamily="34" typeface="微软雅黑"/>
                <a:ea charset="-122" panose="020b0503020204020204" pitchFamily="34" typeface="微软雅黑"/>
              </a:endParaRPr>
            </a:p>
          </p:txBody>
        </p:sp>
        <p:sp>
          <p:nvSpPr>
            <p:cNvPr id="33" name="文本框 23"/>
            <p:cNvSpPr txBox="1"/>
            <p:nvPr/>
          </p:nvSpPr>
          <p:spPr>
            <a:xfrm>
              <a:off x="2306003" y="429775"/>
              <a:ext cx="2114974" cy="325121"/>
            </a:xfrm>
            <a:prstGeom prst="rect">
              <a:avLst/>
            </a:prstGeom>
            <a:noFill/>
          </p:spPr>
          <p:txBody>
            <a:bodyPr rtlCol="0" wrap="none">
              <a:spAutoFit/>
            </a:bodyPr>
            <a:lstStyle/>
            <a:p>
              <a:r>
                <a:rPr altLang="zh-CN" lang="en-US" smtClean="0" sz="1000">
                  <a:solidFill>
                    <a:schemeClr val="accent1">
                      <a:lumMod val="25000"/>
                      <a:lumOff val="75000"/>
                    </a:schemeClr>
                  </a:solidFill>
                  <a:latin charset="-122" panose="020b0503020204020204" pitchFamily="34" typeface="微软雅黑"/>
                  <a:ea charset="-122" panose="020b0503020204020204" pitchFamily="34" typeface="微软雅黑"/>
                </a:rPr>
                <a:t>  Click here to add Title</a:t>
              </a:r>
            </a:p>
          </p:txBody>
        </p:sp>
      </p:grpSp>
    </p:spTree>
  </p:cSld>
  <p:clrMapOvr>
    <a:masterClrMapping/>
  </p:clrMapOvr>
  <mc:AlternateContent>
    <mc:Choice Requires="p14">
      <p:transition advTm="5000" p14:dur="700" spd="med">
        <p:fade/>
      </p:transition>
    </mc:Choice>
    <mc:Fallback>
      <p:transition advTm="5000"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par>
                                <p:cTn fill="hold" grpId="0" id="10" nodeType="withEffect" presetClass="entr" presetID="53" presetSubtype="0">
                                  <p:stCondLst>
                                    <p:cond delay="0"/>
                                  </p:stCondLst>
                                  <p:childTnLst>
                                    <p:set>
                                      <p:cBhvr>
                                        <p:cTn dur="1" fill="hold" id="11">
                                          <p:stCondLst>
                                            <p:cond delay="0"/>
                                          </p:stCondLst>
                                        </p:cTn>
                                        <p:tgtEl>
                                          <p:spTgt spid="3"/>
                                        </p:tgtEl>
                                        <p:attrNameLst>
                                          <p:attrName>style.visibility</p:attrName>
                                        </p:attrNameLst>
                                      </p:cBhvr>
                                      <p:to>
                                        <p:strVal val="visible"/>
                                      </p:to>
                                    </p:set>
                                    <p:anim calcmode="lin" valueType="num">
                                      <p:cBhvr>
                                        <p:cTn dur="500" fill="hold" id="12"/>
                                        <p:tgtEl>
                                          <p:spTgt spid="3"/>
                                        </p:tgtEl>
                                        <p:attrNameLst>
                                          <p:attrName>ppt_w</p:attrName>
                                        </p:attrNameLst>
                                      </p:cBhvr>
                                      <p:tavLst>
                                        <p:tav tm="0">
                                          <p:val>
                                            <p:fltVal val="0"/>
                                          </p:val>
                                        </p:tav>
                                        <p:tav tm="100000">
                                          <p:val>
                                            <p:strVal val="#ppt_w"/>
                                          </p:val>
                                        </p:tav>
                                      </p:tavLst>
                                    </p:anim>
                                    <p:anim calcmode="lin" valueType="num">
                                      <p:cBhvr>
                                        <p:cTn dur="500" fill="hold" id="13"/>
                                        <p:tgtEl>
                                          <p:spTgt spid="3"/>
                                        </p:tgtEl>
                                        <p:attrNameLst>
                                          <p:attrName>ppt_h</p:attrName>
                                        </p:attrNameLst>
                                      </p:cBhvr>
                                      <p:tavLst>
                                        <p:tav tm="0">
                                          <p:val>
                                            <p:fltVal val="0"/>
                                          </p:val>
                                        </p:tav>
                                        <p:tav tm="100000">
                                          <p:val>
                                            <p:strVal val="#ppt_h"/>
                                          </p:val>
                                        </p:tav>
                                      </p:tavLst>
                                    </p:anim>
                                    <p:animEffect filter="fade" transition="in">
                                      <p:cBhvr>
                                        <p:cTn dur="500" id="14"/>
                                        <p:tgtEl>
                                          <p:spTgt spid="3"/>
                                        </p:tgtEl>
                                      </p:cBhvr>
                                    </p:animEffect>
                                  </p:childTnLst>
                                </p:cTn>
                              </p:par>
                              <p:par>
                                <p:cTn fill="hold" grpId="0" id="15" nodeType="withEffect" presetClass="entr" presetID="53" presetSubtype="0">
                                  <p:stCondLst>
                                    <p:cond delay="0"/>
                                  </p:stCondLst>
                                  <p:childTnLst>
                                    <p:set>
                                      <p:cBhvr>
                                        <p:cTn dur="1" fill="hold" id="16">
                                          <p:stCondLst>
                                            <p:cond delay="0"/>
                                          </p:stCondLst>
                                        </p:cTn>
                                        <p:tgtEl>
                                          <p:spTgt spid="5"/>
                                        </p:tgtEl>
                                        <p:attrNameLst>
                                          <p:attrName>style.visibility</p:attrName>
                                        </p:attrNameLst>
                                      </p:cBhvr>
                                      <p:to>
                                        <p:strVal val="visible"/>
                                      </p:to>
                                    </p:set>
                                    <p:anim calcmode="lin" valueType="num">
                                      <p:cBhvr>
                                        <p:cTn dur="500" fill="hold" id="17"/>
                                        <p:tgtEl>
                                          <p:spTgt spid="5"/>
                                        </p:tgtEl>
                                        <p:attrNameLst>
                                          <p:attrName>ppt_w</p:attrName>
                                        </p:attrNameLst>
                                      </p:cBhvr>
                                      <p:tavLst>
                                        <p:tav tm="0">
                                          <p:val>
                                            <p:fltVal val="0"/>
                                          </p:val>
                                        </p:tav>
                                        <p:tav tm="100000">
                                          <p:val>
                                            <p:strVal val="#ppt_w"/>
                                          </p:val>
                                        </p:tav>
                                      </p:tavLst>
                                    </p:anim>
                                    <p:anim calcmode="lin" valueType="num">
                                      <p:cBhvr>
                                        <p:cTn dur="500" fill="hold" id="18"/>
                                        <p:tgtEl>
                                          <p:spTgt spid="5"/>
                                        </p:tgtEl>
                                        <p:attrNameLst>
                                          <p:attrName>ppt_h</p:attrName>
                                        </p:attrNameLst>
                                      </p:cBhvr>
                                      <p:tavLst>
                                        <p:tav tm="0">
                                          <p:val>
                                            <p:fltVal val="0"/>
                                          </p:val>
                                        </p:tav>
                                        <p:tav tm="100000">
                                          <p:val>
                                            <p:strVal val="#ppt_h"/>
                                          </p:val>
                                        </p:tav>
                                      </p:tavLst>
                                    </p:anim>
                                    <p:animEffect filter="fade" transition="in">
                                      <p:cBhvr>
                                        <p:cTn dur="500" id="19"/>
                                        <p:tgtEl>
                                          <p:spTgt spid="5"/>
                                        </p:tgtEl>
                                      </p:cBhvr>
                                    </p:animEffect>
                                  </p:childTnLst>
                                </p:cTn>
                              </p:par>
                              <p:par>
                                <p:cTn fill="hold" grpId="0" id="20" nodeType="withEffect" presetClass="entr" presetID="53" presetSubtype="0">
                                  <p:stCondLst>
                                    <p:cond delay="0"/>
                                  </p:stCondLst>
                                  <p:childTnLst>
                                    <p:set>
                                      <p:cBhvr>
                                        <p:cTn dur="1" fill="hold" id="21">
                                          <p:stCondLst>
                                            <p:cond delay="0"/>
                                          </p:stCondLst>
                                        </p:cTn>
                                        <p:tgtEl>
                                          <p:spTgt spid="6"/>
                                        </p:tgtEl>
                                        <p:attrNameLst>
                                          <p:attrName>style.visibility</p:attrName>
                                        </p:attrNameLst>
                                      </p:cBhvr>
                                      <p:to>
                                        <p:strVal val="visible"/>
                                      </p:to>
                                    </p:set>
                                    <p:anim calcmode="lin" valueType="num">
                                      <p:cBhvr>
                                        <p:cTn dur="500" fill="hold" id="22"/>
                                        <p:tgtEl>
                                          <p:spTgt spid="6"/>
                                        </p:tgtEl>
                                        <p:attrNameLst>
                                          <p:attrName>ppt_w</p:attrName>
                                        </p:attrNameLst>
                                      </p:cBhvr>
                                      <p:tavLst>
                                        <p:tav tm="0">
                                          <p:val>
                                            <p:fltVal val="0"/>
                                          </p:val>
                                        </p:tav>
                                        <p:tav tm="100000">
                                          <p:val>
                                            <p:strVal val="#ppt_w"/>
                                          </p:val>
                                        </p:tav>
                                      </p:tavLst>
                                    </p:anim>
                                    <p:anim calcmode="lin" valueType="num">
                                      <p:cBhvr>
                                        <p:cTn dur="500" fill="hold" id="23"/>
                                        <p:tgtEl>
                                          <p:spTgt spid="6"/>
                                        </p:tgtEl>
                                        <p:attrNameLst>
                                          <p:attrName>ppt_h</p:attrName>
                                        </p:attrNameLst>
                                      </p:cBhvr>
                                      <p:tavLst>
                                        <p:tav tm="0">
                                          <p:val>
                                            <p:fltVal val="0"/>
                                          </p:val>
                                        </p:tav>
                                        <p:tav tm="100000">
                                          <p:val>
                                            <p:strVal val="#ppt_h"/>
                                          </p:val>
                                        </p:tav>
                                      </p:tavLst>
                                    </p:anim>
                                    <p:animEffect filter="fade" transition="in">
                                      <p:cBhvr>
                                        <p:cTn dur="500" id="24"/>
                                        <p:tgtEl>
                                          <p:spTgt spid="6"/>
                                        </p:tgtEl>
                                      </p:cBhvr>
                                    </p:animEffect>
                                  </p:childTnLst>
                                </p:cTn>
                              </p:par>
                              <p:par>
                                <p:cTn fill="hold" grpId="0" id="25" nodeType="withEffect" presetClass="entr" presetID="53" presetSubtype="0">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p:cTn dur="500" fill="hold" id="27"/>
                                        <p:tgtEl>
                                          <p:spTgt spid="7"/>
                                        </p:tgtEl>
                                        <p:attrNameLst>
                                          <p:attrName>ppt_w</p:attrName>
                                        </p:attrNameLst>
                                      </p:cBhvr>
                                      <p:tavLst>
                                        <p:tav tm="0">
                                          <p:val>
                                            <p:fltVal val="0"/>
                                          </p:val>
                                        </p:tav>
                                        <p:tav tm="100000">
                                          <p:val>
                                            <p:strVal val="#ppt_w"/>
                                          </p:val>
                                        </p:tav>
                                      </p:tavLst>
                                    </p:anim>
                                    <p:anim calcmode="lin" valueType="num">
                                      <p:cBhvr>
                                        <p:cTn dur="500" fill="hold" id="28"/>
                                        <p:tgtEl>
                                          <p:spTgt spid="7"/>
                                        </p:tgtEl>
                                        <p:attrNameLst>
                                          <p:attrName>ppt_h</p:attrName>
                                        </p:attrNameLst>
                                      </p:cBhvr>
                                      <p:tavLst>
                                        <p:tav tm="0">
                                          <p:val>
                                            <p:fltVal val="0"/>
                                          </p:val>
                                        </p:tav>
                                        <p:tav tm="100000">
                                          <p:val>
                                            <p:strVal val="#ppt_h"/>
                                          </p:val>
                                        </p:tav>
                                      </p:tavLst>
                                    </p:anim>
                                    <p:animEffect filter="fade" transition="in">
                                      <p:cBhvr>
                                        <p:cTn dur="500" id="29"/>
                                        <p:tgtEl>
                                          <p:spTgt spid="7"/>
                                        </p:tgtEl>
                                      </p:cBhvr>
                                    </p:animEffect>
                                  </p:childTnLst>
                                </p:cTn>
                              </p:par>
                              <p:par>
                                <p:cTn fill="hold" id="30" nodeType="withEffect" presetClass="entr" presetID="53" presetSubtype="0">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p:cTn dur="500" fill="hold" id="32"/>
                                        <p:tgtEl>
                                          <p:spTgt spid="12"/>
                                        </p:tgtEl>
                                        <p:attrNameLst>
                                          <p:attrName>ppt_w</p:attrName>
                                        </p:attrNameLst>
                                      </p:cBhvr>
                                      <p:tavLst>
                                        <p:tav tm="0">
                                          <p:val>
                                            <p:fltVal val="0"/>
                                          </p:val>
                                        </p:tav>
                                        <p:tav tm="100000">
                                          <p:val>
                                            <p:strVal val="#ppt_w"/>
                                          </p:val>
                                        </p:tav>
                                      </p:tavLst>
                                    </p:anim>
                                    <p:anim calcmode="lin" valueType="num">
                                      <p:cBhvr>
                                        <p:cTn dur="500" fill="hold" id="33"/>
                                        <p:tgtEl>
                                          <p:spTgt spid="12"/>
                                        </p:tgtEl>
                                        <p:attrNameLst>
                                          <p:attrName>ppt_h</p:attrName>
                                        </p:attrNameLst>
                                      </p:cBhvr>
                                      <p:tavLst>
                                        <p:tav tm="0">
                                          <p:val>
                                            <p:fltVal val="0"/>
                                          </p:val>
                                        </p:tav>
                                        <p:tav tm="100000">
                                          <p:val>
                                            <p:strVal val="#ppt_h"/>
                                          </p:val>
                                        </p:tav>
                                      </p:tavLst>
                                    </p:anim>
                                    <p:animEffect filter="fade" transition="in">
                                      <p:cBhvr>
                                        <p:cTn dur="500" id="34"/>
                                        <p:tgtEl>
                                          <p:spTgt spid="12"/>
                                        </p:tgtEl>
                                      </p:cBhvr>
                                    </p:animEffect>
                                  </p:childTnLst>
                                </p:cTn>
                              </p:par>
                              <p:par>
                                <p:cTn fill="hold" grpId="0" id="35" nodeType="withEffect" presetClass="entr" presetID="53" presetSubtype="0">
                                  <p:stCondLst>
                                    <p:cond delay="0"/>
                                  </p:stCondLst>
                                  <p:childTnLst>
                                    <p:set>
                                      <p:cBhvr>
                                        <p:cTn dur="1" fill="hold" id="36">
                                          <p:stCondLst>
                                            <p:cond delay="0"/>
                                          </p:stCondLst>
                                        </p:cTn>
                                        <p:tgtEl>
                                          <p:spTgt spid="29"/>
                                        </p:tgtEl>
                                        <p:attrNameLst>
                                          <p:attrName>style.visibility</p:attrName>
                                        </p:attrNameLst>
                                      </p:cBhvr>
                                      <p:to>
                                        <p:strVal val="visible"/>
                                      </p:to>
                                    </p:set>
                                    <p:anim calcmode="lin" valueType="num">
                                      <p:cBhvr>
                                        <p:cTn dur="500" fill="hold" id="37"/>
                                        <p:tgtEl>
                                          <p:spTgt spid="29"/>
                                        </p:tgtEl>
                                        <p:attrNameLst>
                                          <p:attrName>ppt_w</p:attrName>
                                        </p:attrNameLst>
                                      </p:cBhvr>
                                      <p:tavLst>
                                        <p:tav tm="0">
                                          <p:val>
                                            <p:fltVal val="0"/>
                                          </p:val>
                                        </p:tav>
                                        <p:tav tm="100000">
                                          <p:val>
                                            <p:strVal val="#ppt_w"/>
                                          </p:val>
                                        </p:tav>
                                      </p:tavLst>
                                    </p:anim>
                                    <p:anim calcmode="lin" valueType="num">
                                      <p:cBhvr>
                                        <p:cTn dur="500" fill="hold" id="38"/>
                                        <p:tgtEl>
                                          <p:spTgt spid="29"/>
                                        </p:tgtEl>
                                        <p:attrNameLst>
                                          <p:attrName>ppt_h</p:attrName>
                                        </p:attrNameLst>
                                      </p:cBhvr>
                                      <p:tavLst>
                                        <p:tav tm="0">
                                          <p:val>
                                            <p:fltVal val="0"/>
                                          </p:val>
                                        </p:tav>
                                        <p:tav tm="100000">
                                          <p:val>
                                            <p:strVal val="#ppt_h"/>
                                          </p:val>
                                        </p:tav>
                                      </p:tavLst>
                                    </p:anim>
                                    <p:animEffect filter="fade" transition="in">
                                      <p:cBhvr>
                                        <p:cTn dur="500" id="39"/>
                                        <p:tgtEl>
                                          <p:spTgt spid="29"/>
                                        </p:tgtEl>
                                      </p:cBhvr>
                                    </p:animEffect>
                                  </p:childTnLst>
                                </p:cTn>
                              </p:par>
                              <p:par>
                                <p:cTn fill="hold" grpId="0" id="40" nodeType="withEffect" presetClass="entr" presetID="53" presetSubtype="0">
                                  <p:stCondLst>
                                    <p:cond delay="0"/>
                                  </p:stCondLst>
                                  <p:childTnLst>
                                    <p:set>
                                      <p:cBhvr>
                                        <p:cTn dur="1" fill="hold" id="41">
                                          <p:stCondLst>
                                            <p:cond delay="0"/>
                                          </p:stCondLst>
                                        </p:cTn>
                                        <p:tgtEl>
                                          <p:spTgt spid="4"/>
                                        </p:tgtEl>
                                        <p:attrNameLst>
                                          <p:attrName>style.visibility</p:attrName>
                                        </p:attrNameLst>
                                      </p:cBhvr>
                                      <p:to>
                                        <p:strVal val="visible"/>
                                      </p:to>
                                    </p:set>
                                    <p:anim calcmode="lin" valueType="num">
                                      <p:cBhvr>
                                        <p:cTn dur="500" fill="hold" id="42"/>
                                        <p:tgtEl>
                                          <p:spTgt spid="4"/>
                                        </p:tgtEl>
                                        <p:attrNameLst>
                                          <p:attrName>ppt_w</p:attrName>
                                        </p:attrNameLst>
                                      </p:cBhvr>
                                      <p:tavLst>
                                        <p:tav tm="0">
                                          <p:val>
                                            <p:fltVal val="0"/>
                                          </p:val>
                                        </p:tav>
                                        <p:tav tm="100000">
                                          <p:val>
                                            <p:strVal val="#ppt_w"/>
                                          </p:val>
                                        </p:tav>
                                      </p:tavLst>
                                    </p:anim>
                                    <p:anim calcmode="lin" valueType="num">
                                      <p:cBhvr>
                                        <p:cTn dur="500" fill="hold" id="43"/>
                                        <p:tgtEl>
                                          <p:spTgt spid="4"/>
                                        </p:tgtEl>
                                        <p:attrNameLst>
                                          <p:attrName>ppt_h</p:attrName>
                                        </p:attrNameLst>
                                      </p:cBhvr>
                                      <p:tavLst>
                                        <p:tav tm="0">
                                          <p:val>
                                            <p:fltVal val="0"/>
                                          </p:val>
                                        </p:tav>
                                        <p:tav tm="100000">
                                          <p:val>
                                            <p:strVal val="#ppt_h"/>
                                          </p:val>
                                        </p:tav>
                                      </p:tavLst>
                                    </p:anim>
                                    <p:animEffect filter="fade" transition="in">
                                      <p:cBhvr>
                                        <p:cTn dur="500" id="44"/>
                                        <p:tgtEl>
                                          <p:spTgt spid="4"/>
                                        </p:tgtEl>
                                      </p:cBhvr>
                                    </p:animEffect>
                                  </p:childTnLst>
                                </p:cTn>
                              </p:par>
                            </p:childTnLst>
                          </p:cTn>
                        </p:par>
                      </p:childTnLst>
                    </p:cTn>
                  </p:par>
                  <p:par>
                    <p:cTn fill="hold" id="45" nodeType="clickPar">
                      <p:stCondLst>
                        <p:cond delay="indefinite"/>
                      </p:stCondLst>
                      <p:childTnLst>
                        <p:par>
                          <p:cTn fill="hold" id="46" nodeType="afterGroup">
                            <p:stCondLst>
                              <p:cond delay="0"/>
                            </p:stCondLst>
                            <p:childTnLst>
                              <p:par>
                                <p:cTn fill="hold" id="47" nodeType="clickEffect" presetClass="entr" presetID="42" presetSubtype="0">
                                  <p:stCondLst>
                                    <p:cond delay="0"/>
                                  </p:stCondLst>
                                  <p:childTnLst>
                                    <p:set>
                                      <p:cBhvr>
                                        <p:cTn dur="1" fill="hold" id="48">
                                          <p:stCondLst>
                                            <p:cond delay="0"/>
                                          </p:stCondLst>
                                        </p:cTn>
                                        <p:tgtEl>
                                          <p:spTgt spid="17"/>
                                        </p:tgtEl>
                                        <p:attrNameLst>
                                          <p:attrName>style.visibility</p:attrName>
                                        </p:attrNameLst>
                                      </p:cBhvr>
                                      <p:to>
                                        <p:strVal val="visible"/>
                                      </p:to>
                                    </p:set>
                                    <p:animEffect filter="fade" transition="in">
                                      <p:cBhvr>
                                        <p:cTn dur="500" id="49"/>
                                        <p:tgtEl>
                                          <p:spTgt spid="17"/>
                                        </p:tgtEl>
                                      </p:cBhvr>
                                    </p:animEffect>
                                    <p:anim calcmode="lin" valueType="num">
                                      <p:cBhvr>
                                        <p:cTn dur="500" fill="hold" id="50"/>
                                        <p:tgtEl>
                                          <p:spTgt spid="17"/>
                                        </p:tgtEl>
                                        <p:attrNameLst>
                                          <p:attrName>ppt_x</p:attrName>
                                        </p:attrNameLst>
                                      </p:cBhvr>
                                      <p:tavLst>
                                        <p:tav tm="0">
                                          <p:val>
                                            <p:strVal val="#ppt_x"/>
                                          </p:val>
                                        </p:tav>
                                        <p:tav tm="100000">
                                          <p:val>
                                            <p:strVal val="#ppt_x"/>
                                          </p:val>
                                        </p:tav>
                                      </p:tavLst>
                                    </p:anim>
                                    <p:anim calcmode="lin" valueType="num">
                                      <p:cBhvr>
                                        <p:cTn dur="500" fill="hold" id="51"/>
                                        <p:tgtEl>
                                          <p:spTgt spid="17"/>
                                        </p:tgtEl>
                                        <p:attrNameLst>
                                          <p:attrName>ppt_y</p:attrName>
                                        </p:attrNameLst>
                                      </p:cBhvr>
                                      <p:tavLst>
                                        <p:tav tm="0">
                                          <p:val>
                                            <p:strVal val="#ppt_y+.1"/>
                                          </p:val>
                                        </p:tav>
                                        <p:tav tm="100000">
                                          <p:val>
                                            <p:strVal val="#ppt_y"/>
                                          </p:val>
                                        </p:tav>
                                      </p:tavLst>
                                    </p:anim>
                                  </p:childTnLst>
                                </p:cTn>
                              </p:par>
                              <p:par>
                                <p:cTn fill="hold" id="52" nodeType="withEffect" presetClass="entr" presetID="47" presetSubtype="0">
                                  <p:stCondLst>
                                    <p:cond delay="0"/>
                                  </p:stCondLst>
                                  <p:childTnLst>
                                    <p:set>
                                      <p:cBhvr>
                                        <p:cTn dur="1" fill="hold" id="53">
                                          <p:stCondLst>
                                            <p:cond delay="0"/>
                                          </p:stCondLst>
                                        </p:cTn>
                                        <p:tgtEl>
                                          <p:spTgt spid="20"/>
                                        </p:tgtEl>
                                        <p:attrNameLst>
                                          <p:attrName>style.visibility</p:attrName>
                                        </p:attrNameLst>
                                      </p:cBhvr>
                                      <p:to>
                                        <p:strVal val="visible"/>
                                      </p:to>
                                    </p:set>
                                    <p:animEffect filter="fade" transition="in">
                                      <p:cBhvr>
                                        <p:cTn dur="500" id="54"/>
                                        <p:tgtEl>
                                          <p:spTgt spid="20"/>
                                        </p:tgtEl>
                                      </p:cBhvr>
                                    </p:animEffect>
                                    <p:anim calcmode="lin" valueType="num">
                                      <p:cBhvr>
                                        <p:cTn dur="500" fill="hold" id="55"/>
                                        <p:tgtEl>
                                          <p:spTgt spid="20"/>
                                        </p:tgtEl>
                                        <p:attrNameLst>
                                          <p:attrName>ppt_x</p:attrName>
                                        </p:attrNameLst>
                                      </p:cBhvr>
                                      <p:tavLst>
                                        <p:tav tm="0">
                                          <p:val>
                                            <p:strVal val="#ppt_x"/>
                                          </p:val>
                                        </p:tav>
                                        <p:tav tm="100000">
                                          <p:val>
                                            <p:strVal val="#ppt_x"/>
                                          </p:val>
                                        </p:tav>
                                      </p:tavLst>
                                    </p:anim>
                                    <p:anim calcmode="lin" valueType="num">
                                      <p:cBhvr>
                                        <p:cTn dur="500" fill="hold" id="56"/>
                                        <p:tgtEl>
                                          <p:spTgt spid="20"/>
                                        </p:tgtEl>
                                        <p:attrNameLst>
                                          <p:attrName>ppt_y</p:attrName>
                                        </p:attrNameLst>
                                      </p:cBhvr>
                                      <p:tavLst>
                                        <p:tav tm="0">
                                          <p:val>
                                            <p:strVal val="#ppt_y-.1"/>
                                          </p:val>
                                        </p:tav>
                                        <p:tav tm="100000">
                                          <p:val>
                                            <p:strVal val="#ppt_y"/>
                                          </p:val>
                                        </p:tav>
                                      </p:tavLst>
                                    </p:anim>
                                  </p:childTnLst>
                                </p:cTn>
                              </p:par>
                              <p:par>
                                <p:cTn fill="hold" id="57" nodeType="withEffect" presetClass="entr" presetID="42" presetSubtype="0">
                                  <p:stCondLst>
                                    <p:cond delay="0"/>
                                  </p:stCondLst>
                                  <p:childTnLst>
                                    <p:set>
                                      <p:cBhvr>
                                        <p:cTn dur="1" fill="hold" id="58">
                                          <p:stCondLst>
                                            <p:cond delay="0"/>
                                          </p:stCondLst>
                                        </p:cTn>
                                        <p:tgtEl>
                                          <p:spTgt spid="23"/>
                                        </p:tgtEl>
                                        <p:attrNameLst>
                                          <p:attrName>style.visibility</p:attrName>
                                        </p:attrNameLst>
                                      </p:cBhvr>
                                      <p:to>
                                        <p:strVal val="visible"/>
                                      </p:to>
                                    </p:set>
                                    <p:animEffect filter="fade" transition="in">
                                      <p:cBhvr>
                                        <p:cTn dur="500" id="59"/>
                                        <p:tgtEl>
                                          <p:spTgt spid="23"/>
                                        </p:tgtEl>
                                      </p:cBhvr>
                                    </p:animEffect>
                                    <p:anim calcmode="lin" valueType="num">
                                      <p:cBhvr>
                                        <p:cTn dur="500" fill="hold" id="60"/>
                                        <p:tgtEl>
                                          <p:spTgt spid="23"/>
                                        </p:tgtEl>
                                        <p:attrNameLst>
                                          <p:attrName>ppt_x</p:attrName>
                                        </p:attrNameLst>
                                      </p:cBhvr>
                                      <p:tavLst>
                                        <p:tav tm="0">
                                          <p:val>
                                            <p:strVal val="#ppt_x"/>
                                          </p:val>
                                        </p:tav>
                                        <p:tav tm="100000">
                                          <p:val>
                                            <p:strVal val="#ppt_x"/>
                                          </p:val>
                                        </p:tav>
                                      </p:tavLst>
                                    </p:anim>
                                    <p:anim calcmode="lin" valueType="num">
                                      <p:cBhvr>
                                        <p:cTn dur="500" fill="hold" id="61"/>
                                        <p:tgtEl>
                                          <p:spTgt spid="23"/>
                                        </p:tgtEl>
                                        <p:attrNameLst>
                                          <p:attrName>ppt_y</p:attrName>
                                        </p:attrNameLst>
                                      </p:cBhvr>
                                      <p:tavLst>
                                        <p:tav tm="0">
                                          <p:val>
                                            <p:strVal val="#ppt_y+.1"/>
                                          </p:val>
                                        </p:tav>
                                        <p:tav tm="100000">
                                          <p:val>
                                            <p:strVal val="#ppt_y"/>
                                          </p:val>
                                        </p:tav>
                                      </p:tavLst>
                                    </p:anim>
                                  </p:childTnLst>
                                </p:cTn>
                              </p:par>
                              <p:par>
                                <p:cTn fill="hold" id="62" nodeType="withEffect" presetClass="entr" presetID="47" presetSubtype="0">
                                  <p:stCondLst>
                                    <p:cond delay="0"/>
                                  </p:stCondLst>
                                  <p:childTnLst>
                                    <p:set>
                                      <p:cBhvr>
                                        <p:cTn dur="1" fill="hold" id="63">
                                          <p:stCondLst>
                                            <p:cond delay="0"/>
                                          </p:stCondLst>
                                        </p:cTn>
                                        <p:tgtEl>
                                          <p:spTgt spid="26"/>
                                        </p:tgtEl>
                                        <p:attrNameLst>
                                          <p:attrName>style.visibility</p:attrName>
                                        </p:attrNameLst>
                                      </p:cBhvr>
                                      <p:to>
                                        <p:strVal val="visible"/>
                                      </p:to>
                                    </p:set>
                                    <p:animEffect filter="fade" transition="in">
                                      <p:cBhvr>
                                        <p:cTn dur="500" id="64"/>
                                        <p:tgtEl>
                                          <p:spTgt spid="26"/>
                                        </p:tgtEl>
                                      </p:cBhvr>
                                    </p:animEffect>
                                    <p:anim calcmode="lin" valueType="num">
                                      <p:cBhvr>
                                        <p:cTn dur="500" fill="hold" id="65"/>
                                        <p:tgtEl>
                                          <p:spTgt spid="26"/>
                                        </p:tgtEl>
                                        <p:attrNameLst>
                                          <p:attrName>ppt_x</p:attrName>
                                        </p:attrNameLst>
                                      </p:cBhvr>
                                      <p:tavLst>
                                        <p:tav tm="0">
                                          <p:val>
                                            <p:strVal val="#ppt_x"/>
                                          </p:val>
                                        </p:tav>
                                        <p:tav tm="100000">
                                          <p:val>
                                            <p:strVal val="#ppt_x"/>
                                          </p:val>
                                        </p:tav>
                                      </p:tavLst>
                                    </p:anim>
                                    <p:anim calcmode="lin" valueType="num">
                                      <p:cBhvr>
                                        <p:cTn dur="500" fill="hold" id="66"/>
                                        <p:tgtEl>
                                          <p:spTgt spid="26"/>
                                        </p:tgtEl>
                                        <p:attrNameLst>
                                          <p:attrName>ppt_y</p:attrName>
                                        </p:attrNameLst>
                                      </p:cBhvr>
                                      <p:tavLst>
                                        <p:tav tm="0">
                                          <p:val>
                                            <p:strVal val="#ppt_y-.1"/>
                                          </p:val>
                                        </p:tav>
                                        <p:tav tm="100000">
                                          <p:val>
                                            <p:strVal val="#ppt_y"/>
                                          </p:val>
                                        </p:tav>
                                      </p:tavLst>
                                    </p:anim>
                                  </p:childTnLst>
                                </p:cTn>
                              </p:par>
                              <p:par>
                                <p:cTn fill="hold" grpId="0" id="67" nodeType="withEffect" presetClass="entr" presetID="42" presetSubtype="0">
                                  <p:stCondLst>
                                    <p:cond delay="0"/>
                                  </p:stCondLst>
                                  <p:childTnLst>
                                    <p:set>
                                      <p:cBhvr>
                                        <p:cTn dur="1" fill="hold" id="68">
                                          <p:stCondLst>
                                            <p:cond delay="0"/>
                                          </p:stCondLst>
                                        </p:cTn>
                                        <p:tgtEl>
                                          <p:spTgt spid="10"/>
                                        </p:tgtEl>
                                        <p:attrNameLst>
                                          <p:attrName>style.visibility</p:attrName>
                                        </p:attrNameLst>
                                      </p:cBhvr>
                                      <p:to>
                                        <p:strVal val="visible"/>
                                      </p:to>
                                    </p:set>
                                    <p:animEffect filter="fade" transition="in">
                                      <p:cBhvr>
                                        <p:cTn dur="500" id="69"/>
                                        <p:tgtEl>
                                          <p:spTgt spid="10"/>
                                        </p:tgtEl>
                                      </p:cBhvr>
                                    </p:animEffect>
                                    <p:anim calcmode="lin" valueType="num">
                                      <p:cBhvr>
                                        <p:cTn dur="500" fill="hold" id="70"/>
                                        <p:tgtEl>
                                          <p:spTgt spid="10"/>
                                        </p:tgtEl>
                                        <p:attrNameLst>
                                          <p:attrName>ppt_x</p:attrName>
                                        </p:attrNameLst>
                                      </p:cBhvr>
                                      <p:tavLst>
                                        <p:tav tm="0">
                                          <p:val>
                                            <p:strVal val="#ppt_x"/>
                                          </p:val>
                                        </p:tav>
                                        <p:tav tm="100000">
                                          <p:val>
                                            <p:strVal val="#ppt_x"/>
                                          </p:val>
                                        </p:tav>
                                      </p:tavLst>
                                    </p:anim>
                                    <p:anim calcmode="lin" valueType="num">
                                      <p:cBhvr>
                                        <p:cTn dur="500" fill="hold" id="71"/>
                                        <p:tgtEl>
                                          <p:spTgt spid="10"/>
                                        </p:tgtEl>
                                        <p:attrNameLst>
                                          <p:attrName>ppt_y</p:attrName>
                                        </p:attrNameLst>
                                      </p:cBhvr>
                                      <p:tavLst>
                                        <p:tav tm="0">
                                          <p:val>
                                            <p:strVal val="#ppt_y+.1"/>
                                          </p:val>
                                        </p:tav>
                                        <p:tav tm="100000">
                                          <p:val>
                                            <p:strVal val="#ppt_y"/>
                                          </p:val>
                                        </p:tav>
                                      </p:tavLst>
                                    </p:anim>
                                  </p:childTnLst>
                                </p:cTn>
                              </p:par>
                              <p:par>
                                <p:cTn fill="hold" grpId="0" id="72" nodeType="withEffect" presetClass="entr" presetID="47" presetSubtype="0">
                                  <p:stCondLst>
                                    <p:cond delay="0"/>
                                  </p:stCondLst>
                                  <p:childTnLst>
                                    <p:set>
                                      <p:cBhvr>
                                        <p:cTn dur="1" fill="hold" id="73">
                                          <p:stCondLst>
                                            <p:cond delay="0"/>
                                          </p:stCondLst>
                                        </p:cTn>
                                        <p:tgtEl>
                                          <p:spTgt spid="11"/>
                                        </p:tgtEl>
                                        <p:attrNameLst>
                                          <p:attrName>style.visibility</p:attrName>
                                        </p:attrNameLst>
                                      </p:cBhvr>
                                      <p:to>
                                        <p:strVal val="visible"/>
                                      </p:to>
                                    </p:set>
                                    <p:animEffect filter="fade" transition="in">
                                      <p:cBhvr>
                                        <p:cTn dur="500" id="74"/>
                                        <p:tgtEl>
                                          <p:spTgt spid="11"/>
                                        </p:tgtEl>
                                      </p:cBhvr>
                                    </p:animEffect>
                                    <p:anim calcmode="lin" valueType="num">
                                      <p:cBhvr>
                                        <p:cTn dur="500" fill="hold" id="75"/>
                                        <p:tgtEl>
                                          <p:spTgt spid="11"/>
                                        </p:tgtEl>
                                        <p:attrNameLst>
                                          <p:attrName>ppt_x</p:attrName>
                                        </p:attrNameLst>
                                      </p:cBhvr>
                                      <p:tavLst>
                                        <p:tav tm="0">
                                          <p:val>
                                            <p:strVal val="#ppt_x"/>
                                          </p:val>
                                        </p:tav>
                                        <p:tav tm="100000">
                                          <p:val>
                                            <p:strVal val="#ppt_x"/>
                                          </p:val>
                                        </p:tav>
                                      </p:tavLst>
                                    </p:anim>
                                    <p:anim calcmode="lin" valueType="num">
                                      <p:cBhvr>
                                        <p:cTn dur="500" fill="hold" id="76"/>
                                        <p:tgtEl>
                                          <p:spTgt spid="11"/>
                                        </p:tgtEl>
                                        <p:attrNameLst>
                                          <p:attrName>ppt_y</p:attrName>
                                        </p:attrNameLst>
                                      </p:cBhvr>
                                      <p:tavLst>
                                        <p:tav tm="0">
                                          <p:val>
                                            <p:strVal val="#ppt_y-.1"/>
                                          </p:val>
                                        </p:tav>
                                        <p:tav tm="100000">
                                          <p:val>
                                            <p:strVal val="#ppt_y"/>
                                          </p:val>
                                        </p:tav>
                                      </p:tavLst>
                                    </p:anim>
                                  </p:childTnLst>
                                </p:cTn>
                              </p:par>
                              <p:par>
                                <p:cTn fill="hold" grpId="0" id="77" nodeType="withEffect" presetClass="entr" presetID="42" presetSubtype="0">
                                  <p:stCondLst>
                                    <p:cond delay="0"/>
                                  </p:stCondLst>
                                  <p:childTnLst>
                                    <p:set>
                                      <p:cBhvr>
                                        <p:cTn dur="1" fill="hold" id="78">
                                          <p:stCondLst>
                                            <p:cond delay="0"/>
                                          </p:stCondLst>
                                        </p:cTn>
                                        <p:tgtEl>
                                          <p:spTgt spid="8"/>
                                        </p:tgtEl>
                                        <p:attrNameLst>
                                          <p:attrName>style.visibility</p:attrName>
                                        </p:attrNameLst>
                                      </p:cBhvr>
                                      <p:to>
                                        <p:strVal val="visible"/>
                                      </p:to>
                                    </p:set>
                                    <p:animEffect filter="fade" transition="in">
                                      <p:cBhvr>
                                        <p:cTn dur="500" id="79"/>
                                        <p:tgtEl>
                                          <p:spTgt spid="8"/>
                                        </p:tgtEl>
                                      </p:cBhvr>
                                    </p:animEffect>
                                    <p:anim calcmode="lin" valueType="num">
                                      <p:cBhvr>
                                        <p:cTn dur="500" fill="hold" id="80"/>
                                        <p:tgtEl>
                                          <p:spTgt spid="8"/>
                                        </p:tgtEl>
                                        <p:attrNameLst>
                                          <p:attrName>ppt_x</p:attrName>
                                        </p:attrNameLst>
                                      </p:cBhvr>
                                      <p:tavLst>
                                        <p:tav tm="0">
                                          <p:val>
                                            <p:strVal val="#ppt_x"/>
                                          </p:val>
                                        </p:tav>
                                        <p:tav tm="100000">
                                          <p:val>
                                            <p:strVal val="#ppt_x"/>
                                          </p:val>
                                        </p:tav>
                                      </p:tavLst>
                                    </p:anim>
                                    <p:anim calcmode="lin" valueType="num">
                                      <p:cBhvr>
                                        <p:cTn dur="500" fill="hold" id="81"/>
                                        <p:tgtEl>
                                          <p:spTgt spid="8"/>
                                        </p:tgtEl>
                                        <p:attrNameLst>
                                          <p:attrName>ppt_y</p:attrName>
                                        </p:attrNameLst>
                                      </p:cBhvr>
                                      <p:tavLst>
                                        <p:tav tm="0">
                                          <p:val>
                                            <p:strVal val="#ppt_y+.1"/>
                                          </p:val>
                                        </p:tav>
                                        <p:tav tm="100000">
                                          <p:val>
                                            <p:strVal val="#ppt_y"/>
                                          </p:val>
                                        </p:tav>
                                      </p:tavLst>
                                    </p:anim>
                                  </p:childTnLst>
                                </p:cTn>
                              </p:par>
                              <p:par>
                                <p:cTn fill="hold" grpId="0" id="82" nodeType="withEffect" presetClass="entr" presetID="47" presetSubtype="0">
                                  <p:stCondLst>
                                    <p:cond delay="0"/>
                                  </p:stCondLst>
                                  <p:childTnLst>
                                    <p:set>
                                      <p:cBhvr>
                                        <p:cTn dur="1" fill="hold" id="83">
                                          <p:stCondLst>
                                            <p:cond delay="0"/>
                                          </p:stCondLst>
                                        </p:cTn>
                                        <p:tgtEl>
                                          <p:spTgt spid="9"/>
                                        </p:tgtEl>
                                        <p:attrNameLst>
                                          <p:attrName>style.visibility</p:attrName>
                                        </p:attrNameLst>
                                      </p:cBhvr>
                                      <p:to>
                                        <p:strVal val="visible"/>
                                      </p:to>
                                    </p:set>
                                    <p:animEffect filter="fade" transition="in">
                                      <p:cBhvr>
                                        <p:cTn dur="500" id="84"/>
                                        <p:tgtEl>
                                          <p:spTgt spid="9"/>
                                        </p:tgtEl>
                                      </p:cBhvr>
                                    </p:animEffect>
                                    <p:anim calcmode="lin" valueType="num">
                                      <p:cBhvr>
                                        <p:cTn dur="500" fill="hold" id="85"/>
                                        <p:tgtEl>
                                          <p:spTgt spid="9"/>
                                        </p:tgtEl>
                                        <p:attrNameLst>
                                          <p:attrName>ppt_x</p:attrName>
                                        </p:attrNameLst>
                                      </p:cBhvr>
                                      <p:tavLst>
                                        <p:tav tm="0">
                                          <p:val>
                                            <p:strVal val="#ppt_x"/>
                                          </p:val>
                                        </p:tav>
                                        <p:tav tm="100000">
                                          <p:val>
                                            <p:strVal val="#ppt_x"/>
                                          </p:val>
                                        </p:tav>
                                      </p:tavLst>
                                    </p:anim>
                                    <p:anim calcmode="lin" valueType="num">
                                      <p:cBhvr>
                                        <p:cTn dur="500" fill="hold" id="86"/>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8"/>
      <p:bldP grpId="0" spid="9"/>
      <p:bldP grpId="0" spid="10"/>
      <p:bldP grpId="0" spid="11"/>
      <p:bldP grpId="0" spid="29"/>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自定义 3121">
      <a:dk1>
        <a:srgbClr val="578ECA"/>
      </a:dk1>
      <a:lt1>
        <a:srgbClr val="FF0000"/>
      </a:lt1>
      <a:dk2>
        <a:srgbClr val="578ECA"/>
      </a:dk2>
      <a:lt2>
        <a:srgbClr val="FF0000"/>
      </a:lt2>
      <a:accent1>
        <a:srgbClr val="080808"/>
      </a:accent1>
      <a:accent2>
        <a:srgbClr val="FFFFFF"/>
      </a:accent2>
      <a:accent3>
        <a:srgbClr val="080808"/>
      </a:accent3>
      <a:accent4>
        <a:srgbClr val="080808"/>
      </a:accent4>
      <a:accent5>
        <a:srgbClr val="080808"/>
      </a:accent5>
      <a:accent6>
        <a:srgbClr val="080808"/>
      </a:accent6>
      <a:hlink>
        <a:srgbClr val="080808"/>
      </a:hlink>
      <a:folHlink>
        <a:srgbClr val="080808"/>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573</Paragraphs>
  <Slides>42</Slides>
  <Notes>42</Notes>
  <TotalTime>0</TotalTime>
  <HiddenSlides>0</HiddenSlides>
  <MMClips>0</MMClips>
  <ScaleCrop>0</ScaleCrop>
  <HeadingPairs>
    <vt:vector baseType="variant" size="6">
      <vt:variant>
        <vt:lpstr>Fonts used</vt:lpstr>
      </vt:variant>
      <vt:variant>
        <vt:i4>17</vt:i4>
      </vt:variant>
      <vt:variant>
        <vt:lpstr>Theme</vt:lpstr>
      </vt:variant>
      <vt:variant>
        <vt:i4>1</vt:i4>
      </vt:variant>
      <vt:variant>
        <vt:lpstr>Slide Titles</vt:lpstr>
      </vt:variant>
      <vt:variant>
        <vt:i4>42</vt:i4>
      </vt:variant>
    </vt:vector>
  </HeadingPairs>
  <TitlesOfParts>
    <vt:vector baseType="lpstr" size="60">
      <vt:lpstr>Arial</vt:lpstr>
      <vt:lpstr>Calibri</vt:lpstr>
      <vt:lpstr>Calibri Light</vt:lpstr>
      <vt:lpstr>Impact</vt:lpstr>
      <vt:lpstr>微软雅黑</vt:lpstr>
      <vt:lpstr>宋体</vt:lpstr>
      <vt:lpstr>Tahoma</vt:lpstr>
      <vt:lpstr>站酷高端黑</vt:lpstr>
      <vt:lpstr>华文黑体</vt:lpstr>
      <vt:lpstr>Bebas</vt:lpstr>
      <vt:lpstr>方正中等线简体</vt:lpstr>
      <vt:lpstr>Gill Sans</vt:lpstr>
      <vt:lpstr>Arial Unicode MS</vt:lpstr>
      <vt:lpstr>Agency FB</vt:lpstr>
      <vt:lpstr>Times New Roman</vt:lpstr>
      <vt:lpstr>Kozuka Mincho Pr6N H</vt:lpstr>
      <vt:lpstr>Arial Narrow</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2021-08-22T12:04:33Z</dcterms:created>
  <cp:lastPrinted>2021-08-22T12:04:33Z</cp:lastPrinted>
  <dcterms:modified xsi:type="dcterms:W3CDTF">2021-08-22T05:40:11Z</dcterms:modified>
  <cp:revision>1</cp:revision>
</cp:coreProperties>
</file>