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9" r:id="rId2"/>
    <p:sldMasterId id="2147483681" r:id="rId3"/>
  </p:sldMasterIdLst>
  <p:notesMasterIdLst>
    <p:notesMasterId r:id="rId4"/>
  </p:notesMasterIdLst>
  <p:sldIdLst>
    <p:sldId id="256" r:id="rId5"/>
    <p:sldId id="260" r:id="rId6"/>
    <p:sldId id="258" r:id="rId7"/>
    <p:sldId id="279" r:id="rId8"/>
    <p:sldId id="266" r:id="rId9"/>
    <p:sldId id="270" r:id="rId10"/>
    <p:sldId id="278" r:id="rId11"/>
    <p:sldId id="264" r:id="rId12"/>
    <p:sldId id="265" r:id="rId13"/>
    <p:sldId id="268" r:id="rId14"/>
    <p:sldId id="269" r:id="rId15"/>
    <p:sldId id="271" r:id="rId16"/>
    <p:sldId id="272" r:id="rId17"/>
    <p:sldId id="263" r:id="rId18"/>
    <p:sldId id="274" r:id="rId19"/>
    <p:sldId id="275" r:id="rId20"/>
    <p:sldId id="277" r:id="rId21"/>
    <p:sldId id="280" r:id="rId22"/>
    <p:sldId id="262" r:id="rId23"/>
    <p:sldId id="273" r:id="rId24"/>
    <p:sldId id="281" r:id="rId25"/>
    <p:sldId id="267" r:id="rId26"/>
    <p:sldId id="282" r:id="rId27"/>
    <p:sldId id="276" r:id="rId28"/>
    <p:sldId id="261" r:id="rId29"/>
    <p:sldId id="284"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2" autoAdjust="0"/>
    <p:restoredTop sz="94660"/>
  </p:normalViewPr>
  <p:slideViewPr>
    <p:cSldViewPr snapToGrid="0" showGuides="1">
      <p:cViewPr varScale="1">
        <p:scale>
          <a:sx n="84" d="100"/>
          <a:sy n="84" d="100"/>
        </p:scale>
        <p:origin x="510"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tags/tag160.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81936-0126-4B19-827D-FC14AB6022AE}" type="datetimeFigureOut">
              <a:rPr lang="zh-CN" altLang="en-US" smtClean="0"/>
              <a:t>2018/9/13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4F23A-B445-4766-B800-5CA2484B1721}" type="slidenum">
              <a:rPr lang="zh-CN" altLang="en-US" smtClean="0"/>
              <a:t>‹#›</a:t>
            </a:fld>
            <a:endParaRPr lang="zh-CN" altLang="en-US"/>
          </a:p>
        </p:txBody>
      </p:sp>
    </p:spTree>
    <p:extLst>
      <p:ext uri="{BB962C8B-B14F-4D97-AF65-F5344CB8AC3E}">
        <p14:creationId val="267235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781040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46865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012736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707847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168417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520812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05575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656256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867929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54871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343362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662472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791121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525383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00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456037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164212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719295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560135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36553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070871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677908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85549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26583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5556999"/>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2">
            <a:extLst>
              <a:ext uri="{28A0092B-C50C-407E-A947-70E740481C1C}">
                <a14:useLocalDpi val="0"/>
              </a:ext>
            </a:extLst>
          </a:blip>
          <a:stretch>
            <a:fillRect/>
          </a:stretch>
        </p:blipFill>
        <p:spPr>
          <a:xfrm>
            <a:off x="-1" y="0"/>
            <a:ext cx="12192000" cy="6858000"/>
          </a:xfrm>
          <a:prstGeom prst="rect">
            <a:avLst/>
          </a:prstGeom>
        </p:spPr>
      </p:pic>
      <p:pic>
        <p:nvPicPr>
          <p:cNvPr id="4" name="图片 3"/>
          <p:cNvPicPr>
            <a:picLocks noChangeAspect="1"/>
          </p:cNvPicPr>
          <p:nvPr userDrawn="1"/>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userDrawn="1"/>
        </p:nvPicPr>
        <p:blipFill>
          <a:blip r:embed="rId4">
            <a:extLst>
              <a:ext uri="{28A0092B-C50C-407E-A947-70E740481C1C}">
                <a14:useLocalDpi val="0"/>
              </a:ext>
            </a:extLst>
          </a:blip>
          <a:stretch>
            <a:fillRect/>
          </a:stretch>
        </p:blipFill>
        <p:spPr>
          <a:xfrm>
            <a:off x="1279591" y="243464"/>
            <a:ext cx="9632817" cy="6371072"/>
          </a:xfrm>
          <a:prstGeom prst="rect">
            <a:avLst/>
          </a:prstGeom>
        </p:spPr>
      </p:pic>
    </p:spTree>
    <p:extLst>
      <p:ext uri="{BB962C8B-B14F-4D97-AF65-F5344CB8AC3E}">
        <p14:creationId val="170767865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525346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021089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16984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289020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065027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35231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54625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638758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127718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138882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40794055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190886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371526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339636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001898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251609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352431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1698269"/>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120372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110791"/>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168225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2933701" y="2844802"/>
            <a:ext cx="3141663" cy="3141663"/>
          </a:xfrm>
          <a:custGeom>
            <a:gdLst>
              <a:gd name="connsiteX0" fmla="*/ 1570832 w 3141663"/>
              <a:gd name="connsiteY0" fmla="*/ 0 h 3141663"/>
              <a:gd name="connsiteX1" fmla="*/ 3141663 w 3141663"/>
              <a:gd name="connsiteY1" fmla="*/ 1570832 h 3141663"/>
              <a:gd name="connsiteX2" fmla="*/ 1570832 w 3141663"/>
              <a:gd name="connsiteY2" fmla="*/ 3141663 h 3141663"/>
              <a:gd name="connsiteX3" fmla="*/ 0 w 3141663"/>
              <a:gd name="connsiteY3" fmla="*/ 1570832 h 3141663"/>
            </a:gdLst>
            <a:cxnLst>
              <a:cxn ang="0">
                <a:pos x="connsiteX0" y="connsiteY0"/>
              </a:cxn>
              <a:cxn ang="0">
                <a:pos x="connsiteX1" y="connsiteY1"/>
              </a:cxn>
              <a:cxn ang="0">
                <a:pos x="connsiteX2" y="connsiteY2"/>
              </a:cxn>
              <a:cxn ang="0">
                <a:pos x="connsiteX3" y="connsiteY3"/>
              </a:cxn>
            </a:cxnLst>
            <a:rect l="l" t="t" r="r" b="b"/>
            <a:pathLst>
              <a:path w="3141663" h="3141663">
                <a:moveTo>
                  <a:pt x="1570832" y="0"/>
                </a:moveTo>
                <a:lnTo>
                  <a:pt x="3141663" y="1570832"/>
                </a:lnTo>
                <a:lnTo>
                  <a:pt x="1570832" y="3141663"/>
                </a:lnTo>
                <a:lnTo>
                  <a:pt x="0" y="1570832"/>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5383214" y="2838450"/>
            <a:ext cx="1512887" cy="1512888"/>
          </a:xfrm>
          <a:custGeom>
            <a:gdLst>
              <a:gd name="connsiteX0" fmla="*/ 756444 w 1512887"/>
              <a:gd name="connsiteY0" fmla="*/ 0 h 1512888"/>
              <a:gd name="connsiteX1" fmla="*/ 1512887 w 1512887"/>
              <a:gd name="connsiteY1" fmla="*/ 756444 h 1512888"/>
              <a:gd name="connsiteX2" fmla="*/ 756444 w 1512887"/>
              <a:gd name="connsiteY2" fmla="*/ 1512888 h 1512888"/>
              <a:gd name="connsiteX3" fmla="*/ 0 w 1512887"/>
              <a:gd name="connsiteY3" fmla="*/ 756444 h 1512888"/>
            </a:gdLst>
            <a:cxnLst>
              <a:cxn ang="0">
                <a:pos x="connsiteX0" y="connsiteY0"/>
              </a:cxn>
              <a:cxn ang="0">
                <a:pos x="connsiteX1" y="connsiteY1"/>
              </a:cxn>
              <a:cxn ang="0">
                <a:pos x="connsiteX2" y="connsiteY2"/>
              </a:cxn>
              <a:cxn ang="0">
                <a:pos x="connsiteX3" y="connsiteY3"/>
              </a:cxn>
            </a:cxnLst>
            <a:rect l="l" t="t" r="r" b="b"/>
            <a:pathLst>
              <a:path w="1512887" h="1512888">
                <a:moveTo>
                  <a:pt x="756444" y="0"/>
                </a:moveTo>
                <a:lnTo>
                  <a:pt x="1512887" y="756444"/>
                </a:lnTo>
                <a:lnTo>
                  <a:pt x="756444" y="1512888"/>
                </a:lnTo>
                <a:lnTo>
                  <a:pt x="0" y="756444"/>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383214" y="4487863"/>
            <a:ext cx="1512887" cy="1511300"/>
          </a:xfrm>
          <a:custGeom>
            <a:gdLst>
              <a:gd name="connsiteX0" fmla="*/ 756444 w 1512887"/>
              <a:gd name="connsiteY0" fmla="*/ 0 h 1511300"/>
              <a:gd name="connsiteX1" fmla="*/ 1512887 w 1512887"/>
              <a:gd name="connsiteY1" fmla="*/ 755650 h 1511300"/>
              <a:gd name="connsiteX2" fmla="*/ 756444 w 1512887"/>
              <a:gd name="connsiteY2" fmla="*/ 1511300 h 1511300"/>
              <a:gd name="connsiteX3" fmla="*/ 0 w 1512887"/>
              <a:gd name="connsiteY3" fmla="*/ 755650 h 1511300"/>
            </a:gdLst>
            <a:cxnLst>
              <a:cxn ang="0">
                <a:pos x="connsiteX0" y="connsiteY0"/>
              </a:cxn>
              <a:cxn ang="0">
                <a:pos x="connsiteX1" y="connsiteY1"/>
              </a:cxn>
              <a:cxn ang="0">
                <a:pos x="connsiteX2" y="connsiteY2"/>
              </a:cxn>
              <a:cxn ang="0">
                <a:pos x="connsiteX3" y="connsiteY3"/>
              </a:cxn>
            </a:cxnLst>
            <a:rect l="l" t="t" r="r" b="b"/>
            <a:pathLst>
              <a:path w="1512887" h="1511300">
                <a:moveTo>
                  <a:pt x="756444" y="0"/>
                </a:moveTo>
                <a:lnTo>
                  <a:pt x="1512887" y="755650"/>
                </a:lnTo>
                <a:lnTo>
                  <a:pt x="756444" y="1511300"/>
                </a:lnTo>
                <a:lnTo>
                  <a:pt x="0" y="75565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197601" y="2844802"/>
            <a:ext cx="3140075" cy="3141663"/>
          </a:xfrm>
          <a:custGeom>
            <a:gdLst>
              <a:gd name="connsiteX0" fmla="*/ 1570038 w 3140075"/>
              <a:gd name="connsiteY0" fmla="*/ 0 h 3141663"/>
              <a:gd name="connsiteX1" fmla="*/ 3140075 w 3140075"/>
              <a:gd name="connsiteY1" fmla="*/ 1570832 h 3141663"/>
              <a:gd name="connsiteX2" fmla="*/ 1570038 w 3140075"/>
              <a:gd name="connsiteY2" fmla="*/ 3141663 h 3141663"/>
              <a:gd name="connsiteX3" fmla="*/ 0 w 3140075"/>
              <a:gd name="connsiteY3" fmla="*/ 1570832 h 3141663"/>
            </a:gdLst>
            <a:cxnLst>
              <a:cxn ang="0">
                <a:pos x="connsiteX0" y="connsiteY0"/>
              </a:cxn>
              <a:cxn ang="0">
                <a:pos x="connsiteX1" y="connsiteY1"/>
              </a:cxn>
              <a:cxn ang="0">
                <a:pos x="connsiteX2" y="connsiteY2"/>
              </a:cxn>
              <a:cxn ang="0">
                <a:pos x="connsiteX3" y="connsiteY3"/>
              </a:cxn>
            </a:cxnLst>
            <a:rect l="l" t="t" r="r" b="b"/>
            <a:pathLst>
              <a:path w="3140075" h="3141663">
                <a:moveTo>
                  <a:pt x="1570038" y="0"/>
                </a:moveTo>
                <a:lnTo>
                  <a:pt x="3140075" y="1570832"/>
                </a:lnTo>
                <a:lnTo>
                  <a:pt x="1570038" y="3141663"/>
                </a:lnTo>
                <a:lnTo>
                  <a:pt x="0" y="1570832"/>
                </a:lnTo>
                <a:close/>
              </a:path>
            </a:pathLst>
          </a:custGeom>
        </p:spPr>
        <p:txBody>
          <a:bodyPr wrap="square">
            <a:noAutofit/>
          </a:bodyPr>
          <a:lstStyle/>
          <a:p>
            <a:endParaRPr lang="zh-CN" altLang="en-US"/>
          </a:p>
        </p:txBody>
      </p:sp>
    </p:spTree>
    <p:extLst>
      <p:ext uri="{BB962C8B-B14F-4D97-AF65-F5344CB8AC3E}">
        <p14:creationId val="1322342766"/>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062822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454137" y="1990105"/>
            <a:ext cx="2191992" cy="2191990"/>
          </a:xfrm>
          <a:custGeom>
            <a:gdLst>
              <a:gd name="connsiteX0" fmla="*/ 1095996 w 2191992"/>
              <a:gd name="connsiteY0" fmla="*/ 0 h 2191990"/>
              <a:gd name="connsiteX1" fmla="*/ 2191992 w 2191992"/>
              <a:gd name="connsiteY1" fmla="*/ 1095995 h 2191990"/>
              <a:gd name="connsiteX2" fmla="*/ 1095996 w 2191992"/>
              <a:gd name="connsiteY2" fmla="*/ 2191990 h 2191990"/>
              <a:gd name="connsiteX3" fmla="*/ 0 w 2191992"/>
              <a:gd name="connsiteY3" fmla="*/ 1095995 h 2191990"/>
              <a:gd name="connsiteX4" fmla="*/ 1095996 w 2191992"/>
              <a:gd name="connsiteY4" fmla="*/ 0 h 21919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91992" h="2191990">
                <a:moveTo>
                  <a:pt x="1095996" y="0"/>
                </a:moveTo>
                <a:cubicBezTo>
                  <a:pt x="1701298" y="0"/>
                  <a:pt x="2191992" y="490694"/>
                  <a:pt x="2191992" y="1095995"/>
                </a:cubicBezTo>
                <a:cubicBezTo>
                  <a:pt x="2191992" y="1701296"/>
                  <a:pt x="1701298" y="2191990"/>
                  <a:pt x="1095996" y="2191990"/>
                </a:cubicBezTo>
                <a:cubicBezTo>
                  <a:pt x="490694" y="2191990"/>
                  <a:pt x="0" y="1701296"/>
                  <a:pt x="0" y="1095995"/>
                </a:cubicBezTo>
                <a:cubicBezTo>
                  <a:pt x="0" y="490694"/>
                  <a:pt x="490694" y="0"/>
                  <a:pt x="1095996"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40978" y="1831079"/>
            <a:ext cx="2510046" cy="2510044"/>
          </a:xfrm>
          <a:custGeom>
            <a:gdLst>
              <a:gd name="connsiteX0" fmla="*/ 1255023 w 2510046"/>
              <a:gd name="connsiteY0" fmla="*/ 0 h 2510044"/>
              <a:gd name="connsiteX1" fmla="*/ 2510046 w 2510046"/>
              <a:gd name="connsiteY1" fmla="*/ 1255022 h 2510044"/>
              <a:gd name="connsiteX2" fmla="*/ 1255023 w 2510046"/>
              <a:gd name="connsiteY2" fmla="*/ 2510044 h 2510044"/>
              <a:gd name="connsiteX3" fmla="*/ 0 w 2510046"/>
              <a:gd name="connsiteY3" fmla="*/ 1255022 h 2510044"/>
              <a:gd name="connsiteX4" fmla="*/ 1255023 w 2510046"/>
              <a:gd name="connsiteY4" fmla="*/ 0 h 251004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10046" h="2510044">
                <a:moveTo>
                  <a:pt x="1255023" y="0"/>
                </a:moveTo>
                <a:cubicBezTo>
                  <a:pt x="1948153" y="0"/>
                  <a:pt x="2510046" y="561892"/>
                  <a:pt x="2510046" y="1255022"/>
                </a:cubicBezTo>
                <a:cubicBezTo>
                  <a:pt x="2510046" y="1948152"/>
                  <a:pt x="1948153" y="2510044"/>
                  <a:pt x="1255023" y="2510044"/>
                </a:cubicBezTo>
                <a:cubicBezTo>
                  <a:pt x="561893" y="2510044"/>
                  <a:pt x="0" y="1948152"/>
                  <a:pt x="0" y="1255022"/>
                </a:cubicBezTo>
                <a:cubicBezTo>
                  <a:pt x="0" y="561892"/>
                  <a:pt x="561893" y="0"/>
                  <a:pt x="1255023"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45872" y="1990105"/>
            <a:ext cx="2191992" cy="2191990"/>
          </a:xfrm>
          <a:custGeom>
            <a:gdLst>
              <a:gd name="connsiteX0" fmla="*/ 1095996 w 2191992"/>
              <a:gd name="connsiteY0" fmla="*/ 0 h 2191990"/>
              <a:gd name="connsiteX1" fmla="*/ 2191992 w 2191992"/>
              <a:gd name="connsiteY1" fmla="*/ 1095995 h 2191990"/>
              <a:gd name="connsiteX2" fmla="*/ 1095996 w 2191992"/>
              <a:gd name="connsiteY2" fmla="*/ 2191990 h 2191990"/>
              <a:gd name="connsiteX3" fmla="*/ 0 w 2191992"/>
              <a:gd name="connsiteY3" fmla="*/ 1095995 h 2191990"/>
              <a:gd name="connsiteX4" fmla="*/ 1095996 w 2191992"/>
              <a:gd name="connsiteY4" fmla="*/ 0 h 21919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91992" h="2191990">
                <a:moveTo>
                  <a:pt x="1095996" y="0"/>
                </a:moveTo>
                <a:cubicBezTo>
                  <a:pt x="1701298" y="0"/>
                  <a:pt x="2191992" y="490694"/>
                  <a:pt x="2191992" y="1095995"/>
                </a:cubicBezTo>
                <a:cubicBezTo>
                  <a:pt x="2191992" y="1701296"/>
                  <a:pt x="1701298" y="2191990"/>
                  <a:pt x="1095996" y="2191990"/>
                </a:cubicBezTo>
                <a:cubicBezTo>
                  <a:pt x="490694" y="2191990"/>
                  <a:pt x="0" y="1701296"/>
                  <a:pt x="0" y="1095995"/>
                </a:cubicBezTo>
                <a:cubicBezTo>
                  <a:pt x="0" y="490694"/>
                  <a:pt x="490694" y="0"/>
                  <a:pt x="1095996" y="0"/>
                </a:cubicBezTo>
                <a:close/>
              </a:path>
            </a:pathLst>
          </a:custGeom>
        </p:spPr>
        <p:txBody>
          <a:bodyPr wrap="square">
            <a:noAutofit/>
          </a:bodyPr>
          <a:lstStyle/>
          <a:p>
            <a:endParaRPr lang="zh-CN" altLang="en-US"/>
          </a:p>
        </p:txBody>
      </p:sp>
    </p:spTree>
    <p:extLst>
      <p:ext uri="{BB962C8B-B14F-4D97-AF65-F5344CB8AC3E}">
        <p14:creationId val="96860476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1266903" y="1554400"/>
            <a:ext cx="3236782" cy="4498744"/>
          </a:xfrm>
          <a:custGeom>
            <a:gdLst>
              <a:gd name="connsiteX0" fmla="*/ 2873925 w 3236782"/>
              <a:gd name="connsiteY0" fmla="*/ 986969 h 4498744"/>
              <a:gd name="connsiteX1" fmla="*/ 3236782 w 3236782"/>
              <a:gd name="connsiteY1" fmla="*/ 1349826 h 4498744"/>
              <a:gd name="connsiteX2" fmla="*/ 3236782 w 3236782"/>
              <a:gd name="connsiteY2" fmla="*/ 3892666 h 4498744"/>
              <a:gd name="connsiteX3" fmla="*/ 2873925 w 3236782"/>
              <a:gd name="connsiteY3" fmla="*/ 4255523 h 4498744"/>
              <a:gd name="connsiteX4" fmla="*/ 2511068 w 3236782"/>
              <a:gd name="connsiteY4" fmla="*/ 3892666 h 4498744"/>
              <a:gd name="connsiteX5" fmla="*/ 2511068 w 3236782"/>
              <a:gd name="connsiteY5" fmla="*/ 1349826 h 4498744"/>
              <a:gd name="connsiteX6" fmla="*/ 2873925 w 3236782"/>
              <a:gd name="connsiteY6" fmla="*/ 986969 h 4498744"/>
              <a:gd name="connsiteX7" fmla="*/ 1199880 w 3236782"/>
              <a:gd name="connsiteY7" fmla="*/ 907240 h 4498744"/>
              <a:gd name="connsiteX8" fmla="*/ 1562737 w 3236782"/>
              <a:gd name="connsiteY8" fmla="*/ 1270097 h 4498744"/>
              <a:gd name="connsiteX9" fmla="*/ 1562737 w 3236782"/>
              <a:gd name="connsiteY9" fmla="*/ 4135887 h 4498744"/>
              <a:gd name="connsiteX10" fmla="*/ 1199880 w 3236782"/>
              <a:gd name="connsiteY10" fmla="*/ 4498744 h 4498744"/>
              <a:gd name="connsiteX11" fmla="*/ 837023 w 3236782"/>
              <a:gd name="connsiteY11" fmla="*/ 4135887 h 4498744"/>
              <a:gd name="connsiteX12" fmla="*/ 837023 w 3236782"/>
              <a:gd name="connsiteY12" fmla="*/ 1270097 h 4498744"/>
              <a:gd name="connsiteX13" fmla="*/ 1199880 w 3236782"/>
              <a:gd name="connsiteY13" fmla="*/ 907240 h 4498744"/>
              <a:gd name="connsiteX14" fmla="*/ 362857 w 3236782"/>
              <a:gd name="connsiteY14" fmla="*/ 330237 h 4498744"/>
              <a:gd name="connsiteX15" fmla="*/ 725714 w 3236782"/>
              <a:gd name="connsiteY15" fmla="*/ 693094 h 4498744"/>
              <a:gd name="connsiteX16" fmla="*/ 725714 w 3236782"/>
              <a:gd name="connsiteY16" fmla="*/ 3133652 h 4498744"/>
              <a:gd name="connsiteX17" fmla="*/ 362857 w 3236782"/>
              <a:gd name="connsiteY17" fmla="*/ 3496509 h 4498744"/>
              <a:gd name="connsiteX18" fmla="*/ 0 w 3236782"/>
              <a:gd name="connsiteY18" fmla="*/ 3133652 h 4498744"/>
              <a:gd name="connsiteX19" fmla="*/ 0 w 3236782"/>
              <a:gd name="connsiteY19" fmla="*/ 693094 h 4498744"/>
              <a:gd name="connsiteX20" fmla="*/ 362857 w 3236782"/>
              <a:gd name="connsiteY20" fmla="*/ 330237 h 4498744"/>
              <a:gd name="connsiteX21" fmla="*/ 2036903 w 3236782"/>
              <a:gd name="connsiteY21" fmla="*/ 0 h 4498744"/>
              <a:gd name="connsiteX22" fmla="*/ 2399760 w 3236782"/>
              <a:gd name="connsiteY22" fmla="*/ 362857 h 4498744"/>
              <a:gd name="connsiteX23" fmla="*/ 2399760 w 3236782"/>
              <a:gd name="connsiteY23" fmla="*/ 3736754 h 4498744"/>
              <a:gd name="connsiteX24" fmla="*/ 2036903 w 3236782"/>
              <a:gd name="connsiteY24" fmla="*/ 4099611 h 4498744"/>
              <a:gd name="connsiteX25" fmla="*/ 1674046 w 3236782"/>
              <a:gd name="connsiteY25" fmla="*/ 3736754 h 4498744"/>
              <a:gd name="connsiteX26" fmla="*/ 1674046 w 3236782"/>
              <a:gd name="connsiteY26" fmla="*/ 362857 h 4498744"/>
              <a:gd name="connsiteX27" fmla="*/ 2036903 w 3236782"/>
              <a:gd name="connsiteY27" fmla="*/ 0 h 44987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36782" h="4498744">
                <a:moveTo>
                  <a:pt x="2873925" y="986969"/>
                </a:moveTo>
                <a:cubicBezTo>
                  <a:pt x="3074325" y="986969"/>
                  <a:pt x="3236782" y="1149426"/>
                  <a:pt x="3236782" y="1349826"/>
                </a:cubicBezTo>
                <a:lnTo>
                  <a:pt x="3236782" y="3892666"/>
                </a:lnTo>
                <a:cubicBezTo>
                  <a:pt x="3236782" y="4093066"/>
                  <a:pt x="3074325" y="4255523"/>
                  <a:pt x="2873925" y="4255523"/>
                </a:cubicBezTo>
                <a:cubicBezTo>
                  <a:pt x="2673525" y="4255523"/>
                  <a:pt x="2511068" y="4093066"/>
                  <a:pt x="2511068" y="3892666"/>
                </a:cubicBezTo>
                <a:lnTo>
                  <a:pt x="2511068" y="1349826"/>
                </a:lnTo>
                <a:cubicBezTo>
                  <a:pt x="2511068" y="1149426"/>
                  <a:pt x="2673525" y="986969"/>
                  <a:pt x="2873925" y="986969"/>
                </a:cubicBezTo>
                <a:close/>
                <a:moveTo>
                  <a:pt x="1199880" y="907240"/>
                </a:moveTo>
                <a:cubicBezTo>
                  <a:pt x="1400280" y="907240"/>
                  <a:pt x="1562737" y="1069697"/>
                  <a:pt x="1562737" y="1270097"/>
                </a:cubicBezTo>
                <a:lnTo>
                  <a:pt x="1562737" y="4135887"/>
                </a:lnTo>
                <a:cubicBezTo>
                  <a:pt x="1562737" y="4336287"/>
                  <a:pt x="1400280" y="4498744"/>
                  <a:pt x="1199880" y="4498744"/>
                </a:cubicBezTo>
                <a:cubicBezTo>
                  <a:pt x="999480" y="4498744"/>
                  <a:pt x="837023" y="4336287"/>
                  <a:pt x="837023" y="4135887"/>
                </a:cubicBezTo>
                <a:lnTo>
                  <a:pt x="837023" y="1270097"/>
                </a:lnTo>
                <a:cubicBezTo>
                  <a:pt x="837023" y="1069697"/>
                  <a:pt x="999480" y="907240"/>
                  <a:pt x="1199880" y="907240"/>
                </a:cubicBezTo>
                <a:close/>
                <a:moveTo>
                  <a:pt x="362857" y="330237"/>
                </a:moveTo>
                <a:cubicBezTo>
                  <a:pt x="563257" y="330237"/>
                  <a:pt x="725714" y="492694"/>
                  <a:pt x="725714" y="693094"/>
                </a:cubicBezTo>
                <a:lnTo>
                  <a:pt x="725714" y="3133652"/>
                </a:lnTo>
                <a:cubicBezTo>
                  <a:pt x="725714" y="3334052"/>
                  <a:pt x="563257" y="3496509"/>
                  <a:pt x="362857" y="3496509"/>
                </a:cubicBezTo>
                <a:cubicBezTo>
                  <a:pt x="162457" y="3496509"/>
                  <a:pt x="0" y="3334052"/>
                  <a:pt x="0" y="3133652"/>
                </a:cubicBezTo>
                <a:lnTo>
                  <a:pt x="0" y="693094"/>
                </a:lnTo>
                <a:cubicBezTo>
                  <a:pt x="0" y="492694"/>
                  <a:pt x="162457" y="330237"/>
                  <a:pt x="362857" y="330237"/>
                </a:cubicBezTo>
                <a:close/>
                <a:moveTo>
                  <a:pt x="2036903" y="0"/>
                </a:moveTo>
                <a:cubicBezTo>
                  <a:pt x="2237303" y="0"/>
                  <a:pt x="2399760" y="162457"/>
                  <a:pt x="2399760" y="362857"/>
                </a:cubicBezTo>
                <a:lnTo>
                  <a:pt x="2399760" y="3736754"/>
                </a:lnTo>
                <a:cubicBezTo>
                  <a:pt x="2399760" y="3937154"/>
                  <a:pt x="2237303" y="4099611"/>
                  <a:pt x="2036903" y="4099611"/>
                </a:cubicBezTo>
                <a:cubicBezTo>
                  <a:pt x="1836503" y="4099611"/>
                  <a:pt x="1674046" y="3937154"/>
                  <a:pt x="1674046" y="3736754"/>
                </a:cubicBezTo>
                <a:lnTo>
                  <a:pt x="1674046" y="362857"/>
                </a:lnTo>
                <a:cubicBezTo>
                  <a:pt x="1674046" y="162457"/>
                  <a:pt x="1836503" y="0"/>
                  <a:pt x="2036903" y="0"/>
                </a:cubicBezTo>
                <a:close/>
              </a:path>
            </a:pathLst>
          </a:custGeom>
        </p:spPr>
        <p:txBody>
          <a:bodyPr wrap="square">
            <a:noAutofit/>
          </a:bodyPr>
          <a:lstStyle/>
          <a:p>
            <a:endParaRPr lang="zh-CN" altLang="en-US"/>
          </a:p>
        </p:txBody>
      </p:sp>
    </p:spTree>
    <p:extLst>
      <p:ext uri="{BB962C8B-B14F-4D97-AF65-F5344CB8AC3E}">
        <p14:creationId val="31024357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3420323" y="2137796"/>
            <a:ext cx="1335914" cy="1326649"/>
          </a:xfrm>
          <a:custGeom>
            <a:gdLst>
              <a:gd name="connsiteX0" fmla="*/ 623589 w 1335914"/>
              <a:gd name="connsiteY0" fmla="*/ 1931 h 1326649"/>
              <a:gd name="connsiteX1" fmla="*/ 758729 w 1335914"/>
              <a:gd name="connsiteY1" fmla="*/ 5291 h 1326649"/>
              <a:gd name="connsiteX2" fmla="*/ 1329602 w 1335914"/>
              <a:gd name="connsiteY2" fmla="*/ 746399 h 1326649"/>
              <a:gd name="connsiteX3" fmla="*/ 577187 w 1335914"/>
              <a:gd name="connsiteY3" fmla="*/ 1321359 h 1326649"/>
              <a:gd name="connsiteX4" fmla="*/ 6313 w 1335914"/>
              <a:gd name="connsiteY4" fmla="*/ 580251 h 1326649"/>
              <a:gd name="connsiteX5" fmla="*/ 623589 w 1335914"/>
              <a:gd name="connsiteY5" fmla="*/ 1931 h 1326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4" h="1326649">
                <a:moveTo>
                  <a:pt x="623589" y="1931"/>
                </a:moveTo>
                <a:cubicBezTo>
                  <a:pt x="667855" y="-1438"/>
                  <a:pt x="713070" y="-447"/>
                  <a:pt x="758729" y="5291"/>
                </a:cubicBezTo>
                <a:cubicBezTo>
                  <a:pt x="1124000" y="51201"/>
                  <a:pt x="1379909" y="383497"/>
                  <a:pt x="1329602" y="746399"/>
                </a:cubicBezTo>
                <a:cubicBezTo>
                  <a:pt x="1279295" y="1109301"/>
                  <a:pt x="942458" y="1367268"/>
                  <a:pt x="577187" y="1321359"/>
                </a:cubicBezTo>
                <a:cubicBezTo>
                  <a:pt x="211915" y="1275450"/>
                  <a:pt x="-43994" y="945340"/>
                  <a:pt x="6313" y="580251"/>
                </a:cubicBezTo>
                <a:cubicBezTo>
                  <a:pt x="50332" y="262712"/>
                  <a:pt x="313725" y="25513"/>
                  <a:pt x="623589" y="1931"/>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159214" y="2137796"/>
            <a:ext cx="1335914" cy="1326649"/>
          </a:xfrm>
          <a:custGeom>
            <a:gdLst>
              <a:gd name="connsiteX0" fmla="*/ 623589 w 1335914"/>
              <a:gd name="connsiteY0" fmla="*/ 1931 h 1326649"/>
              <a:gd name="connsiteX1" fmla="*/ 758729 w 1335914"/>
              <a:gd name="connsiteY1" fmla="*/ 5291 h 1326649"/>
              <a:gd name="connsiteX2" fmla="*/ 1329602 w 1335914"/>
              <a:gd name="connsiteY2" fmla="*/ 746399 h 1326649"/>
              <a:gd name="connsiteX3" fmla="*/ 577187 w 1335914"/>
              <a:gd name="connsiteY3" fmla="*/ 1321359 h 1326649"/>
              <a:gd name="connsiteX4" fmla="*/ 6313 w 1335914"/>
              <a:gd name="connsiteY4" fmla="*/ 580251 h 1326649"/>
              <a:gd name="connsiteX5" fmla="*/ 623589 w 1335914"/>
              <a:gd name="connsiteY5" fmla="*/ 1931 h 1326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4" h="1326649">
                <a:moveTo>
                  <a:pt x="623589" y="1931"/>
                </a:moveTo>
                <a:cubicBezTo>
                  <a:pt x="667855" y="-1438"/>
                  <a:pt x="713070" y="-447"/>
                  <a:pt x="758729" y="5291"/>
                </a:cubicBezTo>
                <a:cubicBezTo>
                  <a:pt x="1124000" y="51201"/>
                  <a:pt x="1379909" y="383497"/>
                  <a:pt x="1329602" y="746399"/>
                </a:cubicBezTo>
                <a:cubicBezTo>
                  <a:pt x="1279295" y="1109301"/>
                  <a:pt x="942458" y="1367268"/>
                  <a:pt x="577187" y="1321359"/>
                </a:cubicBezTo>
                <a:cubicBezTo>
                  <a:pt x="211915" y="1275450"/>
                  <a:pt x="-43994" y="945340"/>
                  <a:pt x="6313" y="580251"/>
                </a:cubicBezTo>
                <a:cubicBezTo>
                  <a:pt x="50332" y="262712"/>
                  <a:pt x="313725" y="25513"/>
                  <a:pt x="623589" y="1931"/>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89771" y="4061424"/>
            <a:ext cx="1335913" cy="1326648"/>
          </a:xfrm>
          <a:custGeom>
            <a:gdLst>
              <a:gd name="connsiteX0" fmla="*/ 623588 w 1335913"/>
              <a:gd name="connsiteY0" fmla="*/ 1931 h 1326648"/>
              <a:gd name="connsiteX1" fmla="*/ 758728 w 1335913"/>
              <a:gd name="connsiteY1" fmla="*/ 5291 h 1326648"/>
              <a:gd name="connsiteX2" fmla="*/ 1329601 w 1335913"/>
              <a:gd name="connsiteY2" fmla="*/ 746399 h 1326648"/>
              <a:gd name="connsiteX3" fmla="*/ 577186 w 1335913"/>
              <a:gd name="connsiteY3" fmla="*/ 1321358 h 1326648"/>
              <a:gd name="connsiteX4" fmla="*/ 6313 w 1335913"/>
              <a:gd name="connsiteY4" fmla="*/ 580251 h 1326648"/>
              <a:gd name="connsiteX5" fmla="*/ 623588 w 1335913"/>
              <a:gd name="connsiteY5" fmla="*/ 1931 h 1326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3" h="1326648">
                <a:moveTo>
                  <a:pt x="623588" y="1931"/>
                </a:moveTo>
                <a:cubicBezTo>
                  <a:pt x="667855" y="-1438"/>
                  <a:pt x="713069" y="-447"/>
                  <a:pt x="758728" y="5291"/>
                </a:cubicBezTo>
                <a:cubicBezTo>
                  <a:pt x="1124000" y="51201"/>
                  <a:pt x="1379908" y="383497"/>
                  <a:pt x="1329601" y="746399"/>
                </a:cubicBezTo>
                <a:cubicBezTo>
                  <a:pt x="1279295" y="1109301"/>
                  <a:pt x="942458" y="1367267"/>
                  <a:pt x="577186" y="1321358"/>
                </a:cubicBezTo>
                <a:cubicBezTo>
                  <a:pt x="211915" y="1275449"/>
                  <a:pt x="-43994" y="945339"/>
                  <a:pt x="6313" y="580251"/>
                </a:cubicBezTo>
                <a:cubicBezTo>
                  <a:pt x="50332" y="262712"/>
                  <a:pt x="313725" y="25513"/>
                  <a:pt x="623588" y="1931"/>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7528661" y="4061424"/>
            <a:ext cx="1335913" cy="1326648"/>
          </a:xfrm>
          <a:custGeom>
            <a:gdLst>
              <a:gd name="connsiteX0" fmla="*/ 623588 w 1335913"/>
              <a:gd name="connsiteY0" fmla="*/ 1931 h 1326648"/>
              <a:gd name="connsiteX1" fmla="*/ 758728 w 1335913"/>
              <a:gd name="connsiteY1" fmla="*/ 5291 h 1326648"/>
              <a:gd name="connsiteX2" fmla="*/ 1329601 w 1335913"/>
              <a:gd name="connsiteY2" fmla="*/ 746399 h 1326648"/>
              <a:gd name="connsiteX3" fmla="*/ 577186 w 1335913"/>
              <a:gd name="connsiteY3" fmla="*/ 1321358 h 1326648"/>
              <a:gd name="connsiteX4" fmla="*/ 6313 w 1335913"/>
              <a:gd name="connsiteY4" fmla="*/ 580251 h 1326648"/>
              <a:gd name="connsiteX5" fmla="*/ 623588 w 1335913"/>
              <a:gd name="connsiteY5" fmla="*/ 1931 h 1326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3" h="1326648">
                <a:moveTo>
                  <a:pt x="623588" y="1931"/>
                </a:moveTo>
                <a:cubicBezTo>
                  <a:pt x="667855" y="-1438"/>
                  <a:pt x="713069" y="-447"/>
                  <a:pt x="758728" y="5291"/>
                </a:cubicBezTo>
                <a:cubicBezTo>
                  <a:pt x="1123999" y="51201"/>
                  <a:pt x="1379908" y="383497"/>
                  <a:pt x="1329601" y="746399"/>
                </a:cubicBezTo>
                <a:cubicBezTo>
                  <a:pt x="1279294" y="1109301"/>
                  <a:pt x="942457" y="1367267"/>
                  <a:pt x="577186" y="1321358"/>
                </a:cubicBezTo>
                <a:cubicBezTo>
                  <a:pt x="211915" y="1275449"/>
                  <a:pt x="-43994" y="945339"/>
                  <a:pt x="6313" y="580251"/>
                </a:cubicBezTo>
                <a:cubicBezTo>
                  <a:pt x="50332" y="262712"/>
                  <a:pt x="313725" y="25513"/>
                  <a:pt x="623588" y="1931"/>
                </a:cubicBezTo>
                <a:close/>
              </a:path>
            </a:pathLst>
          </a:custGeom>
        </p:spPr>
        <p:txBody>
          <a:bodyPr wrap="square">
            <a:noAutofit/>
          </a:bodyPr>
          <a:lstStyle/>
          <a:p>
            <a:endParaRPr lang="zh-CN" altLang="en-US"/>
          </a:p>
        </p:txBody>
      </p:sp>
    </p:spTree>
    <p:extLst>
      <p:ext uri="{BB962C8B-B14F-4D97-AF65-F5344CB8AC3E}">
        <p14:creationId val="70368118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4533426" y="1712930"/>
            <a:ext cx="1788845" cy="1592636"/>
          </a:xfrm>
          <a:custGeom>
            <a:gdLst>
              <a:gd name="connsiteX0" fmla="*/ 1051700 w 1788845"/>
              <a:gd name="connsiteY0" fmla="*/ 0 h 1592636"/>
              <a:gd name="connsiteX1" fmla="*/ 1089295 w 1788845"/>
              <a:gd name="connsiteY1" fmla="*/ 2895 h 1592636"/>
              <a:gd name="connsiteX2" fmla="*/ 1126737 w 1788845"/>
              <a:gd name="connsiteY2" fmla="*/ 7352 h 1592636"/>
              <a:gd name="connsiteX3" fmla="*/ 1162311 w 1788845"/>
              <a:gd name="connsiteY3" fmla="*/ 14781 h 1592636"/>
              <a:gd name="connsiteX4" fmla="*/ 1199371 w 1788845"/>
              <a:gd name="connsiteY4" fmla="*/ 23143 h 1592636"/>
              <a:gd name="connsiteX5" fmla="*/ 1233858 w 1788845"/>
              <a:gd name="connsiteY5" fmla="*/ 33619 h 1592636"/>
              <a:gd name="connsiteX6" fmla="*/ 1269048 w 1788845"/>
              <a:gd name="connsiteY6" fmla="*/ 44955 h 1592636"/>
              <a:gd name="connsiteX7" fmla="*/ 1303152 w 1788845"/>
              <a:gd name="connsiteY7" fmla="*/ 59336 h 1592636"/>
              <a:gd name="connsiteX8" fmla="*/ 1335539 w 1788845"/>
              <a:gd name="connsiteY8" fmla="*/ 75128 h 1592636"/>
              <a:gd name="connsiteX9" fmla="*/ 1368555 w 1788845"/>
              <a:gd name="connsiteY9" fmla="*/ 92559 h 1592636"/>
              <a:gd name="connsiteX10" fmla="*/ 1400559 w 1788845"/>
              <a:gd name="connsiteY10" fmla="*/ 112256 h 1592636"/>
              <a:gd name="connsiteX11" fmla="*/ 1431629 w 1788845"/>
              <a:gd name="connsiteY11" fmla="*/ 133440 h 1592636"/>
              <a:gd name="connsiteX12" fmla="*/ 1461135 w 1788845"/>
              <a:gd name="connsiteY12" fmla="*/ 154470 h 1592636"/>
              <a:gd name="connsiteX13" fmla="*/ 1490337 w 1788845"/>
              <a:gd name="connsiteY13" fmla="*/ 178625 h 1592636"/>
              <a:gd name="connsiteX14" fmla="*/ 1517821 w 1788845"/>
              <a:gd name="connsiteY14" fmla="*/ 204189 h 1592636"/>
              <a:gd name="connsiteX15" fmla="*/ 1545934 w 1788845"/>
              <a:gd name="connsiteY15" fmla="*/ 231392 h 1592636"/>
              <a:gd name="connsiteX16" fmla="*/ 1570767 w 1788845"/>
              <a:gd name="connsiteY16" fmla="*/ 259851 h 1592636"/>
              <a:gd name="connsiteX17" fmla="*/ 1596306 w 1788845"/>
              <a:gd name="connsiteY17" fmla="*/ 289167 h 1592636"/>
              <a:gd name="connsiteX18" fmla="*/ 1619347 w 1788845"/>
              <a:gd name="connsiteY18" fmla="*/ 319817 h 1592636"/>
              <a:gd name="connsiteX19" fmla="*/ 1642234 w 1788845"/>
              <a:gd name="connsiteY19" fmla="*/ 352028 h 1592636"/>
              <a:gd name="connsiteX20" fmla="*/ 1663406 w 1788845"/>
              <a:gd name="connsiteY20" fmla="*/ 385649 h 1592636"/>
              <a:gd name="connsiteX21" fmla="*/ 1683643 w 1788845"/>
              <a:gd name="connsiteY21" fmla="*/ 420756 h 1592636"/>
              <a:gd name="connsiteX22" fmla="*/ 1703098 w 1788845"/>
              <a:gd name="connsiteY22" fmla="*/ 455786 h 1592636"/>
              <a:gd name="connsiteX23" fmla="*/ 1720837 w 1788845"/>
              <a:gd name="connsiteY23" fmla="*/ 492225 h 1592636"/>
              <a:gd name="connsiteX24" fmla="*/ 1736782 w 1788845"/>
              <a:gd name="connsiteY24" fmla="*/ 530854 h 1592636"/>
              <a:gd name="connsiteX25" fmla="*/ 1751870 w 1788845"/>
              <a:gd name="connsiteY25" fmla="*/ 570189 h 1592636"/>
              <a:gd name="connsiteX26" fmla="*/ 1764690 w 1788845"/>
              <a:gd name="connsiteY26" fmla="*/ 608511 h 1592636"/>
              <a:gd name="connsiteX27" fmla="*/ 1773524 w 1788845"/>
              <a:gd name="connsiteY27" fmla="*/ 647233 h 1592636"/>
              <a:gd name="connsiteX28" fmla="*/ 1781577 w 1788845"/>
              <a:gd name="connsiteY28" fmla="*/ 685877 h 1592636"/>
              <a:gd name="connsiteX29" fmla="*/ 1786504 w 1788845"/>
              <a:gd name="connsiteY29" fmla="*/ 724217 h 1592636"/>
              <a:gd name="connsiteX30" fmla="*/ 1788456 w 1788845"/>
              <a:gd name="connsiteY30" fmla="*/ 760686 h 1592636"/>
              <a:gd name="connsiteX31" fmla="*/ 1788845 w 1788845"/>
              <a:gd name="connsiteY31" fmla="*/ 797003 h 1592636"/>
              <a:gd name="connsiteX32" fmla="*/ 1786032 w 1788845"/>
              <a:gd name="connsiteY32" fmla="*/ 833794 h 1592636"/>
              <a:gd name="connsiteX33" fmla="*/ 1782513 w 1788845"/>
              <a:gd name="connsiteY33" fmla="*/ 869728 h 1592636"/>
              <a:gd name="connsiteX34" fmla="*/ 1775867 w 1788845"/>
              <a:gd name="connsiteY34" fmla="*/ 905356 h 1592636"/>
              <a:gd name="connsiteX35" fmla="*/ 1766172 w 1788845"/>
              <a:gd name="connsiteY35" fmla="*/ 939896 h 1592636"/>
              <a:gd name="connsiteX36" fmla="*/ 1755770 w 1788845"/>
              <a:gd name="connsiteY36" fmla="*/ 973578 h 1592636"/>
              <a:gd name="connsiteX37" fmla="*/ 1743103 w 1788845"/>
              <a:gd name="connsiteY37" fmla="*/ 1006249 h 1592636"/>
              <a:gd name="connsiteX38" fmla="*/ 1728088 w 1788845"/>
              <a:gd name="connsiteY38" fmla="*/ 1038691 h 1592636"/>
              <a:gd name="connsiteX39" fmla="*/ 1712292 w 1788845"/>
              <a:gd name="connsiteY39" fmla="*/ 1071055 h 1592636"/>
              <a:gd name="connsiteX40" fmla="*/ 1693446 w 1788845"/>
              <a:gd name="connsiteY40" fmla="*/ 1102333 h 1592636"/>
              <a:gd name="connsiteX41" fmla="*/ 1673114 w 1788845"/>
              <a:gd name="connsiteY41" fmla="*/ 1132676 h 1592636"/>
              <a:gd name="connsiteX42" fmla="*/ 1651294 w 1788845"/>
              <a:gd name="connsiteY42" fmla="*/ 1162084 h 1592636"/>
              <a:gd name="connsiteX43" fmla="*/ 1628769 w 1788845"/>
              <a:gd name="connsiteY43" fmla="*/ 1190635 h 1592636"/>
              <a:gd name="connsiteX44" fmla="*/ 1603119 w 1788845"/>
              <a:gd name="connsiteY44" fmla="*/ 1218881 h 1592636"/>
              <a:gd name="connsiteX45" fmla="*/ 1576839 w 1788845"/>
              <a:gd name="connsiteY45" fmla="*/ 1245486 h 1592636"/>
              <a:gd name="connsiteX46" fmla="*/ 1549072 w 1788845"/>
              <a:gd name="connsiteY46" fmla="*/ 1271158 h 1592636"/>
              <a:gd name="connsiteX47" fmla="*/ 1520523 w 1788845"/>
              <a:gd name="connsiteY47" fmla="*/ 1296753 h 1592636"/>
              <a:gd name="connsiteX48" fmla="*/ 1489783 w 1788845"/>
              <a:gd name="connsiteY48" fmla="*/ 1320556 h 1592636"/>
              <a:gd name="connsiteX49" fmla="*/ 1457403 w 1788845"/>
              <a:gd name="connsiteY49" fmla="*/ 1344987 h 1592636"/>
              <a:gd name="connsiteX50" fmla="*/ 1425328 w 1788845"/>
              <a:gd name="connsiteY50" fmla="*/ 1366293 h 1592636"/>
              <a:gd name="connsiteX51" fmla="*/ 1390910 w 1788845"/>
              <a:gd name="connsiteY51" fmla="*/ 1387369 h 1592636"/>
              <a:gd name="connsiteX52" fmla="*/ 1355786 w 1788845"/>
              <a:gd name="connsiteY52" fmla="*/ 1407587 h 1592636"/>
              <a:gd name="connsiteX53" fmla="*/ 1319955 w 1788845"/>
              <a:gd name="connsiteY53" fmla="*/ 1426948 h 1592636"/>
              <a:gd name="connsiteX54" fmla="*/ 1284202 w 1788845"/>
              <a:gd name="connsiteY54" fmla="*/ 1445528 h 1592636"/>
              <a:gd name="connsiteX55" fmla="*/ 1245553 w 1788845"/>
              <a:gd name="connsiteY55" fmla="*/ 1461458 h 1592636"/>
              <a:gd name="connsiteX56" fmla="*/ 1207761 w 1788845"/>
              <a:gd name="connsiteY56" fmla="*/ 1476683 h 1592636"/>
              <a:gd name="connsiteX57" fmla="*/ 1168405 w 1788845"/>
              <a:gd name="connsiteY57" fmla="*/ 1491756 h 1592636"/>
              <a:gd name="connsiteX58" fmla="*/ 1128345 w 1788845"/>
              <a:gd name="connsiteY58" fmla="*/ 1505971 h 1592636"/>
              <a:gd name="connsiteX59" fmla="*/ 1088515 w 1788845"/>
              <a:gd name="connsiteY59" fmla="*/ 1517841 h 1592636"/>
              <a:gd name="connsiteX60" fmla="*/ 1047044 w 1788845"/>
              <a:gd name="connsiteY60" fmla="*/ 1530340 h 1592636"/>
              <a:gd name="connsiteX61" fmla="*/ 1004869 w 1788845"/>
              <a:gd name="connsiteY61" fmla="*/ 1541981 h 1592636"/>
              <a:gd name="connsiteX62" fmla="*/ 962063 w 1788845"/>
              <a:gd name="connsiteY62" fmla="*/ 1551984 h 1592636"/>
              <a:gd name="connsiteX63" fmla="*/ 920194 w 1788845"/>
              <a:gd name="connsiteY63" fmla="*/ 1560500 h 1592636"/>
              <a:gd name="connsiteX64" fmla="*/ 876684 w 1788845"/>
              <a:gd name="connsiteY64" fmla="*/ 1569644 h 1592636"/>
              <a:gd name="connsiteX65" fmla="*/ 834262 w 1788845"/>
              <a:gd name="connsiteY65" fmla="*/ 1575741 h 1592636"/>
              <a:gd name="connsiteX66" fmla="*/ 790982 w 1788845"/>
              <a:gd name="connsiteY66" fmla="*/ 1582541 h 1592636"/>
              <a:gd name="connsiteX67" fmla="*/ 748008 w 1788845"/>
              <a:gd name="connsiteY67" fmla="*/ 1586218 h 1592636"/>
              <a:gd name="connsiteX68" fmla="*/ 705033 w 1788845"/>
              <a:gd name="connsiteY68" fmla="*/ 1589894 h 1592636"/>
              <a:gd name="connsiteX69" fmla="*/ 662212 w 1788845"/>
              <a:gd name="connsiteY69" fmla="*/ 1592008 h 1592636"/>
              <a:gd name="connsiteX70" fmla="*/ 620326 w 1788845"/>
              <a:gd name="connsiteY70" fmla="*/ 1592636 h 1592636"/>
              <a:gd name="connsiteX71" fmla="*/ 577811 w 1788845"/>
              <a:gd name="connsiteY71" fmla="*/ 1591626 h 1592636"/>
              <a:gd name="connsiteX72" fmla="*/ 537012 w 1788845"/>
              <a:gd name="connsiteY72" fmla="*/ 1589206 h 1592636"/>
              <a:gd name="connsiteX73" fmla="*/ 497148 w 1788845"/>
              <a:gd name="connsiteY73" fmla="*/ 1585301 h 1592636"/>
              <a:gd name="connsiteX74" fmla="*/ 455949 w 1788845"/>
              <a:gd name="connsiteY74" fmla="*/ 1578899 h 1592636"/>
              <a:gd name="connsiteX75" fmla="*/ 418031 w 1788845"/>
              <a:gd name="connsiteY75" fmla="*/ 1571239 h 1592636"/>
              <a:gd name="connsiteX76" fmla="*/ 380190 w 1788845"/>
              <a:gd name="connsiteY76" fmla="*/ 1562800 h 1592636"/>
              <a:gd name="connsiteX77" fmla="*/ 343435 w 1788845"/>
              <a:gd name="connsiteY77" fmla="*/ 1551313 h 1592636"/>
              <a:gd name="connsiteX78" fmla="*/ 308397 w 1788845"/>
              <a:gd name="connsiteY78" fmla="*/ 1538416 h 1592636"/>
              <a:gd name="connsiteX79" fmla="*/ 274369 w 1788845"/>
              <a:gd name="connsiteY79" fmla="*/ 1523252 h 1592636"/>
              <a:gd name="connsiteX80" fmla="*/ 240573 w 1788845"/>
              <a:gd name="connsiteY80" fmla="*/ 1505744 h 1592636"/>
              <a:gd name="connsiteX81" fmla="*/ 209197 w 1788845"/>
              <a:gd name="connsiteY81" fmla="*/ 1487687 h 1592636"/>
              <a:gd name="connsiteX82" fmla="*/ 180548 w 1788845"/>
              <a:gd name="connsiteY82" fmla="*/ 1465952 h 1592636"/>
              <a:gd name="connsiteX83" fmla="*/ 166615 w 1788845"/>
              <a:gd name="connsiteY83" fmla="*/ 1455122 h 1592636"/>
              <a:gd name="connsiteX84" fmla="*/ 152835 w 1788845"/>
              <a:gd name="connsiteY84" fmla="*/ 1442731 h 1592636"/>
              <a:gd name="connsiteX85" fmla="*/ 139912 w 1788845"/>
              <a:gd name="connsiteY85" fmla="*/ 1429635 h 1592636"/>
              <a:gd name="connsiteX86" fmla="*/ 126914 w 1788845"/>
              <a:gd name="connsiteY86" fmla="*/ 1417321 h 1592636"/>
              <a:gd name="connsiteX87" fmla="*/ 114143 w 1788845"/>
              <a:gd name="connsiteY87" fmla="*/ 1402662 h 1592636"/>
              <a:gd name="connsiteX88" fmla="*/ 102080 w 1788845"/>
              <a:gd name="connsiteY88" fmla="*/ 1388862 h 1592636"/>
              <a:gd name="connsiteX89" fmla="*/ 90950 w 1788845"/>
              <a:gd name="connsiteY89" fmla="*/ 1373575 h 1592636"/>
              <a:gd name="connsiteX90" fmla="*/ 80602 w 1788845"/>
              <a:gd name="connsiteY90" fmla="*/ 1358366 h 1592636"/>
              <a:gd name="connsiteX91" fmla="*/ 70407 w 1788845"/>
              <a:gd name="connsiteY91" fmla="*/ 1341593 h 1592636"/>
              <a:gd name="connsiteX92" fmla="*/ 60136 w 1788845"/>
              <a:gd name="connsiteY92" fmla="*/ 1325602 h 1592636"/>
              <a:gd name="connsiteX93" fmla="*/ 51581 w 1788845"/>
              <a:gd name="connsiteY93" fmla="*/ 1308202 h 1592636"/>
              <a:gd name="connsiteX94" fmla="*/ 43884 w 1788845"/>
              <a:gd name="connsiteY94" fmla="*/ 1290097 h 1592636"/>
              <a:gd name="connsiteX95" fmla="*/ 34700 w 1788845"/>
              <a:gd name="connsiteY95" fmla="*/ 1271058 h 1592636"/>
              <a:gd name="connsiteX96" fmla="*/ 28720 w 1788845"/>
              <a:gd name="connsiteY96" fmla="*/ 1251545 h 1592636"/>
              <a:gd name="connsiteX97" fmla="*/ 21176 w 1788845"/>
              <a:gd name="connsiteY97" fmla="*/ 1231877 h 1592636"/>
              <a:gd name="connsiteX98" fmla="*/ 16054 w 1788845"/>
              <a:gd name="connsiteY98" fmla="*/ 1211659 h 1592636"/>
              <a:gd name="connsiteX99" fmla="*/ 10931 w 1788845"/>
              <a:gd name="connsiteY99" fmla="*/ 1191440 h 1592636"/>
              <a:gd name="connsiteX100" fmla="*/ 7449 w 1788845"/>
              <a:gd name="connsiteY100" fmla="*/ 1170595 h 1592636"/>
              <a:gd name="connsiteX101" fmla="*/ 4824 w 1788845"/>
              <a:gd name="connsiteY101" fmla="*/ 1149043 h 1592636"/>
              <a:gd name="connsiteX102" fmla="*/ 2200 w 1788845"/>
              <a:gd name="connsiteY102" fmla="*/ 1127492 h 1592636"/>
              <a:gd name="connsiteX103" fmla="*/ 1920 w 1788845"/>
              <a:gd name="connsiteY103" fmla="*/ 1106170 h 1592636"/>
              <a:gd name="connsiteX104" fmla="*/ 0 w 1788845"/>
              <a:gd name="connsiteY104" fmla="*/ 1085477 h 1592636"/>
              <a:gd name="connsiteX105" fmla="*/ 1437 w 1788845"/>
              <a:gd name="connsiteY105" fmla="*/ 1062746 h 1592636"/>
              <a:gd name="connsiteX106" fmla="*/ 1940 w 1788845"/>
              <a:gd name="connsiteY106" fmla="*/ 1041502 h 1592636"/>
              <a:gd name="connsiteX107" fmla="*/ 4081 w 1788845"/>
              <a:gd name="connsiteY107" fmla="*/ 1019629 h 1592636"/>
              <a:gd name="connsiteX108" fmla="*/ 6376 w 1788845"/>
              <a:gd name="connsiteY108" fmla="*/ 996194 h 1592636"/>
              <a:gd name="connsiteX109" fmla="*/ 14644 w 1788845"/>
              <a:gd name="connsiteY109" fmla="*/ 952051 h 1592636"/>
              <a:gd name="connsiteX110" fmla="*/ 23924 w 1788845"/>
              <a:gd name="connsiteY110" fmla="*/ 905640 h 1592636"/>
              <a:gd name="connsiteX111" fmla="*/ 37741 w 1788845"/>
              <a:gd name="connsiteY111" fmla="*/ 861251 h 1592636"/>
              <a:gd name="connsiteX112" fmla="*/ 52569 w 1788845"/>
              <a:gd name="connsiteY112" fmla="*/ 814595 h 1592636"/>
              <a:gd name="connsiteX113" fmla="*/ 69665 w 1788845"/>
              <a:gd name="connsiteY113" fmla="*/ 768950 h 1592636"/>
              <a:gd name="connsiteX114" fmla="*/ 90669 w 1788845"/>
              <a:gd name="connsiteY114" fmla="*/ 723688 h 1592636"/>
              <a:gd name="connsiteX115" fmla="*/ 113314 w 1788845"/>
              <a:gd name="connsiteY115" fmla="*/ 677799 h 1592636"/>
              <a:gd name="connsiteX116" fmla="*/ 137445 w 1788845"/>
              <a:gd name="connsiteY116" fmla="*/ 632843 h 1592636"/>
              <a:gd name="connsiteX117" fmla="*/ 162986 w 1788845"/>
              <a:gd name="connsiteY117" fmla="*/ 589602 h 1592636"/>
              <a:gd name="connsiteX118" fmla="*/ 191807 w 1788845"/>
              <a:gd name="connsiteY118" fmla="*/ 545107 h 1592636"/>
              <a:gd name="connsiteX119" fmla="*/ 221257 w 1788845"/>
              <a:gd name="connsiteY119" fmla="*/ 502249 h 1592636"/>
              <a:gd name="connsiteX120" fmla="*/ 252193 w 1788845"/>
              <a:gd name="connsiteY120" fmla="*/ 460327 h 1592636"/>
              <a:gd name="connsiteX121" fmla="*/ 285321 w 1788845"/>
              <a:gd name="connsiteY121" fmla="*/ 420195 h 1592636"/>
              <a:gd name="connsiteX122" fmla="*/ 319231 w 1788845"/>
              <a:gd name="connsiteY122" fmla="*/ 380141 h 1592636"/>
              <a:gd name="connsiteX123" fmla="*/ 354629 w 1788845"/>
              <a:gd name="connsiteY123" fmla="*/ 341022 h 1592636"/>
              <a:gd name="connsiteX124" fmla="*/ 391359 w 1788845"/>
              <a:gd name="connsiteY124" fmla="*/ 304399 h 1592636"/>
              <a:gd name="connsiteX125" fmla="*/ 427937 w 1788845"/>
              <a:gd name="connsiteY125" fmla="*/ 269338 h 1592636"/>
              <a:gd name="connsiteX126" fmla="*/ 465219 w 1788845"/>
              <a:gd name="connsiteY126" fmla="*/ 235135 h 1592636"/>
              <a:gd name="connsiteX127" fmla="*/ 503836 w 1788845"/>
              <a:gd name="connsiteY127" fmla="*/ 203427 h 1592636"/>
              <a:gd name="connsiteX128" fmla="*/ 543082 w 1788845"/>
              <a:gd name="connsiteY128" fmla="*/ 173360 h 1592636"/>
              <a:gd name="connsiteX129" fmla="*/ 582879 w 1788845"/>
              <a:gd name="connsiteY129" fmla="*/ 145713 h 1592636"/>
              <a:gd name="connsiteX130" fmla="*/ 622524 w 1788845"/>
              <a:gd name="connsiteY130" fmla="*/ 119628 h 1592636"/>
              <a:gd name="connsiteX131" fmla="*/ 662643 w 1788845"/>
              <a:gd name="connsiteY131" fmla="*/ 96745 h 1592636"/>
              <a:gd name="connsiteX132" fmla="*/ 702458 w 1788845"/>
              <a:gd name="connsiteY132" fmla="*/ 76985 h 1592636"/>
              <a:gd name="connsiteX133" fmla="*/ 742119 w 1788845"/>
              <a:gd name="connsiteY133" fmla="*/ 58788 h 1592636"/>
              <a:gd name="connsiteX134" fmla="*/ 781475 w 1788845"/>
              <a:gd name="connsiteY134" fmla="*/ 43716 h 1592636"/>
              <a:gd name="connsiteX135" fmla="*/ 821535 w 1788845"/>
              <a:gd name="connsiteY135" fmla="*/ 29502 h 1592636"/>
              <a:gd name="connsiteX136" fmla="*/ 860432 w 1788845"/>
              <a:gd name="connsiteY136" fmla="*/ 19117 h 1592636"/>
              <a:gd name="connsiteX137" fmla="*/ 899879 w 1788845"/>
              <a:gd name="connsiteY137" fmla="*/ 11151 h 1592636"/>
              <a:gd name="connsiteX138" fmla="*/ 938317 w 1788845"/>
              <a:gd name="connsiteY138" fmla="*/ 5454 h 1592636"/>
              <a:gd name="connsiteX139" fmla="*/ 976524 w 1788845"/>
              <a:gd name="connsiteY139" fmla="*/ 2099 h 1592636"/>
              <a:gd name="connsiteX140" fmla="*/ 1013797 w 1788845"/>
              <a:gd name="connsiteY140" fmla="*/ 230 h 15926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88845" h="1592636">
                <a:moveTo>
                  <a:pt x="1051700" y="0"/>
                </a:moveTo>
                <a:lnTo>
                  <a:pt x="1089295" y="2895"/>
                </a:lnTo>
                <a:lnTo>
                  <a:pt x="1126737" y="7352"/>
                </a:lnTo>
                <a:lnTo>
                  <a:pt x="1162311" y="14781"/>
                </a:lnTo>
                <a:lnTo>
                  <a:pt x="1199371" y="23143"/>
                </a:lnTo>
                <a:lnTo>
                  <a:pt x="1233858" y="33619"/>
                </a:lnTo>
                <a:lnTo>
                  <a:pt x="1269048" y="44955"/>
                </a:lnTo>
                <a:lnTo>
                  <a:pt x="1303152" y="59336"/>
                </a:lnTo>
                <a:lnTo>
                  <a:pt x="1335539" y="75128"/>
                </a:lnTo>
                <a:lnTo>
                  <a:pt x="1368555" y="92559"/>
                </a:lnTo>
                <a:lnTo>
                  <a:pt x="1400559" y="112256"/>
                </a:lnTo>
                <a:lnTo>
                  <a:pt x="1431629" y="133440"/>
                </a:lnTo>
                <a:lnTo>
                  <a:pt x="1461135" y="154470"/>
                </a:lnTo>
                <a:lnTo>
                  <a:pt x="1490337" y="178625"/>
                </a:lnTo>
                <a:lnTo>
                  <a:pt x="1517821" y="204189"/>
                </a:lnTo>
                <a:lnTo>
                  <a:pt x="1545934" y="231392"/>
                </a:lnTo>
                <a:lnTo>
                  <a:pt x="1570767" y="259851"/>
                </a:lnTo>
                <a:lnTo>
                  <a:pt x="1596306" y="289167"/>
                </a:lnTo>
                <a:lnTo>
                  <a:pt x="1619347" y="319817"/>
                </a:lnTo>
                <a:lnTo>
                  <a:pt x="1642234" y="352028"/>
                </a:lnTo>
                <a:lnTo>
                  <a:pt x="1663406" y="385649"/>
                </a:lnTo>
                <a:lnTo>
                  <a:pt x="1683643" y="420756"/>
                </a:lnTo>
                <a:lnTo>
                  <a:pt x="1703098" y="455786"/>
                </a:lnTo>
                <a:lnTo>
                  <a:pt x="1720837" y="492225"/>
                </a:lnTo>
                <a:lnTo>
                  <a:pt x="1736782" y="530854"/>
                </a:lnTo>
                <a:lnTo>
                  <a:pt x="1751870" y="570189"/>
                </a:lnTo>
                <a:lnTo>
                  <a:pt x="1764690" y="608511"/>
                </a:lnTo>
                <a:lnTo>
                  <a:pt x="1773524" y="647233"/>
                </a:lnTo>
                <a:lnTo>
                  <a:pt x="1781577" y="685877"/>
                </a:lnTo>
                <a:lnTo>
                  <a:pt x="1786504" y="724217"/>
                </a:lnTo>
                <a:lnTo>
                  <a:pt x="1788456" y="760686"/>
                </a:lnTo>
                <a:lnTo>
                  <a:pt x="1788845" y="797003"/>
                </a:lnTo>
                <a:lnTo>
                  <a:pt x="1786032" y="833794"/>
                </a:lnTo>
                <a:lnTo>
                  <a:pt x="1782513" y="869728"/>
                </a:lnTo>
                <a:lnTo>
                  <a:pt x="1775867" y="905356"/>
                </a:lnTo>
                <a:lnTo>
                  <a:pt x="1766172" y="939896"/>
                </a:lnTo>
                <a:lnTo>
                  <a:pt x="1755770" y="973578"/>
                </a:lnTo>
                <a:lnTo>
                  <a:pt x="1743103" y="1006249"/>
                </a:lnTo>
                <a:lnTo>
                  <a:pt x="1728088" y="1038691"/>
                </a:lnTo>
                <a:lnTo>
                  <a:pt x="1712292" y="1071055"/>
                </a:lnTo>
                <a:lnTo>
                  <a:pt x="1693446" y="1102333"/>
                </a:lnTo>
                <a:lnTo>
                  <a:pt x="1673114" y="1132676"/>
                </a:lnTo>
                <a:lnTo>
                  <a:pt x="1651294" y="1162084"/>
                </a:lnTo>
                <a:lnTo>
                  <a:pt x="1628769" y="1190635"/>
                </a:lnTo>
                <a:lnTo>
                  <a:pt x="1603119" y="1218881"/>
                </a:lnTo>
                <a:lnTo>
                  <a:pt x="1576839" y="1245486"/>
                </a:lnTo>
                <a:lnTo>
                  <a:pt x="1549072" y="1271158"/>
                </a:lnTo>
                <a:lnTo>
                  <a:pt x="1520523" y="1296753"/>
                </a:lnTo>
                <a:lnTo>
                  <a:pt x="1489783" y="1320556"/>
                </a:lnTo>
                <a:lnTo>
                  <a:pt x="1457403" y="1344987"/>
                </a:lnTo>
                <a:lnTo>
                  <a:pt x="1425328" y="1366293"/>
                </a:lnTo>
                <a:lnTo>
                  <a:pt x="1390910" y="1387369"/>
                </a:lnTo>
                <a:lnTo>
                  <a:pt x="1355786" y="1407587"/>
                </a:lnTo>
                <a:lnTo>
                  <a:pt x="1319955" y="1426948"/>
                </a:lnTo>
                <a:lnTo>
                  <a:pt x="1284202" y="1445528"/>
                </a:lnTo>
                <a:lnTo>
                  <a:pt x="1245553" y="1461458"/>
                </a:lnTo>
                <a:lnTo>
                  <a:pt x="1207761" y="1476683"/>
                </a:lnTo>
                <a:lnTo>
                  <a:pt x="1168405" y="1491756"/>
                </a:lnTo>
                <a:lnTo>
                  <a:pt x="1128345" y="1505971"/>
                </a:lnTo>
                <a:lnTo>
                  <a:pt x="1088515" y="1517841"/>
                </a:lnTo>
                <a:lnTo>
                  <a:pt x="1047044" y="1530340"/>
                </a:lnTo>
                <a:lnTo>
                  <a:pt x="1004869" y="1541981"/>
                </a:lnTo>
                <a:lnTo>
                  <a:pt x="962063" y="1551984"/>
                </a:lnTo>
                <a:lnTo>
                  <a:pt x="920194" y="1560500"/>
                </a:lnTo>
                <a:lnTo>
                  <a:pt x="876684" y="1569644"/>
                </a:lnTo>
                <a:lnTo>
                  <a:pt x="834262" y="1575741"/>
                </a:lnTo>
                <a:lnTo>
                  <a:pt x="790982" y="1582541"/>
                </a:lnTo>
                <a:lnTo>
                  <a:pt x="748008" y="1586218"/>
                </a:lnTo>
                <a:lnTo>
                  <a:pt x="705033" y="1589894"/>
                </a:lnTo>
                <a:lnTo>
                  <a:pt x="662212" y="1592008"/>
                </a:lnTo>
                <a:lnTo>
                  <a:pt x="620326" y="1592636"/>
                </a:lnTo>
                <a:lnTo>
                  <a:pt x="577811" y="1591626"/>
                </a:lnTo>
                <a:lnTo>
                  <a:pt x="537012" y="1589206"/>
                </a:lnTo>
                <a:lnTo>
                  <a:pt x="497148" y="1585301"/>
                </a:lnTo>
                <a:lnTo>
                  <a:pt x="455949" y="1578899"/>
                </a:lnTo>
                <a:lnTo>
                  <a:pt x="418031" y="1571239"/>
                </a:lnTo>
                <a:lnTo>
                  <a:pt x="380190" y="1562800"/>
                </a:lnTo>
                <a:lnTo>
                  <a:pt x="343435" y="1551313"/>
                </a:lnTo>
                <a:lnTo>
                  <a:pt x="308397" y="1538416"/>
                </a:lnTo>
                <a:lnTo>
                  <a:pt x="274369" y="1523252"/>
                </a:lnTo>
                <a:lnTo>
                  <a:pt x="240573" y="1505744"/>
                </a:lnTo>
                <a:lnTo>
                  <a:pt x="209197" y="1487687"/>
                </a:lnTo>
                <a:lnTo>
                  <a:pt x="180548" y="1465952"/>
                </a:lnTo>
                <a:lnTo>
                  <a:pt x="166615" y="1455122"/>
                </a:lnTo>
                <a:lnTo>
                  <a:pt x="152835" y="1442731"/>
                </a:lnTo>
                <a:lnTo>
                  <a:pt x="139912" y="1429635"/>
                </a:lnTo>
                <a:lnTo>
                  <a:pt x="126914" y="1417321"/>
                </a:lnTo>
                <a:lnTo>
                  <a:pt x="114143" y="1402662"/>
                </a:lnTo>
                <a:lnTo>
                  <a:pt x="102080" y="1388862"/>
                </a:lnTo>
                <a:lnTo>
                  <a:pt x="90950" y="1373575"/>
                </a:lnTo>
                <a:lnTo>
                  <a:pt x="80602" y="1358366"/>
                </a:lnTo>
                <a:lnTo>
                  <a:pt x="70407" y="1341593"/>
                </a:lnTo>
                <a:lnTo>
                  <a:pt x="60136" y="1325602"/>
                </a:lnTo>
                <a:lnTo>
                  <a:pt x="51581" y="1308202"/>
                </a:lnTo>
                <a:lnTo>
                  <a:pt x="43884" y="1290097"/>
                </a:lnTo>
                <a:lnTo>
                  <a:pt x="34700" y="1271058"/>
                </a:lnTo>
                <a:lnTo>
                  <a:pt x="28720" y="1251545"/>
                </a:lnTo>
                <a:lnTo>
                  <a:pt x="21176" y="1231877"/>
                </a:lnTo>
                <a:lnTo>
                  <a:pt x="16054" y="1211659"/>
                </a:lnTo>
                <a:lnTo>
                  <a:pt x="10931" y="1191440"/>
                </a:lnTo>
                <a:lnTo>
                  <a:pt x="7449" y="1170595"/>
                </a:lnTo>
                <a:lnTo>
                  <a:pt x="4824" y="1149043"/>
                </a:lnTo>
                <a:lnTo>
                  <a:pt x="2200" y="1127492"/>
                </a:lnTo>
                <a:lnTo>
                  <a:pt x="1920" y="1106170"/>
                </a:lnTo>
                <a:lnTo>
                  <a:pt x="0" y="1085477"/>
                </a:lnTo>
                <a:lnTo>
                  <a:pt x="1437" y="1062746"/>
                </a:lnTo>
                <a:lnTo>
                  <a:pt x="1940" y="1041502"/>
                </a:lnTo>
                <a:lnTo>
                  <a:pt x="4081" y="1019629"/>
                </a:lnTo>
                <a:lnTo>
                  <a:pt x="6376" y="996194"/>
                </a:lnTo>
                <a:lnTo>
                  <a:pt x="14644" y="952051"/>
                </a:lnTo>
                <a:lnTo>
                  <a:pt x="23924" y="905640"/>
                </a:lnTo>
                <a:lnTo>
                  <a:pt x="37741" y="861251"/>
                </a:lnTo>
                <a:lnTo>
                  <a:pt x="52569" y="814595"/>
                </a:lnTo>
                <a:lnTo>
                  <a:pt x="69665" y="768950"/>
                </a:lnTo>
                <a:lnTo>
                  <a:pt x="90669" y="723688"/>
                </a:lnTo>
                <a:lnTo>
                  <a:pt x="113314" y="677799"/>
                </a:lnTo>
                <a:lnTo>
                  <a:pt x="137445" y="632843"/>
                </a:lnTo>
                <a:lnTo>
                  <a:pt x="162986" y="589602"/>
                </a:lnTo>
                <a:lnTo>
                  <a:pt x="191807" y="545107"/>
                </a:lnTo>
                <a:lnTo>
                  <a:pt x="221257" y="502249"/>
                </a:lnTo>
                <a:lnTo>
                  <a:pt x="252193" y="460327"/>
                </a:lnTo>
                <a:lnTo>
                  <a:pt x="285321" y="420195"/>
                </a:lnTo>
                <a:lnTo>
                  <a:pt x="319231" y="380141"/>
                </a:lnTo>
                <a:lnTo>
                  <a:pt x="354629" y="341022"/>
                </a:lnTo>
                <a:lnTo>
                  <a:pt x="391359" y="304399"/>
                </a:lnTo>
                <a:lnTo>
                  <a:pt x="427937" y="269338"/>
                </a:lnTo>
                <a:lnTo>
                  <a:pt x="465219" y="235135"/>
                </a:lnTo>
                <a:lnTo>
                  <a:pt x="503836" y="203427"/>
                </a:lnTo>
                <a:lnTo>
                  <a:pt x="543082" y="173360"/>
                </a:lnTo>
                <a:lnTo>
                  <a:pt x="582879" y="145713"/>
                </a:lnTo>
                <a:lnTo>
                  <a:pt x="622524" y="119628"/>
                </a:lnTo>
                <a:lnTo>
                  <a:pt x="662643" y="96745"/>
                </a:lnTo>
                <a:lnTo>
                  <a:pt x="702458" y="76985"/>
                </a:lnTo>
                <a:lnTo>
                  <a:pt x="742119" y="58788"/>
                </a:lnTo>
                <a:lnTo>
                  <a:pt x="781475" y="43716"/>
                </a:lnTo>
                <a:lnTo>
                  <a:pt x="821535" y="29502"/>
                </a:lnTo>
                <a:lnTo>
                  <a:pt x="860432" y="19117"/>
                </a:lnTo>
                <a:lnTo>
                  <a:pt x="899879" y="11151"/>
                </a:lnTo>
                <a:lnTo>
                  <a:pt x="938317" y="5454"/>
                </a:lnTo>
                <a:lnTo>
                  <a:pt x="976524" y="2099"/>
                </a:lnTo>
                <a:lnTo>
                  <a:pt x="1013797" y="230"/>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075966" y="2529079"/>
            <a:ext cx="1615596" cy="1623945"/>
          </a:xfrm>
          <a:custGeom>
            <a:gdLst>
              <a:gd name="connsiteX0" fmla="*/ 881903 w 1615596"/>
              <a:gd name="connsiteY0" fmla="*/ 0 h 1623945"/>
              <a:gd name="connsiteX1" fmla="*/ 922803 w 1615596"/>
              <a:gd name="connsiteY1" fmla="*/ 525 h 1623945"/>
              <a:gd name="connsiteX2" fmla="*/ 962501 w 1615596"/>
              <a:gd name="connsiteY2" fmla="*/ 4421 h 1623945"/>
              <a:gd name="connsiteX3" fmla="*/ 981488 w 1615596"/>
              <a:gd name="connsiteY3" fmla="*/ 6285 h 1623945"/>
              <a:gd name="connsiteX4" fmla="*/ 1001085 w 1615596"/>
              <a:gd name="connsiteY4" fmla="*/ 10824 h 1623945"/>
              <a:gd name="connsiteX5" fmla="*/ 1019987 w 1615596"/>
              <a:gd name="connsiteY5" fmla="*/ 13552 h 1623945"/>
              <a:gd name="connsiteX6" fmla="*/ 1037688 w 1615596"/>
              <a:gd name="connsiteY6" fmla="*/ 19651 h 1623945"/>
              <a:gd name="connsiteX7" fmla="*/ 1074037 w 1615596"/>
              <a:gd name="connsiteY7" fmla="*/ 31069 h 1623945"/>
              <a:gd name="connsiteX8" fmla="*/ 1109186 w 1615596"/>
              <a:gd name="connsiteY8" fmla="*/ 45858 h 1623945"/>
              <a:gd name="connsiteX9" fmla="*/ 1143219 w 1615596"/>
              <a:gd name="connsiteY9" fmla="*/ 63155 h 1623945"/>
              <a:gd name="connsiteX10" fmla="*/ 1176220 w 1615596"/>
              <a:gd name="connsiteY10" fmla="*/ 82094 h 1623945"/>
              <a:gd name="connsiteX11" fmla="*/ 1206209 w 1615596"/>
              <a:gd name="connsiteY11" fmla="*/ 105101 h 1623945"/>
              <a:gd name="connsiteX12" fmla="*/ 1236976 w 1615596"/>
              <a:gd name="connsiteY12" fmla="*/ 129055 h 1623945"/>
              <a:gd name="connsiteX13" fmla="*/ 1266628 w 1615596"/>
              <a:gd name="connsiteY13" fmla="*/ 155517 h 1623945"/>
              <a:gd name="connsiteX14" fmla="*/ 1293521 w 1615596"/>
              <a:gd name="connsiteY14" fmla="*/ 183453 h 1623945"/>
              <a:gd name="connsiteX15" fmla="*/ 1321025 w 1615596"/>
              <a:gd name="connsiteY15" fmla="*/ 214065 h 1623945"/>
              <a:gd name="connsiteX16" fmla="*/ 1345770 w 1615596"/>
              <a:gd name="connsiteY16" fmla="*/ 246153 h 1623945"/>
              <a:gd name="connsiteX17" fmla="*/ 1370346 w 1615596"/>
              <a:gd name="connsiteY17" fmla="*/ 279967 h 1623945"/>
              <a:gd name="connsiteX18" fmla="*/ 1393111 w 1615596"/>
              <a:gd name="connsiteY18" fmla="*/ 314476 h 1623945"/>
              <a:gd name="connsiteX19" fmla="*/ 1415539 w 1615596"/>
              <a:gd name="connsiteY19" fmla="*/ 352442 h 1623945"/>
              <a:gd name="connsiteX20" fmla="*/ 1435463 w 1615596"/>
              <a:gd name="connsiteY20" fmla="*/ 389289 h 1623945"/>
              <a:gd name="connsiteX21" fmla="*/ 1454269 w 1615596"/>
              <a:gd name="connsiteY21" fmla="*/ 428644 h 1623945"/>
              <a:gd name="connsiteX22" fmla="*/ 1472992 w 1615596"/>
              <a:gd name="connsiteY22" fmla="*/ 468862 h 1623945"/>
              <a:gd name="connsiteX23" fmla="*/ 1490765 w 1615596"/>
              <a:gd name="connsiteY23" fmla="*/ 509859 h 1623945"/>
              <a:gd name="connsiteX24" fmla="*/ 1506730 w 1615596"/>
              <a:gd name="connsiteY24" fmla="*/ 551552 h 1623945"/>
              <a:gd name="connsiteX25" fmla="*/ 1521831 w 1615596"/>
              <a:gd name="connsiteY25" fmla="*/ 593160 h 1623945"/>
              <a:gd name="connsiteX26" fmla="*/ 1535900 w 1615596"/>
              <a:gd name="connsiteY26" fmla="*/ 636411 h 1623945"/>
              <a:gd name="connsiteX27" fmla="*/ 1548158 w 1615596"/>
              <a:gd name="connsiteY27" fmla="*/ 680356 h 1623945"/>
              <a:gd name="connsiteX28" fmla="*/ 1559470 w 1615596"/>
              <a:gd name="connsiteY28" fmla="*/ 725081 h 1623945"/>
              <a:gd name="connsiteX29" fmla="*/ 1570865 w 1615596"/>
              <a:gd name="connsiteY29" fmla="*/ 768943 h 1623945"/>
              <a:gd name="connsiteX30" fmla="*/ 1579672 w 1615596"/>
              <a:gd name="connsiteY30" fmla="*/ 812549 h 1623945"/>
              <a:gd name="connsiteX31" fmla="*/ 1588394 w 1615596"/>
              <a:gd name="connsiteY31" fmla="*/ 857020 h 1623945"/>
              <a:gd name="connsiteX32" fmla="*/ 1596337 w 1615596"/>
              <a:gd name="connsiteY32" fmla="*/ 900542 h 1623945"/>
              <a:gd name="connsiteX33" fmla="*/ 1601692 w 1615596"/>
              <a:gd name="connsiteY33" fmla="*/ 943811 h 1623945"/>
              <a:gd name="connsiteX34" fmla="*/ 1607046 w 1615596"/>
              <a:gd name="connsiteY34" fmla="*/ 987079 h 1623945"/>
              <a:gd name="connsiteX35" fmla="*/ 1610759 w 1615596"/>
              <a:gd name="connsiteY35" fmla="*/ 1029313 h 1623945"/>
              <a:gd name="connsiteX36" fmla="*/ 1612746 w 1615596"/>
              <a:gd name="connsiteY36" fmla="*/ 1071379 h 1623945"/>
              <a:gd name="connsiteX37" fmla="*/ 1615596 w 1615596"/>
              <a:gd name="connsiteY37" fmla="*/ 1113528 h 1623945"/>
              <a:gd name="connsiteX38" fmla="*/ 1614552 w 1615596"/>
              <a:gd name="connsiteY38" fmla="*/ 1150935 h 1623945"/>
              <a:gd name="connsiteX39" fmla="*/ 1611699 w 1615596"/>
              <a:gd name="connsiteY39" fmla="*/ 1189036 h 1623945"/>
              <a:gd name="connsiteX40" fmla="*/ 1605646 w 1615596"/>
              <a:gd name="connsiteY40" fmla="*/ 1224206 h 1623945"/>
              <a:gd name="connsiteX41" fmla="*/ 1597174 w 1615596"/>
              <a:gd name="connsiteY41" fmla="*/ 1257395 h 1623945"/>
              <a:gd name="connsiteX42" fmla="*/ 1586113 w 1615596"/>
              <a:gd name="connsiteY42" fmla="*/ 1290328 h 1623945"/>
              <a:gd name="connsiteX43" fmla="*/ 1574357 w 1615596"/>
              <a:gd name="connsiteY43" fmla="*/ 1321450 h 1623945"/>
              <a:gd name="connsiteX44" fmla="*/ 1558371 w 1615596"/>
              <a:gd name="connsiteY44" fmla="*/ 1351285 h 1623945"/>
              <a:gd name="connsiteX45" fmla="*/ 1539880 w 1615596"/>
              <a:gd name="connsiteY45" fmla="*/ 1379999 h 1623945"/>
              <a:gd name="connsiteX46" fmla="*/ 1520695 w 1615596"/>
              <a:gd name="connsiteY46" fmla="*/ 1406904 h 1623945"/>
              <a:gd name="connsiteX47" fmla="*/ 1499953 w 1615596"/>
              <a:gd name="connsiteY47" fmla="*/ 1431909 h 1623945"/>
              <a:gd name="connsiteX48" fmla="*/ 1474980 w 1615596"/>
              <a:gd name="connsiteY48" fmla="*/ 1455627 h 1623945"/>
              <a:gd name="connsiteX49" fmla="*/ 1451040 w 1615596"/>
              <a:gd name="connsiteY49" fmla="*/ 1477701 h 1623945"/>
              <a:gd name="connsiteX50" fmla="*/ 1422869 w 1615596"/>
              <a:gd name="connsiteY50" fmla="*/ 1498489 h 1623945"/>
              <a:gd name="connsiteX51" fmla="*/ 1394782 w 1615596"/>
              <a:gd name="connsiteY51" fmla="*/ 1518413 h 1623945"/>
              <a:gd name="connsiteX52" fmla="*/ 1364443 w 1615596"/>
              <a:gd name="connsiteY52" fmla="*/ 1534625 h 1623945"/>
              <a:gd name="connsiteX53" fmla="*/ 1334105 w 1615596"/>
              <a:gd name="connsiteY53" fmla="*/ 1550840 h 1623945"/>
              <a:gd name="connsiteX54" fmla="*/ 1302209 w 1615596"/>
              <a:gd name="connsiteY54" fmla="*/ 1565155 h 1623945"/>
              <a:gd name="connsiteX55" fmla="*/ 1267810 w 1615596"/>
              <a:gd name="connsiteY55" fmla="*/ 1578353 h 1623945"/>
              <a:gd name="connsiteX56" fmla="*/ 1234442 w 1615596"/>
              <a:gd name="connsiteY56" fmla="*/ 1589908 h 1623945"/>
              <a:gd name="connsiteX57" fmla="*/ 1198654 w 1615596"/>
              <a:gd name="connsiteY57" fmla="*/ 1599479 h 1623945"/>
              <a:gd name="connsiteX58" fmla="*/ 1162171 w 1615596"/>
              <a:gd name="connsiteY58" fmla="*/ 1607239 h 1623945"/>
              <a:gd name="connsiteX59" fmla="*/ 1124911 w 1615596"/>
              <a:gd name="connsiteY59" fmla="*/ 1614050 h 1623945"/>
              <a:gd name="connsiteX60" fmla="*/ 1088682 w 1615596"/>
              <a:gd name="connsiteY60" fmla="*/ 1619217 h 1623945"/>
              <a:gd name="connsiteX61" fmla="*/ 1050033 w 1615596"/>
              <a:gd name="connsiteY61" fmla="*/ 1622403 h 1623945"/>
              <a:gd name="connsiteX62" fmla="*/ 1012416 w 1615596"/>
              <a:gd name="connsiteY62" fmla="*/ 1623945 h 1623945"/>
              <a:gd name="connsiteX63" fmla="*/ 973242 w 1615596"/>
              <a:gd name="connsiteY63" fmla="*/ 1623590 h 1623945"/>
              <a:gd name="connsiteX64" fmla="*/ 934153 w 1615596"/>
              <a:gd name="connsiteY64" fmla="*/ 1622371 h 1623945"/>
              <a:gd name="connsiteX65" fmla="*/ 895148 w 1615596"/>
              <a:gd name="connsiteY65" fmla="*/ 1620287 h 1623945"/>
              <a:gd name="connsiteX66" fmla="*/ 857343 w 1615596"/>
              <a:gd name="connsiteY66" fmla="*/ 1614833 h 1623945"/>
              <a:gd name="connsiteX67" fmla="*/ 818759 w 1615596"/>
              <a:gd name="connsiteY67" fmla="*/ 1608430 h 1623945"/>
              <a:gd name="connsiteX68" fmla="*/ 780431 w 1615596"/>
              <a:gd name="connsiteY68" fmla="*/ 1599435 h 1623945"/>
              <a:gd name="connsiteX69" fmla="*/ 742101 w 1615596"/>
              <a:gd name="connsiteY69" fmla="*/ 1590439 h 1623945"/>
              <a:gd name="connsiteX70" fmla="*/ 665086 w 1615596"/>
              <a:gd name="connsiteY70" fmla="*/ 1567180 h 1623945"/>
              <a:gd name="connsiteX71" fmla="*/ 589102 w 1615596"/>
              <a:gd name="connsiteY71" fmla="*/ 1542277 h 1623945"/>
              <a:gd name="connsiteX72" fmla="*/ 553006 w 1615596"/>
              <a:gd name="connsiteY72" fmla="*/ 1528267 h 1623945"/>
              <a:gd name="connsiteX73" fmla="*/ 516910 w 1615596"/>
              <a:gd name="connsiteY73" fmla="*/ 1514257 h 1623945"/>
              <a:gd name="connsiteX74" fmla="*/ 480119 w 1615596"/>
              <a:gd name="connsiteY74" fmla="*/ 1498434 h 1623945"/>
              <a:gd name="connsiteX75" fmla="*/ 446003 w 1615596"/>
              <a:gd name="connsiteY75" fmla="*/ 1482001 h 1623945"/>
              <a:gd name="connsiteX76" fmla="*/ 411884 w 1615596"/>
              <a:gd name="connsiteY76" fmla="*/ 1465569 h 1623945"/>
              <a:gd name="connsiteX77" fmla="*/ 378716 w 1615596"/>
              <a:gd name="connsiteY77" fmla="*/ 1448356 h 1623945"/>
              <a:gd name="connsiteX78" fmla="*/ 346493 w 1615596"/>
              <a:gd name="connsiteY78" fmla="*/ 1430365 h 1623945"/>
              <a:gd name="connsiteX79" fmla="*/ 314439 w 1615596"/>
              <a:gd name="connsiteY79" fmla="*/ 1410646 h 1623945"/>
              <a:gd name="connsiteX80" fmla="*/ 284976 w 1615596"/>
              <a:gd name="connsiteY80" fmla="*/ 1391180 h 1623945"/>
              <a:gd name="connsiteX81" fmla="*/ 256459 w 1615596"/>
              <a:gd name="connsiteY81" fmla="*/ 1370936 h 1623945"/>
              <a:gd name="connsiteX82" fmla="*/ 228112 w 1615596"/>
              <a:gd name="connsiteY82" fmla="*/ 1348963 h 1623945"/>
              <a:gd name="connsiteX83" fmla="*/ 201574 w 1615596"/>
              <a:gd name="connsiteY83" fmla="*/ 1326296 h 1623945"/>
              <a:gd name="connsiteX84" fmla="*/ 176848 w 1615596"/>
              <a:gd name="connsiteY84" fmla="*/ 1302934 h 1623945"/>
              <a:gd name="connsiteX85" fmla="*/ 152900 w 1615596"/>
              <a:gd name="connsiteY85" fmla="*/ 1280521 h 1623945"/>
              <a:gd name="connsiteX86" fmla="*/ 131016 w 1615596"/>
              <a:gd name="connsiteY86" fmla="*/ 1254822 h 1623945"/>
              <a:gd name="connsiteX87" fmla="*/ 110164 w 1615596"/>
              <a:gd name="connsiteY87" fmla="*/ 1227479 h 1623945"/>
              <a:gd name="connsiteX88" fmla="*/ 90089 w 1615596"/>
              <a:gd name="connsiteY88" fmla="*/ 1201085 h 1623945"/>
              <a:gd name="connsiteX89" fmla="*/ 73637 w 1615596"/>
              <a:gd name="connsiteY89" fmla="*/ 1173300 h 1623945"/>
              <a:gd name="connsiteX90" fmla="*/ 57269 w 1615596"/>
              <a:gd name="connsiteY90" fmla="*/ 1144654 h 1623945"/>
              <a:gd name="connsiteX91" fmla="*/ 42796 w 1615596"/>
              <a:gd name="connsiteY91" fmla="*/ 1114447 h 1623945"/>
              <a:gd name="connsiteX92" fmla="*/ 31943 w 1615596"/>
              <a:gd name="connsiteY92" fmla="*/ 1082852 h 1623945"/>
              <a:gd name="connsiteX93" fmla="*/ 20228 w 1615596"/>
              <a:gd name="connsiteY93" fmla="*/ 1051172 h 1623945"/>
              <a:gd name="connsiteX94" fmla="*/ 13083 w 1615596"/>
              <a:gd name="connsiteY94" fmla="*/ 1017323 h 1623945"/>
              <a:gd name="connsiteX95" fmla="*/ 6019 w 1615596"/>
              <a:gd name="connsiteY95" fmla="*/ 982610 h 1623945"/>
              <a:gd name="connsiteX96" fmla="*/ 3357 w 1615596"/>
              <a:gd name="connsiteY96" fmla="*/ 947457 h 1623945"/>
              <a:gd name="connsiteX97" fmla="*/ 0 w 1615596"/>
              <a:gd name="connsiteY97" fmla="*/ 910492 h 1623945"/>
              <a:gd name="connsiteX98" fmla="*/ 1044 w 1615596"/>
              <a:gd name="connsiteY98" fmla="*/ 873084 h 1623945"/>
              <a:gd name="connsiteX99" fmla="*/ 4150 w 1615596"/>
              <a:gd name="connsiteY99" fmla="*/ 832391 h 1623945"/>
              <a:gd name="connsiteX100" fmla="*/ 9153 w 1615596"/>
              <a:gd name="connsiteY100" fmla="*/ 790140 h 1623945"/>
              <a:gd name="connsiteX101" fmla="*/ 17607 w 1615596"/>
              <a:gd name="connsiteY101" fmla="*/ 748227 h 1623945"/>
              <a:gd name="connsiteX102" fmla="*/ 29512 w 1615596"/>
              <a:gd name="connsiteY102" fmla="*/ 706652 h 1623945"/>
              <a:gd name="connsiteX103" fmla="*/ 42366 w 1615596"/>
              <a:gd name="connsiteY103" fmla="*/ 664298 h 1623945"/>
              <a:gd name="connsiteX104" fmla="*/ 58587 w 1615596"/>
              <a:gd name="connsiteY104" fmla="*/ 623148 h 1623945"/>
              <a:gd name="connsiteX105" fmla="*/ 76450 w 1615596"/>
              <a:gd name="connsiteY105" fmla="*/ 583030 h 1623945"/>
              <a:gd name="connsiteX106" fmla="*/ 97850 w 1615596"/>
              <a:gd name="connsiteY106" fmla="*/ 542388 h 1623945"/>
              <a:gd name="connsiteX107" fmla="*/ 120891 w 1615596"/>
              <a:gd name="connsiteY107" fmla="*/ 502780 h 1623945"/>
              <a:gd name="connsiteX108" fmla="*/ 145658 w 1615596"/>
              <a:gd name="connsiteY108" fmla="*/ 463339 h 1623945"/>
              <a:gd name="connsiteX109" fmla="*/ 172846 w 1615596"/>
              <a:gd name="connsiteY109" fmla="*/ 425882 h 1623945"/>
              <a:gd name="connsiteX110" fmla="*/ 200811 w 1615596"/>
              <a:gd name="connsiteY110" fmla="*/ 389373 h 1623945"/>
              <a:gd name="connsiteX111" fmla="*/ 230503 w 1615596"/>
              <a:gd name="connsiteY111" fmla="*/ 353033 h 1623945"/>
              <a:gd name="connsiteX112" fmla="*/ 262615 w 1615596"/>
              <a:gd name="connsiteY112" fmla="*/ 318675 h 1623945"/>
              <a:gd name="connsiteX113" fmla="*/ 295590 w 1615596"/>
              <a:gd name="connsiteY113" fmla="*/ 284402 h 1623945"/>
              <a:gd name="connsiteX114" fmla="*/ 330122 w 1615596"/>
              <a:gd name="connsiteY114" fmla="*/ 252028 h 1623945"/>
              <a:gd name="connsiteX115" fmla="*/ 366211 w 1615596"/>
              <a:gd name="connsiteY115" fmla="*/ 221550 h 1623945"/>
              <a:gd name="connsiteX116" fmla="*/ 402131 w 1615596"/>
              <a:gd name="connsiteY116" fmla="*/ 192800 h 1623945"/>
              <a:gd name="connsiteX117" fmla="*/ 438830 w 1615596"/>
              <a:gd name="connsiteY117" fmla="*/ 164998 h 1623945"/>
              <a:gd name="connsiteX118" fmla="*/ 477950 w 1615596"/>
              <a:gd name="connsiteY118" fmla="*/ 139179 h 1623945"/>
              <a:gd name="connsiteX119" fmla="*/ 516900 w 1615596"/>
              <a:gd name="connsiteY119" fmla="*/ 115088 h 1623945"/>
              <a:gd name="connsiteX120" fmla="*/ 556460 w 1615596"/>
              <a:gd name="connsiteY120" fmla="*/ 93674 h 1623945"/>
              <a:gd name="connsiteX121" fmla="*/ 597576 w 1615596"/>
              <a:gd name="connsiteY121" fmla="*/ 74157 h 1623945"/>
              <a:gd name="connsiteX122" fmla="*/ 636883 w 1615596"/>
              <a:gd name="connsiteY122" fmla="*/ 55335 h 1623945"/>
              <a:gd name="connsiteX123" fmla="*/ 679303 w 1615596"/>
              <a:gd name="connsiteY123" fmla="*/ 40306 h 1623945"/>
              <a:gd name="connsiteX124" fmla="*/ 719829 w 1615596"/>
              <a:gd name="connsiteY124" fmla="*/ 26839 h 1623945"/>
              <a:gd name="connsiteX125" fmla="*/ 760880 w 1615596"/>
              <a:gd name="connsiteY125" fmla="*/ 16910 h 1623945"/>
              <a:gd name="connsiteX126" fmla="*/ 801677 w 1615596"/>
              <a:gd name="connsiteY126" fmla="*/ 9573 h 1623945"/>
              <a:gd name="connsiteX127" fmla="*/ 842390 w 1615596"/>
              <a:gd name="connsiteY127" fmla="*/ 3102 h 16239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615596" h="1623945">
                <a:moveTo>
                  <a:pt x="881903" y="0"/>
                </a:moveTo>
                <a:lnTo>
                  <a:pt x="922803" y="525"/>
                </a:lnTo>
                <a:lnTo>
                  <a:pt x="962501" y="4421"/>
                </a:lnTo>
                <a:lnTo>
                  <a:pt x="981488" y="6285"/>
                </a:lnTo>
                <a:lnTo>
                  <a:pt x="1001085" y="10824"/>
                </a:lnTo>
                <a:lnTo>
                  <a:pt x="1019987" y="13552"/>
                </a:lnTo>
                <a:lnTo>
                  <a:pt x="1037688" y="19651"/>
                </a:lnTo>
                <a:lnTo>
                  <a:pt x="1074037" y="31069"/>
                </a:lnTo>
                <a:lnTo>
                  <a:pt x="1109186" y="45858"/>
                </a:lnTo>
                <a:lnTo>
                  <a:pt x="1143219" y="63155"/>
                </a:lnTo>
                <a:lnTo>
                  <a:pt x="1176220" y="82094"/>
                </a:lnTo>
                <a:lnTo>
                  <a:pt x="1206209" y="105101"/>
                </a:lnTo>
                <a:lnTo>
                  <a:pt x="1236976" y="129055"/>
                </a:lnTo>
                <a:lnTo>
                  <a:pt x="1266628" y="155517"/>
                </a:lnTo>
                <a:lnTo>
                  <a:pt x="1293521" y="183453"/>
                </a:lnTo>
                <a:lnTo>
                  <a:pt x="1321025" y="214065"/>
                </a:lnTo>
                <a:lnTo>
                  <a:pt x="1345770" y="246153"/>
                </a:lnTo>
                <a:lnTo>
                  <a:pt x="1370346" y="279967"/>
                </a:lnTo>
                <a:lnTo>
                  <a:pt x="1393111" y="314476"/>
                </a:lnTo>
                <a:lnTo>
                  <a:pt x="1415539" y="352442"/>
                </a:lnTo>
                <a:lnTo>
                  <a:pt x="1435463" y="389289"/>
                </a:lnTo>
                <a:lnTo>
                  <a:pt x="1454269" y="428644"/>
                </a:lnTo>
                <a:lnTo>
                  <a:pt x="1472992" y="468862"/>
                </a:lnTo>
                <a:lnTo>
                  <a:pt x="1490765" y="509859"/>
                </a:lnTo>
                <a:lnTo>
                  <a:pt x="1506730" y="551552"/>
                </a:lnTo>
                <a:lnTo>
                  <a:pt x="1521831" y="593160"/>
                </a:lnTo>
                <a:lnTo>
                  <a:pt x="1535900" y="636411"/>
                </a:lnTo>
                <a:lnTo>
                  <a:pt x="1548158" y="680356"/>
                </a:lnTo>
                <a:lnTo>
                  <a:pt x="1559470" y="725081"/>
                </a:lnTo>
                <a:lnTo>
                  <a:pt x="1570865" y="768943"/>
                </a:lnTo>
                <a:lnTo>
                  <a:pt x="1579672" y="812549"/>
                </a:lnTo>
                <a:lnTo>
                  <a:pt x="1588394" y="857020"/>
                </a:lnTo>
                <a:lnTo>
                  <a:pt x="1596337" y="900542"/>
                </a:lnTo>
                <a:lnTo>
                  <a:pt x="1601692" y="943811"/>
                </a:lnTo>
                <a:lnTo>
                  <a:pt x="1607046" y="987079"/>
                </a:lnTo>
                <a:lnTo>
                  <a:pt x="1610759" y="1029313"/>
                </a:lnTo>
                <a:lnTo>
                  <a:pt x="1612746" y="1071379"/>
                </a:lnTo>
                <a:lnTo>
                  <a:pt x="1615596" y="1113528"/>
                </a:lnTo>
                <a:lnTo>
                  <a:pt x="1614552" y="1150935"/>
                </a:lnTo>
                <a:lnTo>
                  <a:pt x="1611699" y="1189036"/>
                </a:lnTo>
                <a:lnTo>
                  <a:pt x="1605646" y="1224206"/>
                </a:lnTo>
                <a:lnTo>
                  <a:pt x="1597174" y="1257395"/>
                </a:lnTo>
                <a:lnTo>
                  <a:pt x="1586113" y="1290328"/>
                </a:lnTo>
                <a:lnTo>
                  <a:pt x="1574357" y="1321450"/>
                </a:lnTo>
                <a:lnTo>
                  <a:pt x="1558371" y="1351285"/>
                </a:lnTo>
                <a:lnTo>
                  <a:pt x="1539880" y="1379999"/>
                </a:lnTo>
                <a:lnTo>
                  <a:pt x="1520695" y="1406904"/>
                </a:lnTo>
                <a:lnTo>
                  <a:pt x="1499953" y="1431909"/>
                </a:lnTo>
                <a:lnTo>
                  <a:pt x="1474980" y="1455627"/>
                </a:lnTo>
                <a:lnTo>
                  <a:pt x="1451040" y="1477701"/>
                </a:lnTo>
                <a:lnTo>
                  <a:pt x="1422869" y="1498489"/>
                </a:lnTo>
                <a:lnTo>
                  <a:pt x="1394782" y="1518413"/>
                </a:lnTo>
                <a:lnTo>
                  <a:pt x="1364443" y="1534625"/>
                </a:lnTo>
                <a:lnTo>
                  <a:pt x="1334105" y="1550840"/>
                </a:lnTo>
                <a:lnTo>
                  <a:pt x="1302209" y="1565155"/>
                </a:lnTo>
                <a:lnTo>
                  <a:pt x="1267810" y="1578353"/>
                </a:lnTo>
                <a:lnTo>
                  <a:pt x="1234442" y="1589908"/>
                </a:lnTo>
                <a:lnTo>
                  <a:pt x="1198654" y="1599479"/>
                </a:lnTo>
                <a:lnTo>
                  <a:pt x="1162171" y="1607239"/>
                </a:lnTo>
                <a:lnTo>
                  <a:pt x="1124911" y="1614050"/>
                </a:lnTo>
                <a:lnTo>
                  <a:pt x="1088682" y="1619217"/>
                </a:lnTo>
                <a:lnTo>
                  <a:pt x="1050033" y="1622403"/>
                </a:lnTo>
                <a:lnTo>
                  <a:pt x="1012416" y="1623945"/>
                </a:lnTo>
                <a:lnTo>
                  <a:pt x="973242" y="1623590"/>
                </a:lnTo>
                <a:lnTo>
                  <a:pt x="934153" y="1622371"/>
                </a:lnTo>
                <a:lnTo>
                  <a:pt x="895148" y="1620287"/>
                </a:lnTo>
                <a:lnTo>
                  <a:pt x="857343" y="1614833"/>
                </a:lnTo>
                <a:lnTo>
                  <a:pt x="818759" y="1608430"/>
                </a:lnTo>
                <a:lnTo>
                  <a:pt x="780431" y="1599435"/>
                </a:lnTo>
                <a:lnTo>
                  <a:pt x="742101" y="1590439"/>
                </a:lnTo>
                <a:lnTo>
                  <a:pt x="665086" y="1567180"/>
                </a:lnTo>
                <a:lnTo>
                  <a:pt x="589102" y="1542277"/>
                </a:lnTo>
                <a:lnTo>
                  <a:pt x="553006" y="1528267"/>
                </a:lnTo>
                <a:lnTo>
                  <a:pt x="516910" y="1514257"/>
                </a:lnTo>
                <a:lnTo>
                  <a:pt x="480119" y="1498434"/>
                </a:lnTo>
                <a:lnTo>
                  <a:pt x="446003" y="1482001"/>
                </a:lnTo>
                <a:lnTo>
                  <a:pt x="411884" y="1465569"/>
                </a:lnTo>
                <a:lnTo>
                  <a:pt x="378716" y="1448356"/>
                </a:lnTo>
                <a:lnTo>
                  <a:pt x="346493" y="1430365"/>
                </a:lnTo>
                <a:lnTo>
                  <a:pt x="314439" y="1410646"/>
                </a:lnTo>
                <a:lnTo>
                  <a:pt x="284976" y="1391180"/>
                </a:lnTo>
                <a:lnTo>
                  <a:pt x="256459" y="1370936"/>
                </a:lnTo>
                <a:lnTo>
                  <a:pt x="228112" y="1348963"/>
                </a:lnTo>
                <a:lnTo>
                  <a:pt x="201574" y="1326296"/>
                </a:lnTo>
                <a:lnTo>
                  <a:pt x="176848" y="1302934"/>
                </a:lnTo>
                <a:lnTo>
                  <a:pt x="152900" y="1280521"/>
                </a:lnTo>
                <a:lnTo>
                  <a:pt x="131016" y="1254822"/>
                </a:lnTo>
                <a:lnTo>
                  <a:pt x="110164" y="1227479"/>
                </a:lnTo>
                <a:lnTo>
                  <a:pt x="90089" y="1201085"/>
                </a:lnTo>
                <a:lnTo>
                  <a:pt x="73637" y="1173300"/>
                </a:lnTo>
                <a:lnTo>
                  <a:pt x="57269" y="1144654"/>
                </a:lnTo>
                <a:lnTo>
                  <a:pt x="42796" y="1114447"/>
                </a:lnTo>
                <a:lnTo>
                  <a:pt x="31943" y="1082852"/>
                </a:lnTo>
                <a:lnTo>
                  <a:pt x="20228" y="1051172"/>
                </a:lnTo>
                <a:lnTo>
                  <a:pt x="13083" y="1017323"/>
                </a:lnTo>
                <a:lnTo>
                  <a:pt x="6019" y="982610"/>
                </a:lnTo>
                <a:lnTo>
                  <a:pt x="3357" y="947457"/>
                </a:lnTo>
                <a:lnTo>
                  <a:pt x="0" y="910492"/>
                </a:lnTo>
                <a:lnTo>
                  <a:pt x="1044" y="873084"/>
                </a:lnTo>
                <a:lnTo>
                  <a:pt x="4150" y="832391"/>
                </a:lnTo>
                <a:lnTo>
                  <a:pt x="9153" y="790140"/>
                </a:lnTo>
                <a:lnTo>
                  <a:pt x="17607" y="748227"/>
                </a:lnTo>
                <a:lnTo>
                  <a:pt x="29512" y="706652"/>
                </a:lnTo>
                <a:lnTo>
                  <a:pt x="42366" y="664298"/>
                </a:lnTo>
                <a:lnTo>
                  <a:pt x="58587" y="623148"/>
                </a:lnTo>
                <a:lnTo>
                  <a:pt x="76450" y="583030"/>
                </a:lnTo>
                <a:lnTo>
                  <a:pt x="97850" y="542388"/>
                </a:lnTo>
                <a:lnTo>
                  <a:pt x="120891" y="502780"/>
                </a:lnTo>
                <a:lnTo>
                  <a:pt x="145658" y="463339"/>
                </a:lnTo>
                <a:lnTo>
                  <a:pt x="172846" y="425882"/>
                </a:lnTo>
                <a:lnTo>
                  <a:pt x="200811" y="389373"/>
                </a:lnTo>
                <a:lnTo>
                  <a:pt x="230503" y="353033"/>
                </a:lnTo>
                <a:lnTo>
                  <a:pt x="262615" y="318675"/>
                </a:lnTo>
                <a:lnTo>
                  <a:pt x="295590" y="284402"/>
                </a:lnTo>
                <a:lnTo>
                  <a:pt x="330122" y="252028"/>
                </a:lnTo>
                <a:lnTo>
                  <a:pt x="366211" y="221550"/>
                </a:lnTo>
                <a:lnTo>
                  <a:pt x="402131" y="192800"/>
                </a:lnTo>
                <a:lnTo>
                  <a:pt x="438830" y="164998"/>
                </a:lnTo>
                <a:lnTo>
                  <a:pt x="477950" y="139179"/>
                </a:lnTo>
                <a:lnTo>
                  <a:pt x="516900" y="115088"/>
                </a:lnTo>
                <a:lnTo>
                  <a:pt x="556460" y="93674"/>
                </a:lnTo>
                <a:lnTo>
                  <a:pt x="597576" y="74157"/>
                </a:lnTo>
                <a:lnTo>
                  <a:pt x="636883" y="55335"/>
                </a:lnTo>
                <a:lnTo>
                  <a:pt x="679303" y="40306"/>
                </a:lnTo>
                <a:lnTo>
                  <a:pt x="719829" y="26839"/>
                </a:lnTo>
                <a:lnTo>
                  <a:pt x="760880" y="16910"/>
                </a:lnTo>
                <a:lnTo>
                  <a:pt x="801677" y="9573"/>
                </a:lnTo>
                <a:lnTo>
                  <a:pt x="842390" y="310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295471" y="3405757"/>
            <a:ext cx="1784671" cy="1626032"/>
          </a:xfrm>
          <a:custGeom>
            <a:gdLst>
              <a:gd name="connsiteX0" fmla="*/ 984013 w 1784671"/>
              <a:gd name="connsiteY0" fmla="*/ 0 h 1626032"/>
              <a:gd name="connsiteX1" fmla="*/ 1025356 w 1784671"/>
              <a:gd name="connsiteY1" fmla="*/ 896 h 1626032"/>
              <a:gd name="connsiteX2" fmla="*/ 1065055 w 1784671"/>
              <a:gd name="connsiteY2" fmla="*/ 121 h 1626032"/>
              <a:gd name="connsiteX3" fmla="*/ 1143055 w 1784671"/>
              <a:gd name="connsiteY3" fmla="*/ 3127 h 1626032"/>
              <a:gd name="connsiteX4" fmla="*/ 1181036 w 1784671"/>
              <a:gd name="connsiteY4" fmla="*/ 5879 h 1626032"/>
              <a:gd name="connsiteX5" fmla="*/ 1217350 w 1784671"/>
              <a:gd name="connsiteY5" fmla="*/ 8694 h 1626032"/>
              <a:gd name="connsiteX6" fmla="*/ 1253320 w 1784671"/>
              <a:gd name="connsiteY6" fmla="*/ 12214 h 1626032"/>
              <a:gd name="connsiteX7" fmla="*/ 1289609 w 1784671"/>
              <a:gd name="connsiteY7" fmla="*/ 16762 h 1626032"/>
              <a:gd name="connsiteX8" fmla="*/ 1324550 w 1784671"/>
              <a:gd name="connsiteY8" fmla="*/ 22398 h 1626032"/>
              <a:gd name="connsiteX9" fmla="*/ 1358141 w 1784671"/>
              <a:gd name="connsiteY9" fmla="*/ 29124 h 1626032"/>
              <a:gd name="connsiteX10" fmla="*/ 1391389 w 1784671"/>
              <a:gd name="connsiteY10" fmla="*/ 36556 h 1626032"/>
              <a:gd name="connsiteX11" fmla="*/ 1422969 w 1784671"/>
              <a:gd name="connsiteY11" fmla="*/ 44049 h 1626032"/>
              <a:gd name="connsiteX12" fmla="*/ 1453519 w 1784671"/>
              <a:gd name="connsiteY12" fmla="*/ 53658 h 1626032"/>
              <a:gd name="connsiteX13" fmla="*/ 1484387 w 1784671"/>
              <a:gd name="connsiteY13" fmla="*/ 64295 h 1626032"/>
              <a:gd name="connsiteX14" fmla="*/ 1512583 w 1784671"/>
              <a:gd name="connsiteY14" fmla="*/ 75378 h 1626032"/>
              <a:gd name="connsiteX15" fmla="*/ 1540091 w 1784671"/>
              <a:gd name="connsiteY15" fmla="*/ 87871 h 1626032"/>
              <a:gd name="connsiteX16" fmla="*/ 1566593 w 1784671"/>
              <a:gd name="connsiteY16" fmla="*/ 100749 h 1626032"/>
              <a:gd name="connsiteX17" fmla="*/ 1592066 w 1784671"/>
              <a:gd name="connsiteY17" fmla="*/ 115743 h 1626032"/>
              <a:gd name="connsiteX18" fmla="*/ 1615846 w 1784671"/>
              <a:gd name="connsiteY18" fmla="*/ 132531 h 1626032"/>
              <a:gd name="connsiteX19" fmla="*/ 1638620 w 1784671"/>
              <a:gd name="connsiteY19" fmla="*/ 149704 h 1626032"/>
              <a:gd name="connsiteX20" fmla="*/ 1660046 w 1784671"/>
              <a:gd name="connsiteY20" fmla="*/ 167965 h 1626032"/>
              <a:gd name="connsiteX21" fmla="*/ 1679092 w 1784671"/>
              <a:gd name="connsiteY21" fmla="*/ 189432 h 1626032"/>
              <a:gd name="connsiteX22" fmla="*/ 1697156 w 1784671"/>
              <a:gd name="connsiteY22" fmla="*/ 209549 h 1626032"/>
              <a:gd name="connsiteX23" fmla="*/ 1714167 w 1784671"/>
              <a:gd name="connsiteY23" fmla="*/ 233517 h 1626032"/>
              <a:gd name="connsiteX24" fmla="*/ 1728846 w 1784671"/>
              <a:gd name="connsiteY24" fmla="*/ 257224 h 1626032"/>
              <a:gd name="connsiteX25" fmla="*/ 1742153 w 1784671"/>
              <a:gd name="connsiteY25" fmla="*/ 283753 h 1626032"/>
              <a:gd name="connsiteX26" fmla="*/ 1753448 w 1784671"/>
              <a:gd name="connsiteY26" fmla="*/ 311050 h 1626032"/>
              <a:gd name="connsiteX27" fmla="*/ 1763369 w 1784671"/>
              <a:gd name="connsiteY27" fmla="*/ 341168 h 1626032"/>
              <a:gd name="connsiteX28" fmla="*/ 1771279 w 1784671"/>
              <a:gd name="connsiteY28" fmla="*/ 372054 h 1626032"/>
              <a:gd name="connsiteX29" fmla="*/ 1777497 w 1784671"/>
              <a:gd name="connsiteY29" fmla="*/ 404734 h 1626032"/>
              <a:gd name="connsiteX30" fmla="*/ 1781703 w 1784671"/>
              <a:gd name="connsiteY30" fmla="*/ 438183 h 1626032"/>
              <a:gd name="connsiteX31" fmla="*/ 1783530 w 1784671"/>
              <a:gd name="connsiteY31" fmla="*/ 474835 h 1626032"/>
              <a:gd name="connsiteX32" fmla="*/ 1784671 w 1784671"/>
              <a:gd name="connsiteY32" fmla="*/ 512900 h 1626032"/>
              <a:gd name="connsiteX33" fmla="*/ 1782106 w 1784671"/>
              <a:gd name="connsiteY33" fmla="*/ 553527 h 1626032"/>
              <a:gd name="connsiteX34" fmla="*/ 1779200 w 1784671"/>
              <a:gd name="connsiteY34" fmla="*/ 594860 h 1626032"/>
              <a:gd name="connsiteX35" fmla="*/ 1773276 w 1784671"/>
              <a:gd name="connsiteY35" fmla="*/ 637341 h 1626032"/>
              <a:gd name="connsiteX36" fmla="*/ 1766665 w 1784671"/>
              <a:gd name="connsiteY36" fmla="*/ 681237 h 1626032"/>
              <a:gd name="connsiteX37" fmla="*/ 1757723 w 1784671"/>
              <a:gd name="connsiteY37" fmla="*/ 724871 h 1626032"/>
              <a:gd name="connsiteX38" fmla="*/ 1746770 w 1784671"/>
              <a:gd name="connsiteY38" fmla="*/ 769271 h 1626032"/>
              <a:gd name="connsiteX39" fmla="*/ 1734466 w 1784671"/>
              <a:gd name="connsiteY39" fmla="*/ 814761 h 1626032"/>
              <a:gd name="connsiteX40" fmla="*/ 1721501 w 1784671"/>
              <a:gd name="connsiteY40" fmla="*/ 859929 h 1626032"/>
              <a:gd name="connsiteX41" fmla="*/ 1706181 w 1784671"/>
              <a:gd name="connsiteY41" fmla="*/ 906570 h 1626032"/>
              <a:gd name="connsiteX42" fmla="*/ 1689878 w 1784671"/>
              <a:gd name="connsiteY42" fmla="*/ 951862 h 1626032"/>
              <a:gd name="connsiteX43" fmla="*/ 1670902 w 1784671"/>
              <a:gd name="connsiteY43" fmla="*/ 997599 h 1626032"/>
              <a:gd name="connsiteX44" fmla="*/ 1651606 w 1784671"/>
              <a:gd name="connsiteY44" fmla="*/ 1042309 h 1626032"/>
              <a:gd name="connsiteX45" fmla="*/ 1631305 w 1784671"/>
              <a:gd name="connsiteY45" fmla="*/ 1087401 h 1626032"/>
              <a:gd name="connsiteX46" fmla="*/ 1608353 w 1784671"/>
              <a:gd name="connsiteY46" fmla="*/ 1131207 h 1626032"/>
              <a:gd name="connsiteX47" fmla="*/ 1585426 w 1784671"/>
              <a:gd name="connsiteY47" fmla="*/ 1173279 h 1626032"/>
              <a:gd name="connsiteX48" fmla="*/ 1561149 w 1784671"/>
              <a:gd name="connsiteY48" fmla="*/ 1216440 h 1626032"/>
              <a:gd name="connsiteX49" fmla="*/ 1535570 w 1784671"/>
              <a:gd name="connsiteY49" fmla="*/ 1257226 h 1626032"/>
              <a:gd name="connsiteX50" fmla="*/ 1507686 w 1784671"/>
              <a:gd name="connsiteY50" fmla="*/ 1296016 h 1626032"/>
              <a:gd name="connsiteX51" fmla="*/ 1480463 w 1784671"/>
              <a:gd name="connsiteY51" fmla="*/ 1335130 h 1626032"/>
              <a:gd name="connsiteX52" fmla="*/ 1450615 w 1784671"/>
              <a:gd name="connsiteY52" fmla="*/ 1371223 h 1626032"/>
              <a:gd name="connsiteX53" fmla="*/ 1419785 w 1784671"/>
              <a:gd name="connsiteY53" fmla="*/ 1405966 h 1626032"/>
              <a:gd name="connsiteX54" fmla="*/ 1389664 w 1784671"/>
              <a:gd name="connsiteY54" fmla="*/ 1437564 h 1626032"/>
              <a:gd name="connsiteX55" fmla="*/ 1357213 w 1784671"/>
              <a:gd name="connsiteY55" fmla="*/ 1468903 h 1626032"/>
              <a:gd name="connsiteX56" fmla="*/ 1325130 w 1784671"/>
              <a:gd name="connsiteY56" fmla="*/ 1497804 h 1626032"/>
              <a:gd name="connsiteX57" fmla="*/ 1290763 w 1784671"/>
              <a:gd name="connsiteY57" fmla="*/ 1522977 h 1626032"/>
              <a:gd name="connsiteX58" fmla="*/ 1256420 w 1784671"/>
              <a:gd name="connsiteY58" fmla="*/ 1546418 h 1626032"/>
              <a:gd name="connsiteX59" fmla="*/ 1238586 w 1784671"/>
              <a:gd name="connsiteY59" fmla="*/ 1557817 h 1626032"/>
              <a:gd name="connsiteX60" fmla="*/ 1221440 w 1784671"/>
              <a:gd name="connsiteY60" fmla="*/ 1567804 h 1626032"/>
              <a:gd name="connsiteX61" fmla="*/ 1203310 w 1784671"/>
              <a:gd name="connsiteY61" fmla="*/ 1576443 h 1626032"/>
              <a:gd name="connsiteX62" fmla="*/ 1184176 w 1784671"/>
              <a:gd name="connsiteY62" fmla="*/ 1585464 h 1626032"/>
              <a:gd name="connsiteX63" fmla="*/ 1166732 w 1784671"/>
              <a:gd name="connsiteY63" fmla="*/ 1592691 h 1626032"/>
              <a:gd name="connsiteX64" fmla="*/ 1147941 w 1784671"/>
              <a:gd name="connsiteY64" fmla="*/ 1601007 h 1626032"/>
              <a:gd name="connsiteX65" fmla="*/ 1129197 w 1784671"/>
              <a:gd name="connsiteY65" fmla="*/ 1605857 h 1626032"/>
              <a:gd name="connsiteX66" fmla="*/ 1110430 w 1784671"/>
              <a:gd name="connsiteY66" fmla="*/ 1612440 h 1626032"/>
              <a:gd name="connsiteX67" fmla="*/ 1092029 w 1784671"/>
              <a:gd name="connsiteY67" fmla="*/ 1616585 h 1626032"/>
              <a:gd name="connsiteX68" fmla="*/ 1072304 w 1784671"/>
              <a:gd name="connsiteY68" fmla="*/ 1620086 h 1626032"/>
              <a:gd name="connsiteX69" fmla="*/ 1053928 w 1784671"/>
              <a:gd name="connsiteY69" fmla="*/ 1622497 h 1626032"/>
              <a:gd name="connsiteX70" fmla="*/ 1034545 w 1784671"/>
              <a:gd name="connsiteY70" fmla="*/ 1625293 h 1626032"/>
              <a:gd name="connsiteX71" fmla="*/ 1014524 w 1784671"/>
              <a:gd name="connsiteY71" fmla="*/ 1626032 h 1626032"/>
              <a:gd name="connsiteX72" fmla="*/ 995190 w 1784671"/>
              <a:gd name="connsiteY72" fmla="*/ 1625362 h 1626032"/>
              <a:gd name="connsiteX73" fmla="*/ 975513 w 1784671"/>
              <a:gd name="connsiteY73" fmla="*/ 1625396 h 1626032"/>
              <a:gd name="connsiteX74" fmla="*/ 955859 w 1784671"/>
              <a:gd name="connsiteY74" fmla="*/ 1623698 h 1626032"/>
              <a:gd name="connsiteX75" fmla="*/ 934881 w 1784671"/>
              <a:gd name="connsiteY75" fmla="*/ 1621355 h 1626032"/>
              <a:gd name="connsiteX76" fmla="*/ 914588 w 1784671"/>
              <a:gd name="connsiteY76" fmla="*/ 1617602 h 1626032"/>
              <a:gd name="connsiteX77" fmla="*/ 893314 w 1784671"/>
              <a:gd name="connsiteY77" fmla="*/ 1612500 h 1626032"/>
              <a:gd name="connsiteX78" fmla="*/ 872703 w 1784671"/>
              <a:gd name="connsiteY78" fmla="*/ 1607719 h 1626032"/>
              <a:gd name="connsiteX79" fmla="*/ 852435 w 1784671"/>
              <a:gd name="connsiteY79" fmla="*/ 1602233 h 1626032"/>
              <a:gd name="connsiteX80" fmla="*/ 831185 w 1784671"/>
              <a:gd name="connsiteY80" fmla="*/ 1595398 h 1626032"/>
              <a:gd name="connsiteX81" fmla="*/ 788046 w 1784671"/>
              <a:gd name="connsiteY81" fmla="*/ 1579671 h 1626032"/>
              <a:gd name="connsiteX82" fmla="*/ 744613 w 1784671"/>
              <a:gd name="connsiteY82" fmla="*/ 1561184 h 1626032"/>
              <a:gd name="connsiteX83" fmla="*/ 701227 w 1784671"/>
              <a:gd name="connsiteY83" fmla="*/ 1539231 h 1626032"/>
              <a:gd name="connsiteX84" fmla="*/ 659190 w 1784671"/>
              <a:gd name="connsiteY84" fmla="*/ 1516189 h 1626032"/>
              <a:gd name="connsiteX85" fmla="*/ 615533 w 1784671"/>
              <a:gd name="connsiteY85" fmla="*/ 1489743 h 1626032"/>
              <a:gd name="connsiteX86" fmla="*/ 572243 w 1784671"/>
              <a:gd name="connsiteY86" fmla="*/ 1460858 h 1626032"/>
              <a:gd name="connsiteX87" fmla="*/ 529984 w 1784671"/>
              <a:gd name="connsiteY87" fmla="*/ 1429856 h 1626032"/>
              <a:gd name="connsiteX88" fmla="*/ 488091 w 1784671"/>
              <a:gd name="connsiteY88" fmla="*/ 1396416 h 1626032"/>
              <a:gd name="connsiteX89" fmla="*/ 447548 w 1784671"/>
              <a:gd name="connsiteY89" fmla="*/ 1361886 h 1626032"/>
              <a:gd name="connsiteX90" fmla="*/ 406365 w 1784671"/>
              <a:gd name="connsiteY90" fmla="*/ 1325302 h 1626032"/>
              <a:gd name="connsiteX91" fmla="*/ 367881 w 1784671"/>
              <a:gd name="connsiteY91" fmla="*/ 1286540 h 1626032"/>
              <a:gd name="connsiteX92" fmla="*/ 329398 w 1784671"/>
              <a:gd name="connsiteY92" fmla="*/ 1247778 h 1626032"/>
              <a:gd name="connsiteX93" fmla="*/ 292607 w 1784671"/>
              <a:gd name="connsiteY93" fmla="*/ 1207221 h 1626032"/>
              <a:gd name="connsiteX94" fmla="*/ 257827 w 1784671"/>
              <a:gd name="connsiteY94" fmla="*/ 1165896 h 1626032"/>
              <a:gd name="connsiteX95" fmla="*/ 224420 w 1784671"/>
              <a:gd name="connsiteY95" fmla="*/ 1121749 h 1626032"/>
              <a:gd name="connsiteX96" fmla="*/ 192658 w 1784671"/>
              <a:gd name="connsiteY96" fmla="*/ 1079273 h 1626032"/>
              <a:gd name="connsiteX97" fmla="*/ 162588 w 1784671"/>
              <a:gd name="connsiteY97" fmla="*/ 1035004 h 1626032"/>
              <a:gd name="connsiteX98" fmla="*/ 134530 w 1784671"/>
              <a:gd name="connsiteY98" fmla="*/ 989967 h 1626032"/>
              <a:gd name="connsiteX99" fmla="*/ 108483 w 1784671"/>
              <a:gd name="connsiteY99" fmla="*/ 944162 h 1626032"/>
              <a:gd name="connsiteX100" fmla="*/ 85087 w 1784671"/>
              <a:gd name="connsiteY100" fmla="*/ 899646 h 1626032"/>
              <a:gd name="connsiteX101" fmla="*/ 64709 w 1784671"/>
              <a:gd name="connsiteY101" fmla="*/ 853978 h 1626032"/>
              <a:gd name="connsiteX102" fmla="*/ 45999 w 1784671"/>
              <a:gd name="connsiteY102" fmla="*/ 808249 h 1626032"/>
              <a:gd name="connsiteX103" fmla="*/ 30281 w 1784671"/>
              <a:gd name="connsiteY103" fmla="*/ 763101 h 1626032"/>
              <a:gd name="connsiteX104" fmla="*/ 23577 w 1784671"/>
              <a:gd name="connsiteY104" fmla="*/ 741523 h 1626032"/>
              <a:gd name="connsiteX105" fmla="*/ 18540 w 1784671"/>
              <a:gd name="connsiteY105" fmla="*/ 719885 h 1626032"/>
              <a:gd name="connsiteX106" fmla="*/ 13185 w 1784671"/>
              <a:gd name="connsiteY106" fmla="*/ 697220 h 1626032"/>
              <a:gd name="connsiteX107" fmla="*/ 8148 w 1784671"/>
              <a:gd name="connsiteY107" fmla="*/ 675581 h 1626032"/>
              <a:gd name="connsiteX108" fmla="*/ 5786 w 1784671"/>
              <a:gd name="connsiteY108" fmla="*/ 653496 h 1626032"/>
              <a:gd name="connsiteX109" fmla="*/ 2075 w 1784671"/>
              <a:gd name="connsiteY109" fmla="*/ 632502 h 1626032"/>
              <a:gd name="connsiteX110" fmla="*/ 375 w 1784671"/>
              <a:gd name="connsiteY110" fmla="*/ 610740 h 1626032"/>
              <a:gd name="connsiteX111" fmla="*/ 0 w 1784671"/>
              <a:gd name="connsiteY111" fmla="*/ 589622 h 1626032"/>
              <a:gd name="connsiteX112" fmla="*/ 288 w 1784671"/>
              <a:gd name="connsiteY112" fmla="*/ 568826 h 1626032"/>
              <a:gd name="connsiteX113" fmla="*/ 576 w 1784671"/>
              <a:gd name="connsiteY113" fmla="*/ 548029 h 1626032"/>
              <a:gd name="connsiteX114" fmla="*/ 2852 w 1784671"/>
              <a:gd name="connsiteY114" fmla="*/ 528199 h 1626032"/>
              <a:gd name="connsiteX115" fmla="*/ 5470 w 1784671"/>
              <a:gd name="connsiteY115" fmla="*/ 507663 h 1626032"/>
              <a:gd name="connsiteX116" fmla="*/ 8409 w 1784671"/>
              <a:gd name="connsiteY116" fmla="*/ 488155 h 1626032"/>
              <a:gd name="connsiteX117" fmla="*/ 12672 w 1784671"/>
              <a:gd name="connsiteY117" fmla="*/ 469290 h 1626032"/>
              <a:gd name="connsiteX118" fmla="*/ 18260 w 1784671"/>
              <a:gd name="connsiteY118" fmla="*/ 451069 h 1626032"/>
              <a:gd name="connsiteX119" fmla="*/ 24511 w 1784671"/>
              <a:gd name="connsiteY119" fmla="*/ 433171 h 1626032"/>
              <a:gd name="connsiteX120" fmla="*/ 30762 w 1784671"/>
              <a:gd name="connsiteY120" fmla="*/ 415271 h 1626032"/>
              <a:gd name="connsiteX121" fmla="*/ 37652 w 1784671"/>
              <a:gd name="connsiteY121" fmla="*/ 399428 h 1626032"/>
              <a:gd name="connsiteX122" fmla="*/ 45891 w 1784671"/>
              <a:gd name="connsiteY122" fmla="*/ 382495 h 1626032"/>
              <a:gd name="connsiteX123" fmla="*/ 54792 w 1784671"/>
              <a:gd name="connsiteY123" fmla="*/ 365883 h 1626032"/>
              <a:gd name="connsiteX124" fmla="*/ 64356 w 1784671"/>
              <a:gd name="connsiteY124" fmla="*/ 349594 h 1626032"/>
              <a:gd name="connsiteX125" fmla="*/ 73233 w 1784671"/>
              <a:gd name="connsiteY125" fmla="*/ 334717 h 1626032"/>
              <a:gd name="connsiteX126" fmla="*/ 84785 w 1784671"/>
              <a:gd name="connsiteY126" fmla="*/ 319393 h 1626032"/>
              <a:gd name="connsiteX127" fmla="*/ 96656 w 1784671"/>
              <a:gd name="connsiteY127" fmla="*/ 305097 h 1626032"/>
              <a:gd name="connsiteX128" fmla="*/ 108184 w 1784671"/>
              <a:gd name="connsiteY128" fmla="*/ 291507 h 1626032"/>
              <a:gd name="connsiteX129" fmla="*/ 120398 w 1784671"/>
              <a:gd name="connsiteY129" fmla="*/ 276506 h 1626032"/>
              <a:gd name="connsiteX130" fmla="*/ 134256 w 1784671"/>
              <a:gd name="connsiteY130" fmla="*/ 263175 h 1626032"/>
              <a:gd name="connsiteX131" fmla="*/ 147771 w 1784671"/>
              <a:gd name="connsiteY131" fmla="*/ 250550 h 1626032"/>
              <a:gd name="connsiteX132" fmla="*/ 177132 w 1784671"/>
              <a:gd name="connsiteY132" fmla="*/ 225562 h 1626032"/>
              <a:gd name="connsiteX133" fmla="*/ 207795 w 1784671"/>
              <a:gd name="connsiteY133" fmla="*/ 202950 h 1626032"/>
              <a:gd name="connsiteX134" fmla="*/ 240446 w 1784671"/>
              <a:gd name="connsiteY134" fmla="*/ 181303 h 1626032"/>
              <a:gd name="connsiteX135" fmla="*/ 274764 w 1784671"/>
              <a:gd name="connsiteY135" fmla="*/ 159595 h 1626032"/>
              <a:gd name="connsiteX136" fmla="*/ 311046 w 1784671"/>
              <a:gd name="connsiteY136" fmla="*/ 140587 h 1626032"/>
              <a:gd name="connsiteX137" fmla="*/ 347966 w 1784671"/>
              <a:gd name="connsiteY137" fmla="*/ 123632 h 1626032"/>
              <a:gd name="connsiteX138" fmla="*/ 386212 w 1784671"/>
              <a:gd name="connsiteY138" fmla="*/ 107322 h 1626032"/>
              <a:gd name="connsiteX139" fmla="*/ 426789 w 1784671"/>
              <a:gd name="connsiteY139" fmla="*/ 91272 h 1626032"/>
              <a:gd name="connsiteX140" fmla="*/ 467319 w 1784671"/>
              <a:gd name="connsiteY140" fmla="*/ 78688 h 1626032"/>
              <a:gd name="connsiteX141" fmla="*/ 508510 w 1784671"/>
              <a:gd name="connsiteY141" fmla="*/ 66426 h 1626032"/>
              <a:gd name="connsiteX142" fmla="*/ 552695 w 1784671"/>
              <a:gd name="connsiteY142" fmla="*/ 54746 h 1626032"/>
              <a:gd name="connsiteX143" fmla="*/ 595530 w 1784671"/>
              <a:gd name="connsiteY143" fmla="*/ 44156 h 1626032"/>
              <a:gd name="connsiteX144" fmla="*/ 639005 w 1784671"/>
              <a:gd name="connsiteY144" fmla="*/ 35619 h 1626032"/>
              <a:gd name="connsiteX145" fmla="*/ 682136 w 1784671"/>
              <a:gd name="connsiteY145" fmla="*/ 27789 h 1626032"/>
              <a:gd name="connsiteX146" fmla="*/ 725929 w 1784671"/>
              <a:gd name="connsiteY146" fmla="*/ 20280 h 1626032"/>
              <a:gd name="connsiteX147" fmla="*/ 770362 w 1784671"/>
              <a:gd name="connsiteY147" fmla="*/ 14827 h 1626032"/>
              <a:gd name="connsiteX148" fmla="*/ 814451 w 1784671"/>
              <a:gd name="connsiteY148" fmla="*/ 10079 h 1626032"/>
              <a:gd name="connsiteX149" fmla="*/ 857191 w 1784671"/>
              <a:gd name="connsiteY149" fmla="*/ 6420 h 1626032"/>
              <a:gd name="connsiteX150" fmla="*/ 900250 w 1784671"/>
              <a:gd name="connsiteY150" fmla="*/ 3789 h 1626032"/>
              <a:gd name="connsiteX151" fmla="*/ 942965 w 1784671"/>
              <a:gd name="connsiteY151" fmla="*/ 1863 h 16260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4671" h="1626032">
                <a:moveTo>
                  <a:pt x="984013" y="0"/>
                </a:moveTo>
                <a:lnTo>
                  <a:pt x="1025356" y="896"/>
                </a:lnTo>
                <a:lnTo>
                  <a:pt x="1065055" y="121"/>
                </a:lnTo>
                <a:lnTo>
                  <a:pt x="1143055" y="3127"/>
                </a:lnTo>
                <a:lnTo>
                  <a:pt x="1181036" y="5879"/>
                </a:lnTo>
                <a:lnTo>
                  <a:pt x="1217350" y="8694"/>
                </a:lnTo>
                <a:lnTo>
                  <a:pt x="1253320" y="12214"/>
                </a:lnTo>
                <a:lnTo>
                  <a:pt x="1289609" y="16762"/>
                </a:lnTo>
                <a:lnTo>
                  <a:pt x="1324550" y="22398"/>
                </a:lnTo>
                <a:lnTo>
                  <a:pt x="1358141" y="29124"/>
                </a:lnTo>
                <a:lnTo>
                  <a:pt x="1391389" y="36556"/>
                </a:lnTo>
                <a:lnTo>
                  <a:pt x="1422969" y="44049"/>
                </a:lnTo>
                <a:lnTo>
                  <a:pt x="1453519" y="53658"/>
                </a:lnTo>
                <a:lnTo>
                  <a:pt x="1484387" y="64295"/>
                </a:lnTo>
                <a:lnTo>
                  <a:pt x="1512583" y="75378"/>
                </a:lnTo>
                <a:lnTo>
                  <a:pt x="1540091" y="87871"/>
                </a:lnTo>
                <a:lnTo>
                  <a:pt x="1566593" y="100749"/>
                </a:lnTo>
                <a:lnTo>
                  <a:pt x="1592066" y="115743"/>
                </a:lnTo>
                <a:lnTo>
                  <a:pt x="1615846" y="132531"/>
                </a:lnTo>
                <a:lnTo>
                  <a:pt x="1638620" y="149704"/>
                </a:lnTo>
                <a:lnTo>
                  <a:pt x="1660046" y="167965"/>
                </a:lnTo>
                <a:lnTo>
                  <a:pt x="1679092" y="189432"/>
                </a:lnTo>
                <a:lnTo>
                  <a:pt x="1697156" y="209549"/>
                </a:lnTo>
                <a:lnTo>
                  <a:pt x="1714167" y="233517"/>
                </a:lnTo>
                <a:lnTo>
                  <a:pt x="1728846" y="257224"/>
                </a:lnTo>
                <a:lnTo>
                  <a:pt x="1742153" y="283753"/>
                </a:lnTo>
                <a:lnTo>
                  <a:pt x="1753448" y="311050"/>
                </a:lnTo>
                <a:lnTo>
                  <a:pt x="1763369" y="341168"/>
                </a:lnTo>
                <a:lnTo>
                  <a:pt x="1771279" y="372054"/>
                </a:lnTo>
                <a:lnTo>
                  <a:pt x="1777497" y="404734"/>
                </a:lnTo>
                <a:lnTo>
                  <a:pt x="1781703" y="438183"/>
                </a:lnTo>
                <a:lnTo>
                  <a:pt x="1783530" y="474835"/>
                </a:lnTo>
                <a:lnTo>
                  <a:pt x="1784671" y="512900"/>
                </a:lnTo>
                <a:lnTo>
                  <a:pt x="1782106" y="553527"/>
                </a:lnTo>
                <a:lnTo>
                  <a:pt x="1779200" y="594860"/>
                </a:lnTo>
                <a:lnTo>
                  <a:pt x="1773276" y="637341"/>
                </a:lnTo>
                <a:lnTo>
                  <a:pt x="1766665" y="681237"/>
                </a:lnTo>
                <a:lnTo>
                  <a:pt x="1757723" y="724871"/>
                </a:lnTo>
                <a:lnTo>
                  <a:pt x="1746770" y="769271"/>
                </a:lnTo>
                <a:lnTo>
                  <a:pt x="1734466" y="814761"/>
                </a:lnTo>
                <a:lnTo>
                  <a:pt x="1721501" y="859929"/>
                </a:lnTo>
                <a:lnTo>
                  <a:pt x="1706181" y="906570"/>
                </a:lnTo>
                <a:lnTo>
                  <a:pt x="1689878" y="951862"/>
                </a:lnTo>
                <a:lnTo>
                  <a:pt x="1670902" y="997599"/>
                </a:lnTo>
                <a:lnTo>
                  <a:pt x="1651606" y="1042309"/>
                </a:lnTo>
                <a:lnTo>
                  <a:pt x="1631305" y="1087401"/>
                </a:lnTo>
                <a:lnTo>
                  <a:pt x="1608353" y="1131207"/>
                </a:lnTo>
                <a:lnTo>
                  <a:pt x="1585426" y="1173279"/>
                </a:lnTo>
                <a:lnTo>
                  <a:pt x="1561149" y="1216440"/>
                </a:lnTo>
                <a:lnTo>
                  <a:pt x="1535570" y="1257226"/>
                </a:lnTo>
                <a:lnTo>
                  <a:pt x="1507686" y="1296016"/>
                </a:lnTo>
                <a:lnTo>
                  <a:pt x="1480463" y="1335130"/>
                </a:lnTo>
                <a:lnTo>
                  <a:pt x="1450615" y="1371223"/>
                </a:lnTo>
                <a:lnTo>
                  <a:pt x="1419785" y="1405966"/>
                </a:lnTo>
                <a:lnTo>
                  <a:pt x="1389664" y="1437564"/>
                </a:lnTo>
                <a:lnTo>
                  <a:pt x="1357213" y="1468903"/>
                </a:lnTo>
                <a:lnTo>
                  <a:pt x="1325130" y="1497804"/>
                </a:lnTo>
                <a:lnTo>
                  <a:pt x="1290763" y="1522977"/>
                </a:lnTo>
                <a:lnTo>
                  <a:pt x="1256420" y="1546418"/>
                </a:lnTo>
                <a:lnTo>
                  <a:pt x="1238586" y="1557817"/>
                </a:lnTo>
                <a:lnTo>
                  <a:pt x="1221440" y="1567804"/>
                </a:lnTo>
                <a:lnTo>
                  <a:pt x="1203310" y="1576443"/>
                </a:lnTo>
                <a:lnTo>
                  <a:pt x="1184176" y="1585464"/>
                </a:lnTo>
                <a:lnTo>
                  <a:pt x="1166732" y="1592691"/>
                </a:lnTo>
                <a:lnTo>
                  <a:pt x="1147941" y="1601007"/>
                </a:lnTo>
                <a:lnTo>
                  <a:pt x="1129197" y="1605857"/>
                </a:lnTo>
                <a:lnTo>
                  <a:pt x="1110430" y="1612440"/>
                </a:lnTo>
                <a:lnTo>
                  <a:pt x="1092029" y="1616585"/>
                </a:lnTo>
                <a:lnTo>
                  <a:pt x="1072304" y="1620086"/>
                </a:lnTo>
                <a:lnTo>
                  <a:pt x="1053928" y="1622497"/>
                </a:lnTo>
                <a:lnTo>
                  <a:pt x="1034545" y="1625293"/>
                </a:lnTo>
                <a:lnTo>
                  <a:pt x="1014524" y="1626032"/>
                </a:lnTo>
                <a:lnTo>
                  <a:pt x="995190" y="1625362"/>
                </a:lnTo>
                <a:lnTo>
                  <a:pt x="975513" y="1625396"/>
                </a:lnTo>
                <a:lnTo>
                  <a:pt x="955859" y="1623698"/>
                </a:lnTo>
                <a:lnTo>
                  <a:pt x="934881" y="1621355"/>
                </a:lnTo>
                <a:lnTo>
                  <a:pt x="914588" y="1617602"/>
                </a:lnTo>
                <a:lnTo>
                  <a:pt x="893314" y="1612500"/>
                </a:lnTo>
                <a:lnTo>
                  <a:pt x="872703" y="1607719"/>
                </a:lnTo>
                <a:lnTo>
                  <a:pt x="852435" y="1602233"/>
                </a:lnTo>
                <a:lnTo>
                  <a:pt x="831185" y="1595398"/>
                </a:lnTo>
                <a:lnTo>
                  <a:pt x="788046" y="1579671"/>
                </a:lnTo>
                <a:lnTo>
                  <a:pt x="744613" y="1561184"/>
                </a:lnTo>
                <a:lnTo>
                  <a:pt x="701227" y="1539231"/>
                </a:lnTo>
                <a:lnTo>
                  <a:pt x="659190" y="1516189"/>
                </a:lnTo>
                <a:lnTo>
                  <a:pt x="615533" y="1489743"/>
                </a:lnTo>
                <a:lnTo>
                  <a:pt x="572243" y="1460858"/>
                </a:lnTo>
                <a:lnTo>
                  <a:pt x="529984" y="1429856"/>
                </a:lnTo>
                <a:lnTo>
                  <a:pt x="488091" y="1396416"/>
                </a:lnTo>
                <a:lnTo>
                  <a:pt x="447548" y="1361886"/>
                </a:lnTo>
                <a:lnTo>
                  <a:pt x="406365" y="1325302"/>
                </a:lnTo>
                <a:lnTo>
                  <a:pt x="367881" y="1286540"/>
                </a:lnTo>
                <a:lnTo>
                  <a:pt x="329398" y="1247778"/>
                </a:lnTo>
                <a:lnTo>
                  <a:pt x="292607" y="1207221"/>
                </a:lnTo>
                <a:lnTo>
                  <a:pt x="257827" y="1165896"/>
                </a:lnTo>
                <a:lnTo>
                  <a:pt x="224420" y="1121749"/>
                </a:lnTo>
                <a:lnTo>
                  <a:pt x="192658" y="1079273"/>
                </a:lnTo>
                <a:lnTo>
                  <a:pt x="162588" y="1035004"/>
                </a:lnTo>
                <a:lnTo>
                  <a:pt x="134530" y="989967"/>
                </a:lnTo>
                <a:lnTo>
                  <a:pt x="108483" y="944162"/>
                </a:lnTo>
                <a:lnTo>
                  <a:pt x="85087" y="899646"/>
                </a:lnTo>
                <a:lnTo>
                  <a:pt x="64709" y="853978"/>
                </a:lnTo>
                <a:lnTo>
                  <a:pt x="45999" y="808249"/>
                </a:lnTo>
                <a:lnTo>
                  <a:pt x="30281" y="763101"/>
                </a:lnTo>
                <a:lnTo>
                  <a:pt x="23577" y="741523"/>
                </a:lnTo>
                <a:lnTo>
                  <a:pt x="18540" y="719885"/>
                </a:lnTo>
                <a:lnTo>
                  <a:pt x="13185" y="697220"/>
                </a:lnTo>
                <a:lnTo>
                  <a:pt x="8148" y="675581"/>
                </a:lnTo>
                <a:lnTo>
                  <a:pt x="5786" y="653496"/>
                </a:lnTo>
                <a:lnTo>
                  <a:pt x="2075" y="632502"/>
                </a:lnTo>
                <a:lnTo>
                  <a:pt x="375" y="610740"/>
                </a:lnTo>
                <a:lnTo>
                  <a:pt x="0" y="589622"/>
                </a:lnTo>
                <a:lnTo>
                  <a:pt x="288" y="568826"/>
                </a:lnTo>
                <a:lnTo>
                  <a:pt x="576" y="548029"/>
                </a:lnTo>
                <a:lnTo>
                  <a:pt x="2852" y="528199"/>
                </a:lnTo>
                <a:lnTo>
                  <a:pt x="5470" y="507663"/>
                </a:lnTo>
                <a:lnTo>
                  <a:pt x="8409" y="488155"/>
                </a:lnTo>
                <a:lnTo>
                  <a:pt x="12672" y="469290"/>
                </a:lnTo>
                <a:lnTo>
                  <a:pt x="18260" y="451069"/>
                </a:lnTo>
                <a:lnTo>
                  <a:pt x="24511" y="433171"/>
                </a:lnTo>
                <a:lnTo>
                  <a:pt x="30762" y="415271"/>
                </a:lnTo>
                <a:lnTo>
                  <a:pt x="37652" y="399428"/>
                </a:lnTo>
                <a:lnTo>
                  <a:pt x="45891" y="382495"/>
                </a:lnTo>
                <a:lnTo>
                  <a:pt x="54792" y="365883"/>
                </a:lnTo>
                <a:lnTo>
                  <a:pt x="64356" y="349594"/>
                </a:lnTo>
                <a:lnTo>
                  <a:pt x="73233" y="334717"/>
                </a:lnTo>
                <a:lnTo>
                  <a:pt x="84785" y="319393"/>
                </a:lnTo>
                <a:lnTo>
                  <a:pt x="96656" y="305097"/>
                </a:lnTo>
                <a:lnTo>
                  <a:pt x="108184" y="291507"/>
                </a:lnTo>
                <a:lnTo>
                  <a:pt x="120398" y="276506"/>
                </a:lnTo>
                <a:lnTo>
                  <a:pt x="134256" y="263175"/>
                </a:lnTo>
                <a:lnTo>
                  <a:pt x="147771" y="250550"/>
                </a:lnTo>
                <a:lnTo>
                  <a:pt x="177132" y="225562"/>
                </a:lnTo>
                <a:lnTo>
                  <a:pt x="207795" y="202950"/>
                </a:lnTo>
                <a:lnTo>
                  <a:pt x="240446" y="181303"/>
                </a:lnTo>
                <a:lnTo>
                  <a:pt x="274764" y="159595"/>
                </a:lnTo>
                <a:lnTo>
                  <a:pt x="311046" y="140587"/>
                </a:lnTo>
                <a:lnTo>
                  <a:pt x="347966" y="123632"/>
                </a:lnTo>
                <a:lnTo>
                  <a:pt x="386212" y="107322"/>
                </a:lnTo>
                <a:lnTo>
                  <a:pt x="426789" y="91272"/>
                </a:lnTo>
                <a:lnTo>
                  <a:pt x="467319" y="78688"/>
                </a:lnTo>
                <a:lnTo>
                  <a:pt x="508510" y="66426"/>
                </a:lnTo>
                <a:lnTo>
                  <a:pt x="552695" y="54746"/>
                </a:lnTo>
                <a:lnTo>
                  <a:pt x="595530" y="44156"/>
                </a:lnTo>
                <a:lnTo>
                  <a:pt x="639005" y="35619"/>
                </a:lnTo>
                <a:lnTo>
                  <a:pt x="682136" y="27789"/>
                </a:lnTo>
                <a:lnTo>
                  <a:pt x="725929" y="20280"/>
                </a:lnTo>
                <a:lnTo>
                  <a:pt x="770362" y="14827"/>
                </a:lnTo>
                <a:lnTo>
                  <a:pt x="814451" y="10079"/>
                </a:lnTo>
                <a:lnTo>
                  <a:pt x="857191" y="6420"/>
                </a:lnTo>
                <a:lnTo>
                  <a:pt x="900250" y="3789"/>
                </a:lnTo>
                <a:lnTo>
                  <a:pt x="942965" y="1863"/>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5693983" y="4232341"/>
            <a:ext cx="1788845" cy="1592634"/>
          </a:xfrm>
          <a:custGeom>
            <a:gdLst>
              <a:gd name="connsiteX0" fmla="*/ 1051700 w 1788845"/>
              <a:gd name="connsiteY0" fmla="*/ 0 h 1592634"/>
              <a:gd name="connsiteX1" fmla="*/ 1089295 w 1788845"/>
              <a:gd name="connsiteY1" fmla="*/ 2895 h 1592634"/>
              <a:gd name="connsiteX2" fmla="*/ 1126737 w 1788845"/>
              <a:gd name="connsiteY2" fmla="*/ 7352 h 1592634"/>
              <a:gd name="connsiteX3" fmla="*/ 1162311 w 1788845"/>
              <a:gd name="connsiteY3" fmla="*/ 14781 h 1592634"/>
              <a:gd name="connsiteX4" fmla="*/ 1199371 w 1788845"/>
              <a:gd name="connsiteY4" fmla="*/ 23143 h 1592634"/>
              <a:gd name="connsiteX5" fmla="*/ 1233858 w 1788845"/>
              <a:gd name="connsiteY5" fmla="*/ 33620 h 1592634"/>
              <a:gd name="connsiteX6" fmla="*/ 1269048 w 1788845"/>
              <a:gd name="connsiteY6" fmla="*/ 44955 h 1592634"/>
              <a:gd name="connsiteX7" fmla="*/ 1303152 w 1788845"/>
              <a:gd name="connsiteY7" fmla="*/ 59337 h 1592634"/>
              <a:gd name="connsiteX8" fmla="*/ 1335539 w 1788845"/>
              <a:gd name="connsiteY8" fmla="*/ 75128 h 1592634"/>
              <a:gd name="connsiteX9" fmla="*/ 1368555 w 1788845"/>
              <a:gd name="connsiteY9" fmla="*/ 92559 h 1592634"/>
              <a:gd name="connsiteX10" fmla="*/ 1400559 w 1788845"/>
              <a:gd name="connsiteY10" fmla="*/ 112256 h 1592634"/>
              <a:gd name="connsiteX11" fmla="*/ 1431629 w 1788845"/>
              <a:gd name="connsiteY11" fmla="*/ 133440 h 1592634"/>
              <a:gd name="connsiteX12" fmla="*/ 1461135 w 1788845"/>
              <a:gd name="connsiteY12" fmla="*/ 154470 h 1592634"/>
              <a:gd name="connsiteX13" fmla="*/ 1490337 w 1788845"/>
              <a:gd name="connsiteY13" fmla="*/ 178624 h 1592634"/>
              <a:gd name="connsiteX14" fmla="*/ 1517821 w 1788845"/>
              <a:gd name="connsiteY14" fmla="*/ 204189 h 1592634"/>
              <a:gd name="connsiteX15" fmla="*/ 1545934 w 1788845"/>
              <a:gd name="connsiteY15" fmla="*/ 231392 h 1592634"/>
              <a:gd name="connsiteX16" fmla="*/ 1570767 w 1788845"/>
              <a:gd name="connsiteY16" fmla="*/ 259851 h 1592634"/>
              <a:gd name="connsiteX17" fmla="*/ 1596306 w 1788845"/>
              <a:gd name="connsiteY17" fmla="*/ 289167 h 1592634"/>
              <a:gd name="connsiteX18" fmla="*/ 1619347 w 1788845"/>
              <a:gd name="connsiteY18" fmla="*/ 319817 h 1592634"/>
              <a:gd name="connsiteX19" fmla="*/ 1642234 w 1788845"/>
              <a:gd name="connsiteY19" fmla="*/ 352028 h 1592634"/>
              <a:gd name="connsiteX20" fmla="*/ 1663406 w 1788845"/>
              <a:gd name="connsiteY20" fmla="*/ 385648 h 1592634"/>
              <a:gd name="connsiteX21" fmla="*/ 1683643 w 1788845"/>
              <a:gd name="connsiteY21" fmla="*/ 420755 h 1592634"/>
              <a:gd name="connsiteX22" fmla="*/ 1703098 w 1788845"/>
              <a:gd name="connsiteY22" fmla="*/ 455786 h 1592634"/>
              <a:gd name="connsiteX23" fmla="*/ 1720837 w 1788845"/>
              <a:gd name="connsiteY23" fmla="*/ 492225 h 1592634"/>
              <a:gd name="connsiteX24" fmla="*/ 1736782 w 1788845"/>
              <a:gd name="connsiteY24" fmla="*/ 530853 h 1592634"/>
              <a:gd name="connsiteX25" fmla="*/ 1751870 w 1788845"/>
              <a:gd name="connsiteY25" fmla="*/ 570188 h 1592634"/>
              <a:gd name="connsiteX26" fmla="*/ 1764690 w 1788845"/>
              <a:gd name="connsiteY26" fmla="*/ 608510 h 1592634"/>
              <a:gd name="connsiteX27" fmla="*/ 1773524 w 1788845"/>
              <a:gd name="connsiteY27" fmla="*/ 647232 h 1592634"/>
              <a:gd name="connsiteX28" fmla="*/ 1781577 w 1788845"/>
              <a:gd name="connsiteY28" fmla="*/ 685877 h 1592634"/>
              <a:gd name="connsiteX29" fmla="*/ 1786504 w 1788845"/>
              <a:gd name="connsiteY29" fmla="*/ 724216 h 1592634"/>
              <a:gd name="connsiteX30" fmla="*/ 1788456 w 1788845"/>
              <a:gd name="connsiteY30" fmla="*/ 760685 h 1592634"/>
              <a:gd name="connsiteX31" fmla="*/ 1788845 w 1788845"/>
              <a:gd name="connsiteY31" fmla="*/ 797002 h 1592634"/>
              <a:gd name="connsiteX32" fmla="*/ 1786032 w 1788845"/>
              <a:gd name="connsiteY32" fmla="*/ 833793 h 1592634"/>
              <a:gd name="connsiteX33" fmla="*/ 1782513 w 1788845"/>
              <a:gd name="connsiteY33" fmla="*/ 869727 h 1592634"/>
              <a:gd name="connsiteX34" fmla="*/ 1775867 w 1788845"/>
              <a:gd name="connsiteY34" fmla="*/ 905355 h 1592634"/>
              <a:gd name="connsiteX35" fmla="*/ 1766172 w 1788845"/>
              <a:gd name="connsiteY35" fmla="*/ 939895 h 1592634"/>
              <a:gd name="connsiteX36" fmla="*/ 1755770 w 1788845"/>
              <a:gd name="connsiteY36" fmla="*/ 973577 h 1592634"/>
              <a:gd name="connsiteX37" fmla="*/ 1743103 w 1788845"/>
              <a:gd name="connsiteY37" fmla="*/ 1006248 h 1592634"/>
              <a:gd name="connsiteX38" fmla="*/ 1728088 w 1788845"/>
              <a:gd name="connsiteY38" fmla="*/ 1038689 h 1592634"/>
              <a:gd name="connsiteX39" fmla="*/ 1712292 w 1788845"/>
              <a:gd name="connsiteY39" fmla="*/ 1071054 h 1592634"/>
              <a:gd name="connsiteX40" fmla="*/ 1693446 w 1788845"/>
              <a:gd name="connsiteY40" fmla="*/ 1102331 h 1592634"/>
              <a:gd name="connsiteX41" fmla="*/ 1673114 w 1788845"/>
              <a:gd name="connsiteY41" fmla="*/ 1132675 h 1592634"/>
              <a:gd name="connsiteX42" fmla="*/ 1651294 w 1788845"/>
              <a:gd name="connsiteY42" fmla="*/ 1162083 h 1592634"/>
              <a:gd name="connsiteX43" fmla="*/ 1628769 w 1788845"/>
              <a:gd name="connsiteY43" fmla="*/ 1190634 h 1592634"/>
              <a:gd name="connsiteX44" fmla="*/ 1603119 w 1788845"/>
              <a:gd name="connsiteY44" fmla="*/ 1218880 h 1592634"/>
              <a:gd name="connsiteX45" fmla="*/ 1576839 w 1788845"/>
              <a:gd name="connsiteY45" fmla="*/ 1245484 h 1592634"/>
              <a:gd name="connsiteX46" fmla="*/ 1549072 w 1788845"/>
              <a:gd name="connsiteY46" fmla="*/ 1271157 h 1592634"/>
              <a:gd name="connsiteX47" fmla="*/ 1520523 w 1788845"/>
              <a:gd name="connsiteY47" fmla="*/ 1296751 h 1592634"/>
              <a:gd name="connsiteX48" fmla="*/ 1489783 w 1788845"/>
              <a:gd name="connsiteY48" fmla="*/ 1320555 h 1592634"/>
              <a:gd name="connsiteX49" fmla="*/ 1457403 w 1788845"/>
              <a:gd name="connsiteY49" fmla="*/ 1344985 h 1592634"/>
              <a:gd name="connsiteX50" fmla="*/ 1425328 w 1788845"/>
              <a:gd name="connsiteY50" fmla="*/ 1366291 h 1592634"/>
              <a:gd name="connsiteX51" fmla="*/ 1390910 w 1788845"/>
              <a:gd name="connsiteY51" fmla="*/ 1387367 h 1592634"/>
              <a:gd name="connsiteX52" fmla="*/ 1355786 w 1788845"/>
              <a:gd name="connsiteY52" fmla="*/ 1407586 h 1592634"/>
              <a:gd name="connsiteX53" fmla="*/ 1319955 w 1788845"/>
              <a:gd name="connsiteY53" fmla="*/ 1426947 h 1592634"/>
              <a:gd name="connsiteX54" fmla="*/ 1284202 w 1788845"/>
              <a:gd name="connsiteY54" fmla="*/ 1445526 h 1592634"/>
              <a:gd name="connsiteX55" fmla="*/ 1245553 w 1788845"/>
              <a:gd name="connsiteY55" fmla="*/ 1461456 h 1592634"/>
              <a:gd name="connsiteX56" fmla="*/ 1207761 w 1788845"/>
              <a:gd name="connsiteY56" fmla="*/ 1476681 h 1592634"/>
              <a:gd name="connsiteX57" fmla="*/ 1168405 w 1788845"/>
              <a:gd name="connsiteY57" fmla="*/ 1491754 h 1592634"/>
              <a:gd name="connsiteX58" fmla="*/ 1128345 w 1788845"/>
              <a:gd name="connsiteY58" fmla="*/ 1505969 h 1592634"/>
              <a:gd name="connsiteX59" fmla="*/ 1088515 w 1788845"/>
              <a:gd name="connsiteY59" fmla="*/ 1517839 h 1592634"/>
              <a:gd name="connsiteX60" fmla="*/ 1047044 w 1788845"/>
              <a:gd name="connsiteY60" fmla="*/ 1530338 h 1592634"/>
              <a:gd name="connsiteX61" fmla="*/ 1004869 w 1788845"/>
              <a:gd name="connsiteY61" fmla="*/ 1541979 h 1592634"/>
              <a:gd name="connsiteX62" fmla="*/ 962063 w 1788845"/>
              <a:gd name="connsiteY62" fmla="*/ 1551982 h 1592634"/>
              <a:gd name="connsiteX63" fmla="*/ 920194 w 1788845"/>
              <a:gd name="connsiteY63" fmla="*/ 1560498 h 1592634"/>
              <a:gd name="connsiteX64" fmla="*/ 876684 w 1788845"/>
              <a:gd name="connsiteY64" fmla="*/ 1569642 h 1592634"/>
              <a:gd name="connsiteX65" fmla="*/ 834262 w 1788845"/>
              <a:gd name="connsiteY65" fmla="*/ 1575739 h 1592634"/>
              <a:gd name="connsiteX66" fmla="*/ 790982 w 1788845"/>
              <a:gd name="connsiteY66" fmla="*/ 1582539 h 1592634"/>
              <a:gd name="connsiteX67" fmla="*/ 748008 w 1788845"/>
              <a:gd name="connsiteY67" fmla="*/ 1586216 h 1592634"/>
              <a:gd name="connsiteX68" fmla="*/ 705033 w 1788845"/>
              <a:gd name="connsiteY68" fmla="*/ 1589892 h 1592634"/>
              <a:gd name="connsiteX69" fmla="*/ 662212 w 1788845"/>
              <a:gd name="connsiteY69" fmla="*/ 1592006 h 1592634"/>
              <a:gd name="connsiteX70" fmla="*/ 620326 w 1788845"/>
              <a:gd name="connsiteY70" fmla="*/ 1592634 h 1592634"/>
              <a:gd name="connsiteX71" fmla="*/ 577811 w 1788845"/>
              <a:gd name="connsiteY71" fmla="*/ 1591624 h 1592634"/>
              <a:gd name="connsiteX72" fmla="*/ 537012 w 1788845"/>
              <a:gd name="connsiteY72" fmla="*/ 1589204 h 1592634"/>
              <a:gd name="connsiteX73" fmla="*/ 497148 w 1788845"/>
              <a:gd name="connsiteY73" fmla="*/ 1585299 h 1592634"/>
              <a:gd name="connsiteX74" fmla="*/ 455949 w 1788845"/>
              <a:gd name="connsiteY74" fmla="*/ 1578897 h 1592634"/>
              <a:gd name="connsiteX75" fmla="*/ 418031 w 1788845"/>
              <a:gd name="connsiteY75" fmla="*/ 1571237 h 1592634"/>
              <a:gd name="connsiteX76" fmla="*/ 380190 w 1788845"/>
              <a:gd name="connsiteY76" fmla="*/ 1562798 h 1592634"/>
              <a:gd name="connsiteX77" fmla="*/ 343435 w 1788845"/>
              <a:gd name="connsiteY77" fmla="*/ 1551311 h 1592634"/>
              <a:gd name="connsiteX78" fmla="*/ 308397 w 1788845"/>
              <a:gd name="connsiteY78" fmla="*/ 1538414 h 1592634"/>
              <a:gd name="connsiteX79" fmla="*/ 274369 w 1788845"/>
              <a:gd name="connsiteY79" fmla="*/ 1523251 h 1592634"/>
              <a:gd name="connsiteX80" fmla="*/ 240573 w 1788845"/>
              <a:gd name="connsiteY80" fmla="*/ 1505743 h 1592634"/>
              <a:gd name="connsiteX81" fmla="*/ 209197 w 1788845"/>
              <a:gd name="connsiteY81" fmla="*/ 1487685 h 1592634"/>
              <a:gd name="connsiteX82" fmla="*/ 180548 w 1788845"/>
              <a:gd name="connsiteY82" fmla="*/ 1465950 h 1592634"/>
              <a:gd name="connsiteX83" fmla="*/ 166615 w 1788845"/>
              <a:gd name="connsiteY83" fmla="*/ 1455120 h 1592634"/>
              <a:gd name="connsiteX84" fmla="*/ 152835 w 1788845"/>
              <a:gd name="connsiteY84" fmla="*/ 1442729 h 1592634"/>
              <a:gd name="connsiteX85" fmla="*/ 139912 w 1788845"/>
              <a:gd name="connsiteY85" fmla="*/ 1429633 h 1592634"/>
              <a:gd name="connsiteX86" fmla="*/ 126914 w 1788845"/>
              <a:gd name="connsiteY86" fmla="*/ 1417319 h 1592634"/>
              <a:gd name="connsiteX87" fmla="*/ 114143 w 1788845"/>
              <a:gd name="connsiteY87" fmla="*/ 1402661 h 1592634"/>
              <a:gd name="connsiteX88" fmla="*/ 102080 w 1788845"/>
              <a:gd name="connsiteY88" fmla="*/ 1388860 h 1592634"/>
              <a:gd name="connsiteX89" fmla="*/ 90950 w 1788845"/>
              <a:gd name="connsiteY89" fmla="*/ 1373573 h 1592634"/>
              <a:gd name="connsiteX90" fmla="*/ 80602 w 1788845"/>
              <a:gd name="connsiteY90" fmla="*/ 1358364 h 1592634"/>
              <a:gd name="connsiteX91" fmla="*/ 70407 w 1788845"/>
              <a:gd name="connsiteY91" fmla="*/ 1341591 h 1592634"/>
              <a:gd name="connsiteX92" fmla="*/ 60136 w 1788845"/>
              <a:gd name="connsiteY92" fmla="*/ 1325601 h 1592634"/>
              <a:gd name="connsiteX93" fmla="*/ 51581 w 1788845"/>
              <a:gd name="connsiteY93" fmla="*/ 1308200 h 1592634"/>
              <a:gd name="connsiteX94" fmla="*/ 43884 w 1788845"/>
              <a:gd name="connsiteY94" fmla="*/ 1290095 h 1592634"/>
              <a:gd name="connsiteX95" fmla="*/ 34700 w 1788845"/>
              <a:gd name="connsiteY95" fmla="*/ 1271057 h 1592634"/>
              <a:gd name="connsiteX96" fmla="*/ 28720 w 1788845"/>
              <a:gd name="connsiteY96" fmla="*/ 1251543 h 1592634"/>
              <a:gd name="connsiteX97" fmla="*/ 21176 w 1788845"/>
              <a:gd name="connsiteY97" fmla="*/ 1231876 h 1592634"/>
              <a:gd name="connsiteX98" fmla="*/ 16054 w 1788845"/>
              <a:gd name="connsiteY98" fmla="*/ 1211657 h 1592634"/>
              <a:gd name="connsiteX99" fmla="*/ 10931 w 1788845"/>
              <a:gd name="connsiteY99" fmla="*/ 1191439 h 1592634"/>
              <a:gd name="connsiteX100" fmla="*/ 7449 w 1788845"/>
              <a:gd name="connsiteY100" fmla="*/ 1170593 h 1592634"/>
              <a:gd name="connsiteX101" fmla="*/ 4824 w 1788845"/>
              <a:gd name="connsiteY101" fmla="*/ 1149041 h 1592634"/>
              <a:gd name="connsiteX102" fmla="*/ 2200 w 1788845"/>
              <a:gd name="connsiteY102" fmla="*/ 1127490 h 1592634"/>
              <a:gd name="connsiteX103" fmla="*/ 1920 w 1788845"/>
              <a:gd name="connsiteY103" fmla="*/ 1106169 h 1592634"/>
              <a:gd name="connsiteX104" fmla="*/ 0 w 1788845"/>
              <a:gd name="connsiteY104" fmla="*/ 1085475 h 1592634"/>
              <a:gd name="connsiteX105" fmla="*/ 1437 w 1788845"/>
              <a:gd name="connsiteY105" fmla="*/ 1062745 h 1592634"/>
              <a:gd name="connsiteX106" fmla="*/ 1940 w 1788845"/>
              <a:gd name="connsiteY106" fmla="*/ 1041501 h 1592634"/>
              <a:gd name="connsiteX107" fmla="*/ 4081 w 1788845"/>
              <a:gd name="connsiteY107" fmla="*/ 1019628 h 1592634"/>
              <a:gd name="connsiteX108" fmla="*/ 6376 w 1788845"/>
              <a:gd name="connsiteY108" fmla="*/ 996193 h 1592634"/>
              <a:gd name="connsiteX109" fmla="*/ 14644 w 1788845"/>
              <a:gd name="connsiteY109" fmla="*/ 952050 h 1592634"/>
              <a:gd name="connsiteX110" fmla="*/ 23924 w 1788845"/>
              <a:gd name="connsiteY110" fmla="*/ 905639 h 1592634"/>
              <a:gd name="connsiteX111" fmla="*/ 37741 w 1788845"/>
              <a:gd name="connsiteY111" fmla="*/ 861250 h 1592634"/>
              <a:gd name="connsiteX112" fmla="*/ 52569 w 1788845"/>
              <a:gd name="connsiteY112" fmla="*/ 814594 h 1592634"/>
              <a:gd name="connsiteX113" fmla="*/ 69665 w 1788845"/>
              <a:gd name="connsiteY113" fmla="*/ 768949 h 1592634"/>
              <a:gd name="connsiteX114" fmla="*/ 90669 w 1788845"/>
              <a:gd name="connsiteY114" fmla="*/ 723687 h 1592634"/>
              <a:gd name="connsiteX115" fmla="*/ 113314 w 1788845"/>
              <a:gd name="connsiteY115" fmla="*/ 677798 h 1592634"/>
              <a:gd name="connsiteX116" fmla="*/ 137445 w 1788845"/>
              <a:gd name="connsiteY116" fmla="*/ 632842 h 1592634"/>
              <a:gd name="connsiteX117" fmla="*/ 162986 w 1788845"/>
              <a:gd name="connsiteY117" fmla="*/ 589602 h 1592634"/>
              <a:gd name="connsiteX118" fmla="*/ 191807 w 1788845"/>
              <a:gd name="connsiteY118" fmla="*/ 545106 h 1592634"/>
              <a:gd name="connsiteX119" fmla="*/ 221257 w 1788845"/>
              <a:gd name="connsiteY119" fmla="*/ 502248 h 1592634"/>
              <a:gd name="connsiteX120" fmla="*/ 252193 w 1788845"/>
              <a:gd name="connsiteY120" fmla="*/ 460327 h 1592634"/>
              <a:gd name="connsiteX121" fmla="*/ 285321 w 1788845"/>
              <a:gd name="connsiteY121" fmla="*/ 420195 h 1592634"/>
              <a:gd name="connsiteX122" fmla="*/ 319231 w 1788845"/>
              <a:gd name="connsiteY122" fmla="*/ 380141 h 1592634"/>
              <a:gd name="connsiteX123" fmla="*/ 354629 w 1788845"/>
              <a:gd name="connsiteY123" fmla="*/ 341022 h 1592634"/>
              <a:gd name="connsiteX124" fmla="*/ 391359 w 1788845"/>
              <a:gd name="connsiteY124" fmla="*/ 304399 h 1592634"/>
              <a:gd name="connsiteX125" fmla="*/ 427937 w 1788845"/>
              <a:gd name="connsiteY125" fmla="*/ 269338 h 1592634"/>
              <a:gd name="connsiteX126" fmla="*/ 465219 w 1788845"/>
              <a:gd name="connsiteY126" fmla="*/ 235135 h 1592634"/>
              <a:gd name="connsiteX127" fmla="*/ 503836 w 1788845"/>
              <a:gd name="connsiteY127" fmla="*/ 203427 h 1592634"/>
              <a:gd name="connsiteX128" fmla="*/ 543082 w 1788845"/>
              <a:gd name="connsiteY128" fmla="*/ 173360 h 1592634"/>
              <a:gd name="connsiteX129" fmla="*/ 582879 w 1788845"/>
              <a:gd name="connsiteY129" fmla="*/ 145713 h 1592634"/>
              <a:gd name="connsiteX130" fmla="*/ 622524 w 1788845"/>
              <a:gd name="connsiteY130" fmla="*/ 119628 h 1592634"/>
              <a:gd name="connsiteX131" fmla="*/ 662643 w 1788845"/>
              <a:gd name="connsiteY131" fmla="*/ 96745 h 1592634"/>
              <a:gd name="connsiteX132" fmla="*/ 702458 w 1788845"/>
              <a:gd name="connsiteY132" fmla="*/ 76985 h 1592634"/>
              <a:gd name="connsiteX133" fmla="*/ 742119 w 1788845"/>
              <a:gd name="connsiteY133" fmla="*/ 58788 h 1592634"/>
              <a:gd name="connsiteX134" fmla="*/ 781475 w 1788845"/>
              <a:gd name="connsiteY134" fmla="*/ 43716 h 1592634"/>
              <a:gd name="connsiteX135" fmla="*/ 821535 w 1788845"/>
              <a:gd name="connsiteY135" fmla="*/ 29502 h 1592634"/>
              <a:gd name="connsiteX136" fmla="*/ 860432 w 1788845"/>
              <a:gd name="connsiteY136" fmla="*/ 19117 h 1592634"/>
              <a:gd name="connsiteX137" fmla="*/ 899879 w 1788845"/>
              <a:gd name="connsiteY137" fmla="*/ 11151 h 1592634"/>
              <a:gd name="connsiteX138" fmla="*/ 938317 w 1788845"/>
              <a:gd name="connsiteY138" fmla="*/ 5454 h 1592634"/>
              <a:gd name="connsiteX139" fmla="*/ 976524 w 1788845"/>
              <a:gd name="connsiteY139" fmla="*/ 2099 h 1592634"/>
              <a:gd name="connsiteX140" fmla="*/ 1013797 w 1788845"/>
              <a:gd name="connsiteY140" fmla="*/ 230 h 15926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88845" h="1592634">
                <a:moveTo>
                  <a:pt x="1051700" y="0"/>
                </a:moveTo>
                <a:lnTo>
                  <a:pt x="1089295" y="2895"/>
                </a:lnTo>
                <a:lnTo>
                  <a:pt x="1126737" y="7352"/>
                </a:lnTo>
                <a:lnTo>
                  <a:pt x="1162311" y="14781"/>
                </a:lnTo>
                <a:lnTo>
                  <a:pt x="1199371" y="23143"/>
                </a:lnTo>
                <a:lnTo>
                  <a:pt x="1233858" y="33620"/>
                </a:lnTo>
                <a:lnTo>
                  <a:pt x="1269048" y="44955"/>
                </a:lnTo>
                <a:lnTo>
                  <a:pt x="1303152" y="59337"/>
                </a:lnTo>
                <a:lnTo>
                  <a:pt x="1335539" y="75128"/>
                </a:lnTo>
                <a:lnTo>
                  <a:pt x="1368555" y="92559"/>
                </a:lnTo>
                <a:lnTo>
                  <a:pt x="1400559" y="112256"/>
                </a:lnTo>
                <a:lnTo>
                  <a:pt x="1431629" y="133440"/>
                </a:lnTo>
                <a:lnTo>
                  <a:pt x="1461135" y="154470"/>
                </a:lnTo>
                <a:lnTo>
                  <a:pt x="1490337" y="178624"/>
                </a:lnTo>
                <a:lnTo>
                  <a:pt x="1517821" y="204189"/>
                </a:lnTo>
                <a:lnTo>
                  <a:pt x="1545934" y="231392"/>
                </a:lnTo>
                <a:lnTo>
                  <a:pt x="1570767" y="259851"/>
                </a:lnTo>
                <a:lnTo>
                  <a:pt x="1596306" y="289167"/>
                </a:lnTo>
                <a:lnTo>
                  <a:pt x="1619347" y="319817"/>
                </a:lnTo>
                <a:lnTo>
                  <a:pt x="1642234" y="352028"/>
                </a:lnTo>
                <a:lnTo>
                  <a:pt x="1663406" y="385648"/>
                </a:lnTo>
                <a:lnTo>
                  <a:pt x="1683643" y="420755"/>
                </a:lnTo>
                <a:lnTo>
                  <a:pt x="1703098" y="455786"/>
                </a:lnTo>
                <a:lnTo>
                  <a:pt x="1720837" y="492225"/>
                </a:lnTo>
                <a:lnTo>
                  <a:pt x="1736782" y="530853"/>
                </a:lnTo>
                <a:lnTo>
                  <a:pt x="1751870" y="570188"/>
                </a:lnTo>
                <a:lnTo>
                  <a:pt x="1764690" y="608510"/>
                </a:lnTo>
                <a:lnTo>
                  <a:pt x="1773524" y="647232"/>
                </a:lnTo>
                <a:lnTo>
                  <a:pt x="1781577" y="685877"/>
                </a:lnTo>
                <a:lnTo>
                  <a:pt x="1786504" y="724216"/>
                </a:lnTo>
                <a:lnTo>
                  <a:pt x="1788456" y="760685"/>
                </a:lnTo>
                <a:lnTo>
                  <a:pt x="1788845" y="797002"/>
                </a:lnTo>
                <a:lnTo>
                  <a:pt x="1786032" y="833793"/>
                </a:lnTo>
                <a:lnTo>
                  <a:pt x="1782513" y="869727"/>
                </a:lnTo>
                <a:lnTo>
                  <a:pt x="1775867" y="905355"/>
                </a:lnTo>
                <a:lnTo>
                  <a:pt x="1766172" y="939895"/>
                </a:lnTo>
                <a:lnTo>
                  <a:pt x="1755770" y="973577"/>
                </a:lnTo>
                <a:lnTo>
                  <a:pt x="1743103" y="1006248"/>
                </a:lnTo>
                <a:lnTo>
                  <a:pt x="1728088" y="1038689"/>
                </a:lnTo>
                <a:lnTo>
                  <a:pt x="1712292" y="1071054"/>
                </a:lnTo>
                <a:lnTo>
                  <a:pt x="1693446" y="1102331"/>
                </a:lnTo>
                <a:lnTo>
                  <a:pt x="1673114" y="1132675"/>
                </a:lnTo>
                <a:lnTo>
                  <a:pt x="1651294" y="1162083"/>
                </a:lnTo>
                <a:lnTo>
                  <a:pt x="1628769" y="1190634"/>
                </a:lnTo>
                <a:lnTo>
                  <a:pt x="1603119" y="1218880"/>
                </a:lnTo>
                <a:lnTo>
                  <a:pt x="1576839" y="1245484"/>
                </a:lnTo>
                <a:lnTo>
                  <a:pt x="1549072" y="1271157"/>
                </a:lnTo>
                <a:lnTo>
                  <a:pt x="1520523" y="1296751"/>
                </a:lnTo>
                <a:lnTo>
                  <a:pt x="1489783" y="1320555"/>
                </a:lnTo>
                <a:lnTo>
                  <a:pt x="1457403" y="1344985"/>
                </a:lnTo>
                <a:lnTo>
                  <a:pt x="1425328" y="1366291"/>
                </a:lnTo>
                <a:lnTo>
                  <a:pt x="1390910" y="1387367"/>
                </a:lnTo>
                <a:lnTo>
                  <a:pt x="1355786" y="1407586"/>
                </a:lnTo>
                <a:lnTo>
                  <a:pt x="1319955" y="1426947"/>
                </a:lnTo>
                <a:lnTo>
                  <a:pt x="1284202" y="1445526"/>
                </a:lnTo>
                <a:lnTo>
                  <a:pt x="1245553" y="1461456"/>
                </a:lnTo>
                <a:lnTo>
                  <a:pt x="1207761" y="1476681"/>
                </a:lnTo>
                <a:lnTo>
                  <a:pt x="1168405" y="1491754"/>
                </a:lnTo>
                <a:lnTo>
                  <a:pt x="1128345" y="1505969"/>
                </a:lnTo>
                <a:lnTo>
                  <a:pt x="1088515" y="1517839"/>
                </a:lnTo>
                <a:lnTo>
                  <a:pt x="1047044" y="1530338"/>
                </a:lnTo>
                <a:lnTo>
                  <a:pt x="1004869" y="1541979"/>
                </a:lnTo>
                <a:lnTo>
                  <a:pt x="962063" y="1551982"/>
                </a:lnTo>
                <a:lnTo>
                  <a:pt x="920194" y="1560498"/>
                </a:lnTo>
                <a:lnTo>
                  <a:pt x="876684" y="1569642"/>
                </a:lnTo>
                <a:lnTo>
                  <a:pt x="834262" y="1575739"/>
                </a:lnTo>
                <a:lnTo>
                  <a:pt x="790982" y="1582539"/>
                </a:lnTo>
                <a:lnTo>
                  <a:pt x="748008" y="1586216"/>
                </a:lnTo>
                <a:lnTo>
                  <a:pt x="705033" y="1589892"/>
                </a:lnTo>
                <a:lnTo>
                  <a:pt x="662212" y="1592006"/>
                </a:lnTo>
                <a:lnTo>
                  <a:pt x="620326" y="1592634"/>
                </a:lnTo>
                <a:lnTo>
                  <a:pt x="577811" y="1591624"/>
                </a:lnTo>
                <a:lnTo>
                  <a:pt x="537012" y="1589204"/>
                </a:lnTo>
                <a:lnTo>
                  <a:pt x="497148" y="1585299"/>
                </a:lnTo>
                <a:lnTo>
                  <a:pt x="455949" y="1578897"/>
                </a:lnTo>
                <a:lnTo>
                  <a:pt x="418031" y="1571237"/>
                </a:lnTo>
                <a:lnTo>
                  <a:pt x="380190" y="1562798"/>
                </a:lnTo>
                <a:lnTo>
                  <a:pt x="343435" y="1551311"/>
                </a:lnTo>
                <a:lnTo>
                  <a:pt x="308397" y="1538414"/>
                </a:lnTo>
                <a:lnTo>
                  <a:pt x="274369" y="1523251"/>
                </a:lnTo>
                <a:lnTo>
                  <a:pt x="240573" y="1505743"/>
                </a:lnTo>
                <a:lnTo>
                  <a:pt x="209197" y="1487685"/>
                </a:lnTo>
                <a:lnTo>
                  <a:pt x="180548" y="1465950"/>
                </a:lnTo>
                <a:lnTo>
                  <a:pt x="166615" y="1455120"/>
                </a:lnTo>
                <a:lnTo>
                  <a:pt x="152835" y="1442729"/>
                </a:lnTo>
                <a:lnTo>
                  <a:pt x="139912" y="1429633"/>
                </a:lnTo>
                <a:lnTo>
                  <a:pt x="126914" y="1417319"/>
                </a:lnTo>
                <a:lnTo>
                  <a:pt x="114143" y="1402661"/>
                </a:lnTo>
                <a:lnTo>
                  <a:pt x="102080" y="1388860"/>
                </a:lnTo>
                <a:lnTo>
                  <a:pt x="90950" y="1373573"/>
                </a:lnTo>
                <a:lnTo>
                  <a:pt x="80602" y="1358364"/>
                </a:lnTo>
                <a:lnTo>
                  <a:pt x="70407" y="1341591"/>
                </a:lnTo>
                <a:lnTo>
                  <a:pt x="60136" y="1325601"/>
                </a:lnTo>
                <a:lnTo>
                  <a:pt x="51581" y="1308200"/>
                </a:lnTo>
                <a:lnTo>
                  <a:pt x="43884" y="1290095"/>
                </a:lnTo>
                <a:lnTo>
                  <a:pt x="34700" y="1271057"/>
                </a:lnTo>
                <a:lnTo>
                  <a:pt x="28720" y="1251543"/>
                </a:lnTo>
                <a:lnTo>
                  <a:pt x="21176" y="1231876"/>
                </a:lnTo>
                <a:lnTo>
                  <a:pt x="16054" y="1211657"/>
                </a:lnTo>
                <a:lnTo>
                  <a:pt x="10931" y="1191439"/>
                </a:lnTo>
                <a:lnTo>
                  <a:pt x="7449" y="1170593"/>
                </a:lnTo>
                <a:lnTo>
                  <a:pt x="4824" y="1149041"/>
                </a:lnTo>
                <a:lnTo>
                  <a:pt x="2200" y="1127490"/>
                </a:lnTo>
                <a:lnTo>
                  <a:pt x="1920" y="1106169"/>
                </a:lnTo>
                <a:lnTo>
                  <a:pt x="0" y="1085475"/>
                </a:lnTo>
                <a:lnTo>
                  <a:pt x="1437" y="1062745"/>
                </a:lnTo>
                <a:lnTo>
                  <a:pt x="1940" y="1041501"/>
                </a:lnTo>
                <a:lnTo>
                  <a:pt x="4081" y="1019628"/>
                </a:lnTo>
                <a:lnTo>
                  <a:pt x="6376" y="996193"/>
                </a:lnTo>
                <a:lnTo>
                  <a:pt x="14644" y="952050"/>
                </a:lnTo>
                <a:lnTo>
                  <a:pt x="23924" y="905639"/>
                </a:lnTo>
                <a:lnTo>
                  <a:pt x="37741" y="861250"/>
                </a:lnTo>
                <a:lnTo>
                  <a:pt x="52569" y="814594"/>
                </a:lnTo>
                <a:lnTo>
                  <a:pt x="69665" y="768949"/>
                </a:lnTo>
                <a:lnTo>
                  <a:pt x="90669" y="723687"/>
                </a:lnTo>
                <a:lnTo>
                  <a:pt x="113314" y="677798"/>
                </a:lnTo>
                <a:lnTo>
                  <a:pt x="137445" y="632842"/>
                </a:lnTo>
                <a:lnTo>
                  <a:pt x="162986" y="589602"/>
                </a:lnTo>
                <a:lnTo>
                  <a:pt x="191807" y="545106"/>
                </a:lnTo>
                <a:lnTo>
                  <a:pt x="221257" y="502248"/>
                </a:lnTo>
                <a:lnTo>
                  <a:pt x="252193" y="460327"/>
                </a:lnTo>
                <a:lnTo>
                  <a:pt x="285321" y="420195"/>
                </a:lnTo>
                <a:lnTo>
                  <a:pt x="319231" y="380141"/>
                </a:lnTo>
                <a:lnTo>
                  <a:pt x="354629" y="341022"/>
                </a:lnTo>
                <a:lnTo>
                  <a:pt x="391359" y="304399"/>
                </a:lnTo>
                <a:lnTo>
                  <a:pt x="427937" y="269338"/>
                </a:lnTo>
                <a:lnTo>
                  <a:pt x="465219" y="235135"/>
                </a:lnTo>
                <a:lnTo>
                  <a:pt x="503836" y="203427"/>
                </a:lnTo>
                <a:lnTo>
                  <a:pt x="543082" y="173360"/>
                </a:lnTo>
                <a:lnTo>
                  <a:pt x="582879" y="145713"/>
                </a:lnTo>
                <a:lnTo>
                  <a:pt x="622524" y="119628"/>
                </a:lnTo>
                <a:lnTo>
                  <a:pt x="662643" y="96745"/>
                </a:lnTo>
                <a:lnTo>
                  <a:pt x="702458" y="76985"/>
                </a:lnTo>
                <a:lnTo>
                  <a:pt x="742119" y="58788"/>
                </a:lnTo>
                <a:lnTo>
                  <a:pt x="781475" y="43716"/>
                </a:lnTo>
                <a:lnTo>
                  <a:pt x="821535" y="29502"/>
                </a:lnTo>
                <a:lnTo>
                  <a:pt x="860432" y="19117"/>
                </a:lnTo>
                <a:lnTo>
                  <a:pt x="899879" y="11151"/>
                </a:lnTo>
                <a:lnTo>
                  <a:pt x="938317" y="5454"/>
                </a:lnTo>
                <a:lnTo>
                  <a:pt x="976524" y="2099"/>
                </a:lnTo>
                <a:lnTo>
                  <a:pt x="1013797" y="230"/>
                </a:lnTo>
                <a:close/>
              </a:path>
            </a:pathLst>
          </a:custGeom>
        </p:spPr>
        <p:txBody>
          <a:bodyPr wrap="square">
            <a:noAutofit/>
          </a:bodyPr>
          <a:lstStyle/>
          <a:p>
            <a:endParaRPr lang="zh-CN" altLang="en-US"/>
          </a:p>
        </p:txBody>
      </p:sp>
    </p:spTree>
    <p:extLst>
      <p:ext uri="{BB962C8B-B14F-4D97-AF65-F5344CB8AC3E}">
        <p14:creationId val="48473989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524003" y="1836500"/>
            <a:ext cx="2467016" cy="2464846"/>
          </a:xfrm>
          <a:custGeom>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62494" y="1836500"/>
            <a:ext cx="2467016" cy="2464846"/>
          </a:xfrm>
          <a:custGeom>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200986" y="1836500"/>
            <a:ext cx="2467016" cy="2464846"/>
          </a:xfrm>
          <a:custGeom>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Tree>
    <p:extLst>
      <p:ext uri="{BB962C8B-B14F-4D97-AF65-F5344CB8AC3E}">
        <p14:creationId val="69099766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588507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png" Type="http://schemas.openxmlformats.org/officeDocument/2006/relationships/image"/><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media/image1.png" Type="http://schemas.openxmlformats.org/officeDocument/2006/relationships/imag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0.xml" Type="http://schemas.openxmlformats.org/officeDocument/2006/relationships/slideLayout"/><Relationship Id="rId10" Target="../slideLayouts/slideLayout29.xml" Type="http://schemas.openxmlformats.org/officeDocument/2006/relationships/slideLayout"/><Relationship Id="rId11" Target="../slideLayouts/slideLayout30.xml" Type="http://schemas.openxmlformats.org/officeDocument/2006/relationships/slideLayout"/><Relationship Id="rId12" Target="../theme/theme3.xml" Type="http://schemas.openxmlformats.org/officeDocument/2006/relationships/theme"/><Relationship Id="rId2" Target="../slideLayouts/slideLayout21.xml" Type="http://schemas.openxmlformats.org/officeDocument/2006/relationships/slideLayout"/><Relationship Id="rId3" Target="../slideLayouts/slideLayout22.xml" Type="http://schemas.openxmlformats.org/officeDocument/2006/relationships/slideLayout"/><Relationship Id="rId4" Target="../slideLayouts/slideLayout23.xml" Type="http://schemas.openxmlformats.org/officeDocument/2006/relationships/slideLayout"/><Relationship Id="rId5" Target="../slideLayouts/slideLayout24.xml" Type="http://schemas.openxmlformats.org/officeDocument/2006/relationships/slideLayout"/><Relationship Id="rId6" Target="../slideLayouts/slideLayout25.xml" Type="http://schemas.openxmlformats.org/officeDocument/2006/relationships/slideLayout"/><Relationship Id="rId7" Target="../slideLayouts/slideLayout26.xml" Type="http://schemas.openxmlformats.org/officeDocument/2006/relationships/slideLayout"/><Relationship Id="rId8" Target="../slideLayouts/slideLayout27.xml" Type="http://schemas.openxmlformats.org/officeDocument/2006/relationships/slideLayout"/><Relationship Id="rId9" Target="../slideLayouts/slideLayout2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9">
            <a:extLst>
              <a:ext uri="{28A0092B-C50C-407E-A947-70E740481C1C}">
                <a14:useLocalDpi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10">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151816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7" r:id="rId4"/>
    <p:sldLayoutId id="2147483666" r:id="rId5"/>
    <p:sldLayoutId id="2147483665" r:id="rId6"/>
    <p:sldLayoutId id="2147483664" r:id="rId7"/>
    <p:sldLayoutId id="2147483663"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28967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2018/9/13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782420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60.xml" Type="http://schemas.openxmlformats.org/officeDocument/2006/relationships/tags"/><Relationship Id="rId11" Target="../tags/tag61.xml" Type="http://schemas.openxmlformats.org/officeDocument/2006/relationships/tags"/><Relationship Id="rId12" Target="../tags/tag62.xml" Type="http://schemas.openxmlformats.org/officeDocument/2006/relationships/tags"/><Relationship Id="rId13" Target="../tags/tag63.xml" Type="http://schemas.openxmlformats.org/officeDocument/2006/relationships/tags"/><Relationship Id="rId14" Target="../tags/tag64.xml" Type="http://schemas.openxmlformats.org/officeDocument/2006/relationships/tags"/><Relationship Id="rId15" Target="../tags/tag65.xml" Type="http://schemas.openxmlformats.org/officeDocument/2006/relationships/tags"/><Relationship Id="rId16" Target="../tags/tag66.xml" Type="http://schemas.openxmlformats.org/officeDocument/2006/relationships/tags"/><Relationship Id="rId2" Target="../notesSlides/notesSlide10.xml" Type="http://schemas.openxmlformats.org/officeDocument/2006/relationships/notesSlide"/><Relationship Id="rId3" Target="../tags/tag55.xml" Type="http://schemas.openxmlformats.org/officeDocument/2006/relationships/tags"/><Relationship Id="rId4" Target="../tags/tag56.xml" Type="http://schemas.openxmlformats.org/officeDocument/2006/relationships/tags"/><Relationship Id="rId5" Target="../tags/tag57.xml" Type="http://schemas.openxmlformats.org/officeDocument/2006/relationships/tags"/><Relationship Id="rId6" Target="../media/image7.emf" Type="http://schemas.openxmlformats.org/officeDocument/2006/relationships/image"/><Relationship Id="rId7" Target="../tags/tag58.xml" Type="http://schemas.openxmlformats.org/officeDocument/2006/relationships/tags"/><Relationship Id="rId8" Target="../media/image8.png" Type="http://schemas.openxmlformats.org/officeDocument/2006/relationships/image"/><Relationship Id="rId9" Target="../tags/tag59.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9.jpeg" Type="http://schemas.openxmlformats.org/officeDocument/2006/relationships/image"/><Relationship Id="rId11" Target="../media/image10.jpeg" Type="http://schemas.openxmlformats.org/officeDocument/2006/relationships/image"/><Relationship Id="rId12" Target="../media/image11.jpeg" Type="http://schemas.openxmlformats.org/officeDocument/2006/relationships/image"/><Relationship Id="rId13" Target="../tags/tag73.xml" Type="http://schemas.openxmlformats.org/officeDocument/2006/relationships/tags"/><Relationship Id="rId2" Target="../notesSlides/notesSlide11.xml" Type="http://schemas.openxmlformats.org/officeDocument/2006/relationships/notesSlide"/><Relationship Id="rId3" Target="../tags/tag67.xml" Type="http://schemas.openxmlformats.org/officeDocument/2006/relationships/tags"/><Relationship Id="rId4" Target="../tags/tag68.xml" Type="http://schemas.openxmlformats.org/officeDocument/2006/relationships/tags"/><Relationship Id="rId5" Target="../tags/tag69.xml" Type="http://schemas.openxmlformats.org/officeDocument/2006/relationships/tags"/><Relationship Id="rId6" Target="../tags/tag70.xml" Type="http://schemas.openxmlformats.org/officeDocument/2006/relationships/tags"/><Relationship Id="rId7" Target="../tags/tag71.xml" Type="http://schemas.openxmlformats.org/officeDocument/2006/relationships/tags"/><Relationship Id="rId8" Target="../tags/tag72.xml" Type="http://schemas.openxmlformats.org/officeDocument/2006/relationships/tags"/><Relationship Id="rId9" Target="../media/image7.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tags/tag74.xml" Type="http://schemas.openxmlformats.org/officeDocument/2006/relationships/tags"/><Relationship Id="rId4" Target="../tags/tag75.xml" Type="http://schemas.openxmlformats.org/officeDocument/2006/relationships/tags"/><Relationship Id="rId5" Target="../tags/tag76.xml" Type="http://schemas.openxmlformats.org/officeDocument/2006/relationships/tags"/><Relationship Id="rId6" Target="../tags/tag77.xml" Type="http://schemas.openxmlformats.org/officeDocument/2006/relationships/tags"/><Relationship Id="rId7" Target="../tags/tag78.xml" Type="http://schemas.openxmlformats.org/officeDocument/2006/relationships/tags"/><Relationship Id="rId8" Target="../media/image7.emf" Type="http://schemas.openxmlformats.org/officeDocument/2006/relationships/image"/><Relationship Id="rId9" Target="../tags/tag79.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85.xml" Type="http://schemas.openxmlformats.org/officeDocument/2006/relationships/tags"/><Relationship Id="rId11" Target="../tags/tag86.xml" Type="http://schemas.openxmlformats.org/officeDocument/2006/relationships/tags"/><Relationship Id="rId12" Target="../tags/tag87.xml" Type="http://schemas.openxmlformats.org/officeDocument/2006/relationships/tags"/><Relationship Id="rId13" Target="../tags/tag88.xml" Type="http://schemas.openxmlformats.org/officeDocument/2006/relationships/tags"/><Relationship Id="rId14" Target="../tags/tag89.xml" Type="http://schemas.openxmlformats.org/officeDocument/2006/relationships/tags"/><Relationship Id="rId15" Target="../tags/tag90.xml" Type="http://schemas.openxmlformats.org/officeDocument/2006/relationships/tags"/><Relationship Id="rId16" Target="../tags/tag91.xml" Type="http://schemas.openxmlformats.org/officeDocument/2006/relationships/tags"/><Relationship Id="rId17" Target="../tags/tag92.xml" Type="http://schemas.openxmlformats.org/officeDocument/2006/relationships/tags"/><Relationship Id="rId2" Target="../notesSlides/notesSlide13.xml" Type="http://schemas.openxmlformats.org/officeDocument/2006/relationships/notesSlide"/><Relationship Id="rId3" Target="../media/image7.emf" Type="http://schemas.openxmlformats.org/officeDocument/2006/relationships/image"/><Relationship Id="rId4" Target="../tags/tag80.xml" Type="http://schemas.openxmlformats.org/officeDocument/2006/relationships/tags"/><Relationship Id="rId5" Target="../tags/tag81.xml" Type="http://schemas.openxmlformats.org/officeDocument/2006/relationships/tags"/><Relationship Id="rId6" Target="../media/image8.png" Type="http://schemas.openxmlformats.org/officeDocument/2006/relationships/image"/><Relationship Id="rId7" Target="../tags/tag82.xml" Type="http://schemas.openxmlformats.org/officeDocument/2006/relationships/tags"/><Relationship Id="rId8" Target="../tags/tag83.xml" Type="http://schemas.openxmlformats.org/officeDocument/2006/relationships/tags"/><Relationship Id="rId9" Target="../tags/tag84.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6.emf"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00.xml" Type="http://schemas.openxmlformats.org/officeDocument/2006/relationships/tags"/><Relationship Id="rId11" Target="../tags/tag101.xml" Type="http://schemas.openxmlformats.org/officeDocument/2006/relationships/tags"/><Relationship Id="rId12" Target="../tags/tag102.xml" Type="http://schemas.openxmlformats.org/officeDocument/2006/relationships/tags"/><Relationship Id="rId13" Target="../tags/tag103.xml" Type="http://schemas.openxmlformats.org/officeDocument/2006/relationships/tags"/><Relationship Id="rId14" Target="../media/image7.emf" Type="http://schemas.openxmlformats.org/officeDocument/2006/relationships/image"/><Relationship Id="rId15" Target="../tags/tag104.xml" Type="http://schemas.openxmlformats.org/officeDocument/2006/relationships/tags"/><Relationship Id="rId2" Target="../notesSlides/notesSlide15.xml" Type="http://schemas.openxmlformats.org/officeDocument/2006/relationships/notesSlide"/><Relationship Id="rId3" Target="../tags/tag93.xml" Type="http://schemas.openxmlformats.org/officeDocument/2006/relationships/tags"/><Relationship Id="rId4" Target="../tags/tag94.xml" Type="http://schemas.openxmlformats.org/officeDocument/2006/relationships/tags"/><Relationship Id="rId5" Target="../tags/tag95.xml" Type="http://schemas.openxmlformats.org/officeDocument/2006/relationships/tags"/><Relationship Id="rId6" Target="../tags/tag96.xml" Type="http://schemas.openxmlformats.org/officeDocument/2006/relationships/tags"/><Relationship Id="rId7" Target="../tags/tag97.xml" Type="http://schemas.openxmlformats.org/officeDocument/2006/relationships/tags"/><Relationship Id="rId8" Target="../tags/tag98.xml" Type="http://schemas.openxmlformats.org/officeDocument/2006/relationships/tags"/><Relationship Id="rId9" Target="../tags/tag99.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11.xml" Type="http://schemas.openxmlformats.org/officeDocument/2006/relationships/tags"/><Relationship Id="rId11" Target="../media/image7.emf" Type="http://schemas.openxmlformats.org/officeDocument/2006/relationships/image"/><Relationship Id="rId12" Target="../tags/tag112.xml" Type="http://schemas.openxmlformats.org/officeDocument/2006/relationships/tags"/><Relationship Id="rId2" Target="../notesSlides/notesSlide16.xml" Type="http://schemas.openxmlformats.org/officeDocument/2006/relationships/notesSlide"/><Relationship Id="rId3" Target="../tags/tag105.xml" Type="http://schemas.openxmlformats.org/officeDocument/2006/relationships/tags"/><Relationship Id="rId4" Target="../tags/tag106.xml" Type="http://schemas.openxmlformats.org/officeDocument/2006/relationships/tags"/><Relationship Id="rId5" Target="../media/image8.png" Type="http://schemas.openxmlformats.org/officeDocument/2006/relationships/image"/><Relationship Id="rId6" Target="../tags/tag107.xml" Type="http://schemas.openxmlformats.org/officeDocument/2006/relationships/tags"/><Relationship Id="rId7" Target="../tags/tag108.xml" Type="http://schemas.openxmlformats.org/officeDocument/2006/relationships/tags"/><Relationship Id="rId8" Target="../tags/tag109.xml" Type="http://schemas.openxmlformats.org/officeDocument/2006/relationships/tags"/><Relationship Id="rId9" Target="../tags/tag110.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120.xml" Type="http://schemas.openxmlformats.org/officeDocument/2006/relationships/tags"/><Relationship Id="rId11" Target="../media/image7.emf" Type="http://schemas.openxmlformats.org/officeDocument/2006/relationships/image"/><Relationship Id="rId12" Target="../media/image12.jpeg" Type="http://schemas.openxmlformats.org/officeDocument/2006/relationships/image"/><Relationship Id="rId13" Target="../media/image13.jpeg" Type="http://schemas.openxmlformats.org/officeDocument/2006/relationships/image"/><Relationship Id="rId14" Target="../media/image14.jpeg" Type="http://schemas.openxmlformats.org/officeDocument/2006/relationships/image"/><Relationship Id="rId15" Target="../media/image15.jpeg" Type="http://schemas.openxmlformats.org/officeDocument/2006/relationships/image"/><Relationship Id="rId16" Target="../tags/tag121.xml" Type="http://schemas.openxmlformats.org/officeDocument/2006/relationships/tags"/><Relationship Id="rId2" Target="../notesSlides/notesSlide17.xml" Type="http://schemas.openxmlformats.org/officeDocument/2006/relationships/notesSlide"/><Relationship Id="rId3" Target="../tags/tag113.xml" Type="http://schemas.openxmlformats.org/officeDocument/2006/relationships/tags"/><Relationship Id="rId4" Target="../tags/tag114.xml" Type="http://schemas.openxmlformats.org/officeDocument/2006/relationships/tags"/><Relationship Id="rId5" Target="../tags/tag115.xml" Type="http://schemas.openxmlformats.org/officeDocument/2006/relationships/tags"/><Relationship Id="rId6" Target="../tags/tag116.xml" Type="http://schemas.openxmlformats.org/officeDocument/2006/relationships/tags"/><Relationship Id="rId7" Target="../tags/tag117.xml" Type="http://schemas.openxmlformats.org/officeDocument/2006/relationships/tags"/><Relationship Id="rId8" Target="../tags/tag118.xml" Type="http://schemas.openxmlformats.org/officeDocument/2006/relationships/tags"/><Relationship Id="rId9" Target="../tags/tag119.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7.emf" Type="http://schemas.openxmlformats.org/officeDocument/2006/relationships/image"/><Relationship Id="rId11" Target="../media/image18.emf" Type="http://schemas.openxmlformats.org/officeDocument/2006/relationships/image"/><Relationship Id="rId12" Target="../tags/tag126.xml" Type="http://schemas.openxmlformats.org/officeDocument/2006/relationships/tags"/><Relationship Id="rId13" Target="../tags/tag127.xml" Type="http://schemas.openxmlformats.org/officeDocument/2006/relationships/tags"/><Relationship Id="rId14" Target="../tags/tag128.xml" Type="http://schemas.openxmlformats.org/officeDocument/2006/relationships/tags"/><Relationship Id="rId15" Target="../tags/tag129.xml" Type="http://schemas.openxmlformats.org/officeDocument/2006/relationships/tags"/><Relationship Id="rId2" Target="../notesSlides/notesSlide18.xml" Type="http://schemas.openxmlformats.org/officeDocument/2006/relationships/notesSlide"/><Relationship Id="rId3" Target="../tags/tag122.xml" Type="http://schemas.openxmlformats.org/officeDocument/2006/relationships/tags"/><Relationship Id="rId4" Target="../tags/tag123.xml" Type="http://schemas.openxmlformats.org/officeDocument/2006/relationships/tags"/><Relationship Id="rId5" Target="../tags/tag124.xml" Type="http://schemas.openxmlformats.org/officeDocument/2006/relationships/tags"/><Relationship Id="rId6" Target="../media/image7.emf" Type="http://schemas.openxmlformats.org/officeDocument/2006/relationships/image"/><Relationship Id="rId7" Target="../tags/tag125.xml" Type="http://schemas.openxmlformats.org/officeDocument/2006/relationships/tags"/><Relationship Id="rId8" Target="../media/image8.png" Type="http://schemas.openxmlformats.org/officeDocument/2006/relationships/image"/><Relationship Id="rId9" Target="../media/image16.emf"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6.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5.emf"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36.xml" Type="http://schemas.openxmlformats.org/officeDocument/2006/relationships/tags"/><Relationship Id="rId11" Target="../tags/tag137.xml" Type="http://schemas.openxmlformats.org/officeDocument/2006/relationships/tags"/><Relationship Id="rId12" Target="../tags/tag138.xml" Type="http://schemas.openxmlformats.org/officeDocument/2006/relationships/tags"/><Relationship Id="rId2" Target="../notesSlides/notesSlide20.xml" Type="http://schemas.openxmlformats.org/officeDocument/2006/relationships/notesSlide"/><Relationship Id="rId3" Target="../media/image7.emf" Type="http://schemas.openxmlformats.org/officeDocument/2006/relationships/image"/><Relationship Id="rId4" Target="../tags/tag130.xml" Type="http://schemas.openxmlformats.org/officeDocument/2006/relationships/tags"/><Relationship Id="rId5" Target="../tags/tag131.xml" Type="http://schemas.openxmlformats.org/officeDocument/2006/relationships/tags"/><Relationship Id="rId6" Target="../tags/tag132.xml" Type="http://schemas.openxmlformats.org/officeDocument/2006/relationships/tags"/><Relationship Id="rId7" Target="../tags/tag133.xml" Type="http://schemas.openxmlformats.org/officeDocument/2006/relationships/tags"/><Relationship Id="rId8" Target="../tags/tag134.xml" Type="http://schemas.openxmlformats.org/officeDocument/2006/relationships/tags"/><Relationship Id="rId9" Target="../tags/tag135.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42.xml" Type="http://schemas.openxmlformats.org/officeDocument/2006/relationships/tags"/><Relationship Id="rId11" Target="../tags/tag143.xml" Type="http://schemas.openxmlformats.org/officeDocument/2006/relationships/tags"/><Relationship Id="rId12" Target="../tags/tag144.xml" Type="http://schemas.openxmlformats.org/officeDocument/2006/relationships/tags"/><Relationship Id="rId13" Target="../tags/tag145.xml" Type="http://schemas.openxmlformats.org/officeDocument/2006/relationships/tags"/><Relationship Id="rId14" Target="../tags/tag146.xml" Type="http://schemas.openxmlformats.org/officeDocument/2006/relationships/tags"/><Relationship Id="rId15" Target="../media/image7.emf" Type="http://schemas.openxmlformats.org/officeDocument/2006/relationships/image"/><Relationship Id="rId16" Target="../tags/tag147.xml" Type="http://schemas.openxmlformats.org/officeDocument/2006/relationships/tags"/><Relationship Id="rId2" Target="../notesSlides/notesSlide21.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tags/tag139.xml" Type="http://schemas.openxmlformats.org/officeDocument/2006/relationships/tags"/><Relationship Id="rId8" Target="../tags/tag140.xml" Type="http://schemas.openxmlformats.org/officeDocument/2006/relationships/tags"/><Relationship Id="rId9" Target="../tags/tag141.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 Id="rId3" Target="../media/image7.emf" Type="http://schemas.openxmlformats.org/officeDocument/2006/relationships/image"/><Relationship Id="rId4" Target="../media/image9.jpeg" Type="http://schemas.openxmlformats.org/officeDocument/2006/relationships/image"/><Relationship Id="rId5" Target="../media/image23.jpeg" Type="http://schemas.openxmlformats.org/officeDocument/2006/relationships/image"/><Relationship Id="rId6" Target="../media/image24.jpeg" Type="http://schemas.openxmlformats.org/officeDocument/2006/relationships/image"/><Relationship Id="rId7" Target="../media/image10.jpeg" Type="http://schemas.openxmlformats.org/officeDocument/2006/relationships/image"/><Relationship Id="rId8" Target="../tags/tag148.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10" Target="../tags/tag152.xml" Type="http://schemas.openxmlformats.org/officeDocument/2006/relationships/tags"/><Relationship Id="rId11" Target="../tags/tag153.xml" Type="http://schemas.openxmlformats.org/officeDocument/2006/relationships/tags"/><Relationship Id="rId12" Target="../tags/tag154.xml" Type="http://schemas.openxmlformats.org/officeDocument/2006/relationships/tags"/><Relationship Id="rId13" Target="../media/image7.emf" Type="http://schemas.openxmlformats.org/officeDocument/2006/relationships/image"/><Relationship Id="rId14" Target="../tags/tag155.xml" Type="http://schemas.openxmlformats.org/officeDocument/2006/relationships/tags"/><Relationship Id="rId2" Target="../notesSlides/notesSlide23.xml" Type="http://schemas.openxmlformats.org/officeDocument/2006/relationships/notesSlide"/><Relationship Id="rId3" Target="../media/image9.jpeg" Type="http://schemas.openxmlformats.org/officeDocument/2006/relationships/image"/><Relationship Id="rId4" Target="../media/image25.jpeg" Type="http://schemas.openxmlformats.org/officeDocument/2006/relationships/image"/><Relationship Id="rId5" Target="../media/image10.jpeg" Type="http://schemas.openxmlformats.org/officeDocument/2006/relationships/image"/><Relationship Id="rId6" Target="../tags/tag149.xml" Type="http://schemas.openxmlformats.org/officeDocument/2006/relationships/tags"/><Relationship Id="rId7" Target="../tags/tag150.xml" Type="http://schemas.openxmlformats.org/officeDocument/2006/relationships/tags"/><Relationship Id="rId8" Target="../media/image8.png" Type="http://schemas.openxmlformats.org/officeDocument/2006/relationships/image"/><Relationship Id="rId9" Target="../tags/tag151.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 Id="rId3" Target="../tags/tag156.xml" Type="http://schemas.openxmlformats.org/officeDocument/2006/relationships/tags"/><Relationship Id="rId4" Target="../tags/tag157.xml" Type="http://schemas.openxmlformats.org/officeDocument/2006/relationships/tags"/><Relationship Id="rId5" Target="../tags/tag158.xml" Type="http://schemas.openxmlformats.org/officeDocument/2006/relationships/tags"/><Relationship Id="rId6" Target="../media/image7.emf" Type="http://schemas.openxmlformats.org/officeDocument/2006/relationships/image"/><Relationship Id="rId7" Target="../media/image11.jpeg" Type="http://schemas.openxmlformats.org/officeDocument/2006/relationships/image"/><Relationship Id="rId8" Target="../tags/tag159.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0.xml" Type="http://schemas.openxmlformats.org/officeDocument/2006/relationships/slideLayout"/><Relationship Id="rId2" Target="../media/image2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6.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7.xml" Type="http://schemas.openxmlformats.org/officeDocument/2006/relationships/tags"/><Relationship Id="rId2" Target="../notesSlides/notesSlide4.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media/image7.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7.emf" Type="http://schemas.openxmlformats.org/officeDocument/2006/relationships/image"/><Relationship Id="rId4" Target="../tags/tag8.xml" Type="http://schemas.openxmlformats.org/officeDocument/2006/relationships/tags"/><Relationship Id="rId5" Target="../tags/tag9.xml" Type="http://schemas.openxmlformats.org/officeDocument/2006/relationships/tags"/><Relationship Id="rId6" Target="../tags/tag10.xml" Type="http://schemas.openxmlformats.org/officeDocument/2006/relationships/tags"/><Relationship Id="rId7" Target="../tags/tag11.xml" Type="http://schemas.openxmlformats.org/officeDocument/2006/relationships/tags"/><Relationship Id="rId8" Target="../tags/tag12.xml" Type="http://schemas.openxmlformats.org/officeDocument/2006/relationships/tags"/><Relationship Id="rId9" Target="../tags/tag13.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9.xml" Type="http://schemas.openxmlformats.org/officeDocument/2006/relationships/tags"/><Relationship Id="rId11" Target="../tags/tag20.xml" Type="http://schemas.openxmlformats.org/officeDocument/2006/relationships/tags"/><Relationship Id="rId12" Target="../tags/tag21.xml" Type="http://schemas.openxmlformats.org/officeDocument/2006/relationships/tags"/><Relationship Id="rId13" Target="../tags/tag22.xml" Type="http://schemas.openxmlformats.org/officeDocument/2006/relationships/tags"/><Relationship Id="rId14" Target="../tags/tag23.xml" Type="http://schemas.openxmlformats.org/officeDocument/2006/relationships/tags"/><Relationship Id="rId15" Target="../tags/tag24.xml" Type="http://schemas.openxmlformats.org/officeDocument/2006/relationships/tags"/><Relationship Id="rId16" Target="../tags/tag25.xml" Type="http://schemas.openxmlformats.org/officeDocument/2006/relationships/tags"/><Relationship Id="rId17" Target="../tags/tag26.xml" Type="http://schemas.openxmlformats.org/officeDocument/2006/relationships/tags"/><Relationship Id="rId18" Target="../tags/tag27.xml" Type="http://schemas.openxmlformats.org/officeDocument/2006/relationships/tags"/><Relationship Id="rId19" Target="../tags/tag28.xml" Type="http://schemas.openxmlformats.org/officeDocument/2006/relationships/tags"/><Relationship Id="rId2" Target="../notesSlides/notesSlide6.xml" Type="http://schemas.openxmlformats.org/officeDocument/2006/relationships/notesSlide"/><Relationship Id="rId20" Target="../tags/tag29.xml" Type="http://schemas.openxmlformats.org/officeDocument/2006/relationships/tags"/><Relationship Id="rId21" Target="../tags/tag30.xml" Type="http://schemas.openxmlformats.org/officeDocument/2006/relationships/tags"/><Relationship Id="rId22" Target="../tags/tag31.xml" Type="http://schemas.openxmlformats.org/officeDocument/2006/relationships/tags"/><Relationship Id="rId3" Target="../media/image7.emf" Type="http://schemas.openxmlformats.org/officeDocument/2006/relationships/image"/><Relationship Id="rId4" Target="../tags/tag14.xml" Type="http://schemas.openxmlformats.org/officeDocument/2006/relationships/tags"/><Relationship Id="rId5" Target="../tags/tag15.xml" Type="http://schemas.openxmlformats.org/officeDocument/2006/relationships/tags"/><Relationship Id="rId6" Target="../media/image8.png" Type="http://schemas.openxmlformats.org/officeDocument/2006/relationships/image"/><Relationship Id="rId7" Target="../tags/tag16.xml" Type="http://schemas.openxmlformats.org/officeDocument/2006/relationships/tags"/><Relationship Id="rId8" Target="../tags/tag17.xml" Type="http://schemas.openxmlformats.org/officeDocument/2006/relationships/tags"/><Relationship Id="rId9" Target="../tags/tag18.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8.xml" Type="http://schemas.openxmlformats.org/officeDocument/2006/relationships/tags"/><Relationship Id="rId11" Target="../tags/tag39.xml" Type="http://schemas.openxmlformats.org/officeDocument/2006/relationships/tags"/><Relationship Id="rId12" Target="../tags/tag40.xml" Type="http://schemas.openxmlformats.org/officeDocument/2006/relationships/tags"/><Relationship Id="rId13" Target="../tags/tag41.xml" Type="http://schemas.openxmlformats.org/officeDocument/2006/relationships/tags"/><Relationship Id="rId14" Target="../tags/tag42.xml" Type="http://schemas.openxmlformats.org/officeDocument/2006/relationships/tags"/><Relationship Id="rId15" Target="../tags/tag43.xml" Type="http://schemas.openxmlformats.org/officeDocument/2006/relationships/tags"/><Relationship Id="rId16" Target="../tags/tag44.xml" Type="http://schemas.openxmlformats.org/officeDocument/2006/relationships/tags"/><Relationship Id="rId17" Target="../tags/tag45.xml" Type="http://schemas.openxmlformats.org/officeDocument/2006/relationships/tags"/><Relationship Id="rId18" Target="../tags/tag46.xml" Type="http://schemas.openxmlformats.org/officeDocument/2006/relationships/tags"/><Relationship Id="rId19" Target="../tags/tag47.xml" Type="http://schemas.openxmlformats.org/officeDocument/2006/relationships/tags"/><Relationship Id="rId2" Target="../notesSlides/notesSlide7.xml" Type="http://schemas.openxmlformats.org/officeDocument/2006/relationships/notesSlide"/><Relationship Id="rId3" Target="../media/image7.emf" Type="http://schemas.openxmlformats.org/officeDocument/2006/relationships/image"/><Relationship Id="rId4" Target="../tags/tag32.xml" Type="http://schemas.openxmlformats.org/officeDocument/2006/relationships/tags"/><Relationship Id="rId5" Target="../tags/tag33.xml" Type="http://schemas.openxmlformats.org/officeDocument/2006/relationships/tags"/><Relationship Id="rId6" Target="../tags/tag34.xml" Type="http://schemas.openxmlformats.org/officeDocument/2006/relationships/tags"/><Relationship Id="rId7" Target="../tags/tag35.xml" Type="http://schemas.openxmlformats.org/officeDocument/2006/relationships/tags"/><Relationship Id="rId8" Target="../tags/tag36.xml" Type="http://schemas.openxmlformats.org/officeDocument/2006/relationships/tags"/><Relationship Id="rId9" Target="../tags/tag37.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6.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53.xml" Type="http://schemas.openxmlformats.org/officeDocument/2006/relationships/tags"/><Relationship Id="rId11" Target="../tags/tag54.xml" Type="http://schemas.openxmlformats.org/officeDocument/2006/relationships/tags"/><Relationship Id="rId2" Target="../notesSlides/notesSlide9.xml" Type="http://schemas.openxmlformats.org/officeDocument/2006/relationships/notesSlide"/><Relationship Id="rId3" Target="../tags/tag48.xml" Type="http://schemas.openxmlformats.org/officeDocument/2006/relationships/tags"/><Relationship Id="rId4" Target="../media/image8.png" Type="http://schemas.openxmlformats.org/officeDocument/2006/relationships/image"/><Relationship Id="rId5" Target="../tags/tag49.xml" Type="http://schemas.openxmlformats.org/officeDocument/2006/relationships/tags"/><Relationship Id="rId6" Target="../tags/tag50.xml" Type="http://schemas.openxmlformats.org/officeDocument/2006/relationships/tags"/><Relationship Id="rId7" Target="../media/image7.emf" Type="http://schemas.openxmlformats.org/officeDocument/2006/relationships/image"/><Relationship Id="rId8" Target="../tags/tag51.xml" Type="http://schemas.openxmlformats.org/officeDocument/2006/relationships/tags"/><Relationship Id="rId9" Target="../tags/tag52.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2927531" y="3161462"/>
            <a:ext cx="6278880" cy="1310640"/>
          </a:xfrm>
          <a:prstGeom prst="rect">
            <a:avLst/>
          </a:prstGeom>
          <a:noFill/>
        </p:spPr>
        <p:txBody>
          <a:bodyPr rtlCol="0" wrap="none">
            <a:spAutoFit/>
            <a:scene3d>
              <a:camera prst="orthographicFront"/>
              <a:lightRig dir="t" rig="threePt"/>
            </a:scene3d>
            <a:sp3d contourW="12700"/>
          </a:bodyPr>
          <a:lstStyle/>
          <a:p>
            <a:pPr algn="ctr"/>
            <a:r>
              <a:rPr altLang="en-US" lang="zh-CN" sz="8000">
                <a:solidFill>
                  <a:srgbClr val="1C75BC"/>
                </a:solidFill>
                <a:latin charset="-122" panose="00020600040101010101" pitchFamily="18" typeface="汉仪趣黑W"/>
                <a:ea charset="-122" panose="00020600040101010101" pitchFamily="18" typeface="汉仪趣黑W"/>
              </a:rPr>
              <a:t>手绘教学课件</a:t>
            </a:r>
          </a:p>
        </p:txBody>
      </p:sp>
      <p:sp>
        <p:nvSpPr>
          <p:cNvPr id="8" name="文本框 7"/>
          <p:cNvSpPr txBox="1"/>
          <p:nvPr/>
        </p:nvSpPr>
        <p:spPr>
          <a:xfrm>
            <a:off x="3294742" y="4354275"/>
            <a:ext cx="5544458" cy="508406"/>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20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9" name="文本框 8"/>
          <p:cNvSpPr txBox="1"/>
          <p:nvPr/>
        </p:nvSpPr>
        <p:spPr>
          <a:xfrm>
            <a:off x="3987981" y="2547658"/>
            <a:ext cx="4157980" cy="762000"/>
          </a:xfrm>
          <a:prstGeom prst="rect">
            <a:avLst/>
          </a:prstGeom>
          <a:noFill/>
        </p:spPr>
        <p:txBody>
          <a:bodyPr rtlCol="0" wrap="none">
            <a:spAutoFit/>
            <a:scene3d>
              <a:camera prst="orthographicFront"/>
              <a:lightRig dir="t" rig="threePt"/>
            </a:scene3d>
            <a:sp3d contourW="12700"/>
          </a:bodyPr>
          <a:lstStyle/>
          <a:p>
            <a:pPr algn="ctr"/>
            <a:r>
              <a:rPr altLang="zh-CN" lang="en-US" smtClean="0" sz="4400">
                <a:solidFill>
                  <a:schemeClr val="tx1">
                    <a:lumMod val="65000"/>
                    <a:lumOff val="35000"/>
                  </a:schemeClr>
                </a:solidFill>
                <a:ea charset="-122" panose="00020600040101010101" pitchFamily="18" typeface="汉仪趣黑W"/>
              </a:rPr>
              <a:t>POWER POINT</a:t>
            </a:r>
          </a:p>
        </p:txBody>
      </p:sp>
    </p:spTree>
    <p:extLst>
      <p:ext uri="{BB962C8B-B14F-4D97-AF65-F5344CB8AC3E}">
        <p14:creationId val="217673463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750" fill="hold" id="7"/>
                                        <p:tgtEl>
                                          <p:spTgt spid="9"/>
                                        </p:tgtEl>
                                        <p:attrNameLst>
                                          <p:attrName>ppt_w</p:attrName>
                                        </p:attrNameLst>
                                      </p:cBhvr>
                                      <p:tavLst>
                                        <p:tav tm="0">
                                          <p:val>
                                            <p:fltVal val="0"/>
                                          </p:val>
                                        </p:tav>
                                        <p:tav tm="100000">
                                          <p:val>
                                            <p:strVal val="#ppt_w"/>
                                          </p:val>
                                        </p:tav>
                                      </p:tavLst>
                                    </p:anim>
                                    <p:anim calcmode="lin" valueType="num">
                                      <p:cBhvr>
                                        <p:cTn dur="750" fill="hold" id="8"/>
                                        <p:tgtEl>
                                          <p:spTgt spid="9"/>
                                        </p:tgtEl>
                                        <p:attrNameLst>
                                          <p:attrName>ppt_h</p:attrName>
                                        </p:attrNameLst>
                                      </p:cBhvr>
                                      <p:tavLst>
                                        <p:tav tm="0">
                                          <p:val>
                                            <p:fltVal val="0"/>
                                          </p:val>
                                        </p:tav>
                                        <p:tav tm="100000">
                                          <p:val>
                                            <p:strVal val="#ppt_h"/>
                                          </p:val>
                                        </p:tav>
                                      </p:tavLst>
                                    </p:anim>
                                    <p:animEffect filter="fade" transition="in">
                                      <p:cBhvr>
                                        <p:cTn dur="750" id="9"/>
                                        <p:tgtEl>
                                          <p:spTgt spid="9"/>
                                        </p:tgtEl>
                                      </p:cBhvr>
                                    </p:animEffect>
                                    <p:anim calcmode="lin" valueType="num">
                                      <p:cBhvr>
                                        <p:cTn dur="750" fill="hold" id="10"/>
                                        <p:tgtEl>
                                          <p:spTgt spid="9"/>
                                        </p:tgtEl>
                                        <p:attrNameLst>
                                          <p:attrName>ppt_x</p:attrName>
                                        </p:attrNameLst>
                                      </p:cBhvr>
                                      <p:tavLst>
                                        <p:tav tm="0">
                                          <p:val>
                                            <p:fltVal val="0.5"/>
                                          </p:val>
                                        </p:tav>
                                        <p:tav tm="100000">
                                          <p:val>
                                            <p:strVal val="#ppt_x"/>
                                          </p:val>
                                        </p:tav>
                                      </p:tavLst>
                                    </p:anim>
                                    <p:anim calcmode="lin" valueType="num">
                                      <p:cBhvr>
                                        <p:cTn dur="750" fill="hold" id="11"/>
                                        <p:tgtEl>
                                          <p:spTgt spid="9"/>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750"/>
                            </p:stCondLst>
                            <p:childTnLst>
                              <p:par>
                                <p:cTn fill="hold" grpId="0" id="13" nodeType="afterEffect" presetClass="entr" presetID="53" presetSubtype="0">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750" fill="hold" id="15"/>
                                        <p:tgtEl>
                                          <p:spTgt spid="6"/>
                                        </p:tgtEl>
                                        <p:attrNameLst>
                                          <p:attrName>ppt_w</p:attrName>
                                        </p:attrNameLst>
                                      </p:cBhvr>
                                      <p:tavLst>
                                        <p:tav tm="0">
                                          <p:val>
                                            <p:fltVal val="0"/>
                                          </p:val>
                                        </p:tav>
                                        <p:tav tm="100000">
                                          <p:val>
                                            <p:strVal val="#ppt_w"/>
                                          </p:val>
                                        </p:tav>
                                      </p:tavLst>
                                    </p:anim>
                                    <p:anim calcmode="lin" valueType="num">
                                      <p:cBhvr>
                                        <p:cTn dur="750" fill="hold" id="16"/>
                                        <p:tgtEl>
                                          <p:spTgt spid="6"/>
                                        </p:tgtEl>
                                        <p:attrNameLst>
                                          <p:attrName>ppt_h</p:attrName>
                                        </p:attrNameLst>
                                      </p:cBhvr>
                                      <p:tavLst>
                                        <p:tav tm="0">
                                          <p:val>
                                            <p:fltVal val="0"/>
                                          </p:val>
                                        </p:tav>
                                        <p:tav tm="100000">
                                          <p:val>
                                            <p:strVal val="#ppt_h"/>
                                          </p:val>
                                        </p:tav>
                                      </p:tavLst>
                                    </p:anim>
                                    <p:animEffect filter="fade" transition="in">
                                      <p:cBhvr>
                                        <p:cTn dur="750" id="17"/>
                                        <p:tgtEl>
                                          <p:spTgt spid="6"/>
                                        </p:tgtEl>
                                      </p:cBhvr>
                                    </p:animEffect>
                                    <p:anim calcmode="lin" valueType="num">
                                      <p:cBhvr>
                                        <p:cTn dur="750" fill="hold" id="18"/>
                                        <p:tgtEl>
                                          <p:spTgt spid="6"/>
                                        </p:tgtEl>
                                        <p:attrNameLst>
                                          <p:attrName>ppt_x</p:attrName>
                                        </p:attrNameLst>
                                      </p:cBhvr>
                                      <p:tavLst>
                                        <p:tav tm="0">
                                          <p:val>
                                            <p:fltVal val="0.5"/>
                                          </p:val>
                                        </p:tav>
                                        <p:tav tm="100000">
                                          <p:val>
                                            <p:strVal val="#ppt_x"/>
                                          </p:val>
                                        </p:tav>
                                      </p:tavLst>
                                    </p:anim>
                                    <p:anim calcmode="lin" valueType="num">
                                      <p:cBhvr>
                                        <p:cTn dur="750" fill="hold" id="19"/>
                                        <p:tgtEl>
                                          <p:spTgt spid="6"/>
                                        </p:tgtEl>
                                        <p:attrNameLst>
                                          <p:attrName>ppt_y</p:attrName>
                                        </p:attrNameLst>
                                      </p:cBhvr>
                                      <p:tavLst>
                                        <p:tav tm="0">
                                          <p:val>
                                            <p:fltVal val="0.5"/>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14" presetSubtype="10">
                                  <p:stCondLst>
                                    <p:cond delay="0"/>
                                  </p:stCondLst>
                                  <p:childTnLst>
                                    <p:set>
                                      <p:cBhvr>
                                        <p:cTn dur="1" fill="hold" id="22">
                                          <p:stCondLst>
                                            <p:cond delay="0"/>
                                          </p:stCondLst>
                                        </p:cTn>
                                        <p:tgtEl>
                                          <p:spTgt spid="8"/>
                                        </p:tgtEl>
                                        <p:attrNameLst>
                                          <p:attrName>style.visibility</p:attrName>
                                        </p:attrNameLst>
                                      </p:cBhvr>
                                      <p:to>
                                        <p:strVal val="visible"/>
                                      </p:to>
                                    </p:set>
                                    <p:animEffect filter="randombar(horizontal)" transition="in">
                                      <p:cBhvr>
                                        <p:cTn dur="750" id="2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9" name="MH_Other_2"/>
          <p:cNvSpPr/>
          <p:nvPr>
            <p:custDataLst>
              <p:tags r:id="rId3"/>
            </p:custDataLst>
          </p:nvPr>
        </p:nvSpPr>
        <p:spPr>
          <a:xfrm>
            <a:off x="3218850" y="2620062"/>
            <a:ext cx="396039" cy="53630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10" name="MH_Other_3"/>
          <p:cNvSpPr/>
          <p:nvPr>
            <p:custDataLst>
              <p:tags r:id="rId4"/>
            </p:custDataLst>
          </p:nvPr>
        </p:nvSpPr>
        <p:spPr>
          <a:xfrm>
            <a:off x="5962248" y="2620062"/>
            <a:ext cx="396039" cy="53630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11" name="MH_Other_4"/>
          <p:cNvSpPr/>
          <p:nvPr>
            <p:custDataLst>
              <p:tags r:id="rId5"/>
            </p:custDataLst>
          </p:nvPr>
        </p:nvSpPr>
        <p:spPr>
          <a:xfrm>
            <a:off x="8705646" y="2620062"/>
            <a:ext cx="393976" cy="53630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grpSp>
        <p:nvGrpSpPr>
          <p:cNvPr id="16" name="组合 15"/>
          <p:cNvGrpSpPr/>
          <p:nvPr/>
        </p:nvGrpSpPr>
        <p:grpSpPr>
          <a:xfrm>
            <a:off x="3118566" y="332266"/>
            <a:ext cx="5954868" cy="859018"/>
            <a:chOff x="3118566" y="332266"/>
            <a:chExt cx="5954868" cy="859018"/>
          </a:xfrm>
        </p:grpSpPr>
        <p:pic>
          <p:nvPicPr>
            <p:cNvPr id="19" name="图片 18"/>
            <p:cNvPicPr>
              <a:picLocks noChangeAspect="1"/>
            </p:cNvPicPr>
            <p:nvPr/>
          </p:nvPicPr>
          <p:blipFill>
            <a:blip r:embed="rId6"/>
            <a:stretch>
              <a:fillRect/>
            </a:stretch>
          </p:blipFill>
          <p:spPr>
            <a:xfrm>
              <a:off x="3118566" y="606614"/>
              <a:ext cx="656733" cy="406749"/>
            </a:xfrm>
            <a:prstGeom prst="rect">
              <a:avLst/>
            </a:prstGeom>
          </p:spPr>
        </p:pic>
        <p:sp>
          <p:nvSpPr>
            <p:cNvPr id="20" name="文本框 19"/>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23" name="图片 22"/>
            <p:cNvPicPr>
              <a:picLocks noChangeAspect="1"/>
            </p:cNvPicPr>
            <p:nvPr/>
          </p:nvPicPr>
          <p:blipFill>
            <a:blip r:embed="rId6"/>
            <a:stretch>
              <a:fillRect/>
            </a:stretch>
          </p:blipFill>
          <p:spPr>
            <a:xfrm flipH="1">
              <a:off x="8416701" y="606614"/>
              <a:ext cx="656733" cy="406749"/>
            </a:xfrm>
            <a:prstGeom prst="rect">
              <a:avLst/>
            </a:prstGeom>
          </p:spPr>
        </p:pic>
      </p:grpSp>
      <p:grpSp>
        <p:nvGrpSpPr>
          <p:cNvPr id="24" name="组合 23"/>
          <p:cNvGrpSpPr/>
          <p:nvPr/>
        </p:nvGrpSpPr>
        <p:grpSpPr>
          <a:xfrm>
            <a:off x="1092202" y="4538364"/>
            <a:ext cx="10032998" cy="1145539"/>
            <a:chOff x="874712" y="3195403"/>
            <a:chExt cx="10032998" cy="1145539"/>
          </a:xfrm>
        </p:grpSpPr>
        <p:sp>
          <p:nvSpPr>
            <p:cNvPr id="25" name="矩形 24"/>
            <p:cNvSpPr/>
            <p:nvPr/>
          </p:nvSpPr>
          <p:spPr>
            <a:xfrm>
              <a:off x="874713" y="3677813"/>
              <a:ext cx="10032998"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6" name="矩形 25"/>
            <p:cNvSpPr/>
            <p:nvPr/>
          </p:nvSpPr>
          <p:spPr>
            <a:xfrm>
              <a:off x="874713"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5" name="组合 4"/>
          <p:cNvGrpSpPr/>
          <p:nvPr/>
        </p:nvGrpSpPr>
        <p:grpSpPr>
          <a:xfrm>
            <a:off x="1092202" y="1959998"/>
            <a:ext cx="1769801" cy="1837870"/>
            <a:chOff x="1092202" y="1959998"/>
            <a:chExt cx="1769801" cy="1837870"/>
          </a:xfrm>
        </p:grpSpPr>
        <p:sp>
          <p:nvSpPr>
            <p:cNvPr id="6" name="MH_SubTitle_1"/>
            <p:cNvSpPr/>
            <p:nvPr>
              <p:custDataLst>
                <p:tags r:id="rId7"/>
              </p:custDataLst>
            </p:nvPr>
          </p:nvSpPr>
          <p:spPr>
            <a:xfrm>
              <a:off x="1139644" y="2075509"/>
              <a:ext cx="1606847" cy="1606847"/>
            </a:xfrm>
            <a:prstGeom prst="ellipse">
              <a:avLst/>
            </a:prstGeom>
            <a:blipFill>
              <a:blip r:embed="rId8"/>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cs charset="0" panose="02040503050203030202" pitchFamily="18" typeface="Mangal"/>
              </a:endParaRPr>
            </a:p>
          </p:txBody>
        </p:sp>
        <p:sp>
          <p:nvSpPr>
            <p:cNvPr id="7" name="MH_Other_1"/>
            <p:cNvSpPr/>
            <p:nvPr>
              <p:custDataLst>
                <p:tags r:id="rId9"/>
              </p:custDataLst>
            </p:nvPr>
          </p:nvSpPr>
          <p:spPr>
            <a:xfrm>
              <a:off x="1092202" y="1959998"/>
              <a:ext cx="1769801" cy="1837870"/>
            </a:xfrm>
            <a:custGeom>
              <a:gdLst>
                <a:gd fmla="*/ 757956 w 1577106" name="connsiteX0"/>
                <a:gd fmla="*/ 0 h 1638300" name="connsiteY0"/>
                <a:gd fmla="*/ 1577106 w 1577106" name="connsiteX1"/>
                <a:gd fmla="*/ 819150 h 1638300" name="connsiteY1"/>
                <a:gd fmla="*/ 757956 w 1577106" name="connsiteX2"/>
                <a:gd fmla="*/ 1638300 h 1638300" name="connsiteY2"/>
                <a:gd fmla="*/ 3179 w 1577106" name="connsiteX3"/>
                <a:gd fmla="*/ 1138000 h 1638300" name="connsiteY3"/>
                <a:gd fmla="*/ 0 w 1577106" name="connsiteX4"/>
                <a:gd fmla="*/ 1127760 h 1638300" name="connsiteY4"/>
                <a:gd fmla="*/ 62811 w 1577106" name="connsiteX5"/>
                <a:gd fmla="*/ 1127760 h 1638300" name="connsiteY5"/>
                <a:gd fmla="*/ 126428 w 1577106" name="connsiteX6"/>
                <a:gd fmla="*/ 1244966 h 1638300" name="connsiteY6"/>
                <a:gd fmla="*/ 757956 w 1577106" name="connsiteX7"/>
                <a:gd fmla="*/ 1580747 h 1638300" name="connsiteY7"/>
                <a:gd fmla="*/ 1519553 w 1577106" name="connsiteX8"/>
                <a:gd fmla="*/ 819150 h 1638300" name="connsiteY8"/>
                <a:gd fmla="*/ 757956 w 1577106" name="connsiteX9"/>
                <a:gd fmla="*/ 57553 h 1638300" name="connsiteY9"/>
                <a:gd fmla="*/ 738906 w 1577106" name="connsiteX10"/>
                <a:gd fmla="*/ 58515 h 1638300" name="connsiteY10"/>
                <a:gd fmla="*/ 738906 w 1577106" name="connsiteX11"/>
                <a:gd fmla="*/ 962 h 16383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8300" w="1577106">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31" name="椭圆 3"/>
            <p:cNvSpPr/>
            <p:nvPr/>
          </p:nvSpPr>
          <p:spPr>
            <a:xfrm>
              <a:off x="1532223" y="2475518"/>
              <a:ext cx="750933" cy="806828"/>
            </a:xfrm>
            <a:custGeom>
              <a:gdLst>
                <a:gd fmla="*/ 104775 w 308803" name="connsiteX0"/>
                <a:gd fmla="*/ 236537 h 331788" name="connsiteY0"/>
                <a:gd fmla="*/ 113771 w 308803" name="connsiteX1"/>
                <a:gd fmla="*/ 236537 h 331788" name="connsiteY1"/>
                <a:gd fmla="*/ 131763 w 308803" name="connsiteX2"/>
                <a:gd fmla="*/ 253353 h 331788" name="connsiteY2"/>
                <a:gd fmla="*/ 113771 w 308803" name="connsiteX3"/>
                <a:gd fmla="*/ 271462 h 331788" name="connsiteY3"/>
                <a:gd fmla="*/ 104775 w 308803" name="connsiteX4"/>
                <a:gd fmla="*/ 271462 h 331788" name="connsiteY4"/>
                <a:gd fmla="*/ 79454 w 308803" name="connsiteX5"/>
                <a:gd fmla="*/ 185737 h 331788" name="connsiteY5"/>
                <a:gd fmla="*/ 88900 w 308803" name="connsiteX6"/>
                <a:gd fmla="*/ 185737 h 331788" name="connsiteY6"/>
                <a:gd fmla="*/ 88900 w 308803" name="connsiteX7"/>
                <a:gd fmla="*/ 220662 h 331788" name="connsiteY7"/>
                <a:gd fmla="*/ 79454 w 308803" name="connsiteX8"/>
                <a:gd fmla="*/ 220662 h 331788" name="connsiteY8"/>
                <a:gd fmla="*/ 61912 w 308803" name="connsiteX9"/>
                <a:gd fmla="*/ 203847 h 331788" name="connsiteY9"/>
                <a:gd fmla="*/ 79454 w 308803" name="connsiteX10"/>
                <a:gd fmla="*/ 185737 h 331788" name="connsiteY10"/>
                <a:gd fmla="*/ 97631 w 308803" name="connsiteX11"/>
                <a:gd fmla="*/ 153987 h 331788" name="connsiteY11"/>
                <a:gd fmla="*/ 88602 w 308803" name="connsiteX12"/>
                <a:gd fmla="*/ 161736 h 331788" name="connsiteY12"/>
                <a:gd fmla="*/ 88602 w 308803" name="connsiteX13"/>
                <a:gd fmla="*/ 168194 h 331788" name="connsiteY13"/>
                <a:gd fmla="*/ 79573 w 308803" name="connsiteX14"/>
                <a:gd fmla="*/ 168194 h 331788" name="connsiteY14"/>
                <a:gd fmla="*/ 46037 w 308803" name="connsiteX15"/>
                <a:gd fmla="*/ 203065 h 331788" name="connsiteY15"/>
                <a:gd fmla="*/ 79573 w 308803" name="connsiteX16"/>
                <a:gd fmla="*/ 236645 h 331788" name="connsiteY16"/>
                <a:gd fmla="*/ 88602 w 308803" name="connsiteX17"/>
                <a:gd fmla="*/ 236645 h 331788" name="connsiteY17"/>
                <a:gd fmla="*/ 88602 w 308803" name="connsiteX18"/>
                <a:gd fmla="*/ 271516 h 331788" name="connsiteY18"/>
                <a:gd fmla="*/ 55066 w 308803" name="connsiteX19"/>
                <a:gd fmla="*/ 271516 h 331788" name="connsiteY19"/>
                <a:gd fmla="*/ 46037 w 308803" name="connsiteX20"/>
                <a:gd fmla="*/ 279265 h 331788" name="connsiteY20"/>
                <a:gd fmla="*/ 55066 w 308803" name="connsiteX21"/>
                <a:gd fmla="*/ 288306 h 331788" name="connsiteY21"/>
                <a:gd fmla="*/ 88602 w 308803" name="connsiteX22"/>
                <a:gd fmla="*/ 288306 h 331788" name="connsiteY22"/>
                <a:gd fmla="*/ 88602 w 308803" name="connsiteX23"/>
                <a:gd fmla="*/ 297347 h 331788" name="connsiteY23"/>
                <a:gd fmla="*/ 97631 w 308803" name="connsiteX24"/>
                <a:gd fmla="*/ 306387 h 331788" name="connsiteY24"/>
                <a:gd fmla="*/ 105370 w 308803" name="connsiteX25"/>
                <a:gd fmla="*/ 297347 h 331788" name="connsiteY25"/>
                <a:gd fmla="*/ 105370 w 308803" name="connsiteX26"/>
                <a:gd fmla="*/ 288306 h 331788" name="connsiteY26"/>
                <a:gd fmla="*/ 114399 w 308803" name="connsiteX27"/>
                <a:gd fmla="*/ 288306 h 331788" name="connsiteY27"/>
                <a:gd fmla="*/ 149225 w 308803" name="connsiteX28"/>
                <a:gd fmla="*/ 253435 h 331788" name="connsiteY28"/>
                <a:gd fmla="*/ 114399 w 308803" name="connsiteX29"/>
                <a:gd fmla="*/ 219855 h 331788" name="connsiteY29"/>
                <a:gd fmla="*/ 105370 w 308803" name="connsiteX30"/>
                <a:gd fmla="*/ 219855 h 331788" name="connsiteY30"/>
                <a:gd fmla="*/ 105370 w 308803" name="connsiteX31"/>
                <a:gd fmla="*/ 184984 h 331788" name="connsiteY31"/>
                <a:gd fmla="*/ 140196 w 308803" name="connsiteX32"/>
                <a:gd fmla="*/ 184984 h 331788" name="connsiteY32"/>
                <a:gd fmla="*/ 149225 w 308803" name="connsiteX33"/>
                <a:gd fmla="*/ 177235 h 331788" name="connsiteY33"/>
                <a:gd fmla="*/ 140196 w 308803" name="connsiteX34"/>
                <a:gd fmla="*/ 168194 h 331788" name="connsiteY34"/>
                <a:gd fmla="*/ 105370 w 308803" name="connsiteX35"/>
                <a:gd fmla="*/ 168194 h 331788" name="connsiteY35"/>
                <a:gd fmla="*/ 105370 w 308803" name="connsiteX36"/>
                <a:gd fmla="*/ 161736 h 331788" name="connsiteY36"/>
                <a:gd fmla="*/ 97631 w 308803" name="connsiteX37"/>
                <a:gd fmla="*/ 153987 h 331788" name="connsiteY37"/>
                <a:gd fmla="*/ 98425 w 308803" name="connsiteX38"/>
                <a:gd fmla="*/ 133350 h 331788" name="connsiteY38"/>
                <a:gd fmla="*/ 196850 w 308803" name="connsiteX39"/>
                <a:gd fmla="*/ 232569 h 331788" name="connsiteY39"/>
                <a:gd fmla="*/ 98425 w 308803" name="connsiteX40"/>
                <a:gd fmla="*/ 331788 h 331788" name="connsiteY40"/>
                <a:gd fmla="*/ 0 w 308803" name="connsiteX41"/>
                <a:gd fmla="*/ 232569 h 331788" name="connsiteY41"/>
                <a:gd fmla="*/ 98425 w 308803" name="connsiteX42"/>
                <a:gd fmla="*/ 133350 h 331788" name="connsiteY42"/>
                <a:gd fmla="*/ 194259 w 308803" name="connsiteX43"/>
                <a:gd fmla="*/ 0 h 331788" name="connsiteY43"/>
                <a:gd fmla="*/ 200736 w 308803" name="connsiteX44"/>
                <a:gd fmla="*/ 2592 h 331788" name="connsiteY44"/>
                <a:gd fmla="*/ 306971 w 308803" name="connsiteX45"/>
                <a:gd fmla="*/ 119236 h 331788" name="connsiteY45"/>
                <a:gd fmla="*/ 308267 w 308803" name="connsiteX46"/>
                <a:gd fmla="*/ 129604 h 331788" name="connsiteY46"/>
                <a:gd fmla="*/ 300493 w 308803" name="connsiteX47"/>
                <a:gd fmla="*/ 133493 h 331788" name="connsiteY47"/>
                <a:gd fmla="*/ 247376 w 308803" name="connsiteX48"/>
                <a:gd fmla="*/ 133493 h 331788" name="connsiteY48"/>
                <a:gd fmla="*/ 247376 w 308803" name="connsiteX49"/>
                <a:gd fmla="*/ 322716 h 331788" name="connsiteY49"/>
                <a:gd fmla="*/ 239603 w 308803" name="connsiteX50"/>
                <a:gd fmla="*/ 331788 h 331788" name="connsiteY50"/>
                <a:gd fmla="*/ 157983 w 308803" name="connsiteX51"/>
                <a:gd fmla="*/ 331788 h 331788" name="connsiteY51"/>
                <a:gd fmla="*/ 214987 w 308803" name="connsiteX52"/>
                <a:gd fmla="*/ 231993 h 331788" name="connsiteY52"/>
                <a:gd fmla="*/ 98388 w 308803" name="connsiteX53"/>
                <a:gd fmla="*/ 116644 h 331788" name="connsiteY53"/>
                <a:gd fmla="*/ 84137 w 308803" name="connsiteX54"/>
                <a:gd fmla="*/ 116644 h 331788" name="connsiteY54"/>
                <a:gd fmla="*/ 187781 w 308803" name="connsiteX55"/>
                <a:gd fmla="*/ 2592 h 331788" name="connsiteY55"/>
                <a:gd fmla="*/ 194259 w 308803" name="connsiteX56"/>
                <a:gd fmla="*/ 0 h 331788"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31788" w="308803">
                  <a:moveTo>
                    <a:pt x="104775" y="236537"/>
                  </a:moveTo>
                  <a:cubicBezTo>
                    <a:pt x="104775" y="236537"/>
                    <a:pt x="104775" y="236537"/>
                    <a:pt x="113771" y="236537"/>
                  </a:cubicBezTo>
                  <a:cubicBezTo>
                    <a:pt x="124052" y="236537"/>
                    <a:pt x="131763" y="244298"/>
                    <a:pt x="131763" y="253353"/>
                  </a:cubicBezTo>
                  <a:cubicBezTo>
                    <a:pt x="131763" y="263701"/>
                    <a:pt x="124052" y="271462"/>
                    <a:pt x="113771" y="271462"/>
                  </a:cubicBezTo>
                  <a:cubicBezTo>
                    <a:pt x="113771" y="271462"/>
                    <a:pt x="113771" y="271462"/>
                    <a:pt x="104775" y="271462"/>
                  </a:cubicBezTo>
                  <a:close/>
                  <a:moveTo>
                    <a:pt x="79454" y="185737"/>
                  </a:moveTo>
                  <a:cubicBezTo>
                    <a:pt x="79454" y="185737"/>
                    <a:pt x="79454" y="185737"/>
                    <a:pt x="88900" y="185737"/>
                  </a:cubicBezTo>
                  <a:cubicBezTo>
                    <a:pt x="88900" y="185737"/>
                    <a:pt x="88900" y="185737"/>
                    <a:pt x="88900" y="220662"/>
                  </a:cubicBezTo>
                  <a:cubicBezTo>
                    <a:pt x="88900" y="220662"/>
                    <a:pt x="88900" y="220662"/>
                    <a:pt x="79454" y="220662"/>
                  </a:cubicBezTo>
                  <a:cubicBezTo>
                    <a:pt x="70009" y="220662"/>
                    <a:pt x="61912" y="212901"/>
                    <a:pt x="61912" y="203847"/>
                  </a:cubicBezTo>
                  <a:cubicBezTo>
                    <a:pt x="61912" y="193498"/>
                    <a:pt x="70009" y="185737"/>
                    <a:pt x="79454" y="185737"/>
                  </a:cubicBezTo>
                  <a:close/>
                  <a:moveTo>
                    <a:pt x="97631" y="153987"/>
                  </a:moveTo>
                  <a:cubicBezTo>
                    <a:pt x="92472" y="153987"/>
                    <a:pt x="88602" y="156570"/>
                    <a:pt x="88602" y="161736"/>
                  </a:cubicBezTo>
                  <a:cubicBezTo>
                    <a:pt x="88602" y="168194"/>
                    <a:pt x="88602" y="168194"/>
                    <a:pt x="88602" y="168194"/>
                  </a:cubicBezTo>
                  <a:cubicBezTo>
                    <a:pt x="79573" y="168194"/>
                    <a:pt x="79573" y="168194"/>
                    <a:pt x="79573" y="168194"/>
                  </a:cubicBezTo>
                  <a:cubicBezTo>
                    <a:pt x="61515" y="168194"/>
                    <a:pt x="46037" y="183692"/>
                    <a:pt x="46037" y="203065"/>
                  </a:cubicBezTo>
                  <a:cubicBezTo>
                    <a:pt x="46037" y="221147"/>
                    <a:pt x="61515" y="236645"/>
                    <a:pt x="79573" y="236645"/>
                  </a:cubicBezTo>
                  <a:cubicBezTo>
                    <a:pt x="88602" y="236645"/>
                    <a:pt x="88602" y="236645"/>
                    <a:pt x="88602" y="236645"/>
                  </a:cubicBezTo>
                  <a:cubicBezTo>
                    <a:pt x="88602" y="271516"/>
                    <a:pt x="88602" y="271516"/>
                    <a:pt x="88602" y="271516"/>
                  </a:cubicBezTo>
                  <a:cubicBezTo>
                    <a:pt x="55066" y="271516"/>
                    <a:pt x="55066" y="271516"/>
                    <a:pt x="55066" y="271516"/>
                  </a:cubicBezTo>
                  <a:cubicBezTo>
                    <a:pt x="49907" y="271516"/>
                    <a:pt x="46037" y="275391"/>
                    <a:pt x="46037" y="279265"/>
                  </a:cubicBezTo>
                  <a:cubicBezTo>
                    <a:pt x="46037" y="284431"/>
                    <a:pt x="49907" y="288306"/>
                    <a:pt x="55066" y="288306"/>
                  </a:cubicBezTo>
                  <a:cubicBezTo>
                    <a:pt x="88602" y="288306"/>
                    <a:pt x="88602" y="288306"/>
                    <a:pt x="88602" y="288306"/>
                  </a:cubicBezTo>
                  <a:cubicBezTo>
                    <a:pt x="88602" y="297347"/>
                    <a:pt x="88602" y="297347"/>
                    <a:pt x="88602" y="297347"/>
                  </a:cubicBezTo>
                  <a:cubicBezTo>
                    <a:pt x="88602" y="302513"/>
                    <a:pt x="92472" y="306387"/>
                    <a:pt x="97631" y="306387"/>
                  </a:cubicBezTo>
                  <a:cubicBezTo>
                    <a:pt x="101501" y="306387"/>
                    <a:pt x="105370" y="302513"/>
                    <a:pt x="105370" y="297347"/>
                  </a:cubicBezTo>
                  <a:cubicBezTo>
                    <a:pt x="105370" y="288306"/>
                    <a:pt x="105370" y="288306"/>
                    <a:pt x="105370" y="288306"/>
                  </a:cubicBezTo>
                  <a:cubicBezTo>
                    <a:pt x="114399" y="288306"/>
                    <a:pt x="114399" y="288306"/>
                    <a:pt x="114399" y="288306"/>
                  </a:cubicBezTo>
                  <a:cubicBezTo>
                    <a:pt x="133747" y="288306"/>
                    <a:pt x="149225" y="272808"/>
                    <a:pt x="149225" y="253435"/>
                  </a:cubicBezTo>
                  <a:cubicBezTo>
                    <a:pt x="149225" y="235353"/>
                    <a:pt x="133747" y="219855"/>
                    <a:pt x="114399" y="219855"/>
                  </a:cubicBezTo>
                  <a:lnTo>
                    <a:pt x="105370" y="219855"/>
                  </a:lnTo>
                  <a:cubicBezTo>
                    <a:pt x="105370" y="184984"/>
                    <a:pt x="105370" y="184984"/>
                    <a:pt x="105370" y="184984"/>
                  </a:cubicBezTo>
                  <a:cubicBezTo>
                    <a:pt x="140196" y="184984"/>
                    <a:pt x="140196" y="184984"/>
                    <a:pt x="140196" y="184984"/>
                  </a:cubicBezTo>
                  <a:cubicBezTo>
                    <a:pt x="145356" y="184984"/>
                    <a:pt x="149225" y="181109"/>
                    <a:pt x="149225" y="177235"/>
                  </a:cubicBezTo>
                  <a:cubicBezTo>
                    <a:pt x="149225" y="172069"/>
                    <a:pt x="145356" y="168194"/>
                    <a:pt x="140196" y="168194"/>
                  </a:cubicBezTo>
                  <a:cubicBezTo>
                    <a:pt x="105370" y="168194"/>
                    <a:pt x="105370" y="168194"/>
                    <a:pt x="105370" y="168194"/>
                  </a:cubicBezTo>
                  <a:cubicBezTo>
                    <a:pt x="105370" y="161736"/>
                    <a:pt x="105370" y="161736"/>
                    <a:pt x="105370" y="161736"/>
                  </a:cubicBezTo>
                  <a:cubicBezTo>
                    <a:pt x="105370" y="156570"/>
                    <a:pt x="101501" y="153987"/>
                    <a:pt x="97631" y="153987"/>
                  </a:cubicBezTo>
                  <a:close/>
                  <a:moveTo>
                    <a:pt x="98425" y="133350"/>
                  </a:moveTo>
                  <a:cubicBezTo>
                    <a:pt x="152784" y="133350"/>
                    <a:pt x="196850" y="177772"/>
                    <a:pt x="196850" y="232569"/>
                  </a:cubicBezTo>
                  <a:cubicBezTo>
                    <a:pt x="196850" y="287366"/>
                    <a:pt x="152784" y="331788"/>
                    <a:pt x="98425" y="331788"/>
                  </a:cubicBezTo>
                  <a:cubicBezTo>
                    <a:pt x="44066" y="331788"/>
                    <a:pt x="0" y="287366"/>
                    <a:pt x="0" y="232569"/>
                  </a:cubicBezTo>
                  <a:cubicBezTo>
                    <a:pt x="0" y="177772"/>
                    <a:pt x="44066" y="133350"/>
                    <a:pt x="98425" y="133350"/>
                  </a:cubicBezTo>
                  <a:close/>
                  <a:moveTo>
                    <a:pt x="194259" y="0"/>
                  </a:moveTo>
                  <a:cubicBezTo>
                    <a:pt x="196850" y="0"/>
                    <a:pt x="199441" y="1296"/>
                    <a:pt x="200736" y="2592"/>
                  </a:cubicBezTo>
                  <a:cubicBezTo>
                    <a:pt x="306971" y="119236"/>
                    <a:pt x="306971" y="119236"/>
                    <a:pt x="306971" y="119236"/>
                  </a:cubicBezTo>
                  <a:cubicBezTo>
                    <a:pt x="308267" y="121828"/>
                    <a:pt x="309562" y="125716"/>
                    <a:pt x="308267" y="129604"/>
                  </a:cubicBezTo>
                  <a:cubicBezTo>
                    <a:pt x="306971" y="132197"/>
                    <a:pt x="303085" y="133493"/>
                    <a:pt x="300493" y="133493"/>
                  </a:cubicBezTo>
                  <a:cubicBezTo>
                    <a:pt x="247376" y="133493"/>
                    <a:pt x="247376" y="133493"/>
                    <a:pt x="247376" y="133493"/>
                  </a:cubicBezTo>
                  <a:cubicBezTo>
                    <a:pt x="247376" y="322716"/>
                    <a:pt x="247376" y="322716"/>
                    <a:pt x="247376" y="322716"/>
                  </a:cubicBezTo>
                  <a:cubicBezTo>
                    <a:pt x="247376" y="327900"/>
                    <a:pt x="243489" y="331788"/>
                    <a:pt x="239603" y="331788"/>
                  </a:cubicBezTo>
                  <a:cubicBezTo>
                    <a:pt x="157983" y="331788"/>
                    <a:pt x="157983" y="331788"/>
                    <a:pt x="157983" y="331788"/>
                  </a:cubicBezTo>
                  <a:cubicBezTo>
                    <a:pt x="191668" y="311051"/>
                    <a:pt x="214987" y="274762"/>
                    <a:pt x="214987" y="231993"/>
                  </a:cubicBezTo>
                  <a:cubicBezTo>
                    <a:pt x="214987" y="168486"/>
                    <a:pt x="161870" y="116644"/>
                    <a:pt x="98388" y="116644"/>
                  </a:cubicBezTo>
                  <a:cubicBezTo>
                    <a:pt x="93206" y="116644"/>
                    <a:pt x="89319" y="116644"/>
                    <a:pt x="84137" y="116644"/>
                  </a:cubicBezTo>
                  <a:cubicBezTo>
                    <a:pt x="187781" y="2592"/>
                    <a:pt x="187781" y="2592"/>
                    <a:pt x="187781" y="2592"/>
                  </a:cubicBezTo>
                  <a:cubicBezTo>
                    <a:pt x="189076" y="1296"/>
                    <a:pt x="191668" y="0"/>
                    <a:pt x="1942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8" name="组合 7"/>
          <p:cNvGrpSpPr/>
          <p:nvPr/>
        </p:nvGrpSpPr>
        <p:grpSpPr>
          <a:xfrm>
            <a:off x="3870667" y="1959998"/>
            <a:ext cx="1769801" cy="1837870"/>
            <a:chOff x="3870667" y="1959998"/>
            <a:chExt cx="1769801" cy="1837870"/>
          </a:xfrm>
        </p:grpSpPr>
        <p:sp>
          <p:nvSpPr>
            <p:cNvPr id="13" name="MH_SubTitle_2"/>
            <p:cNvSpPr/>
            <p:nvPr>
              <p:custDataLst>
                <p:tags r:id="rId10"/>
              </p:custDataLst>
            </p:nvPr>
          </p:nvSpPr>
          <p:spPr>
            <a:xfrm>
              <a:off x="3918108" y="2075509"/>
              <a:ext cx="1606848" cy="1606847"/>
            </a:xfrm>
            <a:prstGeom prst="ellipse">
              <a:avLst/>
            </a:prstGeom>
            <a:blipFill>
              <a:blip r:embed="rId8"/>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cs charset="0" panose="02040503050203030202" pitchFamily="18" typeface="Mangal"/>
              </a:endParaRPr>
            </a:p>
          </p:txBody>
        </p:sp>
        <p:sp>
          <p:nvSpPr>
            <p:cNvPr id="14" name="MH_Other_5"/>
            <p:cNvSpPr/>
            <p:nvPr>
              <p:custDataLst>
                <p:tags r:id="rId11"/>
              </p:custDataLst>
            </p:nvPr>
          </p:nvSpPr>
          <p:spPr>
            <a:xfrm>
              <a:off x="3870667" y="1959998"/>
              <a:ext cx="1769801" cy="1837870"/>
            </a:xfrm>
            <a:custGeom>
              <a:gdLst>
                <a:gd fmla="*/ 757956 w 1577106" name="connsiteX0"/>
                <a:gd fmla="*/ 0 h 1638300" name="connsiteY0"/>
                <a:gd fmla="*/ 1577106 w 1577106" name="connsiteX1"/>
                <a:gd fmla="*/ 819150 h 1638300" name="connsiteY1"/>
                <a:gd fmla="*/ 757956 w 1577106" name="connsiteX2"/>
                <a:gd fmla="*/ 1638300 h 1638300" name="connsiteY2"/>
                <a:gd fmla="*/ 3179 w 1577106" name="connsiteX3"/>
                <a:gd fmla="*/ 1138000 h 1638300" name="connsiteY3"/>
                <a:gd fmla="*/ 0 w 1577106" name="connsiteX4"/>
                <a:gd fmla="*/ 1127760 h 1638300" name="connsiteY4"/>
                <a:gd fmla="*/ 62811 w 1577106" name="connsiteX5"/>
                <a:gd fmla="*/ 1127760 h 1638300" name="connsiteY5"/>
                <a:gd fmla="*/ 126428 w 1577106" name="connsiteX6"/>
                <a:gd fmla="*/ 1244966 h 1638300" name="connsiteY6"/>
                <a:gd fmla="*/ 757956 w 1577106" name="connsiteX7"/>
                <a:gd fmla="*/ 1580747 h 1638300" name="connsiteY7"/>
                <a:gd fmla="*/ 1519553 w 1577106" name="connsiteX8"/>
                <a:gd fmla="*/ 819150 h 1638300" name="connsiteY8"/>
                <a:gd fmla="*/ 757956 w 1577106" name="connsiteX9"/>
                <a:gd fmla="*/ 57553 h 1638300" name="connsiteY9"/>
                <a:gd fmla="*/ 738906 w 1577106" name="connsiteX10"/>
                <a:gd fmla="*/ 58515 h 1638300" name="connsiteY10"/>
                <a:gd fmla="*/ 738906 w 1577106" name="connsiteX11"/>
                <a:gd fmla="*/ 962 h 16383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8300" w="1577106">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32" name="椭圆 26"/>
            <p:cNvSpPr/>
            <p:nvPr/>
          </p:nvSpPr>
          <p:spPr>
            <a:xfrm>
              <a:off x="4351250" y="2475518"/>
              <a:ext cx="740565" cy="806828"/>
            </a:xfrm>
            <a:custGeom>
              <a:gdLst>
                <a:gd fmla="*/ 175170 w 301625" name="connsiteX0"/>
                <a:gd fmla="*/ 203200 h 328613" name="connsiteY0"/>
                <a:gd fmla="*/ 133078 w 301625" name="connsiteX1"/>
                <a:gd fmla="*/ 207076 h 328613" name="connsiteY1"/>
                <a:gd fmla="*/ 131763 w 301625" name="connsiteX2"/>
                <a:gd fmla="*/ 208369 h 328613" name="connsiteY2"/>
                <a:gd fmla="*/ 131763 w 301625" name="connsiteX3"/>
                <a:gd fmla="*/ 311741 h 328613" name="connsiteY3"/>
                <a:gd fmla="*/ 131763 w 301625" name="connsiteX4"/>
                <a:gd fmla="*/ 313033 h 328613" name="connsiteY4"/>
                <a:gd fmla="*/ 133078 w 301625" name="connsiteX5"/>
                <a:gd fmla="*/ 314325 h 328613" name="connsiteY5"/>
                <a:gd fmla="*/ 134394 w 301625" name="connsiteX6"/>
                <a:gd fmla="*/ 313033 h 328613" name="connsiteY6"/>
                <a:gd fmla="*/ 176486 w 301625" name="connsiteX7"/>
                <a:gd fmla="*/ 297527 h 328613" name="connsiteY7"/>
                <a:gd fmla="*/ 177801 w 301625" name="connsiteX8"/>
                <a:gd fmla="*/ 296235 h 328613" name="connsiteY8"/>
                <a:gd fmla="*/ 177801 w 301625" name="connsiteX9"/>
                <a:gd fmla="*/ 205784 h 328613" name="connsiteY9"/>
                <a:gd fmla="*/ 176486 w 301625" name="connsiteX10"/>
                <a:gd fmla="*/ 204492 h 328613" name="connsiteY10"/>
                <a:gd fmla="*/ 175170 w 301625" name="connsiteX11"/>
                <a:gd fmla="*/ 203200 h 328613" name="connsiteY11"/>
                <a:gd fmla="*/ 67595 w 301625" name="connsiteX12"/>
                <a:gd fmla="*/ 203200 h 328613" name="connsiteY12"/>
                <a:gd fmla="*/ 66341 w 301625" name="connsiteX13"/>
                <a:gd fmla="*/ 204495 h 328613" name="connsiteY13"/>
                <a:gd fmla="*/ 65088 w 301625" name="connsiteX14"/>
                <a:gd fmla="*/ 205790 h 328613" name="connsiteY14"/>
                <a:gd fmla="*/ 65088 w 301625" name="connsiteX15"/>
                <a:gd fmla="*/ 244643 h 328613" name="connsiteY15"/>
                <a:gd fmla="*/ 66341 w 301625" name="connsiteX16"/>
                <a:gd fmla="*/ 245938 h 328613" name="connsiteY16"/>
                <a:gd fmla="*/ 86394 w 301625" name="connsiteX17"/>
                <a:gd fmla="*/ 252413 h 328613" name="connsiteY17"/>
                <a:gd fmla="*/ 88901 w 301625" name="connsiteX18"/>
                <a:gd fmla="*/ 251118 h 328613" name="connsiteY18"/>
                <a:gd fmla="*/ 88901 w 301625" name="connsiteX19"/>
                <a:gd fmla="*/ 249823 h 328613" name="connsiteY19"/>
                <a:gd fmla="*/ 88901 w 301625" name="connsiteX20"/>
                <a:gd fmla="*/ 207085 h 328613" name="connsiteY20"/>
                <a:gd fmla="*/ 87648 w 301625" name="connsiteX21"/>
                <a:gd fmla="*/ 205790 h 328613" name="connsiteY21"/>
                <a:gd fmla="*/ 67595 w 301625" name="connsiteX22"/>
                <a:gd fmla="*/ 203200 h 328613" name="connsiteY22"/>
                <a:gd fmla="*/ 33111 w 301625" name="connsiteX23"/>
                <a:gd fmla="*/ 201613 h 328613" name="connsiteY23"/>
                <a:gd fmla="*/ 31750 w 301625" name="connsiteX24"/>
                <a:gd fmla="*/ 202893 h 328613" name="connsiteY24"/>
                <a:gd fmla="*/ 31750 w 301625" name="connsiteX25"/>
                <a:gd fmla="*/ 236180 h 328613" name="connsiteY25"/>
                <a:gd fmla="*/ 33111 w 301625" name="connsiteX26"/>
                <a:gd fmla="*/ 237460 h 328613" name="connsiteY26"/>
                <a:gd fmla="*/ 49439 w 301625" name="connsiteX27"/>
                <a:gd fmla="*/ 241301 h 328613" name="connsiteY27"/>
                <a:gd fmla="*/ 50800 w 301625" name="connsiteX28"/>
                <a:gd fmla="*/ 241301 h 328613" name="connsiteY28"/>
                <a:gd fmla="*/ 50800 w 301625" name="connsiteX29"/>
                <a:gd fmla="*/ 240021 h 328613" name="connsiteY29"/>
                <a:gd fmla="*/ 50800 w 301625" name="connsiteX30"/>
                <a:gd fmla="*/ 205454 h 328613" name="connsiteY30"/>
                <a:gd fmla="*/ 49439 w 301625" name="connsiteX31"/>
                <a:gd fmla="*/ 202893 h 328613" name="connsiteY31"/>
                <a:gd fmla="*/ 34471 w 301625" name="connsiteX32"/>
                <a:gd fmla="*/ 201613 h 328613" name="connsiteY32"/>
                <a:gd fmla="*/ 33111 w 301625" name="connsiteX33"/>
                <a:gd fmla="*/ 201613 h 328613" name="connsiteY33"/>
                <a:gd fmla="*/ 225690 w 301625" name="connsiteX34"/>
                <a:gd fmla="*/ 200025 h 328613" name="connsiteY34"/>
                <a:gd fmla="*/ 196586 w 301625" name="connsiteX35"/>
                <a:gd fmla="*/ 201313 h 328613" name="connsiteY35"/>
                <a:gd fmla="*/ 195263 w 301625" name="connsiteX36"/>
                <a:gd fmla="*/ 203890 h 328613" name="connsiteY36"/>
                <a:gd fmla="*/ 195263 w 301625" name="connsiteX37"/>
                <a:gd fmla="*/ 286348 h 328613" name="connsiteY37"/>
                <a:gd fmla="*/ 196586 w 301625" name="connsiteX38"/>
                <a:gd fmla="*/ 287637 h 328613" name="connsiteY38"/>
                <a:gd fmla="*/ 196586 w 301625" name="connsiteX39"/>
                <a:gd fmla="*/ 288925 h 328613" name="connsiteY39"/>
                <a:gd fmla="*/ 197909 w 301625" name="connsiteX40"/>
                <a:gd fmla="*/ 288925 h 328613" name="connsiteY40"/>
                <a:gd fmla="*/ 225690 w 301625" name="connsiteX41"/>
                <a:gd fmla="*/ 278618 h 328613" name="connsiteY41"/>
                <a:gd fmla="*/ 227013 w 301625" name="connsiteX42"/>
                <a:gd fmla="*/ 276041 h 328613" name="connsiteY42"/>
                <a:gd fmla="*/ 227013 w 301625" name="connsiteX43"/>
                <a:gd fmla="*/ 201313 h 328613" name="connsiteY43"/>
                <a:gd fmla="*/ 227013 w 301625" name="connsiteX44"/>
                <a:gd fmla="*/ 200025 h 328613" name="connsiteY44"/>
                <a:gd fmla="*/ 225690 w 301625" name="connsiteX45"/>
                <a:gd fmla="*/ 200025 h 328613" name="connsiteY45"/>
                <a:gd fmla="*/ 10824 w 301625" name="connsiteX46"/>
                <a:gd fmla="*/ 198438 h 328613" name="connsiteY46"/>
                <a:gd fmla="*/ 9525 w 301625" name="connsiteX47"/>
                <a:gd fmla="*/ 199732 h 328613" name="connsiteY47"/>
                <a:gd fmla="*/ 9525 w 301625" name="connsiteX48"/>
                <a:gd fmla="*/ 201025 h 328613" name="connsiteY48"/>
                <a:gd fmla="*/ 9525 w 301625" name="connsiteX49"/>
                <a:gd fmla="*/ 229482 h 328613" name="connsiteY49"/>
                <a:gd fmla="*/ 10824 w 301625" name="connsiteX50"/>
                <a:gd fmla="*/ 230776 h 328613" name="connsiteY50"/>
                <a:gd fmla="*/ 21215 w 301625" name="connsiteX51"/>
                <a:gd fmla="*/ 233363 h 328613" name="connsiteY51"/>
                <a:gd fmla="*/ 22514 w 301625" name="connsiteX52"/>
                <a:gd fmla="*/ 233363 h 328613" name="connsiteY52"/>
                <a:gd fmla="*/ 23813 w 301625" name="connsiteX53"/>
                <a:gd fmla="*/ 232070 h 328613" name="connsiteY53"/>
                <a:gd fmla="*/ 23813 w 301625" name="connsiteX54"/>
                <a:gd fmla="*/ 201025 h 328613" name="connsiteY54"/>
                <a:gd fmla="*/ 22514 w 301625" name="connsiteX55"/>
                <a:gd fmla="*/ 199732 h 328613" name="connsiteY55"/>
                <a:gd fmla="*/ 10824 w 301625" name="connsiteX56"/>
                <a:gd fmla="*/ 198438 h 328613" name="connsiteY56"/>
                <a:gd fmla="*/ 277495 w 301625" name="connsiteX57"/>
                <a:gd fmla="*/ 196850 h 328613" name="connsiteY57"/>
                <a:gd fmla="*/ 276225 w 301625" name="connsiteX58"/>
                <a:gd fmla="*/ 198135 h 328613" name="connsiteY58"/>
                <a:gd fmla="*/ 276225 w 301625" name="connsiteX59"/>
                <a:gd fmla="*/ 222553 h 328613" name="connsiteY59"/>
                <a:gd fmla="*/ 276225 w 301625" name="connsiteX60"/>
                <a:gd fmla="*/ 223838 h 328613" name="connsiteY60"/>
                <a:gd fmla="*/ 277495 w 301625" name="connsiteX61"/>
                <a:gd fmla="*/ 223838 h 328613" name="connsiteY61"/>
                <a:gd fmla="*/ 287655 w 301625" name="connsiteX62"/>
                <a:gd fmla="*/ 222553 h 328613" name="connsiteY62"/>
                <a:gd fmla="*/ 288925 w 301625" name="connsiteX63"/>
                <a:gd fmla="*/ 219983 h 328613" name="connsiteY63"/>
                <a:gd fmla="*/ 288925 w 301625" name="connsiteX64"/>
                <a:gd fmla="*/ 198135 h 328613" name="connsiteY64"/>
                <a:gd fmla="*/ 288925 w 301625" name="connsiteX65"/>
                <a:gd fmla="*/ 196850 h 328613" name="connsiteY65"/>
                <a:gd fmla="*/ 287655 w 301625" name="connsiteX66"/>
                <a:gd fmla="*/ 196850 h 328613" name="connsiteY66"/>
                <a:gd fmla="*/ 277495 w 301625" name="connsiteX67"/>
                <a:gd fmla="*/ 196850 h 328613" name="connsiteY67"/>
                <a:gd fmla="*/ 253736 w 301625" name="connsiteX68"/>
                <a:gd fmla="*/ 196850 h 328613" name="connsiteY68"/>
                <a:gd fmla="*/ 252413 w 301625" name="connsiteX69"/>
                <a:gd fmla="*/ 199496 h 328613" name="connsiteY69"/>
                <a:gd fmla="*/ 252413 w 301625" name="connsiteX70"/>
                <a:gd fmla="*/ 225954 h 328613" name="connsiteY70"/>
                <a:gd fmla="*/ 253736 w 301625" name="connsiteX71"/>
                <a:gd fmla="*/ 227277 h 328613" name="connsiteY71"/>
                <a:gd fmla="*/ 255059 w 301625" name="connsiteX72"/>
                <a:gd fmla="*/ 228600 h 328613" name="connsiteY72"/>
                <a:gd fmla="*/ 255059 w 301625" name="connsiteX73"/>
                <a:gd fmla="*/ 227277 h 328613" name="connsiteY73"/>
                <a:gd fmla="*/ 266965 w 301625" name="connsiteX74"/>
                <a:gd fmla="*/ 225954 h 328613" name="connsiteY74"/>
                <a:gd fmla="*/ 268288 w 301625" name="connsiteX75"/>
                <a:gd fmla="*/ 223308 h 328613" name="connsiteY75"/>
                <a:gd fmla="*/ 268288 w 301625" name="connsiteX76"/>
                <a:gd fmla="*/ 198173 h 328613" name="connsiteY76"/>
                <a:gd fmla="*/ 268288 w 301625" name="connsiteX77"/>
                <a:gd fmla="*/ 196850 h 328613" name="connsiteY77"/>
                <a:gd fmla="*/ 266965 w 301625" name="connsiteX78"/>
                <a:gd fmla="*/ 196850 h 328613" name="connsiteY78"/>
                <a:gd fmla="*/ 253736 w 301625" name="connsiteX79"/>
                <a:gd fmla="*/ 196850 h 328613" name="connsiteY79"/>
                <a:gd fmla="*/ 276225 w 301625" name="connsiteX80"/>
                <a:gd fmla="*/ 149225 h 328613" name="connsiteY80"/>
                <a:gd fmla="*/ 276225 w 301625" name="connsiteX81"/>
                <a:gd fmla="*/ 150510 h 328613" name="connsiteY81"/>
                <a:gd fmla="*/ 276225 w 301625" name="connsiteX82"/>
                <a:gd fmla="*/ 173643 h 328613" name="connsiteY82"/>
                <a:gd fmla="*/ 277495 w 301625" name="connsiteX83"/>
                <a:gd fmla="*/ 176213 h 328613" name="connsiteY83"/>
                <a:gd fmla="*/ 287655 w 301625" name="connsiteX84"/>
                <a:gd fmla="*/ 176213 h 328613" name="connsiteY84"/>
                <a:gd fmla="*/ 288925 w 301625" name="connsiteX85"/>
                <a:gd fmla="*/ 176213 h 328613" name="connsiteY85"/>
                <a:gd fmla="*/ 288925 w 301625" name="connsiteX86"/>
                <a:gd fmla="*/ 174928 h 328613" name="connsiteY86"/>
                <a:gd fmla="*/ 288925 w 301625" name="connsiteX87"/>
                <a:gd fmla="*/ 153080 h 328613" name="connsiteY87"/>
                <a:gd fmla="*/ 287655 w 301625" name="connsiteX88"/>
                <a:gd fmla="*/ 150510 h 328613" name="connsiteY88"/>
                <a:gd fmla="*/ 277495 w 301625" name="connsiteX89"/>
                <a:gd fmla="*/ 149225 h 328613" name="connsiteY89"/>
                <a:gd fmla="*/ 276225 w 301625" name="connsiteX90"/>
                <a:gd fmla="*/ 149225 h 328613" name="connsiteY90"/>
                <a:gd fmla="*/ 253736 w 301625" name="connsiteX91"/>
                <a:gd fmla="*/ 145720 h 328613" name="connsiteY91"/>
                <a:gd fmla="*/ 252413 w 301625" name="connsiteX92"/>
                <a:gd fmla="*/ 146977 h 328613" name="connsiteY92"/>
                <a:gd fmla="*/ 252413 w 301625" name="connsiteX93"/>
                <a:gd fmla="*/ 172112 h 328613" name="connsiteY93"/>
                <a:gd fmla="*/ 253736 w 301625" name="connsiteX94"/>
                <a:gd fmla="*/ 174626 h 328613" name="connsiteY94"/>
                <a:gd fmla="*/ 266965 w 301625" name="connsiteX95"/>
                <a:gd fmla="*/ 174626 h 328613" name="connsiteY95"/>
                <a:gd fmla="*/ 268288 w 301625" name="connsiteX96"/>
                <a:gd fmla="*/ 174626 h 328613" name="connsiteY96"/>
                <a:gd fmla="*/ 268288 w 301625" name="connsiteX97"/>
                <a:gd fmla="*/ 173369 h 328613" name="connsiteY97"/>
                <a:gd fmla="*/ 268288 w 301625" name="connsiteX98"/>
                <a:gd fmla="*/ 149490 h 328613" name="connsiteY98"/>
                <a:gd fmla="*/ 266965 w 301625" name="connsiteX99"/>
                <a:gd fmla="*/ 146977 h 328613" name="connsiteY99"/>
                <a:gd fmla="*/ 255059 w 301625" name="connsiteX100"/>
                <a:gd fmla="*/ 145720 h 328613" name="connsiteY100"/>
                <a:gd fmla="*/ 253736 w 301625" name="connsiteX101"/>
                <a:gd fmla="*/ 145720 h 328613" name="connsiteY101"/>
                <a:gd fmla="*/ 21215 w 301625" name="connsiteX102"/>
                <a:gd fmla="*/ 139700 h 328613" name="connsiteY102"/>
                <a:gd fmla="*/ 10824 w 301625" name="connsiteX103"/>
                <a:gd fmla="*/ 142287 h 328613" name="connsiteY103"/>
                <a:gd fmla="*/ 9525 w 301625" name="connsiteX104"/>
                <a:gd fmla="*/ 144874 h 328613" name="connsiteY104"/>
                <a:gd fmla="*/ 9525 w 301625" name="connsiteX105"/>
                <a:gd fmla="*/ 173332 h 328613" name="connsiteY105"/>
                <a:gd fmla="*/ 9525 w 301625" name="connsiteX106"/>
                <a:gd fmla="*/ 174625 h 328613" name="connsiteY106"/>
                <a:gd fmla="*/ 10824 w 301625" name="connsiteX107"/>
                <a:gd fmla="*/ 174625 h 328613" name="connsiteY107"/>
                <a:gd fmla="*/ 22514 w 301625" name="connsiteX108"/>
                <a:gd fmla="*/ 173332 h 328613" name="connsiteY108"/>
                <a:gd fmla="*/ 23813 w 301625" name="connsiteX109"/>
                <a:gd fmla="*/ 172038 h 328613" name="connsiteY109"/>
                <a:gd fmla="*/ 23813 w 301625" name="connsiteX110"/>
                <a:gd fmla="*/ 140993 h 328613" name="connsiteY110"/>
                <a:gd fmla="*/ 23813 w 301625" name="connsiteX111"/>
                <a:gd fmla="*/ 139700 h 328613" name="connsiteY111"/>
                <a:gd fmla="*/ 21215 w 301625" name="connsiteX112"/>
                <a:gd fmla="*/ 139700 h 328613" name="connsiteY112"/>
                <a:gd fmla="*/ 216893 w 301625" name="connsiteX113"/>
                <a:gd fmla="*/ 138113 h 328613" name="connsiteY113"/>
                <a:gd fmla="*/ 214313 w 301625" name="connsiteX114"/>
                <a:gd fmla="*/ 139417 h 328613" name="connsiteY114"/>
                <a:gd fmla="*/ 214313 w 301625" name="connsiteX115"/>
                <a:gd fmla="*/ 140721 h 328613" name="connsiteY115"/>
                <a:gd fmla="*/ 214313 w 301625" name="connsiteX116"/>
                <a:gd fmla="*/ 172018 h 328613" name="connsiteY116"/>
                <a:gd fmla="*/ 215603 w 301625" name="connsiteX117"/>
                <a:gd fmla="*/ 173322 h 328613" name="connsiteY117"/>
                <a:gd fmla="*/ 232371 w 301625" name="connsiteX118"/>
                <a:gd fmla="*/ 174626 h 328613" name="connsiteY118"/>
                <a:gd fmla="*/ 233661 w 301625" name="connsiteX119"/>
                <a:gd fmla="*/ 173322 h 328613" name="connsiteY119"/>
                <a:gd fmla="*/ 234951 w 301625" name="connsiteX120"/>
                <a:gd fmla="*/ 172018 h 328613" name="connsiteY120"/>
                <a:gd fmla="*/ 234951 w 301625" name="connsiteX121"/>
                <a:gd fmla="*/ 143329 h 328613" name="connsiteY121"/>
                <a:gd fmla="*/ 232371 w 301625" name="connsiteX122"/>
                <a:gd fmla="*/ 142025 h 328613" name="connsiteY122"/>
                <a:gd fmla="*/ 216893 w 301625" name="connsiteX123"/>
                <a:gd fmla="*/ 138113 h 328613" name="connsiteY123"/>
                <a:gd fmla="*/ 49439 w 301625" name="connsiteX124"/>
                <a:gd fmla="*/ 131763 h 328613" name="connsiteY124"/>
                <a:gd fmla="*/ 33111 w 301625" name="connsiteX125"/>
                <a:gd fmla="*/ 135632 h 328613" name="connsiteY125"/>
                <a:gd fmla="*/ 31750 w 301625" name="connsiteX126"/>
                <a:gd fmla="*/ 138212 h 328613" name="connsiteY126"/>
                <a:gd fmla="*/ 31750 w 301625" name="connsiteX127"/>
                <a:gd fmla="*/ 170458 h 328613" name="connsiteY127"/>
                <a:gd fmla="*/ 33111 w 301625" name="connsiteX128"/>
                <a:gd fmla="*/ 171748 h 328613" name="connsiteY128"/>
                <a:gd fmla="*/ 34471 w 301625" name="connsiteX129"/>
                <a:gd fmla="*/ 173038 h 328613" name="connsiteY129"/>
                <a:gd fmla="*/ 49439 w 301625" name="connsiteX130"/>
                <a:gd fmla="*/ 171748 h 328613" name="connsiteY130"/>
                <a:gd fmla="*/ 50800 w 301625" name="connsiteX131"/>
                <a:gd fmla="*/ 169169 h 328613" name="connsiteY131"/>
                <a:gd fmla="*/ 50800 w 301625" name="connsiteX132"/>
                <a:gd fmla="*/ 134343 h 328613" name="connsiteY132"/>
                <a:gd fmla="*/ 50800 w 301625" name="connsiteX133"/>
                <a:gd fmla="*/ 133053 h 328613" name="connsiteY133"/>
                <a:gd fmla="*/ 49439 w 301625" name="connsiteX134"/>
                <a:gd fmla="*/ 131763 h 328613" name="connsiteY134"/>
                <a:gd fmla="*/ 174308 w 301625" name="connsiteX135"/>
                <a:gd fmla="*/ 130175 h 328613" name="connsiteY135"/>
                <a:gd fmla="*/ 173038 w 301625" name="connsiteX136"/>
                <a:gd fmla="*/ 131474 h 328613" name="connsiteY136"/>
                <a:gd fmla="*/ 173038 w 301625" name="connsiteX137"/>
                <a:gd fmla="*/ 132773 h 328613" name="connsiteY137"/>
                <a:gd fmla="*/ 173038 w 301625" name="connsiteX138"/>
                <a:gd fmla="*/ 169141 h 328613" name="connsiteY138"/>
                <a:gd fmla="*/ 174308 w 301625" name="connsiteX139"/>
                <a:gd fmla="*/ 170440 h 328613" name="connsiteY139"/>
                <a:gd fmla="*/ 195898 w 301625" name="connsiteX140"/>
                <a:gd fmla="*/ 173038 h 328613" name="connsiteY140"/>
                <a:gd fmla="*/ 197168 w 301625" name="connsiteX141"/>
                <a:gd fmla="*/ 171739 h 328613" name="connsiteY141"/>
                <a:gd fmla="*/ 198438 w 301625" name="connsiteX142"/>
                <a:gd fmla="*/ 170440 h 328613" name="connsiteY142"/>
                <a:gd fmla="*/ 198438 w 301625" name="connsiteX143"/>
                <a:gd fmla="*/ 136669 h 328613" name="connsiteY143"/>
                <a:gd fmla="*/ 197168 w 301625" name="connsiteX144"/>
                <a:gd fmla="*/ 135370 h 328613" name="connsiteY144"/>
                <a:gd fmla="*/ 174308 w 301625" name="connsiteX145"/>
                <a:gd fmla="*/ 130175 h 328613" name="connsiteY145"/>
                <a:gd fmla="*/ 86394 w 301625" name="connsiteX146"/>
                <a:gd fmla="*/ 120650 h 328613" name="connsiteY146"/>
                <a:gd fmla="*/ 66341 w 301625" name="connsiteX147"/>
                <a:gd fmla="*/ 127086 h 328613" name="connsiteY147"/>
                <a:gd fmla="*/ 65088 w 301625" name="connsiteX148"/>
                <a:gd fmla="*/ 128373 h 328613" name="connsiteY148"/>
                <a:gd fmla="*/ 65088 w 301625" name="connsiteX149"/>
                <a:gd fmla="*/ 166988 h 328613" name="connsiteY149"/>
                <a:gd fmla="*/ 66341 w 301625" name="connsiteX150"/>
                <a:gd fmla="*/ 168275 h 328613" name="connsiteY150"/>
                <a:gd fmla="*/ 67595 w 301625" name="connsiteX151"/>
                <a:gd fmla="*/ 168275 h 328613" name="connsiteY151"/>
                <a:gd fmla="*/ 87648 w 301625" name="connsiteX152"/>
                <a:gd fmla="*/ 166988 h 328613" name="connsiteY152"/>
                <a:gd fmla="*/ 88901 w 301625" name="connsiteX153"/>
                <a:gd fmla="*/ 165701 h 328613" name="connsiteY153"/>
                <a:gd fmla="*/ 88901 w 301625" name="connsiteX154"/>
                <a:gd fmla="*/ 123224 h 328613" name="connsiteY154"/>
                <a:gd fmla="*/ 88901 w 301625" name="connsiteX155"/>
                <a:gd fmla="*/ 121937 h 328613" name="connsiteY155"/>
                <a:gd fmla="*/ 86394 w 301625" name="connsiteX156"/>
                <a:gd fmla="*/ 120650 h 328613" name="connsiteY156"/>
                <a:gd fmla="*/ 114300 w 301625" name="connsiteX157"/>
                <a:gd fmla="*/ 119063 h 328613" name="connsiteY157"/>
                <a:gd fmla="*/ 114300 w 301625" name="connsiteX158"/>
                <a:gd fmla="*/ 121653 h 328613" name="connsiteY158"/>
                <a:gd fmla="*/ 114300 w 301625" name="connsiteX159"/>
                <a:gd fmla="*/ 164391 h 328613" name="connsiteY159"/>
                <a:gd fmla="*/ 115593 w 301625" name="connsiteX160"/>
                <a:gd fmla="*/ 166981 h 328613" name="connsiteY160"/>
                <a:gd fmla="*/ 147931 w 301625" name="connsiteX161"/>
                <a:gd fmla="*/ 168276 h 328613" name="connsiteY161"/>
                <a:gd fmla="*/ 149225 w 301625" name="connsiteX162"/>
                <a:gd fmla="*/ 168276 h 328613" name="connsiteY162"/>
                <a:gd fmla="*/ 149225 w 301625" name="connsiteX163"/>
                <a:gd fmla="*/ 166981 h 328613" name="connsiteY163"/>
                <a:gd fmla="*/ 149225 w 301625" name="connsiteX164"/>
                <a:gd fmla="*/ 126833 h 328613" name="connsiteY164"/>
                <a:gd fmla="*/ 147931 w 301625" name="connsiteX165"/>
                <a:gd fmla="*/ 125538 h 328613" name="connsiteY165"/>
                <a:gd fmla="*/ 115593 w 301625" name="connsiteX166"/>
                <a:gd fmla="*/ 119063 h 328613" name="connsiteY166"/>
                <a:gd fmla="*/ 114300 w 301625" name="connsiteX167"/>
                <a:gd fmla="*/ 119063 h 328613" name="connsiteY167"/>
                <a:gd fmla="*/ 21215 w 301625" name="connsiteX168"/>
                <a:gd fmla="*/ 77788 h 328613" name="connsiteY168"/>
                <a:gd fmla="*/ 9525 w 301625" name="connsiteX169"/>
                <a:gd fmla="*/ 84403 h 328613" name="connsiteY169"/>
                <a:gd fmla="*/ 9525 w 301625" name="connsiteX170"/>
                <a:gd fmla="*/ 87049 h 328613" name="connsiteY170"/>
                <a:gd fmla="*/ 9525 w 301625" name="connsiteX171"/>
                <a:gd fmla="*/ 116153 h 328613" name="connsiteY171"/>
                <a:gd fmla="*/ 9525 w 301625" name="connsiteX172"/>
                <a:gd fmla="*/ 117476 h 328613" name="connsiteY172"/>
                <a:gd fmla="*/ 10824 w 301625" name="connsiteX173"/>
                <a:gd fmla="*/ 117476 h 328613" name="connsiteY173"/>
                <a:gd fmla="*/ 12123 w 301625" name="connsiteX174"/>
                <a:gd fmla="*/ 117476 h 328613" name="connsiteY174"/>
                <a:gd fmla="*/ 22514 w 301625" name="connsiteX175"/>
                <a:gd fmla="*/ 112184 h 328613" name="connsiteY175"/>
                <a:gd fmla="*/ 23813 w 301625" name="connsiteX176"/>
                <a:gd fmla="*/ 110861 h 328613" name="connsiteY176"/>
                <a:gd fmla="*/ 23813 w 301625" name="connsiteX177"/>
                <a:gd fmla="*/ 79111 h 328613" name="connsiteY177"/>
                <a:gd fmla="*/ 22514 w 301625" name="connsiteX178"/>
                <a:gd fmla="*/ 77788 h 328613" name="connsiteY178"/>
                <a:gd fmla="*/ 21215 w 301625" name="connsiteX179"/>
                <a:gd fmla="*/ 77788 h 328613" name="connsiteY179"/>
                <a:gd fmla="*/ 215603 w 301625" name="connsiteX180"/>
                <a:gd fmla="*/ 76200 h 328613" name="connsiteY180"/>
                <a:gd fmla="*/ 214313 w 301625" name="connsiteX181"/>
                <a:gd fmla="*/ 78760 h 328613" name="connsiteY181"/>
                <a:gd fmla="*/ 214313 w 301625" name="connsiteX182"/>
                <a:gd fmla="*/ 109487 h 328613" name="connsiteY182"/>
                <a:gd fmla="*/ 215603 w 301625" name="connsiteX183"/>
                <a:gd fmla="*/ 110767 h 328613" name="connsiteY183"/>
                <a:gd fmla="*/ 232371 w 301625" name="connsiteX184"/>
                <a:gd fmla="*/ 115888 h 328613" name="connsiteY184"/>
                <a:gd fmla="*/ 233661 w 301625" name="connsiteX185"/>
                <a:gd fmla="*/ 115888 h 328613" name="connsiteY185"/>
                <a:gd fmla="*/ 234951 w 301625" name="connsiteX186"/>
                <a:gd fmla="*/ 114608 h 328613" name="connsiteY186"/>
                <a:gd fmla="*/ 234951 w 301625" name="connsiteX187"/>
                <a:gd fmla="*/ 85162 h 328613" name="connsiteY187"/>
                <a:gd fmla="*/ 233661 w 301625" name="connsiteX188"/>
                <a:gd fmla="*/ 83882 h 328613" name="connsiteY188"/>
                <a:gd fmla="*/ 216893 w 301625" name="connsiteX189"/>
                <a:gd fmla="*/ 76200 h 328613" name="connsiteY189"/>
                <a:gd fmla="*/ 215603 w 301625" name="connsiteX190"/>
                <a:gd fmla="*/ 76200 h 328613" name="connsiteY190"/>
                <a:gd fmla="*/ 48079 w 301625" name="connsiteX191"/>
                <a:gd fmla="*/ 61604 h 328613" name="connsiteY191"/>
                <a:gd fmla="*/ 33111 w 301625" name="connsiteX192"/>
                <a:gd fmla="*/ 70556 h 328613" name="connsiteY192"/>
                <a:gd fmla="*/ 31750 w 301625" name="connsiteX193"/>
                <a:gd fmla="*/ 71834 h 328613" name="connsiteY193"/>
                <a:gd fmla="*/ 31750 w 301625" name="connsiteX194"/>
                <a:gd fmla="*/ 103805 h 328613" name="connsiteY194"/>
                <a:gd fmla="*/ 33111 w 301625" name="connsiteX195"/>
                <a:gd fmla="*/ 106363 h 328613" name="connsiteY195"/>
                <a:gd fmla="*/ 34471 w 301625" name="connsiteX196"/>
                <a:gd fmla="*/ 106363 h 328613" name="connsiteY196"/>
                <a:gd fmla="*/ 50800 w 301625" name="connsiteX197"/>
                <a:gd fmla="*/ 99969 h 328613" name="connsiteY197"/>
                <a:gd fmla="*/ 50800 w 301625" name="connsiteX198"/>
                <a:gd fmla="*/ 97411 h 328613" name="connsiteY198"/>
                <a:gd fmla="*/ 50800 w 301625" name="connsiteX199"/>
                <a:gd fmla="*/ 62883 h 328613" name="connsiteY199"/>
                <a:gd fmla="*/ 50800 w 301625" name="connsiteX200"/>
                <a:gd fmla="*/ 61604 h 328613" name="connsiteY200"/>
                <a:gd fmla="*/ 48079 w 301625" name="connsiteX201"/>
                <a:gd fmla="*/ 61604 h 328613" name="connsiteY201"/>
                <a:gd fmla="*/ 175578 w 301625" name="connsiteX202"/>
                <a:gd fmla="*/ 57150 h 328613" name="connsiteY202"/>
                <a:gd fmla="*/ 173038 w 301625" name="connsiteX203"/>
                <a:gd fmla="*/ 58437 h 328613" name="connsiteY203"/>
                <a:gd fmla="*/ 173038 w 301625" name="connsiteX204"/>
                <a:gd fmla="*/ 59724 h 328613" name="connsiteY204"/>
                <a:gd fmla="*/ 173038 w 301625" name="connsiteX205"/>
                <a:gd fmla="*/ 95765 h 328613" name="connsiteY205"/>
                <a:gd fmla="*/ 174308 w 301625" name="connsiteX206"/>
                <a:gd fmla="*/ 97052 h 328613" name="connsiteY206"/>
                <a:gd fmla="*/ 195898 w 301625" name="connsiteX207"/>
                <a:gd fmla="*/ 104775 h 328613" name="connsiteY207"/>
                <a:gd fmla="*/ 197168 w 301625" name="connsiteX208"/>
                <a:gd fmla="*/ 103488 h 328613" name="connsiteY208"/>
                <a:gd fmla="*/ 198438 w 301625" name="connsiteX209"/>
                <a:gd fmla="*/ 102201 h 328613" name="connsiteY209"/>
                <a:gd fmla="*/ 198438 w 301625" name="connsiteX210"/>
                <a:gd fmla="*/ 68734 h 328613" name="connsiteY210"/>
                <a:gd fmla="*/ 197168 w 301625" name="connsiteX211"/>
                <a:gd fmla="*/ 67447 h 328613" name="connsiteY211"/>
                <a:gd fmla="*/ 175578 w 301625" name="connsiteX212"/>
                <a:gd fmla="*/ 57150 h 328613" name="connsiteY212"/>
                <a:gd fmla="*/ 86394 w 301625" name="connsiteX213"/>
                <a:gd fmla="*/ 36513 h 328613" name="connsiteY213"/>
                <a:gd fmla="*/ 66341 w 301625" name="connsiteX214"/>
                <a:gd fmla="*/ 49435 h 328613" name="connsiteY214"/>
                <a:gd fmla="*/ 65088 w 301625" name="connsiteX215"/>
                <a:gd fmla="*/ 50727 h 328613" name="connsiteY215"/>
                <a:gd fmla="*/ 65088 w 301625" name="connsiteX216"/>
                <a:gd fmla="*/ 89492 h 328613" name="connsiteY216"/>
                <a:gd fmla="*/ 66341 w 301625" name="connsiteX217"/>
                <a:gd fmla="*/ 92076 h 328613" name="connsiteY217"/>
                <a:gd fmla="*/ 67595 w 301625" name="connsiteX218"/>
                <a:gd fmla="*/ 92076 h 328613" name="connsiteY218"/>
                <a:gd fmla="*/ 87648 w 301625" name="connsiteX219"/>
                <a:gd fmla="*/ 81739 h 328613" name="connsiteY219"/>
                <a:gd fmla="*/ 88901 w 301625" name="connsiteX220"/>
                <a:gd fmla="*/ 80447 h 328613" name="connsiteY220"/>
                <a:gd fmla="*/ 88901 w 301625" name="connsiteX221"/>
                <a:gd fmla="*/ 37805 h 328613" name="connsiteY221"/>
                <a:gd fmla="*/ 87648 w 301625" name="connsiteX222"/>
                <a:gd fmla="*/ 36513 h 328613" name="connsiteY222"/>
                <a:gd fmla="*/ 86394 w 301625" name="connsiteX223"/>
                <a:gd fmla="*/ 36513 h 328613" name="connsiteY223"/>
                <a:gd fmla="*/ 114300 w 301625" name="connsiteX224"/>
                <a:gd fmla="*/ 33338 h 328613" name="connsiteY224"/>
                <a:gd fmla="*/ 114300 w 301625" name="connsiteX225"/>
                <a:gd fmla="*/ 34637 h 328613" name="connsiteY225"/>
                <a:gd fmla="*/ 114300 w 301625" name="connsiteX226"/>
                <a:gd fmla="*/ 78798 h 328613" name="connsiteY226"/>
                <a:gd fmla="*/ 115593 w 301625" name="connsiteX227"/>
                <a:gd fmla="*/ 80097 h 328613" name="connsiteY227"/>
                <a:gd fmla="*/ 146638 w 301625" name="connsiteX228"/>
                <a:gd fmla="*/ 90488 h 328613" name="connsiteY228"/>
                <a:gd fmla="*/ 147931 w 301625" name="connsiteX229"/>
                <a:gd fmla="*/ 90488 h 328613" name="connsiteY229"/>
                <a:gd fmla="*/ 149225 w 301625" name="connsiteX230"/>
                <a:gd fmla="*/ 90488 h 328613" name="connsiteY230"/>
                <a:gd fmla="*/ 149225 w 301625" name="connsiteX231"/>
                <a:gd fmla="*/ 87890 h 328613" name="connsiteY231"/>
                <a:gd fmla="*/ 149225 w 301625" name="connsiteX232"/>
                <a:gd fmla="*/ 48924 h 328613" name="connsiteY232"/>
                <a:gd fmla="*/ 147931 w 301625" name="connsiteX233"/>
                <a:gd fmla="*/ 47625 h 328613" name="connsiteY233"/>
                <a:gd fmla="*/ 116887 w 301625" name="connsiteX234"/>
                <a:gd fmla="*/ 33338 h 328613" name="connsiteY234"/>
                <a:gd fmla="*/ 114300 w 301625" name="connsiteX235"/>
                <a:gd fmla="*/ 33338 h 328613" name="connsiteY235"/>
                <a:gd fmla="*/ 103562 w 301625" name="connsiteX236"/>
                <a:gd fmla="*/ 0 h 328613" name="connsiteY236"/>
                <a:gd fmla="*/ 106151 w 301625" name="connsiteX237"/>
                <a:gd fmla="*/ 0 h 328613" name="connsiteY237"/>
                <a:gd fmla="*/ 243371 w 301625" name="connsiteX238"/>
                <a:gd fmla="*/ 68840 h 328613" name="connsiteY238"/>
                <a:gd fmla="*/ 245960 w 301625" name="connsiteX239"/>
                <a:gd fmla="*/ 74035 h 328613" name="connsiteY239"/>
                <a:gd fmla="*/ 245960 w 301625" name="connsiteX240"/>
                <a:gd fmla="*/ 111702 h 328613" name="connsiteY240"/>
                <a:gd fmla="*/ 297741 w 301625" name="connsiteX241"/>
                <a:gd fmla="*/ 127289 h 328613" name="connsiteY241"/>
                <a:gd fmla="*/ 301625 w 301625" name="connsiteX242"/>
                <a:gd fmla="*/ 132484 h 328613" name="connsiteY242"/>
                <a:gd fmla="*/ 301625 w 301625" name="connsiteX243"/>
                <a:gd fmla="*/ 249382 h 328613" name="connsiteY243"/>
                <a:gd fmla="*/ 297741 w 301625" name="connsiteX244"/>
                <a:gd fmla="*/ 255877 h 328613" name="connsiteY244"/>
                <a:gd fmla="*/ 243371 w 301625" name="connsiteX245"/>
                <a:gd fmla="*/ 276658 h 328613" name="connsiteY245"/>
                <a:gd fmla="*/ 104857 w 301625" name="connsiteX246"/>
                <a:gd fmla="*/ 328613 h 328613" name="connsiteY246"/>
                <a:gd fmla="*/ 103562 w 301625" name="connsiteX247"/>
                <a:gd fmla="*/ 328613 h 328613" name="connsiteY247"/>
                <a:gd fmla="*/ 100973 w 301625" name="connsiteX248"/>
                <a:gd fmla="*/ 328613 h 328613" name="connsiteY248"/>
                <a:gd fmla="*/ 2589 w 301625" name="connsiteX249"/>
                <a:gd fmla="*/ 274061 h 328613" name="connsiteY249"/>
                <a:gd fmla="*/ 0 w 301625" name="connsiteX250"/>
                <a:gd fmla="*/ 268865 h 328613" name="connsiteY250"/>
                <a:gd fmla="*/ 0 w 301625" name="connsiteX251"/>
                <a:gd fmla="*/ 75334 h 328613" name="connsiteY251"/>
                <a:gd fmla="*/ 2589 w 301625" name="connsiteX252"/>
                <a:gd fmla="*/ 71438 h 328613" name="connsiteY252"/>
                <a:gd fmla="*/ 99679 w 301625" name="connsiteX253"/>
                <a:gd fmla="*/ 1299 h 328613" name="connsiteY253"/>
                <a:gd fmla="*/ 103562 w 301625" name="connsiteX254"/>
                <a:gd fmla="*/ 0 h 328613" name="connsiteY2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b="b" l="l" r="r" t="t"/>
              <a:pathLst>
                <a:path h="328613" w="301625">
                  <a:moveTo>
                    <a:pt x="175170" y="203200"/>
                  </a:moveTo>
                  <a:cubicBezTo>
                    <a:pt x="175170" y="203200"/>
                    <a:pt x="175170" y="203200"/>
                    <a:pt x="133078" y="207076"/>
                  </a:cubicBezTo>
                  <a:cubicBezTo>
                    <a:pt x="131763" y="207076"/>
                    <a:pt x="131763" y="207076"/>
                    <a:pt x="131763" y="208369"/>
                  </a:cubicBezTo>
                  <a:cubicBezTo>
                    <a:pt x="131763" y="208369"/>
                    <a:pt x="131763" y="208369"/>
                    <a:pt x="131763" y="311741"/>
                  </a:cubicBezTo>
                  <a:cubicBezTo>
                    <a:pt x="131763" y="313033"/>
                    <a:pt x="131763" y="313033"/>
                    <a:pt x="131763" y="313033"/>
                  </a:cubicBezTo>
                  <a:cubicBezTo>
                    <a:pt x="131763" y="313033"/>
                    <a:pt x="133078" y="314325"/>
                    <a:pt x="133078" y="314325"/>
                  </a:cubicBezTo>
                  <a:cubicBezTo>
                    <a:pt x="133078" y="314325"/>
                    <a:pt x="133078" y="314325"/>
                    <a:pt x="134394" y="313033"/>
                  </a:cubicBezTo>
                  <a:cubicBezTo>
                    <a:pt x="134394" y="313033"/>
                    <a:pt x="134394" y="313033"/>
                    <a:pt x="176486" y="297527"/>
                  </a:cubicBezTo>
                  <a:cubicBezTo>
                    <a:pt x="176486" y="297527"/>
                    <a:pt x="177801" y="296235"/>
                    <a:pt x="177801" y="296235"/>
                  </a:cubicBezTo>
                  <a:lnTo>
                    <a:pt x="177801" y="205784"/>
                  </a:lnTo>
                  <a:cubicBezTo>
                    <a:pt x="177801" y="204492"/>
                    <a:pt x="176486" y="204492"/>
                    <a:pt x="176486" y="204492"/>
                  </a:cubicBezTo>
                  <a:cubicBezTo>
                    <a:pt x="176486" y="204492"/>
                    <a:pt x="175170" y="203200"/>
                    <a:pt x="175170" y="203200"/>
                  </a:cubicBezTo>
                  <a:close/>
                  <a:moveTo>
                    <a:pt x="67595" y="203200"/>
                  </a:moveTo>
                  <a:cubicBezTo>
                    <a:pt x="66341" y="203200"/>
                    <a:pt x="66341" y="203200"/>
                    <a:pt x="66341" y="204495"/>
                  </a:cubicBezTo>
                  <a:cubicBezTo>
                    <a:pt x="65088" y="204495"/>
                    <a:pt x="65088" y="204495"/>
                    <a:pt x="65088" y="205790"/>
                  </a:cubicBezTo>
                  <a:cubicBezTo>
                    <a:pt x="65088" y="205790"/>
                    <a:pt x="65088" y="205790"/>
                    <a:pt x="65088" y="244643"/>
                  </a:cubicBezTo>
                  <a:cubicBezTo>
                    <a:pt x="65088" y="244643"/>
                    <a:pt x="66341" y="245938"/>
                    <a:pt x="66341" y="245938"/>
                  </a:cubicBezTo>
                  <a:cubicBezTo>
                    <a:pt x="68848" y="247233"/>
                    <a:pt x="82634" y="252413"/>
                    <a:pt x="86394" y="252413"/>
                  </a:cubicBezTo>
                  <a:cubicBezTo>
                    <a:pt x="87648" y="252413"/>
                    <a:pt x="87648" y="252413"/>
                    <a:pt x="88901" y="251118"/>
                  </a:cubicBezTo>
                  <a:cubicBezTo>
                    <a:pt x="88901" y="251118"/>
                    <a:pt x="88901" y="251118"/>
                    <a:pt x="88901" y="249823"/>
                  </a:cubicBezTo>
                  <a:cubicBezTo>
                    <a:pt x="88901" y="248528"/>
                    <a:pt x="88901" y="208380"/>
                    <a:pt x="88901" y="207085"/>
                  </a:cubicBezTo>
                  <a:cubicBezTo>
                    <a:pt x="88901" y="207085"/>
                    <a:pt x="88901" y="205790"/>
                    <a:pt x="87648" y="205790"/>
                  </a:cubicBezTo>
                  <a:cubicBezTo>
                    <a:pt x="87648" y="205790"/>
                    <a:pt x="87648" y="205790"/>
                    <a:pt x="67595" y="203200"/>
                  </a:cubicBezTo>
                  <a:close/>
                  <a:moveTo>
                    <a:pt x="33111" y="201613"/>
                  </a:moveTo>
                  <a:cubicBezTo>
                    <a:pt x="31750" y="202893"/>
                    <a:pt x="31750" y="202893"/>
                    <a:pt x="31750" y="202893"/>
                  </a:cubicBezTo>
                  <a:cubicBezTo>
                    <a:pt x="31750" y="202893"/>
                    <a:pt x="31750" y="202893"/>
                    <a:pt x="31750" y="236180"/>
                  </a:cubicBezTo>
                  <a:cubicBezTo>
                    <a:pt x="31750" y="236180"/>
                    <a:pt x="31750" y="237460"/>
                    <a:pt x="33111" y="237460"/>
                  </a:cubicBezTo>
                  <a:cubicBezTo>
                    <a:pt x="33111" y="237460"/>
                    <a:pt x="33111" y="237460"/>
                    <a:pt x="49439" y="241301"/>
                  </a:cubicBezTo>
                  <a:cubicBezTo>
                    <a:pt x="49439" y="241301"/>
                    <a:pt x="50800" y="241301"/>
                    <a:pt x="50800" y="241301"/>
                  </a:cubicBezTo>
                  <a:cubicBezTo>
                    <a:pt x="50800" y="241301"/>
                    <a:pt x="50800" y="240021"/>
                    <a:pt x="50800" y="240021"/>
                  </a:cubicBezTo>
                  <a:lnTo>
                    <a:pt x="50800" y="205454"/>
                  </a:lnTo>
                  <a:cubicBezTo>
                    <a:pt x="50800" y="204174"/>
                    <a:pt x="50800" y="202893"/>
                    <a:pt x="49439" y="202893"/>
                  </a:cubicBezTo>
                  <a:cubicBezTo>
                    <a:pt x="49439" y="202893"/>
                    <a:pt x="49439" y="202893"/>
                    <a:pt x="34471" y="201613"/>
                  </a:cubicBezTo>
                  <a:cubicBezTo>
                    <a:pt x="33111" y="201613"/>
                    <a:pt x="33111" y="201613"/>
                    <a:pt x="33111" y="201613"/>
                  </a:cubicBezTo>
                  <a:close/>
                  <a:moveTo>
                    <a:pt x="225690" y="200025"/>
                  </a:moveTo>
                  <a:cubicBezTo>
                    <a:pt x="225690" y="200025"/>
                    <a:pt x="225690" y="200025"/>
                    <a:pt x="196586" y="201313"/>
                  </a:cubicBezTo>
                  <a:cubicBezTo>
                    <a:pt x="196586" y="201313"/>
                    <a:pt x="195263" y="202602"/>
                    <a:pt x="195263" y="203890"/>
                  </a:cubicBezTo>
                  <a:cubicBezTo>
                    <a:pt x="195263" y="203890"/>
                    <a:pt x="195263" y="203890"/>
                    <a:pt x="195263" y="286348"/>
                  </a:cubicBezTo>
                  <a:cubicBezTo>
                    <a:pt x="195263" y="287637"/>
                    <a:pt x="195263" y="287637"/>
                    <a:pt x="196586" y="287637"/>
                  </a:cubicBezTo>
                  <a:cubicBezTo>
                    <a:pt x="196586" y="288925"/>
                    <a:pt x="196586" y="288925"/>
                    <a:pt x="196586" y="288925"/>
                  </a:cubicBezTo>
                  <a:cubicBezTo>
                    <a:pt x="197909" y="288925"/>
                    <a:pt x="197909" y="288925"/>
                    <a:pt x="197909" y="288925"/>
                  </a:cubicBezTo>
                  <a:cubicBezTo>
                    <a:pt x="197909" y="288925"/>
                    <a:pt x="197909" y="288925"/>
                    <a:pt x="225690" y="278618"/>
                  </a:cubicBezTo>
                  <a:cubicBezTo>
                    <a:pt x="227013" y="277329"/>
                    <a:pt x="227013" y="277329"/>
                    <a:pt x="227013" y="276041"/>
                  </a:cubicBezTo>
                  <a:lnTo>
                    <a:pt x="227013" y="201313"/>
                  </a:lnTo>
                  <a:cubicBezTo>
                    <a:pt x="227013" y="201313"/>
                    <a:pt x="227013" y="200025"/>
                    <a:pt x="227013" y="200025"/>
                  </a:cubicBezTo>
                  <a:cubicBezTo>
                    <a:pt x="227013" y="200025"/>
                    <a:pt x="225690" y="200025"/>
                    <a:pt x="225690" y="200025"/>
                  </a:cubicBezTo>
                  <a:close/>
                  <a:moveTo>
                    <a:pt x="10824" y="198438"/>
                  </a:moveTo>
                  <a:cubicBezTo>
                    <a:pt x="10824" y="198438"/>
                    <a:pt x="9525" y="198438"/>
                    <a:pt x="9525" y="199732"/>
                  </a:cubicBezTo>
                  <a:cubicBezTo>
                    <a:pt x="9525" y="199732"/>
                    <a:pt x="9525" y="199732"/>
                    <a:pt x="9525" y="201025"/>
                  </a:cubicBezTo>
                  <a:cubicBezTo>
                    <a:pt x="9525" y="201025"/>
                    <a:pt x="9525" y="201025"/>
                    <a:pt x="9525" y="229482"/>
                  </a:cubicBezTo>
                  <a:cubicBezTo>
                    <a:pt x="9525" y="229482"/>
                    <a:pt x="9525" y="230776"/>
                    <a:pt x="10824" y="230776"/>
                  </a:cubicBezTo>
                  <a:cubicBezTo>
                    <a:pt x="10824" y="230776"/>
                    <a:pt x="10824" y="230776"/>
                    <a:pt x="21215" y="233363"/>
                  </a:cubicBezTo>
                  <a:cubicBezTo>
                    <a:pt x="21215" y="233363"/>
                    <a:pt x="21215" y="233363"/>
                    <a:pt x="22514" y="233363"/>
                  </a:cubicBezTo>
                  <a:cubicBezTo>
                    <a:pt x="23813" y="233363"/>
                    <a:pt x="23813" y="232070"/>
                    <a:pt x="23813" y="232070"/>
                  </a:cubicBezTo>
                  <a:lnTo>
                    <a:pt x="23813" y="201025"/>
                  </a:lnTo>
                  <a:cubicBezTo>
                    <a:pt x="23813" y="201025"/>
                    <a:pt x="23813" y="199732"/>
                    <a:pt x="22514" y="199732"/>
                  </a:cubicBezTo>
                  <a:cubicBezTo>
                    <a:pt x="22514" y="199732"/>
                    <a:pt x="22514" y="199732"/>
                    <a:pt x="10824" y="198438"/>
                  </a:cubicBezTo>
                  <a:close/>
                  <a:moveTo>
                    <a:pt x="277495" y="196850"/>
                  </a:moveTo>
                  <a:cubicBezTo>
                    <a:pt x="276225" y="196850"/>
                    <a:pt x="276225" y="198135"/>
                    <a:pt x="276225" y="198135"/>
                  </a:cubicBezTo>
                  <a:cubicBezTo>
                    <a:pt x="276225" y="198135"/>
                    <a:pt x="276225" y="198135"/>
                    <a:pt x="276225" y="222553"/>
                  </a:cubicBezTo>
                  <a:cubicBezTo>
                    <a:pt x="276225" y="222553"/>
                    <a:pt x="276225" y="223838"/>
                    <a:pt x="276225" y="223838"/>
                  </a:cubicBezTo>
                  <a:cubicBezTo>
                    <a:pt x="276225" y="223838"/>
                    <a:pt x="277495" y="223838"/>
                    <a:pt x="277495" y="223838"/>
                  </a:cubicBezTo>
                  <a:cubicBezTo>
                    <a:pt x="277495" y="223838"/>
                    <a:pt x="277495" y="223838"/>
                    <a:pt x="287655" y="222553"/>
                  </a:cubicBezTo>
                  <a:cubicBezTo>
                    <a:pt x="288925" y="221268"/>
                    <a:pt x="288925" y="221268"/>
                    <a:pt x="288925" y="219983"/>
                  </a:cubicBezTo>
                  <a:lnTo>
                    <a:pt x="288925" y="198135"/>
                  </a:lnTo>
                  <a:cubicBezTo>
                    <a:pt x="288925" y="198135"/>
                    <a:pt x="288925" y="196850"/>
                    <a:pt x="288925" y="196850"/>
                  </a:cubicBezTo>
                  <a:cubicBezTo>
                    <a:pt x="287655" y="196850"/>
                    <a:pt x="287655" y="196850"/>
                    <a:pt x="287655" y="196850"/>
                  </a:cubicBezTo>
                  <a:cubicBezTo>
                    <a:pt x="287655" y="196850"/>
                    <a:pt x="287655" y="196850"/>
                    <a:pt x="277495" y="196850"/>
                  </a:cubicBezTo>
                  <a:close/>
                  <a:moveTo>
                    <a:pt x="253736" y="196850"/>
                  </a:moveTo>
                  <a:cubicBezTo>
                    <a:pt x="253736" y="196850"/>
                    <a:pt x="252413" y="198173"/>
                    <a:pt x="252413" y="199496"/>
                  </a:cubicBezTo>
                  <a:cubicBezTo>
                    <a:pt x="252413" y="199496"/>
                    <a:pt x="252413" y="199496"/>
                    <a:pt x="252413" y="225954"/>
                  </a:cubicBezTo>
                  <a:cubicBezTo>
                    <a:pt x="252413" y="225954"/>
                    <a:pt x="252413" y="227277"/>
                    <a:pt x="253736" y="227277"/>
                  </a:cubicBezTo>
                  <a:cubicBezTo>
                    <a:pt x="253736" y="227277"/>
                    <a:pt x="253736" y="228600"/>
                    <a:pt x="255059" y="228600"/>
                  </a:cubicBezTo>
                  <a:cubicBezTo>
                    <a:pt x="255059" y="228600"/>
                    <a:pt x="255059" y="228600"/>
                    <a:pt x="255059" y="227277"/>
                  </a:cubicBezTo>
                  <a:cubicBezTo>
                    <a:pt x="255059" y="227277"/>
                    <a:pt x="255059" y="227277"/>
                    <a:pt x="266965" y="225954"/>
                  </a:cubicBezTo>
                  <a:cubicBezTo>
                    <a:pt x="268288" y="225954"/>
                    <a:pt x="268288" y="224631"/>
                    <a:pt x="268288" y="223308"/>
                  </a:cubicBezTo>
                  <a:lnTo>
                    <a:pt x="268288" y="198173"/>
                  </a:lnTo>
                  <a:cubicBezTo>
                    <a:pt x="268288" y="198173"/>
                    <a:pt x="268288" y="196850"/>
                    <a:pt x="268288" y="196850"/>
                  </a:cubicBezTo>
                  <a:cubicBezTo>
                    <a:pt x="268288" y="196850"/>
                    <a:pt x="266965" y="196850"/>
                    <a:pt x="266965" y="196850"/>
                  </a:cubicBezTo>
                  <a:cubicBezTo>
                    <a:pt x="266965" y="196850"/>
                    <a:pt x="266965" y="196850"/>
                    <a:pt x="253736" y="196850"/>
                  </a:cubicBezTo>
                  <a:close/>
                  <a:moveTo>
                    <a:pt x="276225" y="149225"/>
                  </a:moveTo>
                  <a:cubicBezTo>
                    <a:pt x="276225" y="150510"/>
                    <a:pt x="276225" y="150510"/>
                    <a:pt x="276225" y="150510"/>
                  </a:cubicBezTo>
                  <a:cubicBezTo>
                    <a:pt x="276225" y="150510"/>
                    <a:pt x="276225" y="150510"/>
                    <a:pt x="276225" y="173643"/>
                  </a:cubicBezTo>
                  <a:cubicBezTo>
                    <a:pt x="276225" y="174928"/>
                    <a:pt x="276225" y="176213"/>
                    <a:pt x="277495" y="176213"/>
                  </a:cubicBezTo>
                  <a:cubicBezTo>
                    <a:pt x="277495" y="176213"/>
                    <a:pt x="277495" y="176213"/>
                    <a:pt x="287655" y="176213"/>
                  </a:cubicBezTo>
                  <a:cubicBezTo>
                    <a:pt x="287655" y="176213"/>
                    <a:pt x="287655" y="176213"/>
                    <a:pt x="288925" y="176213"/>
                  </a:cubicBezTo>
                  <a:cubicBezTo>
                    <a:pt x="288925" y="176213"/>
                    <a:pt x="288925" y="174928"/>
                    <a:pt x="288925" y="174928"/>
                  </a:cubicBezTo>
                  <a:lnTo>
                    <a:pt x="288925" y="153080"/>
                  </a:lnTo>
                  <a:cubicBezTo>
                    <a:pt x="288925" y="151795"/>
                    <a:pt x="288925" y="150510"/>
                    <a:pt x="287655" y="150510"/>
                  </a:cubicBezTo>
                  <a:cubicBezTo>
                    <a:pt x="287655" y="150510"/>
                    <a:pt x="287655" y="150510"/>
                    <a:pt x="277495" y="149225"/>
                  </a:cubicBezTo>
                  <a:cubicBezTo>
                    <a:pt x="277495" y="149225"/>
                    <a:pt x="277495" y="149225"/>
                    <a:pt x="276225" y="149225"/>
                  </a:cubicBezTo>
                  <a:close/>
                  <a:moveTo>
                    <a:pt x="253736" y="145720"/>
                  </a:moveTo>
                  <a:cubicBezTo>
                    <a:pt x="252413" y="145720"/>
                    <a:pt x="252413" y="146977"/>
                    <a:pt x="252413" y="146977"/>
                  </a:cubicBezTo>
                  <a:cubicBezTo>
                    <a:pt x="252413" y="146977"/>
                    <a:pt x="252413" y="146977"/>
                    <a:pt x="252413" y="172112"/>
                  </a:cubicBezTo>
                  <a:cubicBezTo>
                    <a:pt x="252413" y="173369"/>
                    <a:pt x="253736" y="174626"/>
                    <a:pt x="253736" y="174626"/>
                  </a:cubicBezTo>
                  <a:cubicBezTo>
                    <a:pt x="253736" y="174626"/>
                    <a:pt x="253736" y="174626"/>
                    <a:pt x="266965" y="174626"/>
                  </a:cubicBezTo>
                  <a:cubicBezTo>
                    <a:pt x="266965" y="174626"/>
                    <a:pt x="268288" y="174626"/>
                    <a:pt x="268288" y="174626"/>
                  </a:cubicBezTo>
                  <a:cubicBezTo>
                    <a:pt x="268288" y="174626"/>
                    <a:pt x="268288" y="173369"/>
                    <a:pt x="268288" y="173369"/>
                  </a:cubicBezTo>
                  <a:lnTo>
                    <a:pt x="268288" y="149490"/>
                  </a:lnTo>
                  <a:cubicBezTo>
                    <a:pt x="268288" y="148233"/>
                    <a:pt x="268288" y="146977"/>
                    <a:pt x="266965" y="146977"/>
                  </a:cubicBezTo>
                  <a:cubicBezTo>
                    <a:pt x="266965" y="146977"/>
                    <a:pt x="266965" y="146977"/>
                    <a:pt x="255059" y="145720"/>
                  </a:cubicBezTo>
                  <a:cubicBezTo>
                    <a:pt x="253736" y="144463"/>
                    <a:pt x="253736" y="145720"/>
                    <a:pt x="253736" y="145720"/>
                  </a:cubicBezTo>
                  <a:close/>
                  <a:moveTo>
                    <a:pt x="21215" y="139700"/>
                  </a:moveTo>
                  <a:cubicBezTo>
                    <a:pt x="21215" y="139700"/>
                    <a:pt x="21215" y="139700"/>
                    <a:pt x="10824" y="142287"/>
                  </a:cubicBezTo>
                  <a:cubicBezTo>
                    <a:pt x="9525" y="142287"/>
                    <a:pt x="9525" y="143581"/>
                    <a:pt x="9525" y="144874"/>
                  </a:cubicBezTo>
                  <a:cubicBezTo>
                    <a:pt x="9525" y="144874"/>
                    <a:pt x="9525" y="144874"/>
                    <a:pt x="9525" y="173332"/>
                  </a:cubicBezTo>
                  <a:cubicBezTo>
                    <a:pt x="9525" y="173332"/>
                    <a:pt x="9525" y="173332"/>
                    <a:pt x="9525" y="174625"/>
                  </a:cubicBezTo>
                  <a:cubicBezTo>
                    <a:pt x="9525" y="174625"/>
                    <a:pt x="10824" y="174625"/>
                    <a:pt x="10824" y="174625"/>
                  </a:cubicBezTo>
                  <a:cubicBezTo>
                    <a:pt x="10824" y="174625"/>
                    <a:pt x="10824" y="174625"/>
                    <a:pt x="22514" y="173332"/>
                  </a:cubicBezTo>
                  <a:cubicBezTo>
                    <a:pt x="22514" y="173332"/>
                    <a:pt x="23813" y="173332"/>
                    <a:pt x="23813" y="172038"/>
                  </a:cubicBezTo>
                  <a:lnTo>
                    <a:pt x="23813" y="140993"/>
                  </a:lnTo>
                  <a:cubicBezTo>
                    <a:pt x="23813" y="140993"/>
                    <a:pt x="23813" y="139700"/>
                    <a:pt x="23813" y="139700"/>
                  </a:cubicBezTo>
                  <a:cubicBezTo>
                    <a:pt x="22514" y="139700"/>
                    <a:pt x="22514" y="139700"/>
                    <a:pt x="21215" y="139700"/>
                  </a:cubicBezTo>
                  <a:close/>
                  <a:moveTo>
                    <a:pt x="216893" y="138113"/>
                  </a:moveTo>
                  <a:cubicBezTo>
                    <a:pt x="215603" y="138113"/>
                    <a:pt x="215603" y="138113"/>
                    <a:pt x="214313" y="139417"/>
                  </a:cubicBezTo>
                  <a:cubicBezTo>
                    <a:pt x="214313" y="139417"/>
                    <a:pt x="214313" y="139417"/>
                    <a:pt x="214313" y="140721"/>
                  </a:cubicBezTo>
                  <a:cubicBezTo>
                    <a:pt x="214313" y="140721"/>
                    <a:pt x="214313" y="140721"/>
                    <a:pt x="214313" y="172018"/>
                  </a:cubicBezTo>
                  <a:cubicBezTo>
                    <a:pt x="214313" y="172018"/>
                    <a:pt x="214313" y="173322"/>
                    <a:pt x="215603" y="173322"/>
                  </a:cubicBezTo>
                  <a:cubicBezTo>
                    <a:pt x="215603" y="173322"/>
                    <a:pt x="215603" y="173322"/>
                    <a:pt x="232371" y="174626"/>
                  </a:cubicBezTo>
                  <a:cubicBezTo>
                    <a:pt x="233661" y="174626"/>
                    <a:pt x="233661" y="174626"/>
                    <a:pt x="233661" y="173322"/>
                  </a:cubicBezTo>
                  <a:cubicBezTo>
                    <a:pt x="233661" y="173322"/>
                    <a:pt x="234951" y="173322"/>
                    <a:pt x="234951" y="172018"/>
                  </a:cubicBezTo>
                  <a:lnTo>
                    <a:pt x="234951" y="143329"/>
                  </a:lnTo>
                  <a:cubicBezTo>
                    <a:pt x="234951" y="142025"/>
                    <a:pt x="233661" y="142025"/>
                    <a:pt x="232371" y="142025"/>
                  </a:cubicBezTo>
                  <a:cubicBezTo>
                    <a:pt x="232371" y="142025"/>
                    <a:pt x="232371" y="142025"/>
                    <a:pt x="216893" y="138113"/>
                  </a:cubicBezTo>
                  <a:close/>
                  <a:moveTo>
                    <a:pt x="49439" y="131763"/>
                  </a:moveTo>
                  <a:cubicBezTo>
                    <a:pt x="49439" y="131763"/>
                    <a:pt x="49439" y="131763"/>
                    <a:pt x="33111" y="135632"/>
                  </a:cubicBezTo>
                  <a:cubicBezTo>
                    <a:pt x="31750" y="136922"/>
                    <a:pt x="31750" y="136922"/>
                    <a:pt x="31750" y="138212"/>
                  </a:cubicBezTo>
                  <a:cubicBezTo>
                    <a:pt x="31750" y="138212"/>
                    <a:pt x="31750" y="138212"/>
                    <a:pt x="31750" y="170458"/>
                  </a:cubicBezTo>
                  <a:cubicBezTo>
                    <a:pt x="31750" y="170458"/>
                    <a:pt x="31750" y="171748"/>
                    <a:pt x="33111" y="171748"/>
                  </a:cubicBezTo>
                  <a:cubicBezTo>
                    <a:pt x="33111" y="171748"/>
                    <a:pt x="33111" y="173038"/>
                    <a:pt x="34471" y="173038"/>
                  </a:cubicBezTo>
                  <a:cubicBezTo>
                    <a:pt x="34471" y="173038"/>
                    <a:pt x="34471" y="173038"/>
                    <a:pt x="49439" y="171748"/>
                  </a:cubicBezTo>
                  <a:cubicBezTo>
                    <a:pt x="50800" y="171748"/>
                    <a:pt x="50800" y="170458"/>
                    <a:pt x="50800" y="169169"/>
                  </a:cubicBezTo>
                  <a:lnTo>
                    <a:pt x="50800" y="134343"/>
                  </a:lnTo>
                  <a:cubicBezTo>
                    <a:pt x="50800" y="133053"/>
                    <a:pt x="50800" y="133053"/>
                    <a:pt x="50800" y="133053"/>
                  </a:cubicBezTo>
                  <a:cubicBezTo>
                    <a:pt x="50800" y="131763"/>
                    <a:pt x="49439" y="131763"/>
                    <a:pt x="49439" y="131763"/>
                  </a:cubicBezTo>
                  <a:close/>
                  <a:moveTo>
                    <a:pt x="174308" y="130175"/>
                  </a:moveTo>
                  <a:cubicBezTo>
                    <a:pt x="174308" y="130175"/>
                    <a:pt x="174308" y="130175"/>
                    <a:pt x="173038" y="131474"/>
                  </a:cubicBezTo>
                  <a:cubicBezTo>
                    <a:pt x="173038" y="131474"/>
                    <a:pt x="173038" y="131474"/>
                    <a:pt x="173038" y="132773"/>
                  </a:cubicBezTo>
                  <a:lnTo>
                    <a:pt x="173038" y="169141"/>
                  </a:lnTo>
                  <a:cubicBezTo>
                    <a:pt x="173038" y="170440"/>
                    <a:pt x="173038" y="170440"/>
                    <a:pt x="174308" y="170440"/>
                  </a:cubicBezTo>
                  <a:cubicBezTo>
                    <a:pt x="174308" y="170440"/>
                    <a:pt x="174308" y="170440"/>
                    <a:pt x="195898" y="173038"/>
                  </a:cubicBezTo>
                  <a:cubicBezTo>
                    <a:pt x="197168" y="173038"/>
                    <a:pt x="197168" y="171739"/>
                    <a:pt x="197168" y="171739"/>
                  </a:cubicBezTo>
                  <a:cubicBezTo>
                    <a:pt x="198438" y="171739"/>
                    <a:pt x="198438" y="170440"/>
                    <a:pt x="198438" y="170440"/>
                  </a:cubicBezTo>
                  <a:cubicBezTo>
                    <a:pt x="198438" y="170440"/>
                    <a:pt x="198438" y="170440"/>
                    <a:pt x="198438" y="136669"/>
                  </a:cubicBezTo>
                  <a:cubicBezTo>
                    <a:pt x="198438" y="135370"/>
                    <a:pt x="197168" y="135370"/>
                    <a:pt x="197168" y="135370"/>
                  </a:cubicBezTo>
                  <a:cubicBezTo>
                    <a:pt x="197168" y="135370"/>
                    <a:pt x="197168" y="135370"/>
                    <a:pt x="174308" y="130175"/>
                  </a:cubicBezTo>
                  <a:close/>
                  <a:moveTo>
                    <a:pt x="86394" y="120650"/>
                  </a:moveTo>
                  <a:cubicBezTo>
                    <a:pt x="86394" y="120650"/>
                    <a:pt x="86394" y="120650"/>
                    <a:pt x="66341" y="127086"/>
                  </a:cubicBezTo>
                  <a:cubicBezTo>
                    <a:pt x="66341" y="127086"/>
                    <a:pt x="65088" y="127086"/>
                    <a:pt x="65088" y="128373"/>
                  </a:cubicBezTo>
                  <a:cubicBezTo>
                    <a:pt x="65088" y="128373"/>
                    <a:pt x="65088" y="128373"/>
                    <a:pt x="65088" y="166988"/>
                  </a:cubicBezTo>
                  <a:cubicBezTo>
                    <a:pt x="65088" y="166988"/>
                    <a:pt x="65088" y="168275"/>
                    <a:pt x="66341" y="168275"/>
                  </a:cubicBezTo>
                  <a:cubicBezTo>
                    <a:pt x="66341" y="168275"/>
                    <a:pt x="66341" y="168275"/>
                    <a:pt x="67595" y="168275"/>
                  </a:cubicBezTo>
                  <a:cubicBezTo>
                    <a:pt x="67595" y="168275"/>
                    <a:pt x="67595" y="168275"/>
                    <a:pt x="87648" y="166988"/>
                  </a:cubicBezTo>
                  <a:cubicBezTo>
                    <a:pt x="88901" y="166988"/>
                    <a:pt x="88901" y="165701"/>
                    <a:pt x="88901" y="165701"/>
                  </a:cubicBezTo>
                  <a:lnTo>
                    <a:pt x="88901" y="123224"/>
                  </a:lnTo>
                  <a:cubicBezTo>
                    <a:pt x="88901" y="121937"/>
                    <a:pt x="88901" y="121937"/>
                    <a:pt x="88901" y="121937"/>
                  </a:cubicBezTo>
                  <a:cubicBezTo>
                    <a:pt x="87648" y="120650"/>
                    <a:pt x="87648" y="120650"/>
                    <a:pt x="86394" y="120650"/>
                  </a:cubicBezTo>
                  <a:close/>
                  <a:moveTo>
                    <a:pt x="114300" y="119063"/>
                  </a:moveTo>
                  <a:cubicBezTo>
                    <a:pt x="114300" y="120358"/>
                    <a:pt x="114300" y="120358"/>
                    <a:pt x="114300" y="121653"/>
                  </a:cubicBezTo>
                  <a:cubicBezTo>
                    <a:pt x="114300" y="121653"/>
                    <a:pt x="114300" y="121653"/>
                    <a:pt x="114300" y="164391"/>
                  </a:cubicBezTo>
                  <a:cubicBezTo>
                    <a:pt x="114300" y="165686"/>
                    <a:pt x="114300" y="166981"/>
                    <a:pt x="115593" y="166981"/>
                  </a:cubicBezTo>
                  <a:cubicBezTo>
                    <a:pt x="115593" y="166981"/>
                    <a:pt x="115593" y="166981"/>
                    <a:pt x="147931" y="168276"/>
                  </a:cubicBezTo>
                  <a:cubicBezTo>
                    <a:pt x="147931" y="168276"/>
                    <a:pt x="147931" y="168276"/>
                    <a:pt x="149225" y="168276"/>
                  </a:cubicBezTo>
                  <a:cubicBezTo>
                    <a:pt x="149225" y="166981"/>
                    <a:pt x="149225" y="166981"/>
                    <a:pt x="149225" y="166981"/>
                  </a:cubicBezTo>
                  <a:cubicBezTo>
                    <a:pt x="149225" y="166981"/>
                    <a:pt x="149225" y="166981"/>
                    <a:pt x="149225" y="126833"/>
                  </a:cubicBezTo>
                  <a:cubicBezTo>
                    <a:pt x="149225" y="125538"/>
                    <a:pt x="149225" y="125538"/>
                    <a:pt x="147931" y="125538"/>
                  </a:cubicBezTo>
                  <a:cubicBezTo>
                    <a:pt x="147931" y="125538"/>
                    <a:pt x="147931" y="125538"/>
                    <a:pt x="115593" y="119063"/>
                  </a:cubicBezTo>
                  <a:cubicBezTo>
                    <a:pt x="115593" y="119063"/>
                    <a:pt x="115593" y="119063"/>
                    <a:pt x="114300" y="119063"/>
                  </a:cubicBezTo>
                  <a:close/>
                  <a:moveTo>
                    <a:pt x="21215" y="77788"/>
                  </a:moveTo>
                  <a:cubicBezTo>
                    <a:pt x="21215" y="77788"/>
                    <a:pt x="21215" y="77788"/>
                    <a:pt x="9525" y="84403"/>
                  </a:cubicBezTo>
                  <a:cubicBezTo>
                    <a:pt x="9525" y="85726"/>
                    <a:pt x="9525" y="85726"/>
                    <a:pt x="9525" y="87049"/>
                  </a:cubicBezTo>
                  <a:cubicBezTo>
                    <a:pt x="9525" y="87049"/>
                    <a:pt x="9525" y="87049"/>
                    <a:pt x="9525" y="116153"/>
                  </a:cubicBezTo>
                  <a:cubicBezTo>
                    <a:pt x="9525" y="116153"/>
                    <a:pt x="9525" y="117476"/>
                    <a:pt x="9525" y="117476"/>
                  </a:cubicBezTo>
                  <a:cubicBezTo>
                    <a:pt x="9525" y="117476"/>
                    <a:pt x="10824" y="117476"/>
                    <a:pt x="10824" y="117476"/>
                  </a:cubicBezTo>
                  <a:cubicBezTo>
                    <a:pt x="10824" y="117476"/>
                    <a:pt x="10824" y="117476"/>
                    <a:pt x="12123" y="117476"/>
                  </a:cubicBezTo>
                  <a:cubicBezTo>
                    <a:pt x="12123" y="117476"/>
                    <a:pt x="12123" y="117476"/>
                    <a:pt x="22514" y="112184"/>
                  </a:cubicBezTo>
                  <a:cubicBezTo>
                    <a:pt x="23813" y="112184"/>
                    <a:pt x="23813" y="110861"/>
                    <a:pt x="23813" y="110861"/>
                  </a:cubicBezTo>
                  <a:lnTo>
                    <a:pt x="23813" y="79111"/>
                  </a:lnTo>
                  <a:cubicBezTo>
                    <a:pt x="23813" y="79111"/>
                    <a:pt x="23813" y="77788"/>
                    <a:pt x="22514" y="77788"/>
                  </a:cubicBezTo>
                  <a:cubicBezTo>
                    <a:pt x="22514" y="77788"/>
                    <a:pt x="21215" y="77788"/>
                    <a:pt x="21215" y="77788"/>
                  </a:cubicBezTo>
                  <a:close/>
                  <a:moveTo>
                    <a:pt x="215603" y="76200"/>
                  </a:moveTo>
                  <a:cubicBezTo>
                    <a:pt x="214313" y="77480"/>
                    <a:pt x="214313" y="77480"/>
                    <a:pt x="214313" y="78760"/>
                  </a:cubicBezTo>
                  <a:cubicBezTo>
                    <a:pt x="214313" y="78760"/>
                    <a:pt x="214313" y="78760"/>
                    <a:pt x="214313" y="109487"/>
                  </a:cubicBezTo>
                  <a:cubicBezTo>
                    <a:pt x="214313" y="109487"/>
                    <a:pt x="214313" y="110767"/>
                    <a:pt x="215603" y="110767"/>
                  </a:cubicBezTo>
                  <a:cubicBezTo>
                    <a:pt x="215603" y="110767"/>
                    <a:pt x="215603" y="110767"/>
                    <a:pt x="232371" y="115888"/>
                  </a:cubicBezTo>
                  <a:cubicBezTo>
                    <a:pt x="232371" y="115888"/>
                    <a:pt x="233661" y="115888"/>
                    <a:pt x="233661" y="115888"/>
                  </a:cubicBezTo>
                  <a:cubicBezTo>
                    <a:pt x="233661" y="115888"/>
                    <a:pt x="234951" y="114608"/>
                    <a:pt x="234951" y="114608"/>
                  </a:cubicBezTo>
                  <a:lnTo>
                    <a:pt x="234951" y="85162"/>
                  </a:lnTo>
                  <a:cubicBezTo>
                    <a:pt x="234951" y="85162"/>
                    <a:pt x="233661" y="83882"/>
                    <a:pt x="233661" y="83882"/>
                  </a:cubicBezTo>
                  <a:cubicBezTo>
                    <a:pt x="233661" y="83882"/>
                    <a:pt x="233661" y="83882"/>
                    <a:pt x="216893" y="76200"/>
                  </a:cubicBezTo>
                  <a:cubicBezTo>
                    <a:pt x="215603" y="76200"/>
                    <a:pt x="215603" y="76200"/>
                    <a:pt x="215603" y="76200"/>
                  </a:cubicBezTo>
                  <a:close/>
                  <a:moveTo>
                    <a:pt x="48079" y="61604"/>
                  </a:moveTo>
                  <a:cubicBezTo>
                    <a:pt x="48079" y="61604"/>
                    <a:pt x="48079" y="61604"/>
                    <a:pt x="33111" y="70556"/>
                  </a:cubicBezTo>
                  <a:cubicBezTo>
                    <a:pt x="31750" y="70556"/>
                    <a:pt x="31750" y="71834"/>
                    <a:pt x="31750" y="71834"/>
                  </a:cubicBezTo>
                  <a:cubicBezTo>
                    <a:pt x="31750" y="71834"/>
                    <a:pt x="31750" y="71834"/>
                    <a:pt x="31750" y="103805"/>
                  </a:cubicBezTo>
                  <a:cubicBezTo>
                    <a:pt x="31750" y="105084"/>
                    <a:pt x="31750" y="105084"/>
                    <a:pt x="33111" y="106363"/>
                  </a:cubicBezTo>
                  <a:cubicBezTo>
                    <a:pt x="33111" y="106363"/>
                    <a:pt x="33111" y="106363"/>
                    <a:pt x="34471" y="106363"/>
                  </a:cubicBezTo>
                  <a:cubicBezTo>
                    <a:pt x="34471" y="106363"/>
                    <a:pt x="34471" y="106363"/>
                    <a:pt x="50800" y="99969"/>
                  </a:cubicBezTo>
                  <a:cubicBezTo>
                    <a:pt x="50800" y="98690"/>
                    <a:pt x="50800" y="98690"/>
                    <a:pt x="50800" y="97411"/>
                  </a:cubicBezTo>
                  <a:lnTo>
                    <a:pt x="50800" y="62883"/>
                  </a:lnTo>
                  <a:cubicBezTo>
                    <a:pt x="50800" y="61604"/>
                    <a:pt x="50800" y="61604"/>
                    <a:pt x="50800" y="61604"/>
                  </a:cubicBezTo>
                  <a:cubicBezTo>
                    <a:pt x="49439" y="60325"/>
                    <a:pt x="49439" y="60325"/>
                    <a:pt x="48079" y="61604"/>
                  </a:cubicBezTo>
                  <a:close/>
                  <a:moveTo>
                    <a:pt x="175578" y="57150"/>
                  </a:moveTo>
                  <a:cubicBezTo>
                    <a:pt x="174308" y="57150"/>
                    <a:pt x="174308" y="57150"/>
                    <a:pt x="173038" y="58437"/>
                  </a:cubicBezTo>
                  <a:cubicBezTo>
                    <a:pt x="173038" y="58437"/>
                    <a:pt x="173038" y="58437"/>
                    <a:pt x="173038" y="59724"/>
                  </a:cubicBezTo>
                  <a:lnTo>
                    <a:pt x="173038" y="95765"/>
                  </a:lnTo>
                  <a:cubicBezTo>
                    <a:pt x="173038" y="95765"/>
                    <a:pt x="173038" y="97052"/>
                    <a:pt x="174308" y="97052"/>
                  </a:cubicBezTo>
                  <a:cubicBezTo>
                    <a:pt x="174308" y="97052"/>
                    <a:pt x="174308" y="97052"/>
                    <a:pt x="195898" y="104775"/>
                  </a:cubicBezTo>
                  <a:cubicBezTo>
                    <a:pt x="197168" y="104775"/>
                    <a:pt x="197168" y="103488"/>
                    <a:pt x="197168" y="103488"/>
                  </a:cubicBezTo>
                  <a:cubicBezTo>
                    <a:pt x="198438" y="103488"/>
                    <a:pt x="198438" y="103488"/>
                    <a:pt x="198438" y="102201"/>
                  </a:cubicBezTo>
                  <a:cubicBezTo>
                    <a:pt x="198438" y="102201"/>
                    <a:pt x="198438" y="102201"/>
                    <a:pt x="198438" y="68734"/>
                  </a:cubicBezTo>
                  <a:cubicBezTo>
                    <a:pt x="198438" y="68734"/>
                    <a:pt x="198438" y="67447"/>
                    <a:pt x="197168" y="67447"/>
                  </a:cubicBezTo>
                  <a:cubicBezTo>
                    <a:pt x="197168" y="67447"/>
                    <a:pt x="197168" y="67447"/>
                    <a:pt x="175578" y="57150"/>
                  </a:cubicBezTo>
                  <a:close/>
                  <a:moveTo>
                    <a:pt x="86394" y="36513"/>
                  </a:moveTo>
                  <a:cubicBezTo>
                    <a:pt x="86394" y="36513"/>
                    <a:pt x="86394" y="36513"/>
                    <a:pt x="66341" y="49435"/>
                  </a:cubicBezTo>
                  <a:cubicBezTo>
                    <a:pt x="65088" y="49435"/>
                    <a:pt x="65088" y="50727"/>
                    <a:pt x="65088" y="50727"/>
                  </a:cubicBezTo>
                  <a:cubicBezTo>
                    <a:pt x="65088" y="50727"/>
                    <a:pt x="65088" y="50727"/>
                    <a:pt x="65088" y="89492"/>
                  </a:cubicBezTo>
                  <a:cubicBezTo>
                    <a:pt x="65088" y="90784"/>
                    <a:pt x="65088" y="90784"/>
                    <a:pt x="66341" y="92076"/>
                  </a:cubicBezTo>
                  <a:cubicBezTo>
                    <a:pt x="66341" y="92076"/>
                    <a:pt x="66341" y="92076"/>
                    <a:pt x="67595" y="92076"/>
                  </a:cubicBezTo>
                  <a:cubicBezTo>
                    <a:pt x="67595" y="92076"/>
                    <a:pt x="67595" y="92076"/>
                    <a:pt x="87648" y="81739"/>
                  </a:cubicBezTo>
                  <a:cubicBezTo>
                    <a:pt x="88901" y="81739"/>
                    <a:pt x="88901" y="81739"/>
                    <a:pt x="88901" y="80447"/>
                  </a:cubicBezTo>
                  <a:lnTo>
                    <a:pt x="88901" y="37805"/>
                  </a:lnTo>
                  <a:cubicBezTo>
                    <a:pt x="88901" y="37805"/>
                    <a:pt x="88901" y="36513"/>
                    <a:pt x="87648" y="36513"/>
                  </a:cubicBezTo>
                  <a:cubicBezTo>
                    <a:pt x="87648" y="36513"/>
                    <a:pt x="86394" y="36513"/>
                    <a:pt x="86394" y="36513"/>
                  </a:cubicBezTo>
                  <a:close/>
                  <a:moveTo>
                    <a:pt x="114300" y="33338"/>
                  </a:moveTo>
                  <a:cubicBezTo>
                    <a:pt x="114300" y="33338"/>
                    <a:pt x="114300" y="34637"/>
                    <a:pt x="114300" y="34637"/>
                  </a:cubicBezTo>
                  <a:cubicBezTo>
                    <a:pt x="114300" y="34637"/>
                    <a:pt x="114300" y="34637"/>
                    <a:pt x="114300" y="78798"/>
                  </a:cubicBezTo>
                  <a:cubicBezTo>
                    <a:pt x="114300" y="80097"/>
                    <a:pt x="114300" y="80097"/>
                    <a:pt x="115593" y="80097"/>
                  </a:cubicBezTo>
                  <a:cubicBezTo>
                    <a:pt x="115593" y="80097"/>
                    <a:pt x="115593" y="80097"/>
                    <a:pt x="146638" y="90488"/>
                  </a:cubicBezTo>
                  <a:cubicBezTo>
                    <a:pt x="146638" y="90488"/>
                    <a:pt x="147931" y="90488"/>
                    <a:pt x="147931" y="90488"/>
                  </a:cubicBezTo>
                  <a:cubicBezTo>
                    <a:pt x="147931" y="90488"/>
                    <a:pt x="147931" y="90488"/>
                    <a:pt x="149225" y="90488"/>
                  </a:cubicBezTo>
                  <a:cubicBezTo>
                    <a:pt x="149225" y="89189"/>
                    <a:pt x="149225" y="89189"/>
                    <a:pt x="149225" y="87890"/>
                  </a:cubicBezTo>
                  <a:cubicBezTo>
                    <a:pt x="149225" y="87890"/>
                    <a:pt x="149225" y="87890"/>
                    <a:pt x="149225" y="48924"/>
                  </a:cubicBezTo>
                  <a:cubicBezTo>
                    <a:pt x="149225" y="47625"/>
                    <a:pt x="149225" y="47625"/>
                    <a:pt x="147931" y="47625"/>
                  </a:cubicBezTo>
                  <a:cubicBezTo>
                    <a:pt x="147931" y="47625"/>
                    <a:pt x="147931" y="47625"/>
                    <a:pt x="116887" y="33338"/>
                  </a:cubicBezTo>
                  <a:cubicBezTo>
                    <a:pt x="115593" y="33338"/>
                    <a:pt x="115593" y="33338"/>
                    <a:pt x="114300" y="33338"/>
                  </a:cubicBezTo>
                  <a:close/>
                  <a:moveTo>
                    <a:pt x="103562" y="0"/>
                  </a:moveTo>
                  <a:cubicBezTo>
                    <a:pt x="104857" y="0"/>
                    <a:pt x="106151" y="0"/>
                    <a:pt x="106151" y="0"/>
                  </a:cubicBezTo>
                  <a:cubicBezTo>
                    <a:pt x="106151" y="0"/>
                    <a:pt x="106151" y="0"/>
                    <a:pt x="243371" y="68840"/>
                  </a:cubicBezTo>
                  <a:cubicBezTo>
                    <a:pt x="244666" y="70139"/>
                    <a:pt x="245960" y="71438"/>
                    <a:pt x="245960" y="74035"/>
                  </a:cubicBezTo>
                  <a:cubicBezTo>
                    <a:pt x="245960" y="74035"/>
                    <a:pt x="245960" y="74035"/>
                    <a:pt x="245960" y="111702"/>
                  </a:cubicBezTo>
                  <a:cubicBezTo>
                    <a:pt x="245960" y="111702"/>
                    <a:pt x="245960" y="111702"/>
                    <a:pt x="297741" y="127289"/>
                  </a:cubicBezTo>
                  <a:cubicBezTo>
                    <a:pt x="299036" y="128588"/>
                    <a:pt x="301625" y="131185"/>
                    <a:pt x="301625" y="132484"/>
                  </a:cubicBezTo>
                  <a:cubicBezTo>
                    <a:pt x="301625" y="132484"/>
                    <a:pt x="301625" y="132484"/>
                    <a:pt x="301625" y="249382"/>
                  </a:cubicBezTo>
                  <a:cubicBezTo>
                    <a:pt x="301625" y="251980"/>
                    <a:pt x="300331" y="254578"/>
                    <a:pt x="297741" y="255877"/>
                  </a:cubicBezTo>
                  <a:cubicBezTo>
                    <a:pt x="297741" y="255877"/>
                    <a:pt x="297741" y="255877"/>
                    <a:pt x="243371" y="276658"/>
                  </a:cubicBezTo>
                  <a:cubicBezTo>
                    <a:pt x="243371" y="276658"/>
                    <a:pt x="243371" y="276658"/>
                    <a:pt x="104857" y="328613"/>
                  </a:cubicBezTo>
                  <a:cubicBezTo>
                    <a:pt x="104857" y="328613"/>
                    <a:pt x="104857" y="328613"/>
                    <a:pt x="103562" y="328613"/>
                  </a:cubicBezTo>
                  <a:cubicBezTo>
                    <a:pt x="102268" y="328613"/>
                    <a:pt x="100973" y="328613"/>
                    <a:pt x="100973" y="328613"/>
                  </a:cubicBezTo>
                  <a:cubicBezTo>
                    <a:pt x="100973" y="328613"/>
                    <a:pt x="100973" y="328613"/>
                    <a:pt x="2589" y="274061"/>
                  </a:cubicBezTo>
                  <a:cubicBezTo>
                    <a:pt x="1294" y="274061"/>
                    <a:pt x="0" y="271463"/>
                    <a:pt x="0" y="268865"/>
                  </a:cubicBezTo>
                  <a:cubicBezTo>
                    <a:pt x="0" y="268865"/>
                    <a:pt x="0" y="268865"/>
                    <a:pt x="0" y="75334"/>
                  </a:cubicBezTo>
                  <a:cubicBezTo>
                    <a:pt x="0" y="74035"/>
                    <a:pt x="0" y="72736"/>
                    <a:pt x="2589" y="71438"/>
                  </a:cubicBezTo>
                  <a:cubicBezTo>
                    <a:pt x="2589" y="71438"/>
                    <a:pt x="2589" y="71438"/>
                    <a:pt x="99679" y="1299"/>
                  </a:cubicBezTo>
                  <a:cubicBezTo>
                    <a:pt x="99679" y="1299"/>
                    <a:pt x="100973" y="0"/>
                    <a:pt x="103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048" name="组合 2047"/>
          <p:cNvGrpSpPr/>
          <p:nvPr/>
        </p:nvGrpSpPr>
        <p:grpSpPr>
          <a:xfrm>
            <a:off x="6614064" y="1959998"/>
            <a:ext cx="1767738" cy="1837870"/>
            <a:chOff x="6614064" y="1959998"/>
            <a:chExt cx="1767738" cy="1837870"/>
          </a:xfrm>
        </p:grpSpPr>
        <p:sp>
          <p:nvSpPr>
            <p:cNvPr id="17" name="MH_SubTitle_3"/>
            <p:cNvSpPr/>
            <p:nvPr>
              <p:custDataLst>
                <p:tags r:id="rId12"/>
              </p:custDataLst>
            </p:nvPr>
          </p:nvSpPr>
          <p:spPr>
            <a:xfrm>
              <a:off x="6659443" y="2075509"/>
              <a:ext cx="1606847" cy="1606847"/>
            </a:xfrm>
            <a:prstGeom prst="ellipse">
              <a:avLst/>
            </a:prstGeom>
            <a:blipFill>
              <a:blip r:embed="rId8"/>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cs charset="0" panose="02040503050203030202" pitchFamily="18" typeface="Mangal"/>
              </a:endParaRPr>
            </a:p>
          </p:txBody>
        </p:sp>
        <p:sp>
          <p:nvSpPr>
            <p:cNvPr id="18" name="MH_Other_6"/>
            <p:cNvSpPr/>
            <p:nvPr>
              <p:custDataLst>
                <p:tags r:id="rId13"/>
              </p:custDataLst>
            </p:nvPr>
          </p:nvSpPr>
          <p:spPr>
            <a:xfrm>
              <a:off x="6614064" y="1959998"/>
              <a:ext cx="1767738" cy="1837870"/>
            </a:xfrm>
            <a:custGeom>
              <a:gdLst>
                <a:gd fmla="*/ 757956 w 1577106" name="connsiteX0"/>
                <a:gd fmla="*/ 0 h 1638300" name="connsiteY0"/>
                <a:gd fmla="*/ 1577106 w 1577106" name="connsiteX1"/>
                <a:gd fmla="*/ 819150 h 1638300" name="connsiteY1"/>
                <a:gd fmla="*/ 757956 w 1577106" name="connsiteX2"/>
                <a:gd fmla="*/ 1638300 h 1638300" name="connsiteY2"/>
                <a:gd fmla="*/ 3179 w 1577106" name="connsiteX3"/>
                <a:gd fmla="*/ 1138000 h 1638300" name="connsiteY3"/>
                <a:gd fmla="*/ 0 w 1577106" name="connsiteX4"/>
                <a:gd fmla="*/ 1127760 h 1638300" name="connsiteY4"/>
                <a:gd fmla="*/ 62811 w 1577106" name="connsiteX5"/>
                <a:gd fmla="*/ 1127760 h 1638300" name="connsiteY5"/>
                <a:gd fmla="*/ 126428 w 1577106" name="connsiteX6"/>
                <a:gd fmla="*/ 1244966 h 1638300" name="connsiteY6"/>
                <a:gd fmla="*/ 757956 w 1577106" name="connsiteX7"/>
                <a:gd fmla="*/ 1580747 h 1638300" name="connsiteY7"/>
                <a:gd fmla="*/ 1519553 w 1577106" name="connsiteX8"/>
                <a:gd fmla="*/ 819150 h 1638300" name="connsiteY8"/>
                <a:gd fmla="*/ 757956 w 1577106" name="connsiteX9"/>
                <a:gd fmla="*/ 57553 h 1638300" name="connsiteY9"/>
                <a:gd fmla="*/ 738906 w 1577106" name="connsiteX10"/>
                <a:gd fmla="*/ 58515 h 1638300" name="connsiteY10"/>
                <a:gd fmla="*/ 738906 w 1577106" name="connsiteX11"/>
                <a:gd fmla="*/ 962 h 16383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8300" w="1577106">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33" name="椭圆 27"/>
            <p:cNvSpPr/>
            <p:nvPr/>
          </p:nvSpPr>
          <p:spPr>
            <a:xfrm>
              <a:off x="7074895" y="2475518"/>
              <a:ext cx="775944" cy="806828"/>
            </a:xfrm>
            <a:custGeom>
              <a:gdLst>
                <a:gd fmla="*/ 19050 w 319088" name="connsiteX0"/>
                <a:gd fmla="*/ 260350 h 331788" name="connsiteY0"/>
                <a:gd fmla="*/ 237763 w 319088" name="connsiteX1"/>
                <a:gd fmla="*/ 260350 h 331788" name="connsiteY1"/>
                <a:gd fmla="*/ 251999 w 319088" name="connsiteX2"/>
                <a:gd fmla="*/ 265642 h 331788" name="connsiteY2"/>
                <a:gd fmla="*/ 257175 w 319088" name="connsiteX3"/>
                <a:gd fmla="*/ 280194 h 331788" name="connsiteY3"/>
                <a:gd fmla="*/ 236469 w 319088" name="connsiteX4"/>
                <a:gd fmla="*/ 300038 h 331788" name="connsiteY4"/>
                <a:gd fmla="*/ 19050 w 319088" name="connsiteX5"/>
                <a:gd fmla="*/ 300038 h 331788" name="connsiteY5"/>
                <a:gd fmla="*/ 19050 w 319088" name="connsiteX6"/>
                <a:gd fmla="*/ 260350 h 331788" name="connsiteY6"/>
                <a:gd fmla="*/ 9078 w 319088" name="connsiteX7"/>
                <a:gd fmla="*/ 228600 h 331788" name="connsiteY7"/>
                <a:gd fmla="*/ 239933 w 319088" name="connsiteX8"/>
                <a:gd fmla="*/ 228600 h 331788" name="connsiteY8"/>
                <a:gd fmla="*/ 290513 w 319088" name="connsiteX9"/>
                <a:gd fmla="*/ 280194 h 331788" name="connsiteY9"/>
                <a:gd fmla="*/ 237339 w 319088" name="connsiteX10"/>
                <a:gd fmla="*/ 331788 h 331788" name="connsiteY10"/>
                <a:gd fmla="*/ 9078 w 319088" name="connsiteX11"/>
                <a:gd fmla="*/ 331788 h 331788" name="connsiteY11"/>
                <a:gd fmla="*/ 0 w 319088" name="connsiteX12"/>
                <a:gd fmla="*/ 322759 h 331788" name="connsiteY12"/>
                <a:gd fmla="*/ 0 w 319088" name="connsiteX13"/>
                <a:gd fmla="*/ 318890 h 331788" name="connsiteY13"/>
                <a:gd fmla="*/ 9078 w 319088" name="connsiteX14"/>
                <a:gd fmla="*/ 311151 h 331788" name="connsiteY14"/>
                <a:gd fmla="*/ 237339 w 319088" name="connsiteX15"/>
                <a:gd fmla="*/ 311151 h 331788" name="connsiteY15"/>
                <a:gd fmla="*/ 261981 w 319088" name="connsiteX16"/>
                <a:gd fmla="*/ 299542 h 331788" name="connsiteY16"/>
                <a:gd fmla="*/ 268465 w 319088" name="connsiteX17"/>
                <a:gd fmla="*/ 280194 h 331788" name="connsiteY17"/>
                <a:gd fmla="*/ 261981 w 319088" name="connsiteX18"/>
                <a:gd fmla="*/ 262136 h 331788" name="connsiteY18"/>
                <a:gd fmla="*/ 238636 w 319088" name="connsiteX19"/>
                <a:gd fmla="*/ 250528 h 331788" name="connsiteY19"/>
                <a:gd fmla="*/ 9078 w 319088" name="connsiteX20"/>
                <a:gd fmla="*/ 250528 h 331788" name="connsiteY20"/>
                <a:gd fmla="*/ 0 w 319088" name="connsiteX21"/>
                <a:gd fmla="*/ 241499 h 331788" name="connsiteY21"/>
                <a:gd fmla="*/ 0 w 319088" name="connsiteX22"/>
                <a:gd fmla="*/ 237629 h 331788" name="connsiteY22"/>
                <a:gd fmla="*/ 9078 w 319088" name="connsiteX23"/>
                <a:gd fmla="*/ 228600 h 331788" name="connsiteY23"/>
                <a:gd fmla="*/ 79737 w 319088" name="connsiteX24"/>
                <a:gd fmla="*/ 146050 h 331788" name="connsiteY24"/>
                <a:gd fmla="*/ 298450 w 319088" name="connsiteX25"/>
                <a:gd fmla="*/ 146050 h 331788" name="connsiteY25"/>
                <a:gd fmla="*/ 298450 w 319088" name="connsiteX26"/>
                <a:gd fmla="*/ 187325 h 331788" name="connsiteY26"/>
                <a:gd fmla="*/ 81032 w 319088" name="connsiteX27"/>
                <a:gd fmla="*/ 187325 h 331788" name="connsiteY27"/>
                <a:gd fmla="*/ 60325 w 319088" name="connsiteX28"/>
                <a:gd fmla="*/ 167353 h 331788" name="connsiteY28"/>
                <a:gd fmla="*/ 65502 w 319088" name="connsiteX29"/>
                <a:gd fmla="*/ 152707 h 331788" name="connsiteY29"/>
                <a:gd fmla="*/ 79737 w 319088" name="connsiteX30"/>
                <a:gd fmla="*/ 146050 h 331788" name="connsiteY30"/>
                <a:gd fmla="*/ 80452 w 319088" name="connsiteX31"/>
                <a:gd fmla="*/ 115887 h 331788" name="connsiteY31"/>
                <a:gd fmla="*/ 310010 w 319088" name="connsiteX32"/>
                <a:gd fmla="*/ 115887 h 331788" name="connsiteY32"/>
                <a:gd fmla="*/ 319088 w 319088" name="connsiteX33"/>
                <a:gd fmla="*/ 124890 h 331788" name="connsiteY33"/>
                <a:gd fmla="*/ 319088 w 319088" name="connsiteX34"/>
                <a:gd fmla="*/ 127462 h 331788" name="connsiteY34"/>
                <a:gd fmla="*/ 310010 w 319088" name="connsiteX35"/>
                <a:gd fmla="*/ 136464 h 331788" name="connsiteY35"/>
                <a:gd fmla="*/ 80452 w 319088" name="connsiteX36"/>
                <a:gd fmla="*/ 136464 h 331788" name="connsiteY36"/>
                <a:gd fmla="*/ 57108 w 319088" name="connsiteX37"/>
                <a:gd fmla="*/ 148039 h 331788" name="connsiteY37"/>
                <a:gd fmla="*/ 50623 w 319088" name="connsiteX38"/>
                <a:gd fmla="*/ 167330 h 331788" name="connsiteY38"/>
                <a:gd fmla="*/ 57108 w 319088" name="connsiteX39"/>
                <a:gd fmla="*/ 185335 h 331788" name="connsiteY39"/>
                <a:gd fmla="*/ 81749 w 319088" name="connsiteX40"/>
                <a:gd fmla="*/ 196910 h 331788" name="connsiteY40"/>
                <a:gd fmla="*/ 310010 w 319088" name="connsiteX41"/>
                <a:gd fmla="*/ 196910 h 331788" name="connsiteY41"/>
                <a:gd fmla="*/ 319088 w 319088" name="connsiteX42"/>
                <a:gd fmla="*/ 205912 h 331788" name="connsiteY42"/>
                <a:gd fmla="*/ 319088 w 319088" name="connsiteX43"/>
                <a:gd fmla="*/ 208485 h 331788" name="connsiteY43"/>
                <a:gd fmla="*/ 310010 w 319088" name="connsiteX44"/>
                <a:gd fmla="*/ 217487 h 331788" name="connsiteY44"/>
                <a:gd fmla="*/ 79156 w 319088" name="connsiteX45"/>
                <a:gd fmla="*/ 217487 h 331788" name="connsiteY45"/>
                <a:gd fmla="*/ 28575 w 319088" name="connsiteX46"/>
                <a:gd fmla="*/ 167330 h 331788" name="connsiteY46"/>
                <a:gd fmla="*/ 80452 w 319088" name="connsiteX47"/>
                <a:gd fmla="*/ 115887 h 331788" name="connsiteY47"/>
                <a:gd fmla="*/ 38100 w 319088" name="connsiteX48"/>
                <a:gd fmla="*/ 33337 h 331788" name="connsiteY48"/>
                <a:gd fmla="*/ 256813 w 319088" name="connsiteX49"/>
                <a:gd fmla="*/ 33337 h 331788" name="connsiteY49"/>
                <a:gd fmla="*/ 271049 w 319088" name="connsiteX50"/>
                <a:gd fmla="*/ 38417 h 331788" name="connsiteY50"/>
                <a:gd fmla="*/ 276225 w 319088" name="connsiteX51"/>
                <a:gd fmla="*/ 52387 h 331788" name="connsiteY51"/>
                <a:gd fmla="*/ 256813 w 319088" name="connsiteX52"/>
                <a:gd fmla="*/ 71437 h 331788" name="connsiteY52"/>
                <a:gd fmla="*/ 38100 w 319088" name="connsiteX53"/>
                <a:gd fmla="*/ 71437 h 331788" name="connsiteY53"/>
                <a:gd fmla="*/ 38100 w 319088" name="connsiteX54"/>
                <a:gd fmla="*/ 33337 h 331788" name="connsiteY54"/>
                <a:gd fmla="*/ 26824 w 319088" name="connsiteX55"/>
                <a:gd fmla="*/ 0 h 331788" name="connsiteY55"/>
                <a:gd fmla="*/ 256150 w 319088" name="connsiteX56"/>
                <a:gd fmla="*/ 0 h 331788" name="connsiteY56"/>
                <a:gd fmla="*/ 307975 w 319088" name="connsiteX57"/>
                <a:gd fmla="*/ 52388 h 331788" name="connsiteY57"/>
                <a:gd fmla="*/ 256150 w 319088" name="connsiteX58"/>
                <a:gd fmla="*/ 104775 h 331788" name="connsiteY58"/>
                <a:gd fmla="*/ 26824 w 319088" name="connsiteX59"/>
                <a:gd fmla="*/ 104775 h 331788" name="connsiteY59"/>
                <a:gd fmla="*/ 19050 w 319088" name="connsiteX60"/>
                <a:gd fmla="*/ 95607 h 331788" name="connsiteY60"/>
                <a:gd fmla="*/ 19050 w 319088" name="connsiteX61"/>
                <a:gd fmla="*/ 91678 h 331788" name="connsiteY61"/>
                <a:gd fmla="*/ 26824 w 319088" name="connsiteX62"/>
                <a:gd fmla="*/ 82510 h 331788" name="connsiteY62"/>
                <a:gd fmla="*/ 256150 w 319088" name="connsiteX63"/>
                <a:gd fmla="*/ 82510 h 331788" name="connsiteY63"/>
                <a:gd fmla="*/ 280767 w 319088" name="connsiteX64"/>
                <a:gd fmla="*/ 70723 h 331788" name="connsiteY64"/>
                <a:gd fmla="*/ 287245 w 319088" name="connsiteX65"/>
                <a:gd fmla="*/ 52388 h 331788" name="connsiteY65"/>
                <a:gd fmla="*/ 280767 w 319088" name="connsiteX66"/>
                <a:gd fmla="*/ 32742 h 331788" name="connsiteY66"/>
                <a:gd fmla="*/ 256150 w 319088" name="connsiteX67"/>
                <a:gd fmla="*/ 20955 h 331788" name="connsiteY67"/>
                <a:gd fmla="*/ 26824 w 319088" name="connsiteX68"/>
                <a:gd fmla="*/ 20955 h 331788" name="connsiteY68"/>
                <a:gd fmla="*/ 19050 w 319088" name="connsiteX69"/>
                <a:gd fmla="*/ 13097 h 331788" name="connsiteY69"/>
                <a:gd fmla="*/ 19050 w 319088" name="connsiteX70"/>
                <a:gd fmla="*/ 9168 h 331788" name="connsiteY70"/>
                <a:gd fmla="*/ 26824 w 319088" name="connsiteX71"/>
                <a:gd fmla="*/ 0 h 331788"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331788" w="319088">
                  <a:moveTo>
                    <a:pt x="19050" y="260350"/>
                  </a:moveTo>
                  <a:cubicBezTo>
                    <a:pt x="19050" y="260350"/>
                    <a:pt x="19050" y="260350"/>
                    <a:pt x="237763" y="260350"/>
                  </a:cubicBezTo>
                  <a:cubicBezTo>
                    <a:pt x="242939" y="260350"/>
                    <a:pt x="248116" y="262996"/>
                    <a:pt x="251999" y="265642"/>
                  </a:cubicBezTo>
                  <a:cubicBezTo>
                    <a:pt x="254587" y="269611"/>
                    <a:pt x="257175" y="274902"/>
                    <a:pt x="257175" y="280194"/>
                  </a:cubicBezTo>
                  <a:cubicBezTo>
                    <a:pt x="257175" y="292101"/>
                    <a:pt x="248116" y="300038"/>
                    <a:pt x="236469" y="300038"/>
                  </a:cubicBezTo>
                  <a:cubicBezTo>
                    <a:pt x="236469" y="300038"/>
                    <a:pt x="236469" y="300038"/>
                    <a:pt x="19050" y="300038"/>
                  </a:cubicBezTo>
                  <a:cubicBezTo>
                    <a:pt x="19050" y="300038"/>
                    <a:pt x="19050" y="300038"/>
                    <a:pt x="19050" y="260350"/>
                  </a:cubicBezTo>
                  <a:close/>
                  <a:moveTo>
                    <a:pt x="9078" y="228600"/>
                  </a:moveTo>
                  <a:cubicBezTo>
                    <a:pt x="9078" y="228600"/>
                    <a:pt x="9078" y="228600"/>
                    <a:pt x="239933" y="228600"/>
                  </a:cubicBezTo>
                  <a:cubicBezTo>
                    <a:pt x="267168" y="229890"/>
                    <a:pt x="290513" y="253107"/>
                    <a:pt x="290513" y="280194"/>
                  </a:cubicBezTo>
                  <a:cubicBezTo>
                    <a:pt x="289216" y="308571"/>
                    <a:pt x="265871" y="331788"/>
                    <a:pt x="237339" y="331788"/>
                  </a:cubicBezTo>
                  <a:cubicBezTo>
                    <a:pt x="237339" y="331788"/>
                    <a:pt x="237339" y="331788"/>
                    <a:pt x="9078" y="331788"/>
                  </a:cubicBezTo>
                  <a:cubicBezTo>
                    <a:pt x="3891" y="331788"/>
                    <a:pt x="0" y="327919"/>
                    <a:pt x="0" y="322759"/>
                  </a:cubicBezTo>
                  <a:cubicBezTo>
                    <a:pt x="0" y="322759"/>
                    <a:pt x="0" y="322759"/>
                    <a:pt x="0" y="318890"/>
                  </a:cubicBezTo>
                  <a:cubicBezTo>
                    <a:pt x="0" y="315020"/>
                    <a:pt x="3891" y="311151"/>
                    <a:pt x="9078" y="311151"/>
                  </a:cubicBezTo>
                  <a:cubicBezTo>
                    <a:pt x="9078" y="311151"/>
                    <a:pt x="9078" y="311151"/>
                    <a:pt x="237339" y="311151"/>
                  </a:cubicBezTo>
                  <a:cubicBezTo>
                    <a:pt x="247714" y="311151"/>
                    <a:pt x="256793" y="305991"/>
                    <a:pt x="261981" y="299542"/>
                  </a:cubicBezTo>
                  <a:cubicBezTo>
                    <a:pt x="265871" y="294382"/>
                    <a:pt x="268465" y="287933"/>
                    <a:pt x="268465" y="280194"/>
                  </a:cubicBezTo>
                  <a:cubicBezTo>
                    <a:pt x="268465" y="273745"/>
                    <a:pt x="265871" y="267296"/>
                    <a:pt x="261981" y="262136"/>
                  </a:cubicBezTo>
                  <a:cubicBezTo>
                    <a:pt x="256793" y="254397"/>
                    <a:pt x="247714" y="250528"/>
                    <a:pt x="238636" y="250528"/>
                  </a:cubicBezTo>
                  <a:cubicBezTo>
                    <a:pt x="238636" y="250528"/>
                    <a:pt x="238636" y="250528"/>
                    <a:pt x="9078" y="250528"/>
                  </a:cubicBezTo>
                  <a:cubicBezTo>
                    <a:pt x="3891" y="250528"/>
                    <a:pt x="0" y="246658"/>
                    <a:pt x="0" y="241499"/>
                  </a:cubicBezTo>
                  <a:cubicBezTo>
                    <a:pt x="0" y="241499"/>
                    <a:pt x="0" y="241499"/>
                    <a:pt x="0" y="237629"/>
                  </a:cubicBezTo>
                  <a:cubicBezTo>
                    <a:pt x="0" y="232470"/>
                    <a:pt x="3891" y="228600"/>
                    <a:pt x="9078" y="228600"/>
                  </a:cubicBezTo>
                  <a:close/>
                  <a:moveTo>
                    <a:pt x="79737" y="146050"/>
                  </a:moveTo>
                  <a:cubicBezTo>
                    <a:pt x="79737" y="146050"/>
                    <a:pt x="79737" y="146050"/>
                    <a:pt x="298450" y="146050"/>
                  </a:cubicBezTo>
                  <a:cubicBezTo>
                    <a:pt x="298450" y="146050"/>
                    <a:pt x="298450" y="146050"/>
                    <a:pt x="298450" y="187325"/>
                  </a:cubicBezTo>
                  <a:cubicBezTo>
                    <a:pt x="298450" y="187325"/>
                    <a:pt x="298450" y="187325"/>
                    <a:pt x="81032" y="187325"/>
                  </a:cubicBezTo>
                  <a:cubicBezTo>
                    <a:pt x="69384" y="187325"/>
                    <a:pt x="60325" y="178005"/>
                    <a:pt x="60325" y="167353"/>
                  </a:cubicBezTo>
                  <a:cubicBezTo>
                    <a:pt x="60325" y="160696"/>
                    <a:pt x="62913" y="156702"/>
                    <a:pt x="65502" y="152707"/>
                  </a:cubicBezTo>
                  <a:cubicBezTo>
                    <a:pt x="69384" y="148713"/>
                    <a:pt x="74561" y="146050"/>
                    <a:pt x="79737" y="146050"/>
                  </a:cubicBezTo>
                  <a:close/>
                  <a:moveTo>
                    <a:pt x="80452" y="115887"/>
                  </a:moveTo>
                  <a:cubicBezTo>
                    <a:pt x="80452" y="115887"/>
                    <a:pt x="80452" y="115887"/>
                    <a:pt x="310010" y="115887"/>
                  </a:cubicBezTo>
                  <a:cubicBezTo>
                    <a:pt x="315197" y="115887"/>
                    <a:pt x="319088" y="119745"/>
                    <a:pt x="319088" y="124890"/>
                  </a:cubicBezTo>
                  <a:cubicBezTo>
                    <a:pt x="319088" y="124890"/>
                    <a:pt x="319088" y="124890"/>
                    <a:pt x="319088" y="127462"/>
                  </a:cubicBezTo>
                  <a:cubicBezTo>
                    <a:pt x="319088" y="132606"/>
                    <a:pt x="315197" y="136464"/>
                    <a:pt x="310010" y="136464"/>
                  </a:cubicBezTo>
                  <a:cubicBezTo>
                    <a:pt x="310010" y="136464"/>
                    <a:pt x="310010" y="136464"/>
                    <a:pt x="80452" y="136464"/>
                  </a:cubicBezTo>
                  <a:cubicBezTo>
                    <a:pt x="71374" y="136464"/>
                    <a:pt x="62295" y="141609"/>
                    <a:pt x="57108" y="148039"/>
                  </a:cubicBezTo>
                  <a:cubicBezTo>
                    <a:pt x="53217" y="153183"/>
                    <a:pt x="50623" y="159614"/>
                    <a:pt x="50623" y="167330"/>
                  </a:cubicBezTo>
                  <a:cubicBezTo>
                    <a:pt x="50623" y="173761"/>
                    <a:pt x="53217" y="180191"/>
                    <a:pt x="57108" y="185335"/>
                  </a:cubicBezTo>
                  <a:cubicBezTo>
                    <a:pt x="62295" y="191766"/>
                    <a:pt x="71374" y="196910"/>
                    <a:pt x="81749" y="196910"/>
                  </a:cubicBezTo>
                  <a:cubicBezTo>
                    <a:pt x="81749" y="196910"/>
                    <a:pt x="81749" y="196910"/>
                    <a:pt x="310010" y="196910"/>
                  </a:cubicBezTo>
                  <a:cubicBezTo>
                    <a:pt x="315197" y="196910"/>
                    <a:pt x="319088" y="200768"/>
                    <a:pt x="319088" y="205912"/>
                  </a:cubicBezTo>
                  <a:cubicBezTo>
                    <a:pt x="319088" y="205912"/>
                    <a:pt x="319088" y="205912"/>
                    <a:pt x="319088" y="208485"/>
                  </a:cubicBezTo>
                  <a:cubicBezTo>
                    <a:pt x="319088" y="213629"/>
                    <a:pt x="315197" y="217487"/>
                    <a:pt x="310010" y="217487"/>
                  </a:cubicBezTo>
                  <a:cubicBezTo>
                    <a:pt x="310010" y="217487"/>
                    <a:pt x="80452" y="217487"/>
                    <a:pt x="79156" y="217487"/>
                  </a:cubicBezTo>
                  <a:cubicBezTo>
                    <a:pt x="51920" y="217487"/>
                    <a:pt x="29872" y="194338"/>
                    <a:pt x="28575" y="167330"/>
                  </a:cubicBezTo>
                  <a:cubicBezTo>
                    <a:pt x="28575" y="139036"/>
                    <a:pt x="51920" y="115887"/>
                    <a:pt x="80452" y="115887"/>
                  </a:cubicBezTo>
                  <a:close/>
                  <a:moveTo>
                    <a:pt x="38100" y="33337"/>
                  </a:moveTo>
                  <a:cubicBezTo>
                    <a:pt x="38100" y="33337"/>
                    <a:pt x="38100" y="33337"/>
                    <a:pt x="256813" y="33337"/>
                  </a:cubicBezTo>
                  <a:cubicBezTo>
                    <a:pt x="261989" y="33337"/>
                    <a:pt x="267166" y="34607"/>
                    <a:pt x="271049" y="38417"/>
                  </a:cubicBezTo>
                  <a:cubicBezTo>
                    <a:pt x="274931" y="42227"/>
                    <a:pt x="276225" y="47307"/>
                    <a:pt x="276225" y="52387"/>
                  </a:cubicBezTo>
                  <a:cubicBezTo>
                    <a:pt x="276225" y="62547"/>
                    <a:pt x="267166" y="71437"/>
                    <a:pt x="256813" y="71437"/>
                  </a:cubicBezTo>
                  <a:cubicBezTo>
                    <a:pt x="256813" y="71437"/>
                    <a:pt x="256813" y="71437"/>
                    <a:pt x="38100" y="71437"/>
                  </a:cubicBezTo>
                  <a:cubicBezTo>
                    <a:pt x="38100" y="71437"/>
                    <a:pt x="38100" y="71437"/>
                    <a:pt x="38100" y="33337"/>
                  </a:cubicBezTo>
                  <a:close/>
                  <a:moveTo>
                    <a:pt x="26824" y="0"/>
                  </a:moveTo>
                  <a:cubicBezTo>
                    <a:pt x="26824" y="0"/>
                    <a:pt x="26824" y="0"/>
                    <a:pt x="256150" y="0"/>
                  </a:cubicBezTo>
                  <a:cubicBezTo>
                    <a:pt x="284654" y="0"/>
                    <a:pt x="307975" y="23575"/>
                    <a:pt x="307975" y="52388"/>
                  </a:cubicBezTo>
                  <a:cubicBezTo>
                    <a:pt x="307975" y="81201"/>
                    <a:pt x="284654" y="104775"/>
                    <a:pt x="256150" y="104775"/>
                  </a:cubicBezTo>
                  <a:cubicBezTo>
                    <a:pt x="256150" y="104775"/>
                    <a:pt x="256150" y="104775"/>
                    <a:pt x="26824" y="104775"/>
                  </a:cubicBezTo>
                  <a:cubicBezTo>
                    <a:pt x="22937" y="104775"/>
                    <a:pt x="19050" y="100846"/>
                    <a:pt x="19050" y="95607"/>
                  </a:cubicBezTo>
                  <a:cubicBezTo>
                    <a:pt x="19050" y="95607"/>
                    <a:pt x="19050" y="95607"/>
                    <a:pt x="19050" y="91678"/>
                  </a:cubicBezTo>
                  <a:cubicBezTo>
                    <a:pt x="19050" y="86440"/>
                    <a:pt x="22937" y="82510"/>
                    <a:pt x="26824" y="82510"/>
                  </a:cubicBezTo>
                  <a:lnTo>
                    <a:pt x="256150" y="82510"/>
                  </a:lnTo>
                  <a:cubicBezTo>
                    <a:pt x="265219" y="82510"/>
                    <a:pt x="274289" y="78581"/>
                    <a:pt x="280767" y="70723"/>
                  </a:cubicBezTo>
                  <a:cubicBezTo>
                    <a:pt x="284654" y="65485"/>
                    <a:pt x="287245" y="58936"/>
                    <a:pt x="287245" y="52388"/>
                  </a:cubicBezTo>
                  <a:cubicBezTo>
                    <a:pt x="287245" y="45839"/>
                    <a:pt x="284654" y="37981"/>
                    <a:pt x="280767" y="32742"/>
                  </a:cubicBezTo>
                  <a:cubicBezTo>
                    <a:pt x="274289" y="26194"/>
                    <a:pt x="266515" y="20955"/>
                    <a:pt x="256150" y="20955"/>
                  </a:cubicBezTo>
                  <a:cubicBezTo>
                    <a:pt x="256150" y="20955"/>
                    <a:pt x="256150" y="20955"/>
                    <a:pt x="26824" y="20955"/>
                  </a:cubicBezTo>
                  <a:cubicBezTo>
                    <a:pt x="22937" y="20955"/>
                    <a:pt x="19050" y="17026"/>
                    <a:pt x="19050" y="13097"/>
                  </a:cubicBezTo>
                  <a:cubicBezTo>
                    <a:pt x="19050" y="13097"/>
                    <a:pt x="19050" y="13097"/>
                    <a:pt x="19050" y="9168"/>
                  </a:cubicBezTo>
                  <a:cubicBezTo>
                    <a:pt x="19050" y="3929"/>
                    <a:pt x="22937" y="0"/>
                    <a:pt x="26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2" name="组合 11"/>
          <p:cNvGrpSpPr/>
          <p:nvPr/>
        </p:nvGrpSpPr>
        <p:grpSpPr>
          <a:xfrm>
            <a:off x="9357462" y="1959998"/>
            <a:ext cx="1767738" cy="1837870"/>
            <a:chOff x="9357462" y="1959998"/>
            <a:chExt cx="1767738" cy="1837870"/>
          </a:xfrm>
        </p:grpSpPr>
        <p:sp>
          <p:nvSpPr>
            <p:cNvPr id="21" name="MH_SubTitle_4"/>
            <p:cNvSpPr/>
            <p:nvPr>
              <p:custDataLst>
                <p:tags r:id="rId14"/>
              </p:custDataLst>
            </p:nvPr>
          </p:nvSpPr>
          <p:spPr>
            <a:xfrm>
              <a:off x="9402841" y="2075509"/>
              <a:ext cx="1606847" cy="1606847"/>
            </a:xfrm>
            <a:prstGeom prst="ellipse">
              <a:avLst/>
            </a:prstGeom>
            <a:blipFill>
              <a:blip r:embed="rId8"/>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FFFFFF"/>
                </a:solidFill>
                <a:cs charset="0" panose="02040503050203030202" pitchFamily="18" typeface="Mangal"/>
              </a:endParaRPr>
            </a:p>
          </p:txBody>
        </p:sp>
        <p:sp>
          <p:nvSpPr>
            <p:cNvPr id="22" name="MH_Other_7"/>
            <p:cNvSpPr/>
            <p:nvPr>
              <p:custDataLst>
                <p:tags r:id="rId15"/>
              </p:custDataLst>
            </p:nvPr>
          </p:nvSpPr>
          <p:spPr>
            <a:xfrm>
              <a:off x="9357462" y="1959998"/>
              <a:ext cx="1767738" cy="1837870"/>
            </a:xfrm>
            <a:custGeom>
              <a:gdLst>
                <a:gd fmla="*/ 757956 w 1577106" name="connsiteX0"/>
                <a:gd fmla="*/ 0 h 1638300" name="connsiteY0"/>
                <a:gd fmla="*/ 1577106 w 1577106" name="connsiteX1"/>
                <a:gd fmla="*/ 819150 h 1638300" name="connsiteY1"/>
                <a:gd fmla="*/ 757956 w 1577106" name="connsiteX2"/>
                <a:gd fmla="*/ 1638300 h 1638300" name="connsiteY2"/>
                <a:gd fmla="*/ 3179 w 1577106" name="connsiteX3"/>
                <a:gd fmla="*/ 1138000 h 1638300" name="connsiteY3"/>
                <a:gd fmla="*/ 0 w 1577106" name="connsiteX4"/>
                <a:gd fmla="*/ 1127760 h 1638300" name="connsiteY4"/>
                <a:gd fmla="*/ 62811 w 1577106" name="connsiteX5"/>
                <a:gd fmla="*/ 1127760 h 1638300" name="connsiteY5"/>
                <a:gd fmla="*/ 126428 w 1577106" name="connsiteX6"/>
                <a:gd fmla="*/ 1244966 h 1638300" name="connsiteY6"/>
                <a:gd fmla="*/ 757956 w 1577106" name="connsiteX7"/>
                <a:gd fmla="*/ 1580747 h 1638300" name="connsiteY7"/>
                <a:gd fmla="*/ 1519553 w 1577106" name="connsiteX8"/>
                <a:gd fmla="*/ 819150 h 1638300" name="connsiteY8"/>
                <a:gd fmla="*/ 757956 w 1577106" name="connsiteX9"/>
                <a:gd fmla="*/ 57553 h 1638300" name="connsiteY9"/>
                <a:gd fmla="*/ 738906 w 1577106" name="connsiteX10"/>
                <a:gd fmla="*/ 58515 h 1638300" name="connsiteY10"/>
                <a:gd fmla="*/ 738906 w 1577106" name="connsiteX11"/>
                <a:gd fmla="*/ 962 h 16383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8300" w="1577106">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34" name="椭圆 28"/>
            <p:cNvSpPr/>
            <p:nvPr/>
          </p:nvSpPr>
          <p:spPr>
            <a:xfrm>
              <a:off x="9837917" y="2516052"/>
              <a:ext cx="806828" cy="725760"/>
            </a:xfrm>
            <a:custGeom>
              <a:gdLst>
                <a:gd fmla="*/ 249472 w 331788" name="connsiteX0"/>
                <a:gd fmla="*/ 250825 h 298451" name="connsiteY0"/>
                <a:gd fmla="*/ 267582 w 331788" name="connsiteX1"/>
                <a:gd fmla="*/ 258548 h 298451" name="connsiteY1"/>
                <a:gd fmla="*/ 274049 w 331788" name="connsiteX2"/>
                <a:gd fmla="*/ 258548 h 298451" name="connsiteY2"/>
                <a:gd fmla="*/ 292158 w 331788" name="connsiteX3"/>
                <a:gd fmla="*/ 250825 h 298451" name="connsiteY3"/>
                <a:gd fmla="*/ 297332 w 331788" name="connsiteX4"/>
                <a:gd fmla="*/ 252112 h 298451" name="connsiteY4"/>
                <a:gd fmla="*/ 306387 w 331788" name="connsiteX5"/>
                <a:gd fmla="*/ 264984 h 298451" name="connsiteY5"/>
                <a:gd fmla="*/ 306387 w 331788" name="connsiteX6"/>
                <a:gd fmla="*/ 289440 h 298451" name="connsiteY6"/>
                <a:gd fmla="*/ 297332 w 331788" name="connsiteX7"/>
                <a:gd fmla="*/ 298450 h 298451" name="connsiteY7"/>
                <a:gd fmla="*/ 245592 w 331788" name="connsiteX8"/>
                <a:gd fmla="*/ 298450 h 298451" name="connsiteY8"/>
                <a:gd fmla="*/ 236537 w 331788" name="connsiteX9"/>
                <a:gd fmla="*/ 289440 h 298451" name="connsiteY9"/>
                <a:gd fmla="*/ 236537 w 331788" name="connsiteX10"/>
                <a:gd fmla="*/ 264984 h 298451" name="connsiteY10"/>
                <a:gd fmla="*/ 245592 w 331788" name="connsiteX11"/>
                <a:gd fmla="*/ 252112 h 298451" name="connsiteY11"/>
                <a:gd fmla="*/ 249472 w 331788" name="connsiteX12"/>
                <a:gd fmla="*/ 250825 h 298451" name="connsiteY12"/>
                <a:gd fmla="*/ 41216 w 331788" name="connsiteX13"/>
                <a:gd fmla="*/ 250825 h 298451" name="connsiteY13"/>
                <a:gd fmla="*/ 59325 w 331788" name="connsiteX14"/>
                <a:gd fmla="*/ 258548 h 298451" name="connsiteY14"/>
                <a:gd fmla="*/ 65792 w 331788" name="connsiteX15"/>
                <a:gd fmla="*/ 258548 h 298451" name="connsiteY15"/>
                <a:gd fmla="*/ 83902 w 331788" name="connsiteX16"/>
                <a:gd fmla="*/ 250825 h 298451" name="connsiteY16"/>
                <a:gd fmla="*/ 87782 w 331788" name="connsiteX17"/>
                <a:gd fmla="*/ 252112 h 298451" name="connsiteY17"/>
                <a:gd fmla="*/ 96837 w 331788" name="connsiteX18"/>
                <a:gd fmla="*/ 264984 h 298451" name="connsiteY18"/>
                <a:gd fmla="*/ 96837 w 331788" name="connsiteX19"/>
                <a:gd fmla="*/ 289440 h 298451" name="connsiteY19"/>
                <a:gd fmla="*/ 87782 w 331788" name="connsiteX20"/>
                <a:gd fmla="*/ 298450 h 298451" name="connsiteY20"/>
                <a:gd fmla="*/ 36042 w 331788" name="connsiteX21"/>
                <a:gd fmla="*/ 298450 h 298451" name="connsiteY21"/>
                <a:gd fmla="*/ 26987 w 331788" name="connsiteX22"/>
                <a:gd fmla="*/ 289440 h 298451" name="connsiteY22"/>
                <a:gd fmla="*/ 26987 w 331788" name="connsiteX23"/>
                <a:gd fmla="*/ 264984 h 298451" name="connsiteY23"/>
                <a:gd fmla="*/ 36042 w 331788" name="connsiteX24"/>
                <a:gd fmla="*/ 252112 h 298451" name="connsiteY24"/>
                <a:gd fmla="*/ 41216 w 331788" name="connsiteX25"/>
                <a:gd fmla="*/ 250825 h 298451" name="connsiteY25"/>
                <a:gd fmla="*/ 137685 w 331788" name="connsiteX26"/>
                <a:gd fmla="*/ 227013 h 298451" name="connsiteY26"/>
                <a:gd fmla="*/ 163329 w 331788" name="connsiteX27"/>
                <a:gd fmla="*/ 238703 h 298451" name="connsiteY27"/>
                <a:gd fmla="*/ 168458 w 331788" name="connsiteX28"/>
                <a:gd fmla="*/ 238703 h 298451" name="connsiteY28"/>
                <a:gd fmla="*/ 194102 w 331788" name="connsiteX29"/>
                <a:gd fmla="*/ 227013 h 298451" name="connsiteY29"/>
                <a:gd fmla="*/ 201795 w 331788" name="connsiteX30"/>
                <a:gd fmla="*/ 229611 h 298451" name="connsiteY30"/>
                <a:gd fmla="*/ 215900 w 331788" name="connsiteX31"/>
                <a:gd fmla="*/ 249094 h 298451" name="connsiteY31"/>
                <a:gd fmla="*/ 215900 w 331788" name="connsiteX32"/>
                <a:gd fmla="*/ 289359 h 298451" name="connsiteY32"/>
                <a:gd fmla="*/ 206924 w 331788" name="connsiteX33"/>
                <a:gd fmla="*/ 298451 h 298451" name="connsiteY33"/>
                <a:gd fmla="*/ 124862 w 331788" name="connsiteX34"/>
                <a:gd fmla="*/ 298451 h 298451" name="connsiteY34"/>
                <a:gd fmla="*/ 115887 w 331788" name="connsiteX35"/>
                <a:gd fmla="*/ 289359 h 298451" name="connsiteY35"/>
                <a:gd fmla="*/ 115887 w 331788" name="connsiteX36"/>
                <a:gd fmla="*/ 249094 h 298451" name="connsiteY36"/>
                <a:gd fmla="*/ 129991 w 331788" name="connsiteX37"/>
                <a:gd fmla="*/ 229611 h 298451" name="connsiteY37"/>
                <a:gd fmla="*/ 137685 w 331788" name="connsiteX38"/>
                <a:gd fmla="*/ 227013 h 298451" name="connsiteY38"/>
                <a:gd fmla="*/ 270669 w 331788" name="connsiteX39"/>
                <a:gd fmla="*/ 188913 h 298451" name="connsiteY39"/>
                <a:gd fmla="*/ 284163 w 331788" name="connsiteX40"/>
                <a:gd fmla="*/ 202407 h 298451" name="connsiteY40"/>
                <a:gd fmla="*/ 270669 w 331788" name="connsiteX41"/>
                <a:gd fmla="*/ 215901 h 298451" name="connsiteY41"/>
                <a:gd fmla="*/ 257175 w 331788" name="connsiteX42"/>
                <a:gd fmla="*/ 202407 h 298451" name="connsiteY42"/>
                <a:gd fmla="*/ 270669 w 331788" name="connsiteX43"/>
                <a:gd fmla="*/ 188913 h 298451" name="connsiteY43"/>
                <a:gd fmla="*/ 61913 w 331788" name="connsiteX44"/>
                <a:gd fmla="*/ 188913 h 298451" name="connsiteY44"/>
                <a:gd fmla="*/ 76201 w 331788" name="connsiteX45"/>
                <a:gd fmla="*/ 202407 h 298451" name="connsiteY45"/>
                <a:gd fmla="*/ 61913 w 331788" name="connsiteX46"/>
                <a:gd fmla="*/ 215901 h 298451" name="connsiteY46"/>
                <a:gd fmla="*/ 47625 w 331788" name="connsiteX47"/>
                <a:gd fmla="*/ 202407 h 298451" name="connsiteY47"/>
                <a:gd fmla="*/ 61913 w 331788" name="connsiteX48"/>
                <a:gd fmla="*/ 188913 h 298451" name="connsiteY48"/>
                <a:gd fmla="*/ 270669 w 331788" name="connsiteX49"/>
                <a:gd fmla="*/ 174625 h 298451" name="connsiteY49"/>
                <a:gd fmla="*/ 241300 w 331788" name="connsiteX50"/>
                <a:gd fmla="*/ 203200 h 298451" name="connsiteY50"/>
                <a:gd fmla="*/ 270669 w 331788" name="connsiteX51"/>
                <a:gd fmla="*/ 231775 h 298451" name="connsiteY51"/>
                <a:gd fmla="*/ 300038 w 331788" name="connsiteX52"/>
                <a:gd fmla="*/ 203200 h 298451" name="connsiteY52"/>
                <a:gd fmla="*/ 270669 w 331788" name="connsiteX53"/>
                <a:gd fmla="*/ 174625 h 298451" name="connsiteY53"/>
                <a:gd fmla="*/ 61912 w 331788" name="connsiteX54"/>
                <a:gd fmla="*/ 174625 h 298451" name="connsiteY54"/>
                <a:gd fmla="*/ 33337 w 331788" name="connsiteX55"/>
                <a:gd fmla="*/ 203200 h 298451" name="connsiteY55"/>
                <a:gd fmla="*/ 61912 w 331788" name="connsiteX56"/>
                <a:gd fmla="*/ 231775 h 298451" name="connsiteY56"/>
                <a:gd fmla="*/ 90487 w 331788" name="connsiteX57"/>
                <a:gd fmla="*/ 203200 h 298451" name="connsiteY57"/>
                <a:gd fmla="*/ 61912 w 331788" name="connsiteX58"/>
                <a:gd fmla="*/ 174625 h 298451" name="connsiteY58"/>
                <a:gd fmla="*/ 166688 w 331788" name="connsiteX59"/>
                <a:gd fmla="*/ 144463 h 298451" name="connsiteY59"/>
                <a:gd fmla="*/ 187326 w 331788" name="connsiteX60"/>
                <a:gd fmla="*/ 165895 h 298451" name="connsiteY60"/>
                <a:gd fmla="*/ 166688 w 331788" name="connsiteX61"/>
                <a:gd fmla="*/ 187327 h 298451" name="connsiteY61"/>
                <a:gd fmla="*/ 146050 w 331788" name="connsiteX62"/>
                <a:gd fmla="*/ 165895 h 298451" name="connsiteY62"/>
                <a:gd fmla="*/ 166688 w 331788" name="connsiteX63"/>
                <a:gd fmla="*/ 144463 h 298451" name="connsiteY63"/>
                <a:gd fmla="*/ 165894 w 331788" name="connsiteX64"/>
                <a:gd fmla="*/ 128588 h 298451" name="connsiteY64"/>
                <a:gd fmla="*/ 130175 w 331788" name="connsiteX65"/>
                <a:gd fmla="*/ 165101 h 298451" name="connsiteY65"/>
                <a:gd fmla="*/ 165894 w 331788" name="connsiteX66"/>
                <a:gd fmla="*/ 201614 h 298451" name="connsiteY66"/>
                <a:gd fmla="*/ 201613 w 331788" name="connsiteX67"/>
                <a:gd fmla="*/ 165101 h 298451" name="connsiteY67"/>
                <a:gd fmla="*/ 165894 w 331788" name="connsiteX68"/>
                <a:gd fmla="*/ 128588 h 298451" name="connsiteY68"/>
                <a:gd fmla="*/ 199056 w 331788" name="connsiteX69"/>
                <a:gd fmla="*/ 40354 h 298451" name="connsiteY69"/>
                <a:gd fmla="*/ 194697 w 331788" name="connsiteX70"/>
                <a:gd fmla="*/ 45828 h 298451" name="connsiteY70"/>
                <a:gd fmla="*/ 199863 w 331788" name="connsiteX71"/>
                <a:gd fmla="*/ 57419 h 298451" name="connsiteY71"/>
                <a:gd fmla="*/ 214070 w 331788" name="connsiteX72"/>
                <a:gd fmla="*/ 63859 h 298451" name="connsiteY72"/>
                <a:gd fmla="*/ 168867 w 331788" name="connsiteX73"/>
                <a:gd fmla="*/ 83179 h 298451" name="connsiteY73"/>
                <a:gd fmla="*/ 162409 w 331788" name="connsiteX74"/>
                <a:gd fmla="*/ 67723 h 298451" name="connsiteY74"/>
                <a:gd fmla="*/ 157243 w 331788" name="connsiteX75"/>
                <a:gd fmla="*/ 62571 h 298451" name="connsiteY75"/>
                <a:gd fmla="*/ 149494 w 331788" name="connsiteX76"/>
                <a:gd fmla="*/ 63859 h 298451" name="connsiteY76"/>
                <a:gd fmla="*/ 101708 w 331788" name="connsiteX77"/>
                <a:gd fmla="*/ 84467 h 298451" name="connsiteY77"/>
                <a:gd fmla="*/ 97833 w 331788" name="connsiteX78"/>
                <a:gd fmla="*/ 96059 h 298451" name="connsiteY78"/>
                <a:gd fmla="*/ 109457 w 331788" name="connsiteX79"/>
                <a:gd fmla="*/ 101211 h 298451" name="connsiteY79"/>
                <a:gd fmla="*/ 148202 w 331788" name="connsiteX80"/>
                <a:gd fmla="*/ 84467 h 298451" name="connsiteY80"/>
                <a:gd fmla="*/ 155952 w 331788" name="connsiteX81"/>
                <a:gd fmla="*/ 99923 h 298451" name="connsiteY81"/>
                <a:gd fmla="*/ 161118 w 331788" name="connsiteX82"/>
                <a:gd fmla="*/ 103787 h 298451" name="connsiteY82"/>
                <a:gd fmla="*/ 163701 w 331788" name="connsiteX83"/>
                <a:gd fmla="*/ 105075 h 298451" name="connsiteY83"/>
                <a:gd fmla="*/ 167575 w 331788" name="connsiteX84"/>
                <a:gd fmla="*/ 103787 h 298451" name="connsiteY84"/>
                <a:gd fmla="*/ 219236 w 331788" name="connsiteX85"/>
                <a:gd fmla="*/ 81891 h 298451" name="connsiteY85"/>
                <a:gd fmla="*/ 215362 w 331788" name="connsiteX86"/>
                <a:gd fmla="*/ 93483 h 298451" name="connsiteY86"/>
                <a:gd fmla="*/ 220528 w 331788" name="connsiteX87"/>
                <a:gd fmla="*/ 105075 h 298451" name="connsiteY87"/>
                <a:gd fmla="*/ 223111 w 331788" name="connsiteX88"/>
                <a:gd fmla="*/ 106363 h 298451" name="connsiteY88"/>
                <a:gd fmla="*/ 232152 w 331788" name="connsiteX89"/>
                <a:gd fmla="*/ 99923 h 298451" name="connsiteY89"/>
                <a:gd fmla="*/ 246359 w 331788" name="connsiteX90"/>
                <a:gd fmla="*/ 66435 h 298451" name="connsiteY90"/>
                <a:gd fmla="*/ 239901 w 331788" name="connsiteX91"/>
                <a:gd fmla="*/ 53556 h 298451" name="connsiteY91"/>
                <a:gd fmla="*/ 206321 w 331788" name="connsiteX92"/>
                <a:gd fmla="*/ 40676 h 298451" name="connsiteY92"/>
                <a:gd fmla="*/ 199056 w 331788" name="connsiteX93"/>
                <a:gd fmla="*/ 40354 h 298451" name="connsiteY93"/>
                <a:gd fmla="*/ 9072 w 331788" name="connsiteX94"/>
                <a:gd fmla="*/ 0 h 298451" name="connsiteY94"/>
                <a:gd fmla="*/ 322716 w 331788" name="connsiteX95"/>
                <a:gd fmla="*/ 0 h 298451" name="connsiteY95"/>
                <a:gd fmla="*/ 331788 w 331788" name="connsiteX96"/>
                <a:gd fmla="*/ 9096 h 298451" name="connsiteY96"/>
                <a:gd fmla="*/ 331788 w 331788" name="connsiteX97"/>
                <a:gd fmla="*/ 270303 h 298451" name="connsiteY97"/>
                <a:gd fmla="*/ 322716 w 331788" name="connsiteX98"/>
                <a:gd fmla="*/ 279400 h 298451" name="connsiteY98"/>
                <a:gd fmla="*/ 321420 w 331788" name="connsiteX99"/>
                <a:gd fmla="*/ 279400 h 298451" name="connsiteY99"/>
                <a:gd fmla="*/ 321420 w 331788" name="connsiteX100"/>
                <a:gd fmla="*/ 265105 h 298451" name="connsiteY100"/>
                <a:gd fmla="*/ 300683 w 331788" name="connsiteX101"/>
                <a:gd fmla="*/ 237815 h 298451" name="connsiteY101"/>
                <a:gd fmla="*/ 294203 w 331788" name="connsiteX102"/>
                <a:gd fmla="*/ 235216 h 298451" name="connsiteY102"/>
                <a:gd fmla="*/ 287723 w 331788" name="connsiteX103"/>
                <a:gd fmla="*/ 235216 h 298451" name="connsiteY103"/>
                <a:gd fmla="*/ 270874 w 331788" name="connsiteX104"/>
                <a:gd fmla="*/ 243013 h 298451" name="connsiteY104"/>
                <a:gd fmla="*/ 252729 w 331788" name="connsiteX105"/>
                <a:gd fmla="*/ 235216 h 298451" name="connsiteY105"/>
                <a:gd fmla="*/ 247545 w 331788" name="connsiteX106"/>
                <a:gd fmla="*/ 235216 h 298451" name="connsiteY106"/>
                <a:gd fmla="*/ 239769 w 331788" name="connsiteX107"/>
                <a:gd fmla="*/ 237815 h 298451" name="connsiteY107"/>
                <a:gd fmla="*/ 230696 w 331788" name="connsiteX108"/>
                <a:gd fmla="*/ 241714 h 298451" name="connsiteY108"/>
                <a:gd fmla="*/ 207367 w 331788" name="connsiteX109"/>
                <a:gd fmla="*/ 214423 h 298451" name="connsiteY109"/>
                <a:gd fmla="*/ 196999 w 331788" name="connsiteX110"/>
                <a:gd fmla="*/ 211824 h 298451" name="connsiteY110"/>
                <a:gd fmla="*/ 190519 w 331788" name="connsiteX111"/>
                <a:gd fmla="*/ 211824 h 298451" name="connsiteY111"/>
                <a:gd fmla="*/ 165894 w 331788" name="connsiteX112"/>
                <a:gd fmla="*/ 223520 h 298451" name="connsiteY112"/>
                <a:gd fmla="*/ 141269 w 331788" name="connsiteX113"/>
                <a:gd fmla="*/ 211824 h 298451" name="connsiteY113"/>
                <a:gd fmla="*/ 134789 w 331788" name="connsiteX114"/>
                <a:gd fmla="*/ 211824 h 298451" name="connsiteY114"/>
                <a:gd fmla="*/ 124420 w 331788" name="connsiteX115"/>
                <a:gd fmla="*/ 214423 h 298451" name="connsiteY115"/>
                <a:gd fmla="*/ 101092 w 331788" name="connsiteX116"/>
                <a:gd fmla="*/ 241714 h 298451" name="connsiteY116"/>
                <a:gd fmla="*/ 92019 w 331788" name="connsiteX117"/>
                <a:gd fmla="*/ 237815 h 298451" name="connsiteY117"/>
                <a:gd fmla="*/ 84243 w 331788" name="connsiteX118"/>
                <a:gd fmla="*/ 235216 h 298451" name="connsiteY118"/>
                <a:gd fmla="*/ 79059 w 331788" name="connsiteX119"/>
                <a:gd fmla="*/ 235216 h 298451" name="connsiteY119"/>
                <a:gd fmla="*/ 60914 w 331788" name="connsiteX120"/>
                <a:gd fmla="*/ 243013 h 298451" name="connsiteY120"/>
                <a:gd fmla="*/ 44065 w 331788" name="connsiteX121"/>
                <a:gd fmla="*/ 235216 h 298451" name="connsiteY121"/>
                <a:gd fmla="*/ 37585 w 331788" name="connsiteX122"/>
                <a:gd fmla="*/ 235216 h 298451" name="connsiteY122"/>
                <a:gd fmla="*/ 31105 w 331788" name="connsiteX123"/>
                <a:gd fmla="*/ 237815 h 298451" name="connsiteY123"/>
                <a:gd fmla="*/ 10368 w 331788" name="connsiteX124"/>
                <a:gd fmla="*/ 265105 h 298451" name="connsiteY124"/>
                <a:gd fmla="*/ 10368 w 331788" name="connsiteX125"/>
                <a:gd fmla="*/ 279400 h 298451" name="connsiteY125"/>
                <a:gd fmla="*/ 9072 w 331788" name="connsiteX126"/>
                <a:gd fmla="*/ 279400 h 298451" name="connsiteY126"/>
                <a:gd fmla="*/ 0 w 331788" name="connsiteX127"/>
                <a:gd fmla="*/ 270303 h 298451" name="connsiteY127"/>
                <a:gd fmla="*/ 0 w 331788" name="connsiteX128"/>
                <a:gd fmla="*/ 9096 h 298451" name="connsiteY128"/>
                <a:gd fmla="*/ 9072 w 331788" name="connsiteX129"/>
                <a:gd fmla="*/ 0 h 298451" name="connsiteY1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b="b" l="l" r="r" t="t"/>
              <a:pathLst>
                <a:path h="298451" w="331788">
                  <a:moveTo>
                    <a:pt x="249472" y="250825"/>
                  </a:moveTo>
                  <a:cubicBezTo>
                    <a:pt x="249472" y="250825"/>
                    <a:pt x="249472" y="250825"/>
                    <a:pt x="267582" y="258548"/>
                  </a:cubicBezTo>
                  <a:cubicBezTo>
                    <a:pt x="270169" y="259835"/>
                    <a:pt x="272756" y="259835"/>
                    <a:pt x="274049" y="258548"/>
                  </a:cubicBezTo>
                  <a:cubicBezTo>
                    <a:pt x="274049" y="258548"/>
                    <a:pt x="274049" y="258548"/>
                    <a:pt x="292158" y="250825"/>
                  </a:cubicBezTo>
                  <a:cubicBezTo>
                    <a:pt x="292158" y="250825"/>
                    <a:pt x="292158" y="250825"/>
                    <a:pt x="297332" y="252112"/>
                  </a:cubicBezTo>
                  <a:cubicBezTo>
                    <a:pt x="302507" y="254687"/>
                    <a:pt x="306387" y="258548"/>
                    <a:pt x="306387" y="264984"/>
                  </a:cubicBezTo>
                  <a:cubicBezTo>
                    <a:pt x="306387" y="264984"/>
                    <a:pt x="306387" y="264984"/>
                    <a:pt x="306387" y="289440"/>
                  </a:cubicBezTo>
                  <a:cubicBezTo>
                    <a:pt x="306387" y="294589"/>
                    <a:pt x="302507" y="298450"/>
                    <a:pt x="297332" y="298450"/>
                  </a:cubicBezTo>
                  <a:cubicBezTo>
                    <a:pt x="297332" y="298450"/>
                    <a:pt x="297332" y="298450"/>
                    <a:pt x="245592" y="298450"/>
                  </a:cubicBezTo>
                  <a:cubicBezTo>
                    <a:pt x="240417" y="298450"/>
                    <a:pt x="236537" y="294589"/>
                    <a:pt x="236537" y="289440"/>
                  </a:cubicBezTo>
                  <a:cubicBezTo>
                    <a:pt x="236537" y="289440"/>
                    <a:pt x="236537" y="289440"/>
                    <a:pt x="236537" y="264984"/>
                  </a:cubicBezTo>
                  <a:cubicBezTo>
                    <a:pt x="236537" y="258548"/>
                    <a:pt x="240417" y="254687"/>
                    <a:pt x="245592" y="252112"/>
                  </a:cubicBezTo>
                  <a:cubicBezTo>
                    <a:pt x="245592" y="252112"/>
                    <a:pt x="245592" y="252112"/>
                    <a:pt x="249472" y="250825"/>
                  </a:cubicBezTo>
                  <a:close/>
                  <a:moveTo>
                    <a:pt x="41216" y="250825"/>
                  </a:moveTo>
                  <a:cubicBezTo>
                    <a:pt x="41216" y="250825"/>
                    <a:pt x="41216" y="250825"/>
                    <a:pt x="59325" y="258548"/>
                  </a:cubicBezTo>
                  <a:cubicBezTo>
                    <a:pt x="60618" y="259835"/>
                    <a:pt x="63205" y="259835"/>
                    <a:pt x="65792" y="258548"/>
                  </a:cubicBezTo>
                  <a:cubicBezTo>
                    <a:pt x="65792" y="258548"/>
                    <a:pt x="65792" y="258548"/>
                    <a:pt x="83902" y="250825"/>
                  </a:cubicBezTo>
                  <a:cubicBezTo>
                    <a:pt x="83902" y="250825"/>
                    <a:pt x="83902" y="250825"/>
                    <a:pt x="87782" y="252112"/>
                  </a:cubicBezTo>
                  <a:cubicBezTo>
                    <a:pt x="92956" y="254687"/>
                    <a:pt x="96837" y="258548"/>
                    <a:pt x="96837" y="264984"/>
                  </a:cubicBezTo>
                  <a:cubicBezTo>
                    <a:pt x="96837" y="264984"/>
                    <a:pt x="96837" y="264984"/>
                    <a:pt x="96837" y="289440"/>
                  </a:cubicBezTo>
                  <a:cubicBezTo>
                    <a:pt x="96837" y="294589"/>
                    <a:pt x="92956" y="298450"/>
                    <a:pt x="87782" y="298450"/>
                  </a:cubicBezTo>
                  <a:cubicBezTo>
                    <a:pt x="87782" y="298450"/>
                    <a:pt x="87782" y="298450"/>
                    <a:pt x="36042" y="298450"/>
                  </a:cubicBezTo>
                  <a:cubicBezTo>
                    <a:pt x="30867" y="298450"/>
                    <a:pt x="26987" y="294589"/>
                    <a:pt x="26987" y="289440"/>
                  </a:cubicBezTo>
                  <a:cubicBezTo>
                    <a:pt x="26987" y="289440"/>
                    <a:pt x="26987" y="289440"/>
                    <a:pt x="26987" y="264984"/>
                  </a:cubicBezTo>
                  <a:cubicBezTo>
                    <a:pt x="26987" y="258548"/>
                    <a:pt x="30867" y="254687"/>
                    <a:pt x="36042" y="252112"/>
                  </a:cubicBezTo>
                  <a:cubicBezTo>
                    <a:pt x="36042" y="252112"/>
                    <a:pt x="36042" y="252112"/>
                    <a:pt x="41216" y="250825"/>
                  </a:cubicBezTo>
                  <a:close/>
                  <a:moveTo>
                    <a:pt x="137685" y="227013"/>
                  </a:moveTo>
                  <a:cubicBezTo>
                    <a:pt x="137685" y="227013"/>
                    <a:pt x="137685" y="227013"/>
                    <a:pt x="163329" y="238703"/>
                  </a:cubicBezTo>
                  <a:cubicBezTo>
                    <a:pt x="164611" y="238703"/>
                    <a:pt x="167176" y="238703"/>
                    <a:pt x="168458" y="238703"/>
                  </a:cubicBezTo>
                  <a:cubicBezTo>
                    <a:pt x="168458" y="238703"/>
                    <a:pt x="168458" y="238703"/>
                    <a:pt x="194102" y="227013"/>
                  </a:cubicBezTo>
                  <a:cubicBezTo>
                    <a:pt x="194102" y="227013"/>
                    <a:pt x="194102" y="227013"/>
                    <a:pt x="201795" y="229611"/>
                  </a:cubicBezTo>
                  <a:cubicBezTo>
                    <a:pt x="209489" y="232209"/>
                    <a:pt x="215900" y="240002"/>
                    <a:pt x="215900" y="249094"/>
                  </a:cubicBezTo>
                  <a:cubicBezTo>
                    <a:pt x="215900" y="249094"/>
                    <a:pt x="215900" y="249094"/>
                    <a:pt x="215900" y="289359"/>
                  </a:cubicBezTo>
                  <a:cubicBezTo>
                    <a:pt x="215900" y="294555"/>
                    <a:pt x="212053" y="298451"/>
                    <a:pt x="206924" y="298451"/>
                  </a:cubicBezTo>
                  <a:cubicBezTo>
                    <a:pt x="206924" y="298451"/>
                    <a:pt x="206924" y="298451"/>
                    <a:pt x="124862" y="298451"/>
                  </a:cubicBezTo>
                  <a:cubicBezTo>
                    <a:pt x="119734" y="298451"/>
                    <a:pt x="115887" y="294555"/>
                    <a:pt x="115887" y="289359"/>
                  </a:cubicBezTo>
                  <a:cubicBezTo>
                    <a:pt x="115887" y="289359"/>
                    <a:pt x="115887" y="289359"/>
                    <a:pt x="115887" y="249094"/>
                  </a:cubicBezTo>
                  <a:cubicBezTo>
                    <a:pt x="115887" y="240002"/>
                    <a:pt x="122298" y="232209"/>
                    <a:pt x="129991" y="229611"/>
                  </a:cubicBezTo>
                  <a:cubicBezTo>
                    <a:pt x="129991" y="229611"/>
                    <a:pt x="129991" y="229611"/>
                    <a:pt x="137685" y="227013"/>
                  </a:cubicBezTo>
                  <a:close/>
                  <a:moveTo>
                    <a:pt x="270669" y="188913"/>
                  </a:moveTo>
                  <a:cubicBezTo>
                    <a:pt x="278122" y="188913"/>
                    <a:pt x="284163" y="194954"/>
                    <a:pt x="284163" y="202407"/>
                  </a:cubicBezTo>
                  <a:cubicBezTo>
                    <a:pt x="284163" y="209860"/>
                    <a:pt x="278122" y="215901"/>
                    <a:pt x="270669" y="215901"/>
                  </a:cubicBezTo>
                  <a:cubicBezTo>
                    <a:pt x="263216" y="215901"/>
                    <a:pt x="257175" y="209860"/>
                    <a:pt x="257175" y="202407"/>
                  </a:cubicBezTo>
                  <a:cubicBezTo>
                    <a:pt x="257175" y="194954"/>
                    <a:pt x="263216" y="188913"/>
                    <a:pt x="270669" y="188913"/>
                  </a:cubicBezTo>
                  <a:close/>
                  <a:moveTo>
                    <a:pt x="61913" y="188913"/>
                  </a:moveTo>
                  <a:cubicBezTo>
                    <a:pt x="69804" y="188913"/>
                    <a:pt x="76201" y="194954"/>
                    <a:pt x="76201" y="202407"/>
                  </a:cubicBezTo>
                  <a:cubicBezTo>
                    <a:pt x="76201" y="209860"/>
                    <a:pt x="69804" y="215901"/>
                    <a:pt x="61913" y="215901"/>
                  </a:cubicBezTo>
                  <a:cubicBezTo>
                    <a:pt x="54022" y="215901"/>
                    <a:pt x="47625" y="209860"/>
                    <a:pt x="47625" y="202407"/>
                  </a:cubicBezTo>
                  <a:cubicBezTo>
                    <a:pt x="47625" y="194954"/>
                    <a:pt x="54022" y="188913"/>
                    <a:pt x="61913" y="188913"/>
                  </a:cubicBezTo>
                  <a:close/>
                  <a:moveTo>
                    <a:pt x="270669" y="174625"/>
                  </a:moveTo>
                  <a:cubicBezTo>
                    <a:pt x="254449" y="174625"/>
                    <a:pt x="241300" y="187418"/>
                    <a:pt x="241300" y="203200"/>
                  </a:cubicBezTo>
                  <a:cubicBezTo>
                    <a:pt x="241300" y="218982"/>
                    <a:pt x="254449" y="231775"/>
                    <a:pt x="270669" y="231775"/>
                  </a:cubicBezTo>
                  <a:cubicBezTo>
                    <a:pt x="286889" y="231775"/>
                    <a:pt x="300038" y="218982"/>
                    <a:pt x="300038" y="203200"/>
                  </a:cubicBezTo>
                  <a:cubicBezTo>
                    <a:pt x="300038" y="187418"/>
                    <a:pt x="286889" y="174625"/>
                    <a:pt x="270669" y="174625"/>
                  </a:cubicBezTo>
                  <a:close/>
                  <a:moveTo>
                    <a:pt x="61912" y="174625"/>
                  </a:moveTo>
                  <a:cubicBezTo>
                    <a:pt x="46130" y="174625"/>
                    <a:pt x="33337" y="187418"/>
                    <a:pt x="33337" y="203200"/>
                  </a:cubicBezTo>
                  <a:cubicBezTo>
                    <a:pt x="33337" y="218982"/>
                    <a:pt x="46130" y="231775"/>
                    <a:pt x="61912" y="231775"/>
                  </a:cubicBezTo>
                  <a:cubicBezTo>
                    <a:pt x="77694" y="231775"/>
                    <a:pt x="90487" y="218982"/>
                    <a:pt x="90487" y="203200"/>
                  </a:cubicBezTo>
                  <a:cubicBezTo>
                    <a:pt x="90487" y="187418"/>
                    <a:pt x="77694" y="174625"/>
                    <a:pt x="61912" y="174625"/>
                  </a:cubicBezTo>
                  <a:close/>
                  <a:moveTo>
                    <a:pt x="166688" y="144463"/>
                  </a:moveTo>
                  <a:cubicBezTo>
                    <a:pt x="178086" y="144463"/>
                    <a:pt x="187326" y="154058"/>
                    <a:pt x="187326" y="165895"/>
                  </a:cubicBezTo>
                  <a:cubicBezTo>
                    <a:pt x="187326" y="177732"/>
                    <a:pt x="178086" y="187327"/>
                    <a:pt x="166688" y="187327"/>
                  </a:cubicBezTo>
                  <a:cubicBezTo>
                    <a:pt x="155290" y="187327"/>
                    <a:pt x="146050" y="177732"/>
                    <a:pt x="146050" y="165895"/>
                  </a:cubicBezTo>
                  <a:cubicBezTo>
                    <a:pt x="146050" y="154058"/>
                    <a:pt x="155290" y="144463"/>
                    <a:pt x="166688" y="144463"/>
                  </a:cubicBezTo>
                  <a:close/>
                  <a:moveTo>
                    <a:pt x="165894" y="128588"/>
                  </a:moveTo>
                  <a:cubicBezTo>
                    <a:pt x="146167" y="128588"/>
                    <a:pt x="130175" y="144935"/>
                    <a:pt x="130175" y="165101"/>
                  </a:cubicBezTo>
                  <a:cubicBezTo>
                    <a:pt x="130175" y="185267"/>
                    <a:pt x="146167" y="201614"/>
                    <a:pt x="165894" y="201614"/>
                  </a:cubicBezTo>
                  <a:cubicBezTo>
                    <a:pt x="185621" y="201614"/>
                    <a:pt x="201613" y="185267"/>
                    <a:pt x="201613" y="165101"/>
                  </a:cubicBezTo>
                  <a:cubicBezTo>
                    <a:pt x="201613" y="144935"/>
                    <a:pt x="185621" y="128588"/>
                    <a:pt x="165894" y="128588"/>
                  </a:cubicBezTo>
                  <a:close/>
                  <a:moveTo>
                    <a:pt x="199056" y="40354"/>
                  </a:moveTo>
                  <a:cubicBezTo>
                    <a:pt x="196958" y="41320"/>
                    <a:pt x="195343" y="43252"/>
                    <a:pt x="194697" y="45828"/>
                  </a:cubicBezTo>
                  <a:cubicBezTo>
                    <a:pt x="192114" y="50980"/>
                    <a:pt x="194697" y="56131"/>
                    <a:pt x="199863" y="57419"/>
                  </a:cubicBezTo>
                  <a:cubicBezTo>
                    <a:pt x="199863" y="57419"/>
                    <a:pt x="199863" y="57419"/>
                    <a:pt x="214070" y="63859"/>
                  </a:cubicBezTo>
                  <a:cubicBezTo>
                    <a:pt x="214070" y="63859"/>
                    <a:pt x="214070" y="63859"/>
                    <a:pt x="168867" y="83179"/>
                  </a:cubicBezTo>
                  <a:cubicBezTo>
                    <a:pt x="168867" y="83179"/>
                    <a:pt x="168867" y="83179"/>
                    <a:pt x="162409" y="67723"/>
                  </a:cubicBezTo>
                  <a:cubicBezTo>
                    <a:pt x="161118" y="66435"/>
                    <a:pt x="159826" y="63859"/>
                    <a:pt x="157243" y="62571"/>
                  </a:cubicBezTo>
                  <a:cubicBezTo>
                    <a:pt x="154660" y="62571"/>
                    <a:pt x="152077" y="62571"/>
                    <a:pt x="149494" y="63859"/>
                  </a:cubicBezTo>
                  <a:cubicBezTo>
                    <a:pt x="149494" y="63859"/>
                    <a:pt x="149494" y="63859"/>
                    <a:pt x="101708" y="84467"/>
                  </a:cubicBezTo>
                  <a:cubicBezTo>
                    <a:pt x="97833" y="85755"/>
                    <a:pt x="95250" y="92195"/>
                    <a:pt x="97833" y="96059"/>
                  </a:cubicBezTo>
                  <a:cubicBezTo>
                    <a:pt x="99124" y="101211"/>
                    <a:pt x="105582" y="103787"/>
                    <a:pt x="109457" y="101211"/>
                  </a:cubicBezTo>
                  <a:cubicBezTo>
                    <a:pt x="109457" y="101211"/>
                    <a:pt x="109457" y="101211"/>
                    <a:pt x="148202" y="84467"/>
                  </a:cubicBezTo>
                  <a:cubicBezTo>
                    <a:pt x="148202" y="84467"/>
                    <a:pt x="148202" y="84467"/>
                    <a:pt x="155952" y="99923"/>
                  </a:cubicBezTo>
                  <a:cubicBezTo>
                    <a:pt x="155952" y="101211"/>
                    <a:pt x="158535" y="103787"/>
                    <a:pt x="161118" y="103787"/>
                  </a:cubicBezTo>
                  <a:cubicBezTo>
                    <a:pt x="161118" y="105075"/>
                    <a:pt x="162409" y="105075"/>
                    <a:pt x="163701" y="105075"/>
                  </a:cubicBezTo>
                  <a:cubicBezTo>
                    <a:pt x="164992" y="105075"/>
                    <a:pt x="166284" y="105075"/>
                    <a:pt x="167575" y="103787"/>
                  </a:cubicBezTo>
                  <a:cubicBezTo>
                    <a:pt x="167575" y="103787"/>
                    <a:pt x="167575" y="103787"/>
                    <a:pt x="219236" y="81891"/>
                  </a:cubicBezTo>
                  <a:cubicBezTo>
                    <a:pt x="219236" y="81891"/>
                    <a:pt x="219236" y="81891"/>
                    <a:pt x="215362" y="93483"/>
                  </a:cubicBezTo>
                  <a:cubicBezTo>
                    <a:pt x="212779" y="98635"/>
                    <a:pt x="215362" y="103787"/>
                    <a:pt x="220528" y="105075"/>
                  </a:cubicBezTo>
                  <a:cubicBezTo>
                    <a:pt x="221819" y="106363"/>
                    <a:pt x="223111" y="106363"/>
                    <a:pt x="223111" y="106363"/>
                  </a:cubicBezTo>
                  <a:cubicBezTo>
                    <a:pt x="226985" y="106363"/>
                    <a:pt x="230860" y="103787"/>
                    <a:pt x="232152" y="99923"/>
                  </a:cubicBezTo>
                  <a:lnTo>
                    <a:pt x="246359" y="66435"/>
                  </a:lnTo>
                  <a:cubicBezTo>
                    <a:pt x="247650" y="61283"/>
                    <a:pt x="245067" y="56131"/>
                    <a:pt x="239901" y="53556"/>
                  </a:cubicBezTo>
                  <a:cubicBezTo>
                    <a:pt x="239901" y="53556"/>
                    <a:pt x="239901" y="53556"/>
                    <a:pt x="206321" y="40676"/>
                  </a:cubicBezTo>
                  <a:cubicBezTo>
                    <a:pt x="203738" y="39388"/>
                    <a:pt x="201155" y="39388"/>
                    <a:pt x="199056" y="40354"/>
                  </a:cubicBezTo>
                  <a:close/>
                  <a:moveTo>
                    <a:pt x="9072" y="0"/>
                  </a:moveTo>
                  <a:cubicBezTo>
                    <a:pt x="9072" y="0"/>
                    <a:pt x="9072" y="0"/>
                    <a:pt x="322716" y="0"/>
                  </a:cubicBezTo>
                  <a:cubicBezTo>
                    <a:pt x="327900" y="0"/>
                    <a:pt x="331788" y="3898"/>
                    <a:pt x="331788" y="9096"/>
                  </a:cubicBezTo>
                  <a:cubicBezTo>
                    <a:pt x="331788" y="9096"/>
                    <a:pt x="331788" y="9096"/>
                    <a:pt x="331788" y="270303"/>
                  </a:cubicBezTo>
                  <a:cubicBezTo>
                    <a:pt x="331788" y="275502"/>
                    <a:pt x="327900" y="279400"/>
                    <a:pt x="322716" y="279400"/>
                  </a:cubicBezTo>
                  <a:cubicBezTo>
                    <a:pt x="322716" y="279400"/>
                    <a:pt x="322716" y="279400"/>
                    <a:pt x="321420" y="279400"/>
                  </a:cubicBezTo>
                  <a:cubicBezTo>
                    <a:pt x="321420" y="279400"/>
                    <a:pt x="321420" y="279400"/>
                    <a:pt x="321420" y="265105"/>
                  </a:cubicBezTo>
                  <a:cubicBezTo>
                    <a:pt x="321420" y="252110"/>
                    <a:pt x="313643" y="241714"/>
                    <a:pt x="300683" y="237815"/>
                  </a:cubicBezTo>
                  <a:cubicBezTo>
                    <a:pt x="300683" y="237815"/>
                    <a:pt x="300683" y="237815"/>
                    <a:pt x="294203" y="235216"/>
                  </a:cubicBezTo>
                  <a:cubicBezTo>
                    <a:pt x="291611" y="233917"/>
                    <a:pt x="290315" y="233917"/>
                    <a:pt x="287723" y="235216"/>
                  </a:cubicBezTo>
                  <a:cubicBezTo>
                    <a:pt x="287723" y="235216"/>
                    <a:pt x="287723" y="235216"/>
                    <a:pt x="270874" y="243013"/>
                  </a:cubicBezTo>
                  <a:cubicBezTo>
                    <a:pt x="270874" y="243013"/>
                    <a:pt x="270874" y="243013"/>
                    <a:pt x="252729" y="235216"/>
                  </a:cubicBezTo>
                  <a:cubicBezTo>
                    <a:pt x="251433" y="233917"/>
                    <a:pt x="248841" y="233917"/>
                    <a:pt x="247545" y="235216"/>
                  </a:cubicBezTo>
                  <a:cubicBezTo>
                    <a:pt x="247545" y="235216"/>
                    <a:pt x="247545" y="235216"/>
                    <a:pt x="239769" y="237815"/>
                  </a:cubicBezTo>
                  <a:cubicBezTo>
                    <a:pt x="237176" y="237815"/>
                    <a:pt x="233288" y="240414"/>
                    <a:pt x="230696" y="241714"/>
                  </a:cubicBezTo>
                  <a:cubicBezTo>
                    <a:pt x="228104" y="230018"/>
                    <a:pt x="219032" y="219622"/>
                    <a:pt x="207367" y="214423"/>
                  </a:cubicBezTo>
                  <a:cubicBezTo>
                    <a:pt x="207367" y="214423"/>
                    <a:pt x="207367" y="214423"/>
                    <a:pt x="196999" y="211824"/>
                  </a:cubicBezTo>
                  <a:cubicBezTo>
                    <a:pt x="194407" y="210525"/>
                    <a:pt x="193111" y="211824"/>
                    <a:pt x="190519" y="211824"/>
                  </a:cubicBezTo>
                  <a:cubicBezTo>
                    <a:pt x="190519" y="211824"/>
                    <a:pt x="190519" y="211824"/>
                    <a:pt x="165894" y="223520"/>
                  </a:cubicBezTo>
                  <a:cubicBezTo>
                    <a:pt x="165894" y="223520"/>
                    <a:pt x="165894" y="223520"/>
                    <a:pt x="141269" y="211824"/>
                  </a:cubicBezTo>
                  <a:cubicBezTo>
                    <a:pt x="138677" y="211824"/>
                    <a:pt x="137381" y="210525"/>
                    <a:pt x="134789" y="211824"/>
                  </a:cubicBezTo>
                  <a:cubicBezTo>
                    <a:pt x="134789" y="211824"/>
                    <a:pt x="134789" y="211824"/>
                    <a:pt x="124420" y="214423"/>
                  </a:cubicBezTo>
                  <a:cubicBezTo>
                    <a:pt x="112756" y="219622"/>
                    <a:pt x="103684" y="230018"/>
                    <a:pt x="101092" y="241714"/>
                  </a:cubicBezTo>
                  <a:cubicBezTo>
                    <a:pt x="98499" y="240414"/>
                    <a:pt x="94611" y="237815"/>
                    <a:pt x="92019" y="237815"/>
                  </a:cubicBezTo>
                  <a:cubicBezTo>
                    <a:pt x="92019" y="237815"/>
                    <a:pt x="92019" y="237815"/>
                    <a:pt x="84243" y="235216"/>
                  </a:cubicBezTo>
                  <a:cubicBezTo>
                    <a:pt x="82947" y="233917"/>
                    <a:pt x="80355" y="233917"/>
                    <a:pt x="79059" y="235216"/>
                  </a:cubicBezTo>
                  <a:cubicBezTo>
                    <a:pt x="79059" y="235216"/>
                    <a:pt x="79059" y="235216"/>
                    <a:pt x="60914" y="243013"/>
                  </a:cubicBezTo>
                  <a:cubicBezTo>
                    <a:pt x="60914" y="243013"/>
                    <a:pt x="60914" y="243013"/>
                    <a:pt x="44065" y="235216"/>
                  </a:cubicBezTo>
                  <a:cubicBezTo>
                    <a:pt x="41473" y="233917"/>
                    <a:pt x="40177" y="233917"/>
                    <a:pt x="37585" y="235216"/>
                  </a:cubicBezTo>
                  <a:cubicBezTo>
                    <a:pt x="37585" y="235216"/>
                    <a:pt x="37585" y="235216"/>
                    <a:pt x="31105" y="237815"/>
                  </a:cubicBezTo>
                  <a:cubicBezTo>
                    <a:pt x="18145" y="241714"/>
                    <a:pt x="10368" y="252110"/>
                    <a:pt x="10368" y="265105"/>
                  </a:cubicBezTo>
                  <a:cubicBezTo>
                    <a:pt x="10368" y="265105"/>
                    <a:pt x="10368" y="265105"/>
                    <a:pt x="10368" y="279400"/>
                  </a:cubicBezTo>
                  <a:cubicBezTo>
                    <a:pt x="10368" y="279400"/>
                    <a:pt x="10368" y="279400"/>
                    <a:pt x="9072" y="279400"/>
                  </a:cubicBezTo>
                  <a:cubicBezTo>
                    <a:pt x="3888" y="279400"/>
                    <a:pt x="0" y="275502"/>
                    <a:pt x="0" y="270303"/>
                  </a:cubicBezTo>
                  <a:cubicBezTo>
                    <a:pt x="0" y="270303"/>
                    <a:pt x="0" y="270303"/>
                    <a:pt x="0" y="9096"/>
                  </a:cubicBezTo>
                  <a:cubicBezTo>
                    <a:pt x="0" y="3898"/>
                    <a:pt x="3888" y="0"/>
                    <a:pt x="90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custDataLst>
      <p:tags r:id="rId16"/>
    </p:custDataLst>
    <p:extLst>
      <p:ext uri="{BB962C8B-B14F-4D97-AF65-F5344CB8AC3E}">
        <p14:creationId val="2753299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fltVal val="0"/>
                                          </p:val>
                                        </p:tav>
                                        <p:tav tm="100000">
                                          <p:val>
                                            <p:strVal val="#ppt_w"/>
                                          </p:val>
                                        </p:tav>
                                      </p:tavLst>
                                    </p:anim>
                                    <p:anim calcmode="lin" valueType="num">
                                      <p:cBhvr>
                                        <p:cTn dur="500" fill="hold" id="24"/>
                                        <p:tgtEl>
                                          <p:spTgt spid="8"/>
                                        </p:tgtEl>
                                        <p:attrNameLst>
                                          <p:attrName>ppt_h</p:attrName>
                                        </p:attrNameLst>
                                      </p:cBhvr>
                                      <p:tavLst>
                                        <p:tav tm="0">
                                          <p:val>
                                            <p:fltVal val="0"/>
                                          </p:val>
                                        </p:tav>
                                        <p:tav tm="100000">
                                          <p:val>
                                            <p:strVal val="#ppt_h"/>
                                          </p:val>
                                        </p:tav>
                                      </p:tavLst>
                                    </p:anim>
                                    <p:animEffect filter="fade" transition="in">
                                      <p:cBhvr>
                                        <p:cTn dur="500" id="25"/>
                                        <p:tgtEl>
                                          <p:spTgt spid="8"/>
                                        </p:tgtEl>
                                      </p:cBhvr>
                                    </p:animEffect>
                                  </p:childTnLst>
                                </p:cTn>
                              </p:par>
                            </p:childTnLst>
                          </p:cTn>
                        </p:par>
                        <p:par>
                          <p:cTn fill="hold" id="26" nodeType="afterGroup">
                            <p:stCondLst>
                              <p:cond delay="2000"/>
                            </p:stCondLst>
                            <p:childTnLst>
                              <p:par>
                                <p:cTn fill="hold" grpId="0" id="27" nodeType="afterEffect" presetClass="entr" presetID="10"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500" id="29"/>
                                        <p:tgtEl>
                                          <p:spTgt spid="10"/>
                                        </p:tgtEl>
                                      </p:cBhvr>
                                    </p:animEffect>
                                  </p:childTnLst>
                                </p:cTn>
                              </p:par>
                            </p:childTnLst>
                          </p:cTn>
                        </p:par>
                        <p:par>
                          <p:cTn fill="hold" id="30" nodeType="afterGroup">
                            <p:stCondLst>
                              <p:cond delay="2500"/>
                            </p:stCondLst>
                            <p:childTnLst>
                              <p:par>
                                <p:cTn fill="hold" id="31" nodeType="afterEffect" presetClass="entr" presetID="53" presetSubtype="0">
                                  <p:stCondLst>
                                    <p:cond delay="0"/>
                                  </p:stCondLst>
                                  <p:childTnLst>
                                    <p:set>
                                      <p:cBhvr>
                                        <p:cTn dur="1" fill="hold" id="32">
                                          <p:stCondLst>
                                            <p:cond delay="0"/>
                                          </p:stCondLst>
                                        </p:cTn>
                                        <p:tgtEl>
                                          <p:spTgt spid="2048"/>
                                        </p:tgtEl>
                                        <p:attrNameLst>
                                          <p:attrName>style.visibility</p:attrName>
                                        </p:attrNameLst>
                                      </p:cBhvr>
                                      <p:to>
                                        <p:strVal val="visible"/>
                                      </p:to>
                                    </p:set>
                                    <p:anim calcmode="lin" valueType="num">
                                      <p:cBhvr>
                                        <p:cTn dur="500" fill="hold" id="33"/>
                                        <p:tgtEl>
                                          <p:spTgt spid="2048"/>
                                        </p:tgtEl>
                                        <p:attrNameLst>
                                          <p:attrName>ppt_w</p:attrName>
                                        </p:attrNameLst>
                                      </p:cBhvr>
                                      <p:tavLst>
                                        <p:tav tm="0">
                                          <p:val>
                                            <p:fltVal val="0"/>
                                          </p:val>
                                        </p:tav>
                                        <p:tav tm="100000">
                                          <p:val>
                                            <p:strVal val="#ppt_w"/>
                                          </p:val>
                                        </p:tav>
                                      </p:tavLst>
                                    </p:anim>
                                    <p:anim calcmode="lin" valueType="num">
                                      <p:cBhvr>
                                        <p:cTn dur="500" fill="hold" id="34"/>
                                        <p:tgtEl>
                                          <p:spTgt spid="2048"/>
                                        </p:tgtEl>
                                        <p:attrNameLst>
                                          <p:attrName>ppt_h</p:attrName>
                                        </p:attrNameLst>
                                      </p:cBhvr>
                                      <p:tavLst>
                                        <p:tav tm="0">
                                          <p:val>
                                            <p:fltVal val="0"/>
                                          </p:val>
                                        </p:tav>
                                        <p:tav tm="100000">
                                          <p:val>
                                            <p:strVal val="#ppt_h"/>
                                          </p:val>
                                        </p:tav>
                                      </p:tavLst>
                                    </p:anim>
                                    <p:animEffect filter="fade" transition="in">
                                      <p:cBhvr>
                                        <p:cTn dur="500" id="35"/>
                                        <p:tgtEl>
                                          <p:spTgt spid="2048"/>
                                        </p:tgtEl>
                                      </p:cBhvr>
                                    </p:animEffect>
                                  </p:childTnLst>
                                </p:cTn>
                              </p:par>
                            </p:childTnLst>
                          </p:cTn>
                        </p:par>
                        <p:par>
                          <p:cTn fill="hold" id="36" nodeType="afterGroup">
                            <p:stCondLst>
                              <p:cond delay="3000"/>
                            </p:stCondLst>
                            <p:childTnLst>
                              <p:par>
                                <p:cTn fill="hold" grpId="0" id="37" nodeType="afterEffect" presetClass="entr" presetID="10" presetSubtype="0">
                                  <p:stCondLst>
                                    <p:cond delay="0"/>
                                  </p:stCondLst>
                                  <p:childTnLst>
                                    <p:set>
                                      <p:cBhvr>
                                        <p:cTn dur="1" fill="hold" id="38">
                                          <p:stCondLst>
                                            <p:cond delay="0"/>
                                          </p:stCondLst>
                                        </p:cTn>
                                        <p:tgtEl>
                                          <p:spTgt spid="11"/>
                                        </p:tgtEl>
                                        <p:attrNameLst>
                                          <p:attrName>style.visibility</p:attrName>
                                        </p:attrNameLst>
                                      </p:cBhvr>
                                      <p:to>
                                        <p:strVal val="visible"/>
                                      </p:to>
                                    </p:set>
                                    <p:animEffect filter="fade" transition="in">
                                      <p:cBhvr>
                                        <p:cTn dur="500" id="39"/>
                                        <p:tgtEl>
                                          <p:spTgt spid="11"/>
                                        </p:tgtEl>
                                      </p:cBhvr>
                                    </p:animEffect>
                                  </p:childTnLst>
                                </p:cTn>
                              </p:par>
                            </p:childTnLst>
                          </p:cTn>
                        </p:par>
                        <p:par>
                          <p:cTn fill="hold" id="40" nodeType="afterGroup">
                            <p:stCondLst>
                              <p:cond delay="3500"/>
                            </p:stCondLst>
                            <p:childTnLst>
                              <p:par>
                                <p:cTn fill="hold" id="41" nodeType="afterEffect" presetClass="entr" presetID="53" presetSubtype="0">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p:cTn dur="500" fill="hold" id="43"/>
                                        <p:tgtEl>
                                          <p:spTgt spid="12"/>
                                        </p:tgtEl>
                                        <p:attrNameLst>
                                          <p:attrName>ppt_w</p:attrName>
                                        </p:attrNameLst>
                                      </p:cBhvr>
                                      <p:tavLst>
                                        <p:tav tm="0">
                                          <p:val>
                                            <p:fltVal val="0"/>
                                          </p:val>
                                        </p:tav>
                                        <p:tav tm="100000">
                                          <p:val>
                                            <p:strVal val="#ppt_w"/>
                                          </p:val>
                                        </p:tav>
                                      </p:tavLst>
                                    </p:anim>
                                    <p:anim calcmode="lin" valueType="num">
                                      <p:cBhvr>
                                        <p:cTn dur="500" fill="hold" id="44"/>
                                        <p:tgtEl>
                                          <p:spTgt spid="12"/>
                                        </p:tgtEl>
                                        <p:attrNameLst>
                                          <p:attrName>ppt_h</p:attrName>
                                        </p:attrNameLst>
                                      </p:cBhvr>
                                      <p:tavLst>
                                        <p:tav tm="0">
                                          <p:val>
                                            <p:fltVal val="0"/>
                                          </p:val>
                                        </p:tav>
                                        <p:tav tm="100000">
                                          <p:val>
                                            <p:strVal val="#ppt_h"/>
                                          </p:val>
                                        </p:tav>
                                      </p:tavLst>
                                    </p:anim>
                                    <p:animEffect filter="fade" transition="in">
                                      <p:cBhvr>
                                        <p:cTn dur="500" id="45"/>
                                        <p:tgtEl>
                                          <p:spTgt spid="12"/>
                                        </p:tgtEl>
                                      </p:cBhvr>
                                    </p:animEffect>
                                  </p:childTnLst>
                                </p:cTn>
                              </p:par>
                            </p:childTnLst>
                          </p:cTn>
                        </p:par>
                        <p:par>
                          <p:cTn fill="hold" id="46" nodeType="afterGroup">
                            <p:stCondLst>
                              <p:cond delay="4000"/>
                            </p:stCondLst>
                            <p:childTnLst>
                              <p:par>
                                <p:cTn fill="hold" id="47" nodeType="afterEffect" presetClass="entr" presetID="2" presetSubtype="2">
                                  <p:stCondLst>
                                    <p:cond delay="0"/>
                                  </p:stCondLst>
                                  <p:childTnLst>
                                    <p:set>
                                      <p:cBhvr>
                                        <p:cTn dur="1" fill="hold" id="48">
                                          <p:stCondLst>
                                            <p:cond delay="0"/>
                                          </p:stCondLst>
                                        </p:cTn>
                                        <p:tgtEl>
                                          <p:spTgt spid="24"/>
                                        </p:tgtEl>
                                        <p:attrNameLst>
                                          <p:attrName>style.visibility</p:attrName>
                                        </p:attrNameLst>
                                      </p:cBhvr>
                                      <p:to>
                                        <p:strVal val="visible"/>
                                      </p:to>
                                    </p:set>
                                    <p:anim calcmode="lin" valueType="num">
                                      <p:cBhvr additive="base">
                                        <p:cTn dur="500" fill="hold" id="49"/>
                                        <p:tgtEl>
                                          <p:spTgt spid="24"/>
                                        </p:tgtEl>
                                        <p:attrNameLst>
                                          <p:attrName>ppt_x</p:attrName>
                                        </p:attrNameLst>
                                      </p:cBhvr>
                                      <p:tavLst>
                                        <p:tav tm="0">
                                          <p:val>
                                            <p:strVal val="1+#ppt_w/2"/>
                                          </p:val>
                                        </p:tav>
                                        <p:tav tm="100000">
                                          <p:val>
                                            <p:strVal val="#ppt_x"/>
                                          </p:val>
                                        </p:tav>
                                      </p:tavLst>
                                    </p:anim>
                                    <p:anim calcmode="lin" valueType="num">
                                      <p:cBhvr additive="base">
                                        <p:cTn dur="500" fill="hold" id="50"/>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2" name="MH_Other_1"/>
          <p:cNvCxnSpPr/>
          <p:nvPr>
            <p:custDataLst>
              <p:tags r:id="rId3"/>
            </p:custDataLst>
          </p:nvPr>
        </p:nvCxnSpPr>
        <p:spPr>
          <a:xfrm flipV="1">
            <a:off x="4840978" y="1831079"/>
            <a:ext cx="2510045" cy="251004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H_Other_2"/>
          <p:cNvSpPr/>
          <p:nvPr>
            <p:custDataLst>
              <p:tags r:id="rId4"/>
            </p:custDataLst>
          </p:nvPr>
        </p:nvSpPr>
        <p:spPr>
          <a:xfrm>
            <a:off x="4679804" y="1669905"/>
            <a:ext cx="2832396" cy="2832394"/>
          </a:xfrm>
          <a:prstGeom prst="ellipse">
            <a:avLst/>
          </a:pr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cxnSp>
        <p:nvCxnSpPr>
          <p:cNvPr id="5" name="MH_Other_3"/>
          <p:cNvCxnSpPr/>
          <p:nvPr>
            <p:custDataLst>
              <p:tags r:id="rId5"/>
            </p:custDataLst>
          </p:nvPr>
        </p:nvCxnSpPr>
        <p:spPr>
          <a:xfrm flipV="1">
            <a:off x="8545872" y="1990105"/>
            <a:ext cx="2191991" cy="219198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H_Other_4"/>
          <p:cNvSpPr/>
          <p:nvPr>
            <p:custDataLst>
              <p:tags r:id="rId6"/>
            </p:custDataLst>
          </p:nvPr>
        </p:nvSpPr>
        <p:spPr>
          <a:xfrm>
            <a:off x="8406189" y="1848272"/>
            <a:ext cx="2471362" cy="2473510"/>
          </a:xfrm>
          <a:prstGeom prst="ellipse">
            <a:avLst/>
          </a:pr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cxnSp>
        <p:nvCxnSpPr>
          <p:cNvPr id="8" name="MH_Other_5"/>
          <p:cNvCxnSpPr/>
          <p:nvPr>
            <p:custDataLst>
              <p:tags r:id="rId7"/>
            </p:custDataLst>
          </p:nvPr>
        </p:nvCxnSpPr>
        <p:spPr>
          <a:xfrm flipV="1">
            <a:off x="1454137" y="1990105"/>
            <a:ext cx="2191991" cy="219198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MH_Other_6"/>
          <p:cNvSpPr/>
          <p:nvPr>
            <p:custDataLst>
              <p:tags r:id="rId8"/>
            </p:custDataLst>
          </p:nvPr>
        </p:nvSpPr>
        <p:spPr>
          <a:xfrm>
            <a:off x="1314453" y="1848272"/>
            <a:ext cx="2471362" cy="2473510"/>
          </a:xfrm>
          <a:prstGeom prst="ellipse">
            <a:avLst/>
          </a:prstGeom>
          <a:solidFill>
            <a:srgbClr val="FE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ea charset="-122" panose="020b0503020204020204" pitchFamily="34" typeface="微软雅黑"/>
            </a:endParaRPr>
          </a:p>
        </p:txBody>
      </p:sp>
      <p:grpSp>
        <p:nvGrpSpPr>
          <p:cNvPr id="16" name="组合 15"/>
          <p:cNvGrpSpPr/>
          <p:nvPr/>
        </p:nvGrpSpPr>
        <p:grpSpPr>
          <a:xfrm>
            <a:off x="3118566" y="332266"/>
            <a:ext cx="5954868" cy="859018"/>
            <a:chOff x="3118566" y="332266"/>
            <a:chExt cx="5954868" cy="859018"/>
          </a:xfrm>
        </p:grpSpPr>
        <p:pic>
          <p:nvPicPr>
            <p:cNvPr id="17" name="图片 16"/>
            <p:cNvPicPr>
              <a:picLocks noChangeAspect="1"/>
            </p:cNvPicPr>
            <p:nvPr/>
          </p:nvPicPr>
          <p:blipFill>
            <a:blip r:embed="rId9"/>
            <a:stretch>
              <a:fillRect/>
            </a:stretch>
          </p:blipFill>
          <p:spPr>
            <a:xfrm>
              <a:off x="3118566" y="606614"/>
              <a:ext cx="656733" cy="406749"/>
            </a:xfrm>
            <a:prstGeom prst="rect">
              <a:avLst/>
            </a:prstGeom>
          </p:spPr>
        </p:pic>
        <p:sp>
          <p:nvSpPr>
            <p:cNvPr id="18" name="文本框 17"/>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19" name="图片 18"/>
            <p:cNvPicPr>
              <a:picLocks noChangeAspect="1"/>
            </p:cNvPicPr>
            <p:nvPr/>
          </p:nvPicPr>
          <p:blipFill>
            <a:blip r:embed="rId9"/>
            <a:stretch>
              <a:fillRect/>
            </a:stretch>
          </p:blipFill>
          <p:spPr>
            <a:xfrm flipH="1">
              <a:off x="8416701" y="606614"/>
              <a:ext cx="656733" cy="406749"/>
            </a:xfrm>
            <a:prstGeom prst="rect">
              <a:avLst/>
            </a:prstGeom>
          </p:spPr>
        </p:pic>
      </p:grpSp>
      <p:grpSp>
        <p:nvGrpSpPr>
          <p:cNvPr id="20" name="组合 19"/>
          <p:cNvGrpSpPr/>
          <p:nvPr/>
        </p:nvGrpSpPr>
        <p:grpSpPr>
          <a:xfrm>
            <a:off x="1314448" y="4615865"/>
            <a:ext cx="2471368" cy="1461138"/>
            <a:chOff x="1391718" y="3195403"/>
            <a:chExt cx="2471368" cy="1461138"/>
          </a:xfrm>
        </p:grpSpPr>
        <p:sp>
          <p:nvSpPr>
            <p:cNvPr id="21" name="矩形 20"/>
            <p:cNvSpPr/>
            <p:nvPr/>
          </p:nvSpPr>
          <p:spPr>
            <a:xfrm>
              <a:off x="1391718" y="3677812"/>
              <a:ext cx="2471368"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22" name="矩形 21"/>
            <p:cNvSpPr/>
            <p:nvPr/>
          </p:nvSpPr>
          <p:spPr>
            <a:xfrm>
              <a:off x="1506414" y="319540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23" name="组合 22"/>
          <p:cNvGrpSpPr/>
          <p:nvPr/>
        </p:nvGrpSpPr>
        <p:grpSpPr>
          <a:xfrm>
            <a:off x="4840978" y="4615865"/>
            <a:ext cx="2471368" cy="1461138"/>
            <a:chOff x="1391718" y="3195403"/>
            <a:chExt cx="2471368" cy="1461138"/>
          </a:xfrm>
        </p:grpSpPr>
        <p:sp>
          <p:nvSpPr>
            <p:cNvPr id="24" name="矩形 23"/>
            <p:cNvSpPr/>
            <p:nvPr/>
          </p:nvSpPr>
          <p:spPr>
            <a:xfrm>
              <a:off x="1391718" y="3677812"/>
              <a:ext cx="2471368"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25" name="矩形 24"/>
            <p:cNvSpPr/>
            <p:nvPr/>
          </p:nvSpPr>
          <p:spPr>
            <a:xfrm>
              <a:off x="1506414" y="319540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26" name="组合 25"/>
          <p:cNvGrpSpPr/>
          <p:nvPr/>
        </p:nvGrpSpPr>
        <p:grpSpPr>
          <a:xfrm>
            <a:off x="8266495" y="4615865"/>
            <a:ext cx="2471368" cy="1461138"/>
            <a:chOff x="1391718" y="3195403"/>
            <a:chExt cx="2471368" cy="1461138"/>
          </a:xfrm>
        </p:grpSpPr>
        <p:sp>
          <p:nvSpPr>
            <p:cNvPr id="27" name="矩形 26"/>
            <p:cNvSpPr/>
            <p:nvPr/>
          </p:nvSpPr>
          <p:spPr>
            <a:xfrm>
              <a:off x="1391717" y="3677812"/>
              <a:ext cx="2471368"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28" name="矩形 27"/>
            <p:cNvSpPr/>
            <p:nvPr/>
          </p:nvSpPr>
          <p:spPr>
            <a:xfrm>
              <a:off x="1506414" y="319540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pic>
        <p:nvPicPr>
          <p:cNvPr id="32" name="图片占位符 31"/>
          <p:cNvPicPr>
            <a:picLocks noChangeAspect="1" noGrp="1"/>
          </p:cNvPicPr>
          <p:nvPr>
            <p:ph idx="10" sz="quarter" type="pic"/>
          </p:nvPr>
        </p:nvPicPr>
        <p:blipFill>
          <a:blip r:embed="rId10">
            <a:extLst>
              <a:ext uri="{28A0092B-C50C-407E-A947-70E740481C1C}">
                <a14:useLocalDpi val="0"/>
              </a:ext>
            </a:extLst>
          </a:blip>
          <a:srcRect l="11272" r="11272"/>
          <a:stretch>
            <a:fillRect/>
          </a:stretch>
        </p:blipFill>
        <p:spPr/>
      </p:pic>
      <p:pic>
        <p:nvPicPr>
          <p:cNvPr id="33" name="图片占位符 32"/>
          <p:cNvPicPr>
            <a:picLocks noChangeAspect="1" noGrp="1"/>
          </p:cNvPicPr>
          <p:nvPr>
            <p:ph idx="11" sz="quarter" type="pic"/>
          </p:nvPr>
        </p:nvPicPr>
        <p:blipFill>
          <a:blip r:embed="rId11">
            <a:extLst>
              <a:ext uri="{28A0092B-C50C-407E-A947-70E740481C1C}">
                <a14:useLocalDpi val="0"/>
              </a:ext>
            </a:extLst>
          </a:blip>
          <a:srcRect l="12500" r="12500"/>
          <a:stretch>
            <a:fillRect/>
          </a:stretch>
        </p:blipFill>
        <p:spPr/>
      </p:pic>
      <p:pic>
        <p:nvPicPr>
          <p:cNvPr id="34" name="图片占位符 33"/>
          <p:cNvPicPr>
            <a:picLocks noChangeAspect="1" noGrp="1"/>
          </p:cNvPicPr>
          <p:nvPr>
            <p:ph idx="12" sz="quarter" type="pic"/>
          </p:nvPr>
        </p:nvPicPr>
        <p:blipFill>
          <a:blip r:embed="rId12">
            <a:extLst>
              <a:ext uri="{28A0092B-C50C-407E-A947-70E740481C1C}">
                <a14:useLocalDpi val="0"/>
              </a:ext>
            </a:extLst>
          </a:blip>
          <a:srcRect l="9971" r="9971"/>
          <a:stretch>
            <a:fillRect/>
          </a:stretch>
        </p:blipFill>
        <p:spPr/>
      </p:pic>
    </p:spTree>
    <p:custDataLst>
      <p:tags r:id="rId13"/>
    </p:custDataLst>
    <p:extLst>
      <p:ext uri="{BB962C8B-B14F-4D97-AF65-F5344CB8AC3E}">
        <p14:creationId val="40402367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fltVal val="0"/>
                                          </p:val>
                                        </p:tav>
                                        <p:tav tm="100000">
                                          <p:val>
                                            <p:strVal val="#ppt_h"/>
                                          </p:val>
                                        </p:tav>
                                      </p:tavLst>
                                    </p:anim>
                                    <p:animEffect filter="fade" transition="in">
                                      <p:cBhvr>
                                        <p:cTn dur="500" id="15"/>
                                        <p:tgtEl>
                                          <p:spTgt spid="2"/>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animEffect filter="fade" transition="in">
                                      <p:cBhvr>
                                        <p:cTn dur="500" id="20"/>
                                        <p:tgtEl>
                                          <p:spTgt spid="3"/>
                                        </p:tgtEl>
                                      </p:cBhvr>
                                    </p:animEffect>
                                  </p:childTnLst>
                                </p:cTn>
                              </p:par>
                              <p:par>
                                <p:cTn fill="hold" id="21" nodeType="withEffect" presetClass="entr" presetID="53"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ppt_w</p:attrName>
                                        </p:attrNameLst>
                                      </p:cBhvr>
                                      <p:tavLst>
                                        <p:tav tm="0">
                                          <p:val>
                                            <p:fltVal val="0"/>
                                          </p:val>
                                        </p:tav>
                                        <p:tav tm="100000">
                                          <p:val>
                                            <p:strVal val="#ppt_w"/>
                                          </p:val>
                                        </p:tav>
                                      </p:tavLst>
                                    </p:anim>
                                    <p:anim calcmode="lin" valueType="num">
                                      <p:cBhvr>
                                        <p:cTn dur="500" fill="hold" id="29"/>
                                        <p:tgtEl>
                                          <p:spTgt spid="6"/>
                                        </p:tgtEl>
                                        <p:attrNameLst>
                                          <p:attrName>ppt_h</p:attrName>
                                        </p:attrNameLst>
                                      </p:cBhvr>
                                      <p:tavLst>
                                        <p:tav tm="0">
                                          <p:val>
                                            <p:fltVal val="0"/>
                                          </p:val>
                                        </p:tav>
                                        <p:tav tm="100000">
                                          <p:val>
                                            <p:strVal val="#ppt_h"/>
                                          </p:val>
                                        </p:tav>
                                      </p:tavLst>
                                    </p:anim>
                                    <p:animEffect filter="fade" transition="in">
                                      <p:cBhvr>
                                        <p:cTn dur="500" id="30"/>
                                        <p:tgtEl>
                                          <p:spTgt spid="6"/>
                                        </p:tgtEl>
                                      </p:cBhvr>
                                    </p:animEffect>
                                  </p:childTnLst>
                                </p:cTn>
                              </p:par>
                              <p:par>
                                <p:cTn fill="hold" id="31" nodeType="withEffect" presetClass="entr" presetID="53" presetSubtype="0">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p:cTn dur="500" fill="hold" id="33"/>
                                        <p:tgtEl>
                                          <p:spTgt spid="8"/>
                                        </p:tgtEl>
                                        <p:attrNameLst>
                                          <p:attrName>ppt_w</p:attrName>
                                        </p:attrNameLst>
                                      </p:cBhvr>
                                      <p:tavLst>
                                        <p:tav tm="0">
                                          <p:val>
                                            <p:fltVal val="0"/>
                                          </p:val>
                                        </p:tav>
                                        <p:tav tm="100000">
                                          <p:val>
                                            <p:strVal val="#ppt_w"/>
                                          </p:val>
                                        </p:tav>
                                      </p:tavLst>
                                    </p:anim>
                                    <p:anim calcmode="lin" valueType="num">
                                      <p:cBhvr>
                                        <p:cTn dur="500" fill="hold" id="34"/>
                                        <p:tgtEl>
                                          <p:spTgt spid="8"/>
                                        </p:tgtEl>
                                        <p:attrNameLst>
                                          <p:attrName>ppt_h</p:attrName>
                                        </p:attrNameLst>
                                      </p:cBhvr>
                                      <p:tavLst>
                                        <p:tav tm="0">
                                          <p:val>
                                            <p:fltVal val="0"/>
                                          </p:val>
                                        </p:tav>
                                        <p:tav tm="100000">
                                          <p:val>
                                            <p:strVal val="#ppt_h"/>
                                          </p:val>
                                        </p:tav>
                                      </p:tavLst>
                                    </p:anim>
                                    <p:animEffect filter="fade" transition="in">
                                      <p:cBhvr>
                                        <p:cTn dur="500" id="35"/>
                                        <p:tgtEl>
                                          <p:spTgt spid="8"/>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childTnLst>
                                </p:cTn>
                              </p:par>
                              <p:par>
                                <p:cTn fill="hold" id="41" nodeType="withEffect" presetClass="entr" presetID="53" presetSubtype="0">
                                  <p:stCondLst>
                                    <p:cond delay="0"/>
                                  </p:stCondLst>
                                  <p:childTnLst>
                                    <p:set>
                                      <p:cBhvr>
                                        <p:cTn dur="1" fill="hold" id="42">
                                          <p:stCondLst>
                                            <p:cond delay="0"/>
                                          </p:stCondLst>
                                        </p:cTn>
                                        <p:tgtEl>
                                          <p:spTgt spid="32"/>
                                        </p:tgtEl>
                                        <p:attrNameLst>
                                          <p:attrName>style.visibility</p:attrName>
                                        </p:attrNameLst>
                                      </p:cBhvr>
                                      <p:to>
                                        <p:strVal val="visible"/>
                                      </p:to>
                                    </p:set>
                                    <p:anim calcmode="lin" valueType="num">
                                      <p:cBhvr>
                                        <p:cTn dur="500" fill="hold" id="43"/>
                                        <p:tgtEl>
                                          <p:spTgt spid="32"/>
                                        </p:tgtEl>
                                        <p:attrNameLst>
                                          <p:attrName>ppt_w</p:attrName>
                                        </p:attrNameLst>
                                      </p:cBhvr>
                                      <p:tavLst>
                                        <p:tav tm="0">
                                          <p:val>
                                            <p:fltVal val="0"/>
                                          </p:val>
                                        </p:tav>
                                        <p:tav tm="100000">
                                          <p:val>
                                            <p:strVal val="#ppt_w"/>
                                          </p:val>
                                        </p:tav>
                                      </p:tavLst>
                                    </p:anim>
                                    <p:anim calcmode="lin" valueType="num">
                                      <p:cBhvr>
                                        <p:cTn dur="500" fill="hold" id="44"/>
                                        <p:tgtEl>
                                          <p:spTgt spid="32"/>
                                        </p:tgtEl>
                                        <p:attrNameLst>
                                          <p:attrName>ppt_h</p:attrName>
                                        </p:attrNameLst>
                                      </p:cBhvr>
                                      <p:tavLst>
                                        <p:tav tm="0">
                                          <p:val>
                                            <p:fltVal val="0"/>
                                          </p:val>
                                        </p:tav>
                                        <p:tav tm="100000">
                                          <p:val>
                                            <p:strVal val="#ppt_h"/>
                                          </p:val>
                                        </p:tav>
                                      </p:tavLst>
                                    </p:anim>
                                    <p:animEffect filter="fade" transition="in">
                                      <p:cBhvr>
                                        <p:cTn dur="500" id="45"/>
                                        <p:tgtEl>
                                          <p:spTgt spid="32"/>
                                        </p:tgtEl>
                                      </p:cBhvr>
                                    </p:animEffect>
                                  </p:childTnLst>
                                </p:cTn>
                              </p:par>
                              <p:par>
                                <p:cTn fill="hold" id="46" nodeType="withEffect" presetClass="entr" presetID="53" presetSubtype="0">
                                  <p:stCondLst>
                                    <p:cond delay="0"/>
                                  </p:stCondLst>
                                  <p:childTnLst>
                                    <p:set>
                                      <p:cBhvr>
                                        <p:cTn dur="1" fill="hold" id="47">
                                          <p:stCondLst>
                                            <p:cond delay="0"/>
                                          </p:stCondLst>
                                        </p:cTn>
                                        <p:tgtEl>
                                          <p:spTgt spid="33"/>
                                        </p:tgtEl>
                                        <p:attrNameLst>
                                          <p:attrName>style.visibility</p:attrName>
                                        </p:attrNameLst>
                                      </p:cBhvr>
                                      <p:to>
                                        <p:strVal val="visible"/>
                                      </p:to>
                                    </p:set>
                                    <p:anim calcmode="lin" valueType="num">
                                      <p:cBhvr>
                                        <p:cTn dur="500" fill="hold" id="48"/>
                                        <p:tgtEl>
                                          <p:spTgt spid="33"/>
                                        </p:tgtEl>
                                        <p:attrNameLst>
                                          <p:attrName>ppt_w</p:attrName>
                                        </p:attrNameLst>
                                      </p:cBhvr>
                                      <p:tavLst>
                                        <p:tav tm="0">
                                          <p:val>
                                            <p:fltVal val="0"/>
                                          </p:val>
                                        </p:tav>
                                        <p:tav tm="100000">
                                          <p:val>
                                            <p:strVal val="#ppt_w"/>
                                          </p:val>
                                        </p:tav>
                                      </p:tavLst>
                                    </p:anim>
                                    <p:anim calcmode="lin" valueType="num">
                                      <p:cBhvr>
                                        <p:cTn dur="500" fill="hold" id="49"/>
                                        <p:tgtEl>
                                          <p:spTgt spid="33"/>
                                        </p:tgtEl>
                                        <p:attrNameLst>
                                          <p:attrName>ppt_h</p:attrName>
                                        </p:attrNameLst>
                                      </p:cBhvr>
                                      <p:tavLst>
                                        <p:tav tm="0">
                                          <p:val>
                                            <p:fltVal val="0"/>
                                          </p:val>
                                        </p:tav>
                                        <p:tav tm="100000">
                                          <p:val>
                                            <p:strVal val="#ppt_h"/>
                                          </p:val>
                                        </p:tav>
                                      </p:tavLst>
                                    </p:anim>
                                    <p:animEffect filter="fade" transition="in">
                                      <p:cBhvr>
                                        <p:cTn dur="500" id="50"/>
                                        <p:tgtEl>
                                          <p:spTgt spid="33"/>
                                        </p:tgtEl>
                                      </p:cBhvr>
                                    </p:animEffect>
                                  </p:childTnLst>
                                </p:cTn>
                              </p:par>
                              <p:par>
                                <p:cTn fill="hold" id="51" nodeType="withEffect" presetClass="entr" presetID="53" presetSubtype="0">
                                  <p:stCondLst>
                                    <p:cond delay="0"/>
                                  </p:stCondLst>
                                  <p:childTnLst>
                                    <p:set>
                                      <p:cBhvr>
                                        <p:cTn dur="1" fill="hold" id="52">
                                          <p:stCondLst>
                                            <p:cond delay="0"/>
                                          </p:stCondLst>
                                        </p:cTn>
                                        <p:tgtEl>
                                          <p:spTgt spid="34"/>
                                        </p:tgtEl>
                                        <p:attrNameLst>
                                          <p:attrName>style.visibility</p:attrName>
                                        </p:attrNameLst>
                                      </p:cBhvr>
                                      <p:to>
                                        <p:strVal val="visible"/>
                                      </p:to>
                                    </p:set>
                                    <p:anim calcmode="lin" valueType="num">
                                      <p:cBhvr>
                                        <p:cTn dur="500" fill="hold" id="53"/>
                                        <p:tgtEl>
                                          <p:spTgt spid="34"/>
                                        </p:tgtEl>
                                        <p:attrNameLst>
                                          <p:attrName>ppt_w</p:attrName>
                                        </p:attrNameLst>
                                      </p:cBhvr>
                                      <p:tavLst>
                                        <p:tav tm="0">
                                          <p:val>
                                            <p:fltVal val="0"/>
                                          </p:val>
                                        </p:tav>
                                        <p:tav tm="100000">
                                          <p:val>
                                            <p:strVal val="#ppt_w"/>
                                          </p:val>
                                        </p:tav>
                                      </p:tavLst>
                                    </p:anim>
                                    <p:anim calcmode="lin" valueType="num">
                                      <p:cBhvr>
                                        <p:cTn dur="500" fill="hold" id="54"/>
                                        <p:tgtEl>
                                          <p:spTgt spid="34"/>
                                        </p:tgtEl>
                                        <p:attrNameLst>
                                          <p:attrName>ppt_h</p:attrName>
                                        </p:attrNameLst>
                                      </p:cBhvr>
                                      <p:tavLst>
                                        <p:tav tm="0">
                                          <p:val>
                                            <p:fltVal val="0"/>
                                          </p:val>
                                        </p:tav>
                                        <p:tav tm="100000">
                                          <p:val>
                                            <p:strVal val="#ppt_h"/>
                                          </p:val>
                                        </p:tav>
                                      </p:tavLst>
                                    </p:anim>
                                    <p:animEffect filter="fade" transition="in">
                                      <p:cBhvr>
                                        <p:cTn dur="500" id="55"/>
                                        <p:tgtEl>
                                          <p:spTgt spid="34"/>
                                        </p:tgtEl>
                                      </p:cBhvr>
                                    </p:animEffect>
                                  </p:childTnLst>
                                </p:cTn>
                              </p:par>
                            </p:childTnLst>
                          </p:cTn>
                        </p:par>
                        <p:par>
                          <p:cTn fill="hold" id="56" nodeType="afterGroup">
                            <p:stCondLst>
                              <p:cond delay="1000"/>
                            </p:stCondLst>
                            <p:childTnLst>
                              <p:par>
                                <p:cTn fill="hold" id="57" nodeType="afterEffect" presetClass="entr" presetID="14" presetSubtype="10">
                                  <p:stCondLst>
                                    <p:cond delay="0"/>
                                  </p:stCondLst>
                                  <p:childTnLst>
                                    <p:set>
                                      <p:cBhvr>
                                        <p:cTn dur="1" fill="hold" id="58">
                                          <p:stCondLst>
                                            <p:cond delay="0"/>
                                          </p:stCondLst>
                                        </p:cTn>
                                        <p:tgtEl>
                                          <p:spTgt spid="20"/>
                                        </p:tgtEl>
                                        <p:attrNameLst>
                                          <p:attrName>style.visibility</p:attrName>
                                        </p:attrNameLst>
                                      </p:cBhvr>
                                      <p:to>
                                        <p:strVal val="visible"/>
                                      </p:to>
                                    </p:set>
                                    <p:animEffect filter="randombar(horizontal)" transition="in">
                                      <p:cBhvr>
                                        <p:cTn dur="500" id="59"/>
                                        <p:tgtEl>
                                          <p:spTgt spid="20"/>
                                        </p:tgtEl>
                                      </p:cBhvr>
                                    </p:animEffect>
                                  </p:childTnLst>
                                </p:cTn>
                              </p:par>
                            </p:childTnLst>
                          </p:cTn>
                        </p:par>
                        <p:par>
                          <p:cTn fill="hold" id="60" nodeType="afterGroup">
                            <p:stCondLst>
                              <p:cond delay="1500"/>
                            </p:stCondLst>
                            <p:childTnLst>
                              <p:par>
                                <p:cTn fill="hold" id="61" nodeType="afterEffect" presetClass="entr" presetID="14" presetSubtype="10">
                                  <p:stCondLst>
                                    <p:cond delay="0"/>
                                  </p:stCondLst>
                                  <p:childTnLst>
                                    <p:set>
                                      <p:cBhvr>
                                        <p:cTn dur="1" fill="hold" id="62">
                                          <p:stCondLst>
                                            <p:cond delay="0"/>
                                          </p:stCondLst>
                                        </p:cTn>
                                        <p:tgtEl>
                                          <p:spTgt spid="23"/>
                                        </p:tgtEl>
                                        <p:attrNameLst>
                                          <p:attrName>style.visibility</p:attrName>
                                        </p:attrNameLst>
                                      </p:cBhvr>
                                      <p:to>
                                        <p:strVal val="visible"/>
                                      </p:to>
                                    </p:set>
                                    <p:animEffect filter="randombar(horizontal)" transition="in">
                                      <p:cBhvr>
                                        <p:cTn dur="500" id="63"/>
                                        <p:tgtEl>
                                          <p:spTgt spid="23"/>
                                        </p:tgtEl>
                                      </p:cBhvr>
                                    </p:animEffect>
                                  </p:childTnLst>
                                </p:cTn>
                              </p:par>
                            </p:childTnLst>
                          </p:cTn>
                        </p:par>
                        <p:par>
                          <p:cTn fill="hold" id="64" nodeType="afterGroup">
                            <p:stCondLst>
                              <p:cond delay="2000"/>
                            </p:stCondLst>
                            <p:childTnLst>
                              <p:par>
                                <p:cTn fill="hold" id="65" nodeType="afterEffect" presetClass="entr" presetID="14" presetSubtype="10">
                                  <p:stCondLst>
                                    <p:cond delay="0"/>
                                  </p:stCondLst>
                                  <p:childTnLst>
                                    <p:set>
                                      <p:cBhvr>
                                        <p:cTn dur="1" fill="hold" id="66">
                                          <p:stCondLst>
                                            <p:cond delay="0"/>
                                          </p:stCondLst>
                                        </p:cTn>
                                        <p:tgtEl>
                                          <p:spTgt spid="26"/>
                                        </p:tgtEl>
                                        <p:attrNameLst>
                                          <p:attrName>style.visibility</p:attrName>
                                        </p:attrNameLst>
                                      </p:cBhvr>
                                      <p:to>
                                        <p:strVal val="visible"/>
                                      </p:to>
                                    </p:set>
                                    <p:animEffect filter="randombar(horizontal)" transition="in">
                                      <p:cBhvr>
                                        <p:cTn dur="500" id="6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052" name="MH_Other_1"/>
          <p:cNvSpPr>
            <a:spLocks noEditPoints="1"/>
          </p:cNvSpPr>
          <p:nvPr>
            <p:custDataLst>
              <p:tags r:id="rId3"/>
            </p:custDataLst>
          </p:nvPr>
        </p:nvSpPr>
        <p:spPr bwMode="auto">
          <a:xfrm>
            <a:off x="1529674" y="2247104"/>
            <a:ext cx="476250" cy="476250"/>
          </a:xfrm>
          <a:custGeom>
            <a:gdLst>
              <a:gd fmla="*/ 2147483646 w 127" name="T0"/>
              <a:gd fmla="*/ 2147483646 h 127" name="T1"/>
              <a:gd fmla="*/ 2147483646 w 127" name="T2"/>
              <a:gd fmla="*/ 2147483646 h 127" name="T3"/>
              <a:gd fmla="*/ 2147483646 w 127" name="T4"/>
              <a:gd fmla="*/ 2147483646 h 127" name="T5"/>
              <a:gd fmla="*/ 2147483646 w 127" name="T6"/>
              <a:gd fmla="*/ 2147483646 h 127" name="T7"/>
              <a:gd fmla="*/ 2147483646 w 127" name="T8"/>
              <a:gd fmla="*/ 2147483646 h 127" name="T9"/>
              <a:gd fmla="*/ 2147483646 w 127" name="T10"/>
              <a:gd fmla="*/ 2147483646 h 127" name="T11"/>
              <a:gd fmla="*/ 2147483646 w 127" name="T12"/>
              <a:gd fmla="*/ 2147483646 h 127" name="T13"/>
              <a:gd fmla="*/ 2147483646 w 127" name="T14"/>
              <a:gd fmla="*/ 2147483646 h 127" name="T15"/>
              <a:gd fmla="*/ 2147483646 w 127" name="T16"/>
              <a:gd fmla="*/ 2147483646 h 127" name="T17"/>
              <a:gd fmla="*/ 2147483646 w 127" name="T18"/>
              <a:gd fmla="*/ 2147483646 h 127" name="T19"/>
              <a:gd fmla="*/ 2147483646 w 127" name="T20"/>
              <a:gd fmla="*/ 2147483646 h 127" name="T21"/>
              <a:gd fmla="*/ 2147483646 w 127" name="T22"/>
              <a:gd fmla="*/ 2147483646 h 127" name="T23"/>
              <a:gd fmla="*/ 2147483646 w 127" name="T24"/>
              <a:gd fmla="*/ 2147483646 h 127" name="T25"/>
              <a:gd fmla="*/ 2147483646 w 127" name="T26"/>
              <a:gd fmla="*/ 2147483646 h 127" name="T27"/>
              <a:gd fmla="*/ 2147483646 w 127" name="T28"/>
              <a:gd fmla="*/ 2147483646 h 127" name="T29"/>
              <a:gd fmla="*/ 2147483646 w 127" name="T30"/>
              <a:gd fmla="*/ 2147483646 h 127" name="T31"/>
              <a:gd fmla="*/ 2147483646 w 127" name="T32"/>
              <a:gd fmla="*/ 2147483646 h 127" name="T33"/>
              <a:gd fmla="*/ 2147483646 w 127" name="T34"/>
              <a:gd fmla="*/ 2147483646 h 127" name="T35"/>
              <a:gd fmla="*/ 2147483646 w 127" name="T36"/>
              <a:gd fmla="*/ 2147483646 h 127" name="T37"/>
              <a:gd fmla="*/ 2147483646 w 127" name="T38"/>
              <a:gd fmla="*/ 2147483646 h 127" name="T39"/>
              <a:gd fmla="*/ 2147483646 w 127" name="T40"/>
              <a:gd fmla="*/ 2147483646 h 127" name="T41"/>
              <a:gd fmla="*/ 2147483646 w 127" name="T42"/>
              <a:gd fmla="*/ 2147483646 h 127" name="T43"/>
              <a:gd fmla="*/ 2147483646 w 127" name="T44"/>
              <a:gd fmla="*/ 2147483646 h 127" name="T45"/>
              <a:gd fmla="*/ 2147483646 w 127" name="T46"/>
              <a:gd fmla="*/ 2147483646 h 127" name="T47"/>
              <a:gd fmla="*/ 2147483646 w 127" name="T48"/>
              <a:gd fmla="*/ 2147483646 h 127" name="T49"/>
              <a:gd fmla="*/ 2147483646 w 127" name="T50"/>
              <a:gd fmla="*/ 2147483646 h 127" name="T51"/>
              <a:gd fmla="*/ 2147483646 w 127" name="T52"/>
              <a:gd fmla="*/ 2147483646 h 127" name="T53"/>
              <a:gd fmla="*/ 2147483646 w 127" name="T54"/>
              <a:gd fmla="*/ 2147483646 h 127" name="T55"/>
              <a:gd fmla="*/ 2147483646 w 127" name="T56"/>
              <a:gd fmla="*/ 2147483646 h 127" name="T57"/>
              <a:gd fmla="*/ 2147483646 w 127" name="T58"/>
              <a:gd fmla="*/ 2147483646 h 127" name="T59"/>
              <a:gd fmla="*/ 2147483646 w 127" name="T60"/>
              <a:gd fmla="*/ 2147483646 h 127" name="T61"/>
              <a:gd fmla="*/ 2147483646 w 127" name="T62"/>
              <a:gd fmla="*/ 2147483646 h 127" name="T63"/>
              <a:gd fmla="*/ 2147483646 w 127" name="T64"/>
              <a:gd fmla="*/ 2147483646 h 12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27" w="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1"/>
          </a:solidFill>
          <a:ln w="9525">
            <a:solidFill>
              <a:schemeClr val="accent1"/>
            </a:solidFill>
            <a:round/>
          </a:ln>
        </p:spPr>
        <p:txBody>
          <a:bodyPr/>
          <a:lstStyle/>
          <a:p>
            <a:endParaRPr altLang="en-US" lang="zh-CN"/>
          </a:p>
        </p:txBody>
      </p:sp>
      <p:sp>
        <p:nvSpPr>
          <p:cNvPr id="2054" name="MH_Other_2"/>
          <p:cNvSpPr>
            <a:spLocks noEditPoints="1"/>
          </p:cNvSpPr>
          <p:nvPr>
            <p:custDataLst>
              <p:tags r:id="rId4"/>
            </p:custDataLst>
          </p:nvPr>
        </p:nvSpPr>
        <p:spPr bwMode="auto">
          <a:xfrm>
            <a:off x="1529674" y="3110704"/>
            <a:ext cx="476250" cy="476250"/>
          </a:xfrm>
          <a:custGeom>
            <a:gdLst>
              <a:gd fmla="*/ 2147483646 w 127" name="T0"/>
              <a:gd fmla="*/ 2147483646 h 127" name="T1"/>
              <a:gd fmla="*/ 2147483646 w 127" name="T2"/>
              <a:gd fmla="*/ 2147483646 h 127" name="T3"/>
              <a:gd fmla="*/ 2147483646 w 127" name="T4"/>
              <a:gd fmla="*/ 2147483646 h 127" name="T5"/>
              <a:gd fmla="*/ 2147483646 w 127" name="T6"/>
              <a:gd fmla="*/ 2147483646 h 127" name="T7"/>
              <a:gd fmla="*/ 2147483646 w 127" name="T8"/>
              <a:gd fmla="*/ 2147483646 h 127" name="T9"/>
              <a:gd fmla="*/ 2147483646 w 127" name="T10"/>
              <a:gd fmla="*/ 2147483646 h 127" name="T11"/>
              <a:gd fmla="*/ 2147483646 w 127" name="T12"/>
              <a:gd fmla="*/ 2147483646 h 127" name="T13"/>
              <a:gd fmla="*/ 2147483646 w 127" name="T14"/>
              <a:gd fmla="*/ 2147483646 h 127" name="T15"/>
              <a:gd fmla="*/ 2147483646 w 127" name="T16"/>
              <a:gd fmla="*/ 2147483646 h 127" name="T17"/>
              <a:gd fmla="*/ 2147483646 w 127" name="T18"/>
              <a:gd fmla="*/ 2147483646 h 127" name="T19"/>
              <a:gd fmla="*/ 2147483646 w 127" name="T20"/>
              <a:gd fmla="*/ 2147483646 h 127" name="T21"/>
              <a:gd fmla="*/ 2147483646 w 127" name="T22"/>
              <a:gd fmla="*/ 2147483646 h 127" name="T23"/>
              <a:gd fmla="*/ 2147483646 w 127" name="T24"/>
              <a:gd fmla="*/ 2147483646 h 127" name="T25"/>
              <a:gd fmla="*/ 2147483646 w 127" name="T26"/>
              <a:gd fmla="*/ 2147483646 h 127" name="T27"/>
              <a:gd fmla="*/ 2147483646 w 127" name="T28"/>
              <a:gd fmla="*/ 2147483646 h 127" name="T29"/>
              <a:gd fmla="*/ 2147483646 w 127" name="T30"/>
              <a:gd fmla="*/ 2147483646 h 127" name="T31"/>
              <a:gd fmla="*/ 2147483646 w 127" name="T32"/>
              <a:gd fmla="*/ 2147483646 h 127" name="T33"/>
              <a:gd fmla="*/ 2147483646 w 127" name="T34"/>
              <a:gd fmla="*/ 2147483646 h 127" name="T35"/>
              <a:gd fmla="*/ 2147483646 w 127" name="T36"/>
              <a:gd fmla="*/ 2147483646 h 127" name="T37"/>
              <a:gd fmla="*/ 2147483646 w 127" name="T38"/>
              <a:gd fmla="*/ 2147483646 h 127" name="T39"/>
              <a:gd fmla="*/ 2147483646 w 127" name="T40"/>
              <a:gd fmla="*/ 2147483646 h 127" name="T41"/>
              <a:gd fmla="*/ 2147483646 w 127" name="T42"/>
              <a:gd fmla="*/ 2147483646 h 127" name="T43"/>
              <a:gd fmla="*/ 2147483646 w 127" name="T44"/>
              <a:gd fmla="*/ 2147483646 h 127" name="T45"/>
              <a:gd fmla="*/ 2147483646 w 127" name="T46"/>
              <a:gd fmla="*/ 2147483646 h 127" name="T47"/>
              <a:gd fmla="*/ 2147483646 w 127" name="T48"/>
              <a:gd fmla="*/ 2147483646 h 127" name="T49"/>
              <a:gd fmla="*/ 2147483646 w 127" name="T50"/>
              <a:gd fmla="*/ 2147483646 h 127" name="T51"/>
              <a:gd fmla="*/ 2147483646 w 127" name="T52"/>
              <a:gd fmla="*/ 2147483646 h 127" name="T53"/>
              <a:gd fmla="*/ 2147483646 w 127" name="T54"/>
              <a:gd fmla="*/ 2147483646 h 127" name="T55"/>
              <a:gd fmla="*/ 2147483646 w 127" name="T56"/>
              <a:gd fmla="*/ 2147483646 h 127" name="T57"/>
              <a:gd fmla="*/ 2147483646 w 127" name="T58"/>
              <a:gd fmla="*/ 2147483646 h 127" name="T59"/>
              <a:gd fmla="*/ 2147483646 w 127" name="T60"/>
              <a:gd fmla="*/ 2147483646 h 127" name="T61"/>
              <a:gd fmla="*/ 2147483646 w 127" name="T62"/>
              <a:gd fmla="*/ 2147483646 h 127" name="T63"/>
              <a:gd fmla="*/ 2147483646 w 127" name="T64"/>
              <a:gd fmla="*/ 2147483646 h 12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27" w="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2"/>
          </a:solidFill>
          <a:ln w="9525">
            <a:solidFill>
              <a:schemeClr val="accent2"/>
            </a:solidFill>
            <a:round/>
          </a:ln>
        </p:spPr>
        <p:txBody>
          <a:bodyPr/>
          <a:lstStyle/>
          <a:p>
            <a:endParaRPr altLang="en-US" lang="zh-CN"/>
          </a:p>
        </p:txBody>
      </p:sp>
      <p:sp>
        <p:nvSpPr>
          <p:cNvPr id="33800" name="MH_Other_3"/>
          <p:cNvSpPr>
            <a:spLocks noEditPoints="1"/>
          </p:cNvSpPr>
          <p:nvPr>
            <p:custDataLst>
              <p:tags r:id="rId5"/>
            </p:custDataLst>
          </p:nvPr>
        </p:nvSpPr>
        <p:spPr bwMode="auto">
          <a:xfrm>
            <a:off x="1529674" y="3975892"/>
            <a:ext cx="476250" cy="476250"/>
          </a:xfrm>
          <a:custGeom>
            <a:gdLst>
              <a:gd fmla="*/ 112500 w 127" name="T0"/>
              <a:gd fmla="*/ 431250 h 127" name="T1"/>
              <a:gd fmla="*/ 67500 w 127" name="T2"/>
              <a:gd fmla="*/ 431250 h 127" name="T3"/>
              <a:gd fmla="*/ 45000 w 127" name="T4"/>
              <a:gd fmla="*/ 412500 h 127" name="T5"/>
              <a:gd fmla="*/ 45000 w 127" name="T6"/>
              <a:gd fmla="*/ 367500 h 127" name="T7"/>
              <a:gd fmla="*/ 191250 w 127" name="T8"/>
              <a:gd fmla="*/ 225000 h 127" name="T9"/>
              <a:gd fmla="*/ 131250 w 127" name="T10"/>
              <a:gd fmla="*/ 240000 h 127" name="T11"/>
              <a:gd fmla="*/ 26250 w 127" name="T12"/>
              <a:gd fmla="*/ 348750 h 127" name="T13"/>
              <a:gd fmla="*/ 26250 w 127" name="T14"/>
              <a:gd fmla="*/ 431250 h 127" name="T15"/>
              <a:gd fmla="*/ 45000 w 127" name="T16"/>
              <a:gd fmla="*/ 453750 h 127" name="T17"/>
              <a:gd fmla="*/ 131250 w 127" name="T18"/>
              <a:gd fmla="*/ 453750 h 127" name="T19"/>
              <a:gd fmla="*/ 240000 w 127" name="T20"/>
              <a:gd fmla="*/ 348750 h 127" name="T21"/>
              <a:gd fmla="*/ 255000 w 127" name="T22"/>
              <a:gd fmla="*/ 288750 h 127" name="T23"/>
              <a:gd fmla="*/ 112500 w 127" name="T24"/>
              <a:gd fmla="*/ 431250 h 127" name="T25"/>
              <a:gd fmla="*/ 453750 w 127" name="T26"/>
              <a:gd fmla="*/ 45000 h 127" name="T27"/>
              <a:gd fmla="*/ 431250 w 127" name="T28"/>
              <a:gd fmla="*/ 26250 h 127" name="T29"/>
              <a:gd fmla="*/ 348750 w 127" name="T30"/>
              <a:gd fmla="*/ 26250 h 127" name="T31"/>
              <a:gd fmla="*/ 240000 w 127" name="T32"/>
              <a:gd fmla="*/ 131250 h 127" name="T33"/>
              <a:gd fmla="*/ 225000 w 127" name="T34"/>
              <a:gd fmla="*/ 191250 h 127" name="T35"/>
              <a:gd fmla="*/ 367500 w 127" name="T36"/>
              <a:gd fmla="*/ 45000 h 127" name="T37"/>
              <a:gd fmla="*/ 412500 w 127" name="T38"/>
              <a:gd fmla="*/ 45000 h 127" name="T39"/>
              <a:gd fmla="*/ 431250 w 127" name="T40"/>
              <a:gd fmla="*/ 67500 h 127" name="T41"/>
              <a:gd fmla="*/ 431250 w 127" name="T42"/>
              <a:gd fmla="*/ 112500 h 127" name="T43"/>
              <a:gd fmla="*/ 288750 w 127" name="T44"/>
              <a:gd fmla="*/ 255000 h 127" name="T45"/>
              <a:gd fmla="*/ 348750 w 127" name="T46"/>
              <a:gd fmla="*/ 240000 h 127" name="T47"/>
              <a:gd fmla="*/ 453750 w 127" name="T48"/>
              <a:gd fmla="*/ 131250 h 127" name="T49"/>
              <a:gd fmla="*/ 453750 w 127" name="T50"/>
              <a:gd fmla="*/ 45000 h 127" name="T51"/>
              <a:gd fmla="*/ 288750 w 127" name="T52"/>
              <a:gd fmla="*/ 191250 h 127" name="T53"/>
              <a:gd fmla="*/ 266250 w 127" name="T54"/>
              <a:gd fmla="*/ 191250 h 127" name="T55"/>
              <a:gd fmla="*/ 191250 w 127" name="T56"/>
              <a:gd fmla="*/ 266250 h 127" name="T57"/>
              <a:gd fmla="*/ 191250 w 127" name="T58"/>
              <a:gd fmla="*/ 288750 h 127" name="T59"/>
              <a:gd fmla="*/ 213750 w 127" name="T60"/>
              <a:gd fmla="*/ 288750 h 127" name="T61"/>
              <a:gd fmla="*/ 288750 w 127" name="T62"/>
              <a:gd fmla="*/ 213750 h 127" name="T63"/>
              <a:gd fmla="*/ 288750 w 127" name="T64"/>
              <a:gd fmla="*/ 191250 h 12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27" w="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3"/>
          </a:solidFill>
          <a:ln w="9525">
            <a:solidFill>
              <a:schemeClr val="accent3"/>
            </a:solidFill>
            <a:round/>
          </a:ln>
        </p:spPr>
        <p:txBody>
          <a:bodyPr/>
          <a:lstStyle/>
          <a:p>
            <a:pPr>
              <a:defRPr/>
            </a:pPr>
            <a:endParaRPr altLang="en-US" lang="zh-CN"/>
          </a:p>
        </p:txBody>
      </p:sp>
      <p:sp>
        <p:nvSpPr>
          <p:cNvPr id="33802" name="MH_Other_4"/>
          <p:cNvSpPr>
            <a:spLocks noEditPoints="1"/>
          </p:cNvSpPr>
          <p:nvPr>
            <p:custDataLst>
              <p:tags r:id="rId6"/>
            </p:custDataLst>
          </p:nvPr>
        </p:nvSpPr>
        <p:spPr bwMode="auto">
          <a:xfrm>
            <a:off x="1529674" y="4839492"/>
            <a:ext cx="476250" cy="476250"/>
          </a:xfrm>
          <a:custGeom>
            <a:gdLst>
              <a:gd fmla="*/ 112500 w 127" name="T0"/>
              <a:gd fmla="*/ 431250 h 127" name="T1"/>
              <a:gd fmla="*/ 67500 w 127" name="T2"/>
              <a:gd fmla="*/ 431250 h 127" name="T3"/>
              <a:gd fmla="*/ 45000 w 127" name="T4"/>
              <a:gd fmla="*/ 412500 h 127" name="T5"/>
              <a:gd fmla="*/ 45000 w 127" name="T6"/>
              <a:gd fmla="*/ 367500 h 127" name="T7"/>
              <a:gd fmla="*/ 191250 w 127" name="T8"/>
              <a:gd fmla="*/ 225000 h 127" name="T9"/>
              <a:gd fmla="*/ 131250 w 127" name="T10"/>
              <a:gd fmla="*/ 240000 h 127" name="T11"/>
              <a:gd fmla="*/ 26250 w 127" name="T12"/>
              <a:gd fmla="*/ 348750 h 127" name="T13"/>
              <a:gd fmla="*/ 26250 w 127" name="T14"/>
              <a:gd fmla="*/ 431250 h 127" name="T15"/>
              <a:gd fmla="*/ 45000 w 127" name="T16"/>
              <a:gd fmla="*/ 453750 h 127" name="T17"/>
              <a:gd fmla="*/ 131250 w 127" name="T18"/>
              <a:gd fmla="*/ 453750 h 127" name="T19"/>
              <a:gd fmla="*/ 240000 w 127" name="T20"/>
              <a:gd fmla="*/ 348750 h 127" name="T21"/>
              <a:gd fmla="*/ 255000 w 127" name="T22"/>
              <a:gd fmla="*/ 288750 h 127" name="T23"/>
              <a:gd fmla="*/ 112500 w 127" name="T24"/>
              <a:gd fmla="*/ 431250 h 127" name="T25"/>
              <a:gd fmla="*/ 453750 w 127" name="T26"/>
              <a:gd fmla="*/ 45000 h 127" name="T27"/>
              <a:gd fmla="*/ 431250 w 127" name="T28"/>
              <a:gd fmla="*/ 26250 h 127" name="T29"/>
              <a:gd fmla="*/ 348750 w 127" name="T30"/>
              <a:gd fmla="*/ 26250 h 127" name="T31"/>
              <a:gd fmla="*/ 240000 w 127" name="T32"/>
              <a:gd fmla="*/ 131250 h 127" name="T33"/>
              <a:gd fmla="*/ 225000 w 127" name="T34"/>
              <a:gd fmla="*/ 191250 h 127" name="T35"/>
              <a:gd fmla="*/ 367500 w 127" name="T36"/>
              <a:gd fmla="*/ 45000 h 127" name="T37"/>
              <a:gd fmla="*/ 412500 w 127" name="T38"/>
              <a:gd fmla="*/ 45000 h 127" name="T39"/>
              <a:gd fmla="*/ 431250 w 127" name="T40"/>
              <a:gd fmla="*/ 67500 h 127" name="T41"/>
              <a:gd fmla="*/ 431250 w 127" name="T42"/>
              <a:gd fmla="*/ 112500 h 127" name="T43"/>
              <a:gd fmla="*/ 288750 w 127" name="T44"/>
              <a:gd fmla="*/ 255000 h 127" name="T45"/>
              <a:gd fmla="*/ 348750 w 127" name="T46"/>
              <a:gd fmla="*/ 240000 h 127" name="T47"/>
              <a:gd fmla="*/ 453750 w 127" name="T48"/>
              <a:gd fmla="*/ 131250 h 127" name="T49"/>
              <a:gd fmla="*/ 453750 w 127" name="T50"/>
              <a:gd fmla="*/ 45000 h 127" name="T51"/>
              <a:gd fmla="*/ 288750 w 127" name="T52"/>
              <a:gd fmla="*/ 191250 h 127" name="T53"/>
              <a:gd fmla="*/ 266250 w 127" name="T54"/>
              <a:gd fmla="*/ 191250 h 127" name="T55"/>
              <a:gd fmla="*/ 191250 w 127" name="T56"/>
              <a:gd fmla="*/ 266250 h 127" name="T57"/>
              <a:gd fmla="*/ 191250 w 127" name="T58"/>
              <a:gd fmla="*/ 288750 h 127" name="T59"/>
              <a:gd fmla="*/ 213750 w 127" name="T60"/>
              <a:gd fmla="*/ 288750 h 127" name="T61"/>
              <a:gd fmla="*/ 288750 w 127" name="T62"/>
              <a:gd fmla="*/ 213750 h 127" name="T63"/>
              <a:gd fmla="*/ 288750 w 127" name="T64"/>
              <a:gd fmla="*/ 191250 h 12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27" w="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4"/>
          </a:solidFill>
          <a:ln w="9525">
            <a:solidFill>
              <a:schemeClr val="accent4"/>
            </a:solidFill>
            <a:round/>
          </a:ln>
        </p:spPr>
        <p:txBody>
          <a:bodyPr/>
          <a:lstStyle/>
          <a:p>
            <a:pPr>
              <a:defRPr/>
            </a:pPr>
            <a:endParaRPr altLang="en-US" lang="zh-CN"/>
          </a:p>
        </p:txBody>
      </p:sp>
      <p:sp>
        <p:nvSpPr>
          <p:cNvPr id="16" name="MH_Other_5"/>
          <p:cNvSpPr/>
          <p:nvPr>
            <p:custDataLst>
              <p:tags r:id="rId7"/>
            </p:custDataLst>
          </p:nvPr>
        </p:nvSpPr>
        <p:spPr>
          <a:xfrm rot="16200000">
            <a:off x="4272079" y="3868736"/>
            <a:ext cx="3313113" cy="4445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13" name="组合 12"/>
          <p:cNvGrpSpPr/>
          <p:nvPr/>
        </p:nvGrpSpPr>
        <p:grpSpPr>
          <a:xfrm>
            <a:off x="3118566" y="332266"/>
            <a:ext cx="5954868" cy="859018"/>
            <a:chOff x="3118566" y="332266"/>
            <a:chExt cx="5954868" cy="859018"/>
          </a:xfrm>
        </p:grpSpPr>
        <p:pic>
          <p:nvPicPr>
            <p:cNvPr id="14" name="图片 13"/>
            <p:cNvPicPr>
              <a:picLocks noChangeAspect="1"/>
            </p:cNvPicPr>
            <p:nvPr/>
          </p:nvPicPr>
          <p:blipFill>
            <a:blip r:embed="rId8"/>
            <a:stretch>
              <a:fillRect/>
            </a:stretch>
          </p:blipFill>
          <p:spPr>
            <a:xfrm>
              <a:off x="3118566" y="606614"/>
              <a:ext cx="656733" cy="406749"/>
            </a:xfrm>
            <a:prstGeom prst="rect">
              <a:avLst/>
            </a:prstGeom>
          </p:spPr>
        </p:pic>
        <p:sp>
          <p:nvSpPr>
            <p:cNvPr id="15" name="文本框 14"/>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18" name="图片 17"/>
            <p:cNvPicPr>
              <a:picLocks noChangeAspect="1"/>
            </p:cNvPicPr>
            <p:nvPr/>
          </p:nvPicPr>
          <p:blipFill>
            <a:blip r:embed="rId8"/>
            <a:stretch>
              <a:fillRect/>
            </a:stretch>
          </p:blipFill>
          <p:spPr>
            <a:xfrm flipH="1">
              <a:off x="8416701" y="606614"/>
              <a:ext cx="656733" cy="406749"/>
            </a:xfrm>
            <a:prstGeom prst="rect">
              <a:avLst/>
            </a:prstGeom>
          </p:spPr>
        </p:pic>
      </p:grpSp>
      <p:grpSp>
        <p:nvGrpSpPr>
          <p:cNvPr id="19" name="组合 18"/>
          <p:cNvGrpSpPr/>
          <p:nvPr/>
        </p:nvGrpSpPr>
        <p:grpSpPr>
          <a:xfrm>
            <a:off x="6446166" y="2205451"/>
            <a:ext cx="4584693" cy="3213798"/>
            <a:chOff x="874711" y="3195403"/>
            <a:chExt cx="4584693" cy="3213798"/>
          </a:xfrm>
        </p:grpSpPr>
        <p:sp>
          <p:nvSpPr>
            <p:cNvPr id="20" name="矩形 19"/>
            <p:cNvSpPr/>
            <p:nvPr/>
          </p:nvSpPr>
          <p:spPr>
            <a:xfrm>
              <a:off x="874712" y="3677812"/>
              <a:ext cx="4584693" cy="272491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上进行演示也可以将演示文稿打印出来制作成胶片以便应用到更广泛的领域中用户可以在投影仪或者计算机上进行演示也可以将演示文稿打印出来制作成胶片以便应用到更广泛的领域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1" name="矩形 20"/>
            <p:cNvSpPr/>
            <p:nvPr/>
          </p:nvSpPr>
          <p:spPr>
            <a:xfrm>
              <a:off x="874713"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sp>
        <p:nvSpPr>
          <p:cNvPr id="22" name="矩形 21"/>
          <p:cNvSpPr/>
          <p:nvPr/>
        </p:nvSpPr>
        <p:spPr>
          <a:xfrm>
            <a:off x="2151067" y="2143597"/>
            <a:ext cx="3405179"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23" name="矩形 22"/>
          <p:cNvSpPr/>
          <p:nvPr/>
        </p:nvSpPr>
        <p:spPr>
          <a:xfrm>
            <a:off x="2151067" y="3007726"/>
            <a:ext cx="3405179"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24" name="矩形 23"/>
          <p:cNvSpPr/>
          <p:nvPr/>
        </p:nvSpPr>
        <p:spPr>
          <a:xfrm>
            <a:off x="2151067" y="3871854"/>
            <a:ext cx="3405179"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25" name="矩形 24"/>
          <p:cNvSpPr/>
          <p:nvPr/>
        </p:nvSpPr>
        <p:spPr>
          <a:xfrm>
            <a:off x="2151067" y="4735985"/>
            <a:ext cx="3405179"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Tree>
    <p:custDataLst>
      <p:tags r:id="rId9"/>
    </p:custDataLst>
    <p:extLst>
      <p:ext uri="{BB962C8B-B14F-4D97-AF65-F5344CB8AC3E}">
        <p14:creationId val="23537095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052"/>
                                        </p:tgtEl>
                                        <p:attrNameLst>
                                          <p:attrName>style.visibility</p:attrName>
                                        </p:attrNameLst>
                                      </p:cBhvr>
                                      <p:to>
                                        <p:strVal val="visible"/>
                                      </p:to>
                                    </p:set>
                                    <p:anim calcmode="lin" valueType="num">
                                      <p:cBhvr>
                                        <p:cTn dur="500" fill="hold" id="12"/>
                                        <p:tgtEl>
                                          <p:spTgt spid="2052"/>
                                        </p:tgtEl>
                                        <p:attrNameLst>
                                          <p:attrName>ppt_w</p:attrName>
                                        </p:attrNameLst>
                                      </p:cBhvr>
                                      <p:tavLst>
                                        <p:tav tm="0">
                                          <p:val>
                                            <p:fltVal val="0"/>
                                          </p:val>
                                        </p:tav>
                                        <p:tav tm="100000">
                                          <p:val>
                                            <p:strVal val="#ppt_w"/>
                                          </p:val>
                                        </p:tav>
                                      </p:tavLst>
                                    </p:anim>
                                    <p:anim calcmode="lin" valueType="num">
                                      <p:cBhvr>
                                        <p:cTn dur="500" fill="hold" id="13"/>
                                        <p:tgtEl>
                                          <p:spTgt spid="2052"/>
                                        </p:tgtEl>
                                        <p:attrNameLst>
                                          <p:attrName>ppt_h</p:attrName>
                                        </p:attrNameLst>
                                      </p:cBhvr>
                                      <p:tavLst>
                                        <p:tav tm="0">
                                          <p:val>
                                            <p:fltVal val="0"/>
                                          </p:val>
                                        </p:tav>
                                        <p:tav tm="100000">
                                          <p:val>
                                            <p:strVal val="#ppt_h"/>
                                          </p:val>
                                        </p:tav>
                                      </p:tavLst>
                                    </p:anim>
                                    <p:animEffect filter="fade" transition="in">
                                      <p:cBhvr>
                                        <p:cTn dur="500" id="14"/>
                                        <p:tgtEl>
                                          <p:spTgt spid="205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054"/>
                                        </p:tgtEl>
                                        <p:attrNameLst>
                                          <p:attrName>style.visibility</p:attrName>
                                        </p:attrNameLst>
                                      </p:cBhvr>
                                      <p:to>
                                        <p:strVal val="visible"/>
                                      </p:to>
                                    </p:set>
                                    <p:anim calcmode="lin" valueType="num">
                                      <p:cBhvr>
                                        <p:cTn dur="500" fill="hold" id="17"/>
                                        <p:tgtEl>
                                          <p:spTgt spid="2054"/>
                                        </p:tgtEl>
                                        <p:attrNameLst>
                                          <p:attrName>ppt_w</p:attrName>
                                        </p:attrNameLst>
                                      </p:cBhvr>
                                      <p:tavLst>
                                        <p:tav tm="0">
                                          <p:val>
                                            <p:fltVal val="0"/>
                                          </p:val>
                                        </p:tav>
                                        <p:tav tm="100000">
                                          <p:val>
                                            <p:strVal val="#ppt_w"/>
                                          </p:val>
                                        </p:tav>
                                      </p:tavLst>
                                    </p:anim>
                                    <p:anim calcmode="lin" valueType="num">
                                      <p:cBhvr>
                                        <p:cTn dur="500" fill="hold" id="18"/>
                                        <p:tgtEl>
                                          <p:spTgt spid="2054"/>
                                        </p:tgtEl>
                                        <p:attrNameLst>
                                          <p:attrName>ppt_h</p:attrName>
                                        </p:attrNameLst>
                                      </p:cBhvr>
                                      <p:tavLst>
                                        <p:tav tm="0">
                                          <p:val>
                                            <p:fltVal val="0"/>
                                          </p:val>
                                        </p:tav>
                                        <p:tav tm="100000">
                                          <p:val>
                                            <p:strVal val="#ppt_h"/>
                                          </p:val>
                                        </p:tav>
                                      </p:tavLst>
                                    </p:anim>
                                    <p:animEffect filter="fade" transition="in">
                                      <p:cBhvr>
                                        <p:cTn dur="500" id="19"/>
                                        <p:tgtEl>
                                          <p:spTgt spid="205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3800"/>
                                        </p:tgtEl>
                                        <p:attrNameLst>
                                          <p:attrName>style.visibility</p:attrName>
                                        </p:attrNameLst>
                                      </p:cBhvr>
                                      <p:to>
                                        <p:strVal val="visible"/>
                                      </p:to>
                                    </p:set>
                                    <p:anim calcmode="lin" valueType="num">
                                      <p:cBhvr>
                                        <p:cTn dur="500" fill="hold" id="22"/>
                                        <p:tgtEl>
                                          <p:spTgt spid="33800"/>
                                        </p:tgtEl>
                                        <p:attrNameLst>
                                          <p:attrName>ppt_w</p:attrName>
                                        </p:attrNameLst>
                                      </p:cBhvr>
                                      <p:tavLst>
                                        <p:tav tm="0">
                                          <p:val>
                                            <p:fltVal val="0"/>
                                          </p:val>
                                        </p:tav>
                                        <p:tav tm="100000">
                                          <p:val>
                                            <p:strVal val="#ppt_w"/>
                                          </p:val>
                                        </p:tav>
                                      </p:tavLst>
                                    </p:anim>
                                    <p:anim calcmode="lin" valueType="num">
                                      <p:cBhvr>
                                        <p:cTn dur="500" fill="hold" id="23"/>
                                        <p:tgtEl>
                                          <p:spTgt spid="33800"/>
                                        </p:tgtEl>
                                        <p:attrNameLst>
                                          <p:attrName>ppt_h</p:attrName>
                                        </p:attrNameLst>
                                      </p:cBhvr>
                                      <p:tavLst>
                                        <p:tav tm="0">
                                          <p:val>
                                            <p:fltVal val="0"/>
                                          </p:val>
                                        </p:tav>
                                        <p:tav tm="100000">
                                          <p:val>
                                            <p:strVal val="#ppt_h"/>
                                          </p:val>
                                        </p:tav>
                                      </p:tavLst>
                                    </p:anim>
                                    <p:animEffect filter="fade" transition="in">
                                      <p:cBhvr>
                                        <p:cTn dur="500" id="24"/>
                                        <p:tgtEl>
                                          <p:spTgt spid="3380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3802"/>
                                        </p:tgtEl>
                                        <p:attrNameLst>
                                          <p:attrName>style.visibility</p:attrName>
                                        </p:attrNameLst>
                                      </p:cBhvr>
                                      <p:to>
                                        <p:strVal val="visible"/>
                                      </p:to>
                                    </p:set>
                                    <p:anim calcmode="lin" valueType="num">
                                      <p:cBhvr>
                                        <p:cTn dur="500" fill="hold" id="27"/>
                                        <p:tgtEl>
                                          <p:spTgt spid="33802"/>
                                        </p:tgtEl>
                                        <p:attrNameLst>
                                          <p:attrName>ppt_w</p:attrName>
                                        </p:attrNameLst>
                                      </p:cBhvr>
                                      <p:tavLst>
                                        <p:tav tm="0">
                                          <p:val>
                                            <p:fltVal val="0"/>
                                          </p:val>
                                        </p:tav>
                                        <p:tav tm="100000">
                                          <p:val>
                                            <p:strVal val="#ppt_w"/>
                                          </p:val>
                                        </p:tav>
                                      </p:tavLst>
                                    </p:anim>
                                    <p:anim calcmode="lin" valueType="num">
                                      <p:cBhvr>
                                        <p:cTn dur="500" fill="hold" id="28"/>
                                        <p:tgtEl>
                                          <p:spTgt spid="33802"/>
                                        </p:tgtEl>
                                        <p:attrNameLst>
                                          <p:attrName>ppt_h</p:attrName>
                                        </p:attrNameLst>
                                      </p:cBhvr>
                                      <p:tavLst>
                                        <p:tav tm="0">
                                          <p:val>
                                            <p:fltVal val="0"/>
                                          </p:val>
                                        </p:tav>
                                        <p:tav tm="100000">
                                          <p:val>
                                            <p:strVal val="#ppt_h"/>
                                          </p:val>
                                        </p:tav>
                                      </p:tavLst>
                                    </p:anim>
                                    <p:animEffect filter="fade" transition="in">
                                      <p:cBhvr>
                                        <p:cTn dur="500" id="29"/>
                                        <p:tgtEl>
                                          <p:spTgt spid="33802"/>
                                        </p:tgtEl>
                                      </p:cBhvr>
                                    </p:animEffect>
                                  </p:childTnLst>
                                </p:cTn>
                              </p:par>
                            </p:childTnLst>
                          </p:cTn>
                        </p:par>
                        <p:par>
                          <p:cTn fill="hold" id="30" nodeType="afterGroup">
                            <p:stCondLst>
                              <p:cond delay="500"/>
                            </p:stCondLst>
                            <p:childTnLst>
                              <p:par>
                                <p:cTn fill="hold" grpId="0" id="31" nodeType="afterEffect" presetClass="entr" presetID="12" presetSubtype="8">
                                  <p:stCondLst>
                                    <p:cond delay="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500" id="33"/>
                                        <p:tgtEl>
                                          <p:spTgt spid="22"/>
                                        </p:tgtEl>
                                        <p:attrNameLst>
                                          <p:attrName>ppt_x</p:attrName>
                                        </p:attrNameLst>
                                      </p:cBhvr>
                                      <p:tavLst>
                                        <p:tav tm="0">
                                          <p:val>
                                            <p:strVal val="#ppt_x-#ppt_w*1.125000"/>
                                          </p:val>
                                        </p:tav>
                                        <p:tav tm="100000">
                                          <p:val>
                                            <p:strVal val="#ppt_x"/>
                                          </p:val>
                                        </p:tav>
                                      </p:tavLst>
                                    </p:anim>
                                    <p:animEffect filter="wipe(right)" transition="in">
                                      <p:cBhvr>
                                        <p:cTn dur="500" id="34"/>
                                        <p:tgtEl>
                                          <p:spTgt spid="22"/>
                                        </p:tgtEl>
                                      </p:cBhvr>
                                    </p:animEffect>
                                  </p:childTnLst>
                                </p:cTn>
                              </p:par>
                            </p:childTnLst>
                          </p:cTn>
                        </p:par>
                        <p:par>
                          <p:cTn fill="hold" id="35" nodeType="afterGroup">
                            <p:stCondLst>
                              <p:cond delay="1000"/>
                            </p:stCondLst>
                            <p:childTnLst>
                              <p:par>
                                <p:cTn fill="hold" grpId="0" id="36" nodeType="afterEffect" presetClass="entr" presetID="12" presetSubtype="8">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additive="base">
                                        <p:cTn dur="500" id="38"/>
                                        <p:tgtEl>
                                          <p:spTgt spid="23"/>
                                        </p:tgtEl>
                                        <p:attrNameLst>
                                          <p:attrName>ppt_x</p:attrName>
                                        </p:attrNameLst>
                                      </p:cBhvr>
                                      <p:tavLst>
                                        <p:tav tm="0">
                                          <p:val>
                                            <p:strVal val="#ppt_x-#ppt_w*1.125000"/>
                                          </p:val>
                                        </p:tav>
                                        <p:tav tm="100000">
                                          <p:val>
                                            <p:strVal val="#ppt_x"/>
                                          </p:val>
                                        </p:tav>
                                      </p:tavLst>
                                    </p:anim>
                                    <p:animEffect filter="wipe(right)" transition="in">
                                      <p:cBhvr>
                                        <p:cTn dur="500" id="39"/>
                                        <p:tgtEl>
                                          <p:spTgt spid="23"/>
                                        </p:tgtEl>
                                      </p:cBhvr>
                                    </p:animEffect>
                                  </p:childTnLst>
                                </p:cTn>
                              </p:par>
                            </p:childTnLst>
                          </p:cTn>
                        </p:par>
                        <p:par>
                          <p:cTn fill="hold" id="40" nodeType="afterGroup">
                            <p:stCondLst>
                              <p:cond delay="1500"/>
                            </p:stCondLst>
                            <p:childTnLst>
                              <p:par>
                                <p:cTn fill="hold" grpId="0" id="41" nodeType="afterEffect" presetClass="entr" presetID="12" presetSubtype="8">
                                  <p:stCondLst>
                                    <p:cond delay="0"/>
                                  </p:stCondLst>
                                  <p:childTnLst>
                                    <p:set>
                                      <p:cBhvr>
                                        <p:cTn dur="1" fill="hold" id="42">
                                          <p:stCondLst>
                                            <p:cond delay="0"/>
                                          </p:stCondLst>
                                        </p:cTn>
                                        <p:tgtEl>
                                          <p:spTgt spid="24"/>
                                        </p:tgtEl>
                                        <p:attrNameLst>
                                          <p:attrName>style.visibility</p:attrName>
                                        </p:attrNameLst>
                                      </p:cBhvr>
                                      <p:to>
                                        <p:strVal val="visible"/>
                                      </p:to>
                                    </p:set>
                                    <p:anim calcmode="lin" valueType="num">
                                      <p:cBhvr additive="base">
                                        <p:cTn dur="500" id="43"/>
                                        <p:tgtEl>
                                          <p:spTgt spid="24"/>
                                        </p:tgtEl>
                                        <p:attrNameLst>
                                          <p:attrName>ppt_x</p:attrName>
                                        </p:attrNameLst>
                                      </p:cBhvr>
                                      <p:tavLst>
                                        <p:tav tm="0">
                                          <p:val>
                                            <p:strVal val="#ppt_x-#ppt_w*1.125000"/>
                                          </p:val>
                                        </p:tav>
                                        <p:tav tm="100000">
                                          <p:val>
                                            <p:strVal val="#ppt_x"/>
                                          </p:val>
                                        </p:tav>
                                      </p:tavLst>
                                    </p:anim>
                                    <p:animEffect filter="wipe(right)" transition="in">
                                      <p:cBhvr>
                                        <p:cTn dur="500" id="44"/>
                                        <p:tgtEl>
                                          <p:spTgt spid="24"/>
                                        </p:tgtEl>
                                      </p:cBhvr>
                                    </p:animEffect>
                                  </p:childTnLst>
                                </p:cTn>
                              </p:par>
                            </p:childTnLst>
                          </p:cTn>
                        </p:par>
                        <p:par>
                          <p:cTn fill="hold" id="45" nodeType="afterGroup">
                            <p:stCondLst>
                              <p:cond delay="2000"/>
                            </p:stCondLst>
                            <p:childTnLst>
                              <p:par>
                                <p:cTn fill="hold" grpId="0" id="46" nodeType="afterEffect" presetClass="entr" presetID="12" presetSubtype="8">
                                  <p:stCondLst>
                                    <p:cond delay="0"/>
                                  </p:stCondLst>
                                  <p:childTnLst>
                                    <p:set>
                                      <p:cBhvr>
                                        <p:cTn dur="1" fill="hold" id="47">
                                          <p:stCondLst>
                                            <p:cond delay="0"/>
                                          </p:stCondLst>
                                        </p:cTn>
                                        <p:tgtEl>
                                          <p:spTgt spid="25"/>
                                        </p:tgtEl>
                                        <p:attrNameLst>
                                          <p:attrName>style.visibility</p:attrName>
                                        </p:attrNameLst>
                                      </p:cBhvr>
                                      <p:to>
                                        <p:strVal val="visible"/>
                                      </p:to>
                                    </p:set>
                                    <p:anim calcmode="lin" valueType="num">
                                      <p:cBhvr additive="base">
                                        <p:cTn dur="500" id="48"/>
                                        <p:tgtEl>
                                          <p:spTgt spid="25"/>
                                        </p:tgtEl>
                                        <p:attrNameLst>
                                          <p:attrName>ppt_x</p:attrName>
                                        </p:attrNameLst>
                                      </p:cBhvr>
                                      <p:tavLst>
                                        <p:tav tm="0">
                                          <p:val>
                                            <p:strVal val="#ppt_x-#ppt_w*1.125000"/>
                                          </p:val>
                                        </p:tav>
                                        <p:tav tm="100000">
                                          <p:val>
                                            <p:strVal val="#ppt_x"/>
                                          </p:val>
                                        </p:tav>
                                      </p:tavLst>
                                    </p:anim>
                                    <p:animEffect filter="wipe(right)" transition="in">
                                      <p:cBhvr>
                                        <p:cTn dur="500" id="49"/>
                                        <p:tgtEl>
                                          <p:spTgt spid="25"/>
                                        </p:tgtEl>
                                      </p:cBhvr>
                                    </p:animEffect>
                                  </p:childTnLst>
                                </p:cTn>
                              </p:par>
                            </p:childTnLst>
                          </p:cTn>
                        </p:par>
                        <p:par>
                          <p:cTn fill="hold" id="50" nodeType="afterGroup">
                            <p:stCondLst>
                              <p:cond delay="2500"/>
                            </p:stCondLst>
                            <p:childTnLst>
                              <p:par>
                                <p:cTn fill="hold" grpId="0" id="51" nodeType="afterEffect" presetClass="entr" presetID="22" presetSubtype="1">
                                  <p:stCondLst>
                                    <p:cond delay="0"/>
                                  </p:stCondLst>
                                  <p:childTnLst>
                                    <p:set>
                                      <p:cBhvr>
                                        <p:cTn dur="1" fill="hold" id="52">
                                          <p:stCondLst>
                                            <p:cond delay="0"/>
                                          </p:stCondLst>
                                        </p:cTn>
                                        <p:tgtEl>
                                          <p:spTgt spid="16"/>
                                        </p:tgtEl>
                                        <p:attrNameLst>
                                          <p:attrName>style.visibility</p:attrName>
                                        </p:attrNameLst>
                                      </p:cBhvr>
                                      <p:to>
                                        <p:strVal val="visible"/>
                                      </p:to>
                                    </p:set>
                                    <p:animEffect filter="wipe(up)" transition="in">
                                      <p:cBhvr>
                                        <p:cTn dur="500" id="53"/>
                                        <p:tgtEl>
                                          <p:spTgt spid="16"/>
                                        </p:tgtEl>
                                      </p:cBhvr>
                                    </p:animEffect>
                                  </p:childTnLst>
                                </p:cTn>
                              </p:par>
                            </p:childTnLst>
                          </p:cTn>
                        </p:par>
                        <p:par>
                          <p:cTn fill="hold" id="54" nodeType="afterGroup">
                            <p:stCondLst>
                              <p:cond delay="3000"/>
                            </p:stCondLst>
                            <p:childTnLst>
                              <p:par>
                                <p:cTn fill="hold" id="55" nodeType="afterEffect" presetClass="entr" presetID="14" presetSubtype="10">
                                  <p:stCondLst>
                                    <p:cond delay="0"/>
                                  </p:stCondLst>
                                  <p:childTnLst>
                                    <p:set>
                                      <p:cBhvr>
                                        <p:cTn dur="1" fill="hold" id="56">
                                          <p:stCondLst>
                                            <p:cond delay="0"/>
                                          </p:stCondLst>
                                        </p:cTn>
                                        <p:tgtEl>
                                          <p:spTgt spid="19"/>
                                        </p:tgtEl>
                                        <p:attrNameLst>
                                          <p:attrName>style.visibility</p:attrName>
                                        </p:attrNameLst>
                                      </p:cBhvr>
                                      <p:to>
                                        <p:strVal val="visible"/>
                                      </p:to>
                                    </p:set>
                                    <p:animEffect filter="randombar(horizontal)" transition="in">
                                      <p:cBhvr>
                                        <p:cTn dur="500" id="5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52"/>
      <p:bldP grpId="0" spid="2054"/>
      <p:bldP grpId="0" spid="33800"/>
      <p:bldP grpId="0" spid="33802"/>
      <p:bldP grpId="0" spid="16"/>
      <p:bldP grpId="0" spid="22"/>
      <p:bldP grpId="0" spid="23"/>
      <p:bldP grpId="0" spid="24"/>
      <p:bldP grpId="0" spid="2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16" name="组合 15"/>
          <p:cNvGrpSpPr/>
          <p:nvPr/>
        </p:nvGrpSpPr>
        <p:grpSpPr>
          <a:xfrm>
            <a:off x="3118566" y="332266"/>
            <a:ext cx="5954868" cy="859018"/>
            <a:chOff x="3118566" y="332266"/>
            <a:chExt cx="5954868" cy="859018"/>
          </a:xfrm>
        </p:grpSpPr>
        <p:pic>
          <p:nvPicPr>
            <p:cNvPr id="18" name="图片 17"/>
            <p:cNvPicPr>
              <a:picLocks noChangeAspect="1"/>
            </p:cNvPicPr>
            <p:nvPr/>
          </p:nvPicPr>
          <p:blipFill>
            <a:blip r:embed="rId3"/>
            <a:stretch>
              <a:fillRect/>
            </a:stretch>
          </p:blipFill>
          <p:spPr>
            <a:xfrm>
              <a:off x="3118566" y="606614"/>
              <a:ext cx="656733" cy="406749"/>
            </a:xfrm>
            <a:prstGeom prst="rect">
              <a:avLst/>
            </a:prstGeom>
          </p:spPr>
        </p:pic>
        <p:sp>
          <p:nvSpPr>
            <p:cNvPr id="19" name="文本框 18"/>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20" name="图片 19"/>
            <p:cNvPicPr>
              <a:picLocks noChangeAspect="1"/>
            </p:cNvPicPr>
            <p:nvPr/>
          </p:nvPicPr>
          <p:blipFill>
            <a:blip r:embed="rId3"/>
            <a:stretch>
              <a:fillRect/>
            </a:stretch>
          </p:blipFill>
          <p:spPr>
            <a:xfrm flipH="1">
              <a:off x="8416701" y="606614"/>
              <a:ext cx="656733" cy="406749"/>
            </a:xfrm>
            <a:prstGeom prst="rect">
              <a:avLst/>
            </a:prstGeom>
          </p:spPr>
        </p:pic>
      </p:grpSp>
      <p:grpSp>
        <p:nvGrpSpPr>
          <p:cNvPr id="3" name="组合 2"/>
          <p:cNvGrpSpPr/>
          <p:nvPr/>
        </p:nvGrpSpPr>
        <p:grpSpPr>
          <a:xfrm>
            <a:off x="1511302" y="1671338"/>
            <a:ext cx="2839368" cy="1996339"/>
            <a:chOff x="1511302" y="1671338"/>
            <a:chExt cx="2839368" cy="1996339"/>
          </a:xfrm>
        </p:grpSpPr>
        <p:sp>
          <p:nvSpPr>
            <p:cNvPr id="5" name="MH_SubTitle_1"/>
            <p:cNvSpPr/>
            <p:nvPr>
              <p:custDataLst>
                <p:tags r:id="rId4"/>
              </p:custDataLst>
            </p:nvPr>
          </p:nvSpPr>
          <p:spPr bwMode="auto">
            <a:xfrm>
              <a:off x="1511302"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a:solidFill>
                  <a:schemeClr val="accent1">
                    <a:lumMod val="75000"/>
                  </a:schemeClr>
                </a:solidFill>
              </a:endParaRPr>
            </a:p>
          </p:txBody>
        </p:sp>
        <p:sp>
          <p:nvSpPr>
            <p:cNvPr id="59" name="MH_Other_1"/>
            <p:cNvSpPr/>
            <p:nvPr>
              <p:custDataLst>
                <p:tags r:id="rId5"/>
              </p:custDataLst>
            </p:nvPr>
          </p:nvSpPr>
          <p:spPr>
            <a:xfrm>
              <a:off x="3488126" y="1671338"/>
              <a:ext cx="626418" cy="565922"/>
            </a:xfrm>
            <a:custGeom>
              <a:gdLst>
                <a:gd fmla="*/ 28344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4 w 509451" name="connsiteX8"/>
                <a:gd fmla="*/ 361109 h 459661" name="connsiteY8"/>
                <a:gd fmla="*/ 0 w 509451" name="connsiteX9"/>
                <a:gd fmla="*/ 332765 h 459661" name="connsiteY9"/>
                <a:gd fmla="*/ 0 w 509451" name="connsiteX10"/>
                <a:gd fmla="*/ 28344 h 459661" name="connsiteY10"/>
                <a:gd fmla="*/ 28344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a:defRPr/>
              </a:pPr>
              <a:r>
                <a:rPr altLang="zh-CN" lang="en-US" sz="2000">
                  <a:solidFill>
                    <a:srgbClr val="FFFFFF"/>
                  </a:solidFill>
                </a:rPr>
                <a:t>01</a:t>
              </a:r>
            </a:p>
          </p:txBody>
        </p:sp>
        <p:sp>
          <p:nvSpPr>
            <p:cNvPr id="22" name="矩形 21"/>
            <p:cNvSpPr/>
            <p:nvPr/>
          </p:nvSpPr>
          <p:spPr>
            <a:xfrm>
              <a:off x="1694243" y="2385801"/>
              <a:ext cx="2420302"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grpSp>
      <p:grpSp>
        <p:nvGrpSpPr>
          <p:cNvPr id="7" name="组合 6"/>
          <p:cNvGrpSpPr/>
          <p:nvPr/>
        </p:nvGrpSpPr>
        <p:grpSpPr>
          <a:xfrm>
            <a:off x="1511302" y="3970153"/>
            <a:ext cx="2839368" cy="1994387"/>
            <a:chOff x="1511302" y="3970153"/>
            <a:chExt cx="2839368" cy="1994387"/>
          </a:xfrm>
        </p:grpSpPr>
        <p:sp>
          <p:nvSpPr>
            <p:cNvPr id="23" name="MH_SubTitle_4"/>
            <p:cNvSpPr/>
            <p:nvPr>
              <p:custDataLst>
                <p:tags r:id="rId7"/>
              </p:custDataLst>
            </p:nvPr>
          </p:nvSpPr>
          <p:spPr bwMode="auto">
            <a:xfrm>
              <a:off x="1511302" y="4151637"/>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a:solidFill>
                  <a:schemeClr val="accent1">
                    <a:lumMod val="75000"/>
                  </a:schemeClr>
                </a:solidFill>
              </a:endParaRPr>
            </a:p>
          </p:txBody>
        </p:sp>
        <p:sp>
          <p:nvSpPr>
            <p:cNvPr id="64" name="MH_Other_4"/>
            <p:cNvSpPr/>
            <p:nvPr>
              <p:custDataLst>
                <p:tags r:id="rId8"/>
              </p:custDataLst>
            </p:nvPr>
          </p:nvSpPr>
          <p:spPr>
            <a:xfrm>
              <a:off x="3488126" y="3970153"/>
              <a:ext cx="626418" cy="563970"/>
            </a:xfrm>
            <a:custGeom>
              <a:gdLst>
                <a:gd fmla="*/ 28344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4 w 509451" name="connsiteX8"/>
                <a:gd fmla="*/ 361109 h 459661" name="connsiteY8"/>
                <a:gd fmla="*/ 0 w 509451" name="connsiteX9"/>
                <a:gd fmla="*/ 332765 h 459661" name="connsiteY9"/>
                <a:gd fmla="*/ 0 w 509451" name="connsiteX10"/>
                <a:gd fmla="*/ 28344 h 459661" name="connsiteY10"/>
                <a:gd fmla="*/ 28344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a:defRPr/>
              </a:pPr>
              <a:r>
                <a:rPr altLang="zh-CN" lang="en-US" sz="2000">
                  <a:solidFill>
                    <a:srgbClr val="FFFFFF"/>
                  </a:solidFill>
                </a:rPr>
                <a:t>04</a:t>
              </a:r>
            </a:p>
          </p:txBody>
        </p:sp>
        <p:sp>
          <p:nvSpPr>
            <p:cNvPr id="25" name="矩形 24"/>
            <p:cNvSpPr/>
            <p:nvPr/>
          </p:nvSpPr>
          <p:spPr>
            <a:xfrm>
              <a:off x="1694243" y="4712329"/>
              <a:ext cx="2420302"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grpSp>
      <p:grpSp>
        <p:nvGrpSpPr>
          <p:cNvPr id="4" name="组合 3"/>
          <p:cNvGrpSpPr/>
          <p:nvPr/>
        </p:nvGrpSpPr>
        <p:grpSpPr>
          <a:xfrm>
            <a:off x="4680467" y="1671338"/>
            <a:ext cx="2839368" cy="1996339"/>
            <a:chOff x="4680467" y="1671338"/>
            <a:chExt cx="2839368" cy="1996339"/>
          </a:xfrm>
        </p:grpSpPr>
        <p:sp>
          <p:nvSpPr>
            <p:cNvPr id="11" name="MH_SubTitle_2"/>
            <p:cNvSpPr/>
            <p:nvPr>
              <p:custDataLst>
                <p:tags r:id="rId9"/>
              </p:custDataLst>
            </p:nvPr>
          </p:nvSpPr>
          <p:spPr bwMode="auto">
            <a:xfrm>
              <a:off x="4680467"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a:solidFill>
                  <a:schemeClr val="accent1">
                    <a:lumMod val="75000"/>
                  </a:schemeClr>
                </a:solidFill>
              </a:endParaRPr>
            </a:p>
          </p:txBody>
        </p:sp>
        <p:sp>
          <p:nvSpPr>
            <p:cNvPr id="60" name="MH_Other_2"/>
            <p:cNvSpPr/>
            <p:nvPr>
              <p:custDataLst>
                <p:tags r:id="rId10"/>
              </p:custDataLst>
            </p:nvPr>
          </p:nvSpPr>
          <p:spPr>
            <a:xfrm>
              <a:off x="6657291" y="1671338"/>
              <a:ext cx="626418" cy="565922"/>
            </a:xfrm>
            <a:custGeom>
              <a:gdLst>
                <a:gd fmla="*/ 28343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3 w 509451" name="connsiteX8"/>
                <a:gd fmla="*/ 361109 h 459661" name="connsiteY8"/>
                <a:gd fmla="*/ 0 w 509451" name="connsiteX9"/>
                <a:gd fmla="*/ 332765 h 459661" name="connsiteY9"/>
                <a:gd fmla="*/ 0 w 509451" name="connsiteX10"/>
                <a:gd fmla="*/ 28344 h 459661" name="connsiteY10"/>
                <a:gd fmla="*/ 28343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a:defRPr/>
              </a:pPr>
              <a:r>
                <a:rPr altLang="zh-CN" lang="en-US" sz="2000">
                  <a:solidFill>
                    <a:srgbClr val="FFFFFF"/>
                  </a:solidFill>
                </a:rPr>
                <a:t>02</a:t>
              </a:r>
            </a:p>
          </p:txBody>
        </p:sp>
        <p:sp>
          <p:nvSpPr>
            <p:cNvPr id="26" name="矩形 25"/>
            <p:cNvSpPr/>
            <p:nvPr/>
          </p:nvSpPr>
          <p:spPr>
            <a:xfrm>
              <a:off x="4863407" y="2385801"/>
              <a:ext cx="2420302"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grpSp>
      <p:grpSp>
        <p:nvGrpSpPr>
          <p:cNvPr id="8" name="组合 7"/>
          <p:cNvGrpSpPr/>
          <p:nvPr/>
        </p:nvGrpSpPr>
        <p:grpSpPr>
          <a:xfrm>
            <a:off x="4680467" y="3970153"/>
            <a:ext cx="2839368" cy="1994387"/>
            <a:chOff x="4680467" y="3970153"/>
            <a:chExt cx="2839368" cy="1994387"/>
          </a:xfrm>
        </p:grpSpPr>
        <p:sp>
          <p:nvSpPr>
            <p:cNvPr id="29" name="MH_SubTitle_5"/>
            <p:cNvSpPr/>
            <p:nvPr>
              <p:custDataLst>
                <p:tags r:id="rId11"/>
              </p:custDataLst>
            </p:nvPr>
          </p:nvSpPr>
          <p:spPr bwMode="auto">
            <a:xfrm>
              <a:off x="4680467" y="4151637"/>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a:solidFill>
                  <a:schemeClr val="accent1">
                    <a:lumMod val="75000"/>
                  </a:schemeClr>
                </a:solidFill>
              </a:endParaRPr>
            </a:p>
          </p:txBody>
        </p:sp>
        <p:sp>
          <p:nvSpPr>
            <p:cNvPr id="63" name="MH_Other_5"/>
            <p:cNvSpPr/>
            <p:nvPr>
              <p:custDataLst>
                <p:tags r:id="rId12"/>
              </p:custDataLst>
            </p:nvPr>
          </p:nvSpPr>
          <p:spPr>
            <a:xfrm>
              <a:off x="6657291" y="3970153"/>
              <a:ext cx="626418" cy="563970"/>
            </a:xfrm>
            <a:custGeom>
              <a:gdLst>
                <a:gd fmla="*/ 28343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3 w 509451" name="connsiteX8"/>
                <a:gd fmla="*/ 361109 h 459661" name="connsiteY8"/>
                <a:gd fmla="*/ 0 w 509451" name="connsiteX9"/>
                <a:gd fmla="*/ 332765 h 459661" name="connsiteY9"/>
                <a:gd fmla="*/ 0 w 509451" name="connsiteX10"/>
                <a:gd fmla="*/ 28344 h 459661" name="connsiteY10"/>
                <a:gd fmla="*/ 28343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a:defRPr/>
              </a:pPr>
              <a:r>
                <a:rPr altLang="zh-CN" lang="en-US" sz="2000">
                  <a:solidFill>
                    <a:srgbClr val="FFFFFF"/>
                  </a:solidFill>
                </a:rPr>
                <a:t>05</a:t>
              </a:r>
            </a:p>
          </p:txBody>
        </p:sp>
        <p:sp>
          <p:nvSpPr>
            <p:cNvPr id="27" name="矩形 26"/>
            <p:cNvSpPr/>
            <p:nvPr/>
          </p:nvSpPr>
          <p:spPr>
            <a:xfrm>
              <a:off x="4863407" y="4712329"/>
              <a:ext cx="2420302"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grpSp>
      <p:grpSp>
        <p:nvGrpSpPr>
          <p:cNvPr id="6" name="组合 5"/>
          <p:cNvGrpSpPr/>
          <p:nvPr/>
        </p:nvGrpSpPr>
        <p:grpSpPr>
          <a:xfrm>
            <a:off x="7849633" y="1671338"/>
            <a:ext cx="2837417" cy="1996339"/>
            <a:chOff x="7849633" y="1671338"/>
            <a:chExt cx="2837417" cy="1996339"/>
          </a:xfrm>
        </p:grpSpPr>
        <p:sp>
          <p:nvSpPr>
            <p:cNvPr id="17" name="MH_SubTitle_3"/>
            <p:cNvSpPr/>
            <p:nvPr>
              <p:custDataLst>
                <p:tags r:id="rId13"/>
              </p:custDataLst>
            </p:nvPr>
          </p:nvSpPr>
          <p:spPr bwMode="auto">
            <a:xfrm>
              <a:off x="7849633" y="1854775"/>
              <a:ext cx="2837417"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a:solidFill>
                  <a:schemeClr val="accent1">
                    <a:lumMod val="75000"/>
                  </a:schemeClr>
                </a:solidFill>
              </a:endParaRPr>
            </a:p>
          </p:txBody>
        </p:sp>
        <p:sp>
          <p:nvSpPr>
            <p:cNvPr id="61" name="MH_Other_3"/>
            <p:cNvSpPr/>
            <p:nvPr>
              <p:custDataLst>
                <p:tags r:id="rId14"/>
              </p:custDataLst>
            </p:nvPr>
          </p:nvSpPr>
          <p:spPr>
            <a:xfrm>
              <a:off x="9826456" y="1671338"/>
              <a:ext cx="626418" cy="565922"/>
            </a:xfrm>
            <a:custGeom>
              <a:gdLst>
                <a:gd fmla="*/ 28344 w 509451" name="connsiteX0"/>
                <a:gd fmla="*/ 0 h 459661" name="connsiteY0"/>
                <a:gd fmla="*/ 481108 w 509451" name="connsiteX1"/>
                <a:gd fmla="*/ 0 h 459661" name="connsiteY1"/>
                <a:gd fmla="*/ 509451 w 509451" name="connsiteX2"/>
                <a:gd fmla="*/ 28344 h 459661" name="connsiteY2"/>
                <a:gd fmla="*/ 509451 w 509451" name="connsiteX3"/>
                <a:gd fmla="*/ 332765 h 459661" name="connsiteY3"/>
                <a:gd fmla="*/ 481108 w 509451" name="connsiteX4"/>
                <a:gd fmla="*/ 361109 h 459661" name="connsiteY4"/>
                <a:gd fmla="*/ 313285 w 509451" name="connsiteX5"/>
                <a:gd fmla="*/ 361109 h 459661" name="connsiteY5"/>
                <a:gd fmla="*/ 256124 w 509451" name="connsiteX6"/>
                <a:gd fmla="*/ 459661 h 459661" name="connsiteY6"/>
                <a:gd fmla="*/ 198965 w 509451" name="connsiteX7"/>
                <a:gd fmla="*/ 361109 h 459661" name="connsiteY7"/>
                <a:gd fmla="*/ 28344 w 509451" name="connsiteX8"/>
                <a:gd fmla="*/ 361109 h 459661" name="connsiteY8"/>
                <a:gd fmla="*/ 0 w 509451" name="connsiteX9"/>
                <a:gd fmla="*/ 332765 h 459661" name="connsiteY9"/>
                <a:gd fmla="*/ 0 w 509451" name="connsiteX10"/>
                <a:gd fmla="*/ 28344 h 459661" name="connsiteY10"/>
                <a:gd fmla="*/ 28344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4" y="0"/>
                  </a:moveTo>
                  <a:lnTo>
                    <a:pt x="481108" y="0"/>
                  </a:lnTo>
                  <a:cubicBezTo>
                    <a:pt x="496761" y="0"/>
                    <a:pt x="509451" y="12690"/>
                    <a:pt x="509451" y="28344"/>
                  </a:cubicBezTo>
                  <a:lnTo>
                    <a:pt x="509451" y="332765"/>
                  </a:lnTo>
                  <a:cubicBezTo>
                    <a:pt x="509451" y="348419"/>
                    <a:pt x="496761" y="361109"/>
                    <a:pt x="481108" y="361109"/>
                  </a:cubicBezTo>
                  <a:lnTo>
                    <a:pt x="313285" y="361109"/>
                  </a:lnTo>
                  <a:lnTo>
                    <a:pt x="256124" y="459661"/>
                  </a:lnTo>
                  <a:lnTo>
                    <a:pt x="198965" y="361109"/>
                  </a:lnTo>
                  <a:lnTo>
                    <a:pt x="28344" y="361109"/>
                  </a:lnTo>
                  <a:cubicBezTo>
                    <a:pt x="12690" y="361109"/>
                    <a:pt x="0" y="348419"/>
                    <a:pt x="0" y="332765"/>
                  </a:cubicBezTo>
                  <a:lnTo>
                    <a:pt x="0" y="28344"/>
                  </a:lnTo>
                  <a:cubicBezTo>
                    <a:pt x="0" y="12690"/>
                    <a:pt x="12690" y="0"/>
                    <a:pt x="28344"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a:defRPr/>
              </a:pPr>
              <a:r>
                <a:rPr altLang="zh-CN" lang="en-US" sz="2000">
                  <a:solidFill>
                    <a:srgbClr val="FFFFFF"/>
                  </a:solidFill>
                </a:rPr>
                <a:t>03</a:t>
              </a:r>
            </a:p>
          </p:txBody>
        </p:sp>
        <p:sp>
          <p:nvSpPr>
            <p:cNvPr id="28" name="矩形 27"/>
            <p:cNvSpPr/>
            <p:nvPr/>
          </p:nvSpPr>
          <p:spPr>
            <a:xfrm>
              <a:off x="8050381" y="2385801"/>
              <a:ext cx="2420302"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grpSp>
      <p:grpSp>
        <p:nvGrpSpPr>
          <p:cNvPr id="9" name="组合 8"/>
          <p:cNvGrpSpPr/>
          <p:nvPr/>
        </p:nvGrpSpPr>
        <p:grpSpPr>
          <a:xfrm>
            <a:off x="7849633" y="3970153"/>
            <a:ext cx="2837417" cy="1994387"/>
            <a:chOff x="7849633" y="3970153"/>
            <a:chExt cx="2837417" cy="1994387"/>
          </a:xfrm>
        </p:grpSpPr>
        <p:sp>
          <p:nvSpPr>
            <p:cNvPr id="35" name="MH_SubTitle_6"/>
            <p:cNvSpPr/>
            <p:nvPr>
              <p:custDataLst>
                <p:tags r:id="rId15"/>
              </p:custDataLst>
            </p:nvPr>
          </p:nvSpPr>
          <p:spPr bwMode="auto">
            <a:xfrm>
              <a:off x="7849633" y="4151637"/>
              <a:ext cx="2837417"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a:solidFill>
                  <a:schemeClr val="accent1">
                    <a:lumMod val="75000"/>
                  </a:schemeClr>
                </a:solidFill>
              </a:endParaRPr>
            </a:p>
          </p:txBody>
        </p:sp>
        <p:sp>
          <p:nvSpPr>
            <p:cNvPr id="62" name="MH_Other_6"/>
            <p:cNvSpPr/>
            <p:nvPr>
              <p:custDataLst>
                <p:tags r:id="rId16"/>
              </p:custDataLst>
            </p:nvPr>
          </p:nvSpPr>
          <p:spPr>
            <a:xfrm>
              <a:off x="9826456" y="3970153"/>
              <a:ext cx="626418" cy="563970"/>
            </a:xfrm>
            <a:custGeom>
              <a:gdLst>
                <a:gd fmla="*/ 28343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3 w 509451" name="connsiteX8"/>
                <a:gd fmla="*/ 361109 h 459661" name="connsiteY8"/>
                <a:gd fmla="*/ 0 w 509451" name="connsiteX9"/>
                <a:gd fmla="*/ 332765 h 459661" name="connsiteY9"/>
                <a:gd fmla="*/ 0 w 509451" name="connsiteX10"/>
                <a:gd fmla="*/ 28344 h 459661" name="connsiteY10"/>
                <a:gd fmla="*/ 28343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0" rIns="0" tIns="0">
              <a:normAutofit/>
            </a:bodyPr>
            <a:lstStyle/>
            <a:p>
              <a:pPr algn="ctr">
                <a:defRPr/>
              </a:pPr>
              <a:r>
                <a:rPr altLang="zh-CN" lang="en-US" sz="2000">
                  <a:solidFill>
                    <a:srgbClr val="FFFFFF"/>
                  </a:solidFill>
                </a:rPr>
                <a:t>06</a:t>
              </a:r>
            </a:p>
          </p:txBody>
        </p:sp>
        <p:sp>
          <p:nvSpPr>
            <p:cNvPr id="30" name="矩形 29"/>
            <p:cNvSpPr/>
            <p:nvPr/>
          </p:nvSpPr>
          <p:spPr>
            <a:xfrm>
              <a:off x="8050381" y="4712329"/>
              <a:ext cx="2420302"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grpSp>
    </p:spTree>
    <p:custDataLst>
      <p:tags r:id="rId17"/>
    </p:custDataLst>
    <p:extLst>
      <p:ext uri="{BB962C8B-B14F-4D97-AF65-F5344CB8AC3E}">
        <p14:creationId val="424844950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1000" fill="hold" id="13"/>
                                        <p:tgtEl>
                                          <p:spTgt spid="3"/>
                                        </p:tgtEl>
                                        <p:attrNameLst>
                                          <p:attrName>ppt_w</p:attrName>
                                        </p:attrNameLst>
                                      </p:cBhvr>
                                      <p:tavLst>
                                        <p:tav tm="0">
                                          <p:val>
                                            <p:fltVal val="0"/>
                                          </p:val>
                                        </p:tav>
                                        <p:tav tm="100000">
                                          <p:val>
                                            <p:strVal val="#ppt_w"/>
                                          </p:val>
                                        </p:tav>
                                      </p:tavLst>
                                    </p:anim>
                                    <p:anim calcmode="lin" valueType="num">
                                      <p:cBhvr>
                                        <p:cTn dur="1000" fill="hold" id="14"/>
                                        <p:tgtEl>
                                          <p:spTgt spid="3"/>
                                        </p:tgtEl>
                                        <p:attrNameLst>
                                          <p:attrName>ppt_h</p:attrName>
                                        </p:attrNameLst>
                                      </p:cBhvr>
                                      <p:tavLst>
                                        <p:tav tm="0">
                                          <p:val>
                                            <p:fltVal val="0"/>
                                          </p:val>
                                        </p:tav>
                                        <p:tav tm="100000">
                                          <p:val>
                                            <p:strVal val="#ppt_h"/>
                                          </p:val>
                                        </p:tav>
                                      </p:tavLst>
                                    </p:anim>
                                    <p:anim calcmode="lin" valueType="num">
                                      <p:cBhvr>
                                        <p:cTn dur="1000" fill="hold" id="15"/>
                                        <p:tgtEl>
                                          <p:spTgt spid="3"/>
                                        </p:tgtEl>
                                        <p:attrNameLst>
                                          <p:attrName>style.rotation</p:attrName>
                                        </p:attrNameLst>
                                      </p:cBhvr>
                                      <p:tavLst>
                                        <p:tav tm="0">
                                          <p:val>
                                            <p:fltVal val="90"/>
                                          </p:val>
                                        </p:tav>
                                        <p:tav tm="100000">
                                          <p:val>
                                            <p:fltVal val="0"/>
                                          </p:val>
                                        </p:tav>
                                      </p:tavLst>
                                    </p:anim>
                                    <p:animEffect filter="fade" transition="in">
                                      <p:cBhvr>
                                        <p:cTn dur="1000" id="16"/>
                                        <p:tgtEl>
                                          <p:spTgt spid="3"/>
                                        </p:tgtEl>
                                      </p:cBhvr>
                                    </p:animEffect>
                                  </p:childTnLst>
                                </p:cTn>
                              </p:par>
                            </p:childTnLst>
                          </p:cTn>
                        </p:par>
                        <p:par>
                          <p:cTn fill="hold" id="17" nodeType="afterGroup">
                            <p:stCondLst>
                              <p:cond delay="1500"/>
                            </p:stCondLst>
                            <p:childTnLst>
                              <p:par>
                                <p:cTn fill="hold" id="18" nodeType="afterEffect" presetClass="entr" presetID="31" presetSubtype="0">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ur="1000" fill="hold" id="20"/>
                                        <p:tgtEl>
                                          <p:spTgt spid="4"/>
                                        </p:tgtEl>
                                        <p:attrNameLst>
                                          <p:attrName>ppt_w</p:attrName>
                                        </p:attrNameLst>
                                      </p:cBhvr>
                                      <p:tavLst>
                                        <p:tav tm="0">
                                          <p:val>
                                            <p:fltVal val="0"/>
                                          </p:val>
                                        </p:tav>
                                        <p:tav tm="100000">
                                          <p:val>
                                            <p:strVal val="#ppt_w"/>
                                          </p:val>
                                        </p:tav>
                                      </p:tavLst>
                                    </p:anim>
                                    <p:anim calcmode="lin" valueType="num">
                                      <p:cBhvr>
                                        <p:cTn dur="1000" fill="hold" id="21"/>
                                        <p:tgtEl>
                                          <p:spTgt spid="4"/>
                                        </p:tgtEl>
                                        <p:attrNameLst>
                                          <p:attrName>ppt_h</p:attrName>
                                        </p:attrNameLst>
                                      </p:cBhvr>
                                      <p:tavLst>
                                        <p:tav tm="0">
                                          <p:val>
                                            <p:fltVal val="0"/>
                                          </p:val>
                                        </p:tav>
                                        <p:tav tm="100000">
                                          <p:val>
                                            <p:strVal val="#ppt_h"/>
                                          </p:val>
                                        </p:tav>
                                      </p:tavLst>
                                    </p:anim>
                                    <p:anim calcmode="lin" valueType="num">
                                      <p:cBhvr>
                                        <p:cTn dur="1000" fill="hold" id="22"/>
                                        <p:tgtEl>
                                          <p:spTgt spid="4"/>
                                        </p:tgtEl>
                                        <p:attrNameLst>
                                          <p:attrName>style.rotation</p:attrName>
                                        </p:attrNameLst>
                                      </p:cBhvr>
                                      <p:tavLst>
                                        <p:tav tm="0">
                                          <p:val>
                                            <p:fltVal val="90"/>
                                          </p:val>
                                        </p:tav>
                                        <p:tav tm="100000">
                                          <p:val>
                                            <p:fltVal val="0"/>
                                          </p:val>
                                        </p:tav>
                                      </p:tavLst>
                                    </p:anim>
                                    <p:animEffect filter="fade" transition="in">
                                      <p:cBhvr>
                                        <p:cTn dur="1000" id="23"/>
                                        <p:tgtEl>
                                          <p:spTgt spid="4"/>
                                        </p:tgtEl>
                                      </p:cBhvr>
                                    </p:animEffect>
                                  </p:childTnLst>
                                </p:cTn>
                              </p:par>
                            </p:childTnLst>
                          </p:cTn>
                        </p:par>
                        <p:par>
                          <p:cTn fill="hold" id="24" nodeType="afterGroup">
                            <p:stCondLst>
                              <p:cond delay="2500"/>
                            </p:stCondLst>
                            <p:childTnLst>
                              <p:par>
                                <p:cTn fill="hold" id="25" nodeType="afterEffect" presetClass="entr" presetID="31"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1000" fill="hold" id="27"/>
                                        <p:tgtEl>
                                          <p:spTgt spid="6"/>
                                        </p:tgtEl>
                                        <p:attrNameLst>
                                          <p:attrName>ppt_w</p:attrName>
                                        </p:attrNameLst>
                                      </p:cBhvr>
                                      <p:tavLst>
                                        <p:tav tm="0">
                                          <p:val>
                                            <p:fltVal val="0"/>
                                          </p:val>
                                        </p:tav>
                                        <p:tav tm="100000">
                                          <p:val>
                                            <p:strVal val="#ppt_w"/>
                                          </p:val>
                                        </p:tav>
                                      </p:tavLst>
                                    </p:anim>
                                    <p:anim calcmode="lin" valueType="num">
                                      <p:cBhvr>
                                        <p:cTn dur="1000" fill="hold" id="28"/>
                                        <p:tgtEl>
                                          <p:spTgt spid="6"/>
                                        </p:tgtEl>
                                        <p:attrNameLst>
                                          <p:attrName>ppt_h</p:attrName>
                                        </p:attrNameLst>
                                      </p:cBhvr>
                                      <p:tavLst>
                                        <p:tav tm="0">
                                          <p:val>
                                            <p:fltVal val="0"/>
                                          </p:val>
                                        </p:tav>
                                        <p:tav tm="100000">
                                          <p:val>
                                            <p:strVal val="#ppt_h"/>
                                          </p:val>
                                        </p:tav>
                                      </p:tavLst>
                                    </p:anim>
                                    <p:anim calcmode="lin" valueType="num">
                                      <p:cBhvr>
                                        <p:cTn dur="1000" fill="hold" id="29"/>
                                        <p:tgtEl>
                                          <p:spTgt spid="6"/>
                                        </p:tgtEl>
                                        <p:attrNameLst>
                                          <p:attrName>style.rotation</p:attrName>
                                        </p:attrNameLst>
                                      </p:cBhvr>
                                      <p:tavLst>
                                        <p:tav tm="0">
                                          <p:val>
                                            <p:fltVal val="90"/>
                                          </p:val>
                                        </p:tav>
                                        <p:tav tm="100000">
                                          <p:val>
                                            <p:fltVal val="0"/>
                                          </p:val>
                                        </p:tav>
                                      </p:tavLst>
                                    </p:anim>
                                    <p:animEffect filter="fade" transition="in">
                                      <p:cBhvr>
                                        <p:cTn dur="1000" id="30"/>
                                        <p:tgtEl>
                                          <p:spTgt spid="6"/>
                                        </p:tgtEl>
                                      </p:cBhvr>
                                    </p:animEffect>
                                  </p:childTnLst>
                                </p:cTn>
                              </p:par>
                            </p:childTnLst>
                          </p:cTn>
                        </p:par>
                        <p:par>
                          <p:cTn fill="hold" id="31" nodeType="afterGroup">
                            <p:stCondLst>
                              <p:cond delay="3500"/>
                            </p:stCondLst>
                            <p:childTnLst>
                              <p:par>
                                <p:cTn fill="hold" id="32" nodeType="afterEffect" presetClass="entr" presetID="31" presetSubtype="0">
                                  <p:stCondLst>
                                    <p:cond delay="0"/>
                                  </p:stCondLst>
                                  <p:childTnLst>
                                    <p:set>
                                      <p:cBhvr>
                                        <p:cTn dur="1" fill="hold" id="33">
                                          <p:stCondLst>
                                            <p:cond delay="0"/>
                                          </p:stCondLst>
                                        </p:cTn>
                                        <p:tgtEl>
                                          <p:spTgt spid="7"/>
                                        </p:tgtEl>
                                        <p:attrNameLst>
                                          <p:attrName>style.visibility</p:attrName>
                                        </p:attrNameLst>
                                      </p:cBhvr>
                                      <p:to>
                                        <p:strVal val="visible"/>
                                      </p:to>
                                    </p:set>
                                    <p:anim calcmode="lin" valueType="num">
                                      <p:cBhvr>
                                        <p:cTn dur="1000" fill="hold" id="34"/>
                                        <p:tgtEl>
                                          <p:spTgt spid="7"/>
                                        </p:tgtEl>
                                        <p:attrNameLst>
                                          <p:attrName>ppt_w</p:attrName>
                                        </p:attrNameLst>
                                      </p:cBhvr>
                                      <p:tavLst>
                                        <p:tav tm="0">
                                          <p:val>
                                            <p:fltVal val="0"/>
                                          </p:val>
                                        </p:tav>
                                        <p:tav tm="100000">
                                          <p:val>
                                            <p:strVal val="#ppt_w"/>
                                          </p:val>
                                        </p:tav>
                                      </p:tavLst>
                                    </p:anim>
                                    <p:anim calcmode="lin" valueType="num">
                                      <p:cBhvr>
                                        <p:cTn dur="1000" fill="hold" id="35"/>
                                        <p:tgtEl>
                                          <p:spTgt spid="7"/>
                                        </p:tgtEl>
                                        <p:attrNameLst>
                                          <p:attrName>ppt_h</p:attrName>
                                        </p:attrNameLst>
                                      </p:cBhvr>
                                      <p:tavLst>
                                        <p:tav tm="0">
                                          <p:val>
                                            <p:fltVal val="0"/>
                                          </p:val>
                                        </p:tav>
                                        <p:tav tm="100000">
                                          <p:val>
                                            <p:strVal val="#ppt_h"/>
                                          </p:val>
                                        </p:tav>
                                      </p:tavLst>
                                    </p:anim>
                                    <p:anim calcmode="lin" valueType="num">
                                      <p:cBhvr>
                                        <p:cTn dur="1000" fill="hold" id="36"/>
                                        <p:tgtEl>
                                          <p:spTgt spid="7"/>
                                        </p:tgtEl>
                                        <p:attrNameLst>
                                          <p:attrName>style.rotation</p:attrName>
                                        </p:attrNameLst>
                                      </p:cBhvr>
                                      <p:tavLst>
                                        <p:tav tm="0">
                                          <p:val>
                                            <p:fltVal val="90"/>
                                          </p:val>
                                        </p:tav>
                                        <p:tav tm="100000">
                                          <p:val>
                                            <p:fltVal val="0"/>
                                          </p:val>
                                        </p:tav>
                                      </p:tavLst>
                                    </p:anim>
                                    <p:animEffect filter="fade" transition="in">
                                      <p:cBhvr>
                                        <p:cTn dur="1000" id="37"/>
                                        <p:tgtEl>
                                          <p:spTgt spid="7"/>
                                        </p:tgtEl>
                                      </p:cBhvr>
                                    </p:animEffect>
                                  </p:childTnLst>
                                </p:cTn>
                              </p:par>
                            </p:childTnLst>
                          </p:cTn>
                        </p:par>
                        <p:par>
                          <p:cTn fill="hold" id="38" nodeType="afterGroup">
                            <p:stCondLst>
                              <p:cond delay="4500"/>
                            </p:stCondLst>
                            <p:childTnLst>
                              <p:par>
                                <p:cTn fill="hold" id="39" nodeType="afterEffect" presetClass="entr" presetID="31" presetSubtype="0">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p:cTn dur="1000" fill="hold" id="41"/>
                                        <p:tgtEl>
                                          <p:spTgt spid="8"/>
                                        </p:tgtEl>
                                        <p:attrNameLst>
                                          <p:attrName>ppt_w</p:attrName>
                                        </p:attrNameLst>
                                      </p:cBhvr>
                                      <p:tavLst>
                                        <p:tav tm="0">
                                          <p:val>
                                            <p:fltVal val="0"/>
                                          </p:val>
                                        </p:tav>
                                        <p:tav tm="100000">
                                          <p:val>
                                            <p:strVal val="#ppt_w"/>
                                          </p:val>
                                        </p:tav>
                                      </p:tavLst>
                                    </p:anim>
                                    <p:anim calcmode="lin" valueType="num">
                                      <p:cBhvr>
                                        <p:cTn dur="1000" fill="hold" id="42"/>
                                        <p:tgtEl>
                                          <p:spTgt spid="8"/>
                                        </p:tgtEl>
                                        <p:attrNameLst>
                                          <p:attrName>ppt_h</p:attrName>
                                        </p:attrNameLst>
                                      </p:cBhvr>
                                      <p:tavLst>
                                        <p:tav tm="0">
                                          <p:val>
                                            <p:fltVal val="0"/>
                                          </p:val>
                                        </p:tav>
                                        <p:tav tm="100000">
                                          <p:val>
                                            <p:strVal val="#ppt_h"/>
                                          </p:val>
                                        </p:tav>
                                      </p:tavLst>
                                    </p:anim>
                                    <p:anim calcmode="lin" valueType="num">
                                      <p:cBhvr>
                                        <p:cTn dur="1000" fill="hold" id="43"/>
                                        <p:tgtEl>
                                          <p:spTgt spid="8"/>
                                        </p:tgtEl>
                                        <p:attrNameLst>
                                          <p:attrName>style.rotation</p:attrName>
                                        </p:attrNameLst>
                                      </p:cBhvr>
                                      <p:tavLst>
                                        <p:tav tm="0">
                                          <p:val>
                                            <p:fltVal val="90"/>
                                          </p:val>
                                        </p:tav>
                                        <p:tav tm="100000">
                                          <p:val>
                                            <p:fltVal val="0"/>
                                          </p:val>
                                        </p:tav>
                                      </p:tavLst>
                                    </p:anim>
                                    <p:animEffect filter="fade" transition="in">
                                      <p:cBhvr>
                                        <p:cTn dur="1000" id="44"/>
                                        <p:tgtEl>
                                          <p:spTgt spid="8"/>
                                        </p:tgtEl>
                                      </p:cBhvr>
                                    </p:animEffect>
                                  </p:childTnLst>
                                </p:cTn>
                              </p:par>
                            </p:childTnLst>
                          </p:cTn>
                        </p:par>
                        <p:par>
                          <p:cTn fill="hold" id="45" nodeType="afterGroup">
                            <p:stCondLst>
                              <p:cond delay="5500"/>
                            </p:stCondLst>
                            <p:childTnLst>
                              <p:par>
                                <p:cTn fill="hold" id="46" nodeType="afterEffect" presetClass="entr" presetID="31" presetSubtype="0">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p:cTn dur="1000" fill="hold" id="48"/>
                                        <p:tgtEl>
                                          <p:spTgt spid="9"/>
                                        </p:tgtEl>
                                        <p:attrNameLst>
                                          <p:attrName>ppt_w</p:attrName>
                                        </p:attrNameLst>
                                      </p:cBhvr>
                                      <p:tavLst>
                                        <p:tav tm="0">
                                          <p:val>
                                            <p:fltVal val="0"/>
                                          </p:val>
                                        </p:tav>
                                        <p:tav tm="100000">
                                          <p:val>
                                            <p:strVal val="#ppt_w"/>
                                          </p:val>
                                        </p:tav>
                                      </p:tavLst>
                                    </p:anim>
                                    <p:anim calcmode="lin" valueType="num">
                                      <p:cBhvr>
                                        <p:cTn dur="1000" fill="hold" id="49"/>
                                        <p:tgtEl>
                                          <p:spTgt spid="9"/>
                                        </p:tgtEl>
                                        <p:attrNameLst>
                                          <p:attrName>ppt_h</p:attrName>
                                        </p:attrNameLst>
                                      </p:cBhvr>
                                      <p:tavLst>
                                        <p:tav tm="0">
                                          <p:val>
                                            <p:fltVal val="0"/>
                                          </p:val>
                                        </p:tav>
                                        <p:tav tm="100000">
                                          <p:val>
                                            <p:strVal val="#ppt_h"/>
                                          </p:val>
                                        </p:tav>
                                      </p:tavLst>
                                    </p:anim>
                                    <p:anim calcmode="lin" valueType="num">
                                      <p:cBhvr>
                                        <p:cTn dur="1000" fill="hold" id="50"/>
                                        <p:tgtEl>
                                          <p:spTgt spid="9"/>
                                        </p:tgtEl>
                                        <p:attrNameLst>
                                          <p:attrName>style.rotation</p:attrName>
                                        </p:attrNameLst>
                                      </p:cBhvr>
                                      <p:tavLst>
                                        <p:tav tm="0">
                                          <p:val>
                                            <p:fltVal val="90"/>
                                          </p:val>
                                        </p:tav>
                                        <p:tav tm="100000">
                                          <p:val>
                                            <p:fltVal val="0"/>
                                          </p:val>
                                        </p:tav>
                                      </p:tavLst>
                                    </p:anim>
                                    <p:animEffect filter="fade" transition="in">
                                      <p:cBhvr>
                                        <p:cTn dur="1000" id="5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l="26383" t="38431"/>
          <a:stretch>
            <a:fillRect/>
          </a:stretch>
        </p:blipFill>
        <p:spPr>
          <a:xfrm>
            <a:off x="-29497" y="401638"/>
            <a:ext cx="11027090" cy="5474180"/>
          </a:xfrm>
          <a:prstGeom prst="rect">
            <a:avLst/>
          </a:prstGeom>
        </p:spPr>
      </p:pic>
      <p:sp>
        <p:nvSpPr>
          <p:cNvPr id="7" name="文本框 6"/>
          <p:cNvSpPr txBox="1"/>
          <p:nvPr/>
        </p:nvSpPr>
        <p:spPr>
          <a:xfrm>
            <a:off x="2166257" y="1952303"/>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r>
              <a:rPr altLang="en-US" lang="zh-CN" sz="4400"/>
              <a:t>标题文字添加此处</a:t>
            </a:r>
          </a:p>
        </p:txBody>
      </p:sp>
      <p:sp>
        <p:nvSpPr>
          <p:cNvPr id="8" name="文本框 7"/>
          <p:cNvSpPr txBox="1"/>
          <p:nvPr/>
        </p:nvSpPr>
        <p:spPr>
          <a:xfrm>
            <a:off x="2284248" y="2766972"/>
            <a:ext cx="5132552" cy="473659"/>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9" name="文本框 8"/>
          <p:cNvSpPr txBox="1"/>
          <p:nvPr/>
        </p:nvSpPr>
        <p:spPr>
          <a:xfrm>
            <a:off x="7422250" y="3684293"/>
            <a:ext cx="1116330" cy="1097280"/>
          </a:xfrm>
          <a:prstGeom prst="rect">
            <a:avLst/>
          </a:prstGeom>
          <a:noFill/>
        </p:spPr>
        <p:txBody>
          <a:bodyPr rtlCol="0" wrap="none">
            <a:spAutoFit/>
            <a:scene3d>
              <a:camera prst="orthographicFront"/>
              <a:lightRig dir="t" rig="threePt"/>
            </a:scene3d>
            <a:sp3d contourW="12700"/>
          </a:bodyPr>
          <a:lstStyle/>
          <a:p>
            <a:pPr algn="ctr"/>
            <a:r>
              <a:rPr altLang="zh-CN" b="1" lang="en-US" smtClean="0" sz="6600">
                <a:solidFill>
                  <a:schemeClr val="tx1">
                    <a:lumMod val="65000"/>
                    <a:lumOff val="35000"/>
                  </a:schemeClr>
                </a:solidFill>
                <a:ea charset="-122" panose="00020600040101010101" pitchFamily="18" typeface="汉仪趣黑W"/>
              </a:rPr>
              <a:t>03</a:t>
            </a:r>
          </a:p>
        </p:txBody>
      </p:sp>
    </p:spTree>
    <p:extLst>
      <p:ext uri="{BB962C8B-B14F-4D97-AF65-F5344CB8AC3E}">
        <p14:creationId val="17289593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750" fill="hold" id="12"/>
                                        <p:tgtEl>
                                          <p:spTgt spid="9"/>
                                        </p:tgtEl>
                                        <p:attrNameLst>
                                          <p:attrName>ppt_w</p:attrName>
                                        </p:attrNameLst>
                                      </p:cBhvr>
                                      <p:tavLst>
                                        <p:tav tm="0">
                                          <p:val>
                                            <p:fltVal val="0"/>
                                          </p:val>
                                        </p:tav>
                                        <p:tav tm="100000">
                                          <p:val>
                                            <p:strVal val="#ppt_w"/>
                                          </p:val>
                                        </p:tav>
                                      </p:tavLst>
                                    </p:anim>
                                    <p:anim calcmode="lin" valueType="num">
                                      <p:cBhvr>
                                        <p:cTn dur="750" fill="hold" id="13"/>
                                        <p:tgtEl>
                                          <p:spTgt spid="9"/>
                                        </p:tgtEl>
                                        <p:attrNameLst>
                                          <p:attrName>ppt_h</p:attrName>
                                        </p:attrNameLst>
                                      </p:cBhvr>
                                      <p:tavLst>
                                        <p:tav tm="0">
                                          <p:val>
                                            <p:fltVal val="0"/>
                                          </p:val>
                                        </p:tav>
                                        <p:tav tm="100000">
                                          <p:val>
                                            <p:strVal val="#ppt_h"/>
                                          </p:val>
                                        </p:tav>
                                      </p:tavLst>
                                    </p:anim>
                                    <p:animEffect filter="fade" transition="in">
                                      <p:cBhvr>
                                        <p:cTn dur="750" id="14"/>
                                        <p:tgtEl>
                                          <p:spTgt spid="9"/>
                                        </p:tgtEl>
                                      </p:cBhvr>
                                    </p:animEffect>
                                  </p:childTnLst>
                                </p:cTn>
                              </p:par>
                            </p:childTnLst>
                          </p:cTn>
                        </p:par>
                        <p:par>
                          <p:cTn fill="hold" id="15" nodeType="afterGroup">
                            <p:stCondLst>
                              <p:cond delay="1250"/>
                            </p:stCondLst>
                            <p:childTnLst>
                              <p:par>
                                <p:cTn fill="hold" grpId="0"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1000" id="23"/>
                                        <p:tgtEl>
                                          <p:spTgt spid="8"/>
                                        </p:tgtEl>
                                      </p:cBhvr>
                                    </p:animEffect>
                                    <p:anim calcmode="lin" valueType="num">
                                      <p:cBhvr>
                                        <p:cTn dur="1000" fill="hold" id="24"/>
                                        <p:tgtEl>
                                          <p:spTgt spid="8"/>
                                        </p:tgtEl>
                                        <p:attrNameLst>
                                          <p:attrName>ppt_x</p:attrName>
                                        </p:attrNameLst>
                                      </p:cBhvr>
                                      <p:tavLst>
                                        <p:tav tm="0">
                                          <p:val>
                                            <p:strVal val="#ppt_x"/>
                                          </p:val>
                                        </p:tav>
                                        <p:tav tm="100000">
                                          <p:val>
                                            <p:strVal val="#ppt_x"/>
                                          </p:val>
                                        </p:tav>
                                      </p:tavLst>
                                    </p:anim>
                                    <p:anim calcmode="lin" valueType="num">
                                      <p:cBhvr>
                                        <p:cTn dur="1000" fill="hold" id="25"/>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3" name="组合 2"/>
          <p:cNvGrpSpPr/>
          <p:nvPr/>
        </p:nvGrpSpPr>
        <p:grpSpPr>
          <a:xfrm>
            <a:off x="2122671" y="1698172"/>
            <a:ext cx="7946658" cy="3323771"/>
            <a:chOff x="2946401" y="1901372"/>
            <a:chExt cx="6008255" cy="3323771"/>
          </a:xfrm>
        </p:grpSpPr>
        <p:sp>
          <p:nvSpPr>
            <p:cNvPr id="5" name="MH_SubTitle_1"/>
            <p:cNvSpPr/>
            <p:nvPr>
              <p:custDataLst>
                <p:tags r:id="rId3"/>
              </p:custDataLst>
            </p:nvPr>
          </p:nvSpPr>
          <p:spPr>
            <a:xfrm rot="1764697">
              <a:off x="3732915" y="1901372"/>
              <a:ext cx="612787" cy="2685491"/>
            </a:xfrm>
            <a:custGeom>
              <a:gdLst>
                <a:gd fmla="*/ 147448 w 668866" name="connsiteX0"/>
                <a:gd fmla="*/ 57116 h 2931254" name="connsiteY0"/>
                <a:gd fmla="*/ 334433 w 668866" name="connsiteX1"/>
                <a:gd fmla="*/ 0 h 2931254" name="connsiteY1"/>
                <a:gd fmla="*/ 668866 w 668866" name="connsiteX2"/>
                <a:gd fmla="*/ 334433 h 2931254" name="connsiteY2"/>
                <a:gd fmla="*/ 668866 w 668866" name="connsiteX3"/>
                <a:gd fmla="*/ 2554189 h 2931254" name="connsiteY3"/>
                <a:gd fmla="*/ 0 w 668866" name="connsiteX4"/>
                <a:gd fmla="*/ 2931254 h 2931254" name="connsiteY4"/>
                <a:gd fmla="*/ 0 w 668866" name="connsiteX5"/>
                <a:gd fmla="*/ 334433 h 2931254" name="connsiteY5"/>
                <a:gd fmla="*/ 147448 w 668866" name="connsiteX6"/>
                <a:gd fmla="*/ 57116 h 29312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31254" w="668866">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vert270">
              <a:normAutofit fontScale="22500" lnSpcReduction="20000"/>
            </a:bodyPr>
            <a:lstStyle/>
            <a:p>
              <a:pPr algn="ctr">
                <a:defRPr/>
              </a:pPr>
              <a:r>
                <a:rPr altLang="zh-CN" lang="en-US" sz="1600">
                  <a:solidFill>
                    <a:srgbClr val="FFFFFF"/>
                  </a:solidFill>
                </a:rPr>
                <a:t>LOREM IPSUM DOLOR</a:t>
              </a:r>
            </a:p>
          </p:txBody>
        </p:sp>
        <p:sp>
          <p:nvSpPr>
            <p:cNvPr id="6" name="MH_Other_1"/>
            <p:cNvSpPr/>
            <p:nvPr>
              <p:custDataLst>
                <p:tags r:id="rId4"/>
              </p:custDataLst>
            </p:nvPr>
          </p:nvSpPr>
          <p:spPr>
            <a:xfrm rot="1764697">
              <a:off x="3001964" y="4094163"/>
              <a:ext cx="612775" cy="887412"/>
            </a:xfrm>
            <a:custGeom>
              <a:gdLst>
                <a:gd fmla="*/ 0 w 668866" name="connsiteX0"/>
                <a:gd fmla="*/ 377065 h 967944" name="connsiteY0"/>
                <a:gd fmla="*/ 668866 w 668866" name="connsiteX1"/>
                <a:gd fmla="*/ 0 h 967944" name="connsiteY1"/>
                <a:gd fmla="*/ 668866 w 668866" name="connsiteX2"/>
                <a:gd fmla="*/ 633511 h 967944" name="connsiteY2"/>
                <a:gd fmla="*/ 334433 w 668866" name="connsiteX3"/>
                <a:gd fmla="*/ 967944 h 967944" name="connsiteY3"/>
                <a:gd fmla="*/ 0 w 668866" name="connsiteX4"/>
                <a:gd fmla="*/ 633511 h 9679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7944" w="668866">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zh-CN" lang="en-US" sz="2400">
                  <a:solidFill>
                    <a:srgbClr val="FFFFFF"/>
                  </a:solidFill>
                </a:rPr>
                <a:t>A</a:t>
              </a:r>
            </a:p>
          </p:txBody>
        </p:sp>
        <p:sp>
          <p:nvSpPr>
            <p:cNvPr id="8" name="MH_SubTitle_2"/>
            <p:cNvSpPr/>
            <p:nvPr>
              <p:custDataLst>
                <p:tags r:id="rId5"/>
              </p:custDataLst>
            </p:nvPr>
          </p:nvSpPr>
          <p:spPr>
            <a:xfrm rot="1764697">
              <a:off x="4770389" y="1901372"/>
              <a:ext cx="612787" cy="2685491"/>
            </a:xfrm>
            <a:custGeom>
              <a:gdLst>
                <a:gd fmla="*/ 147448 w 668866" name="connsiteX0"/>
                <a:gd fmla="*/ 57116 h 2931254" name="connsiteY0"/>
                <a:gd fmla="*/ 334433 w 668866" name="connsiteX1"/>
                <a:gd fmla="*/ 0 h 2931254" name="connsiteY1"/>
                <a:gd fmla="*/ 668866 w 668866" name="connsiteX2"/>
                <a:gd fmla="*/ 334433 h 2931254" name="connsiteY2"/>
                <a:gd fmla="*/ 668866 w 668866" name="connsiteX3"/>
                <a:gd fmla="*/ 2554189 h 2931254" name="connsiteY3"/>
                <a:gd fmla="*/ 0 w 668866" name="connsiteX4"/>
                <a:gd fmla="*/ 2931254 h 2931254" name="connsiteY4"/>
                <a:gd fmla="*/ 0 w 668866" name="connsiteX5"/>
                <a:gd fmla="*/ 334433 h 2931254" name="connsiteY5"/>
                <a:gd fmla="*/ 147448 w 668866" name="connsiteX6"/>
                <a:gd fmla="*/ 57116 h 29312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31254" w="668866">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vert270">
              <a:normAutofit fontScale="22500" lnSpcReduction="20000"/>
            </a:bodyPr>
            <a:lstStyle/>
            <a:p>
              <a:pPr algn="ctr">
                <a:defRPr/>
              </a:pPr>
              <a:r>
                <a:rPr altLang="zh-CN" lang="en-US" sz="1600">
                  <a:solidFill>
                    <a:srgbClr val="FFFFFF"/>
                  </a:solidFill>
                </a:rPr>
                <a:t>LOREM IPSUM DOLOR</a:t>
              </a:r>
            </a:p>
          </p:txBody>
        </p:sp>
        <p:sp>
          <p:nvSpPr>
            <p:cNvPr id="9" name="MH_Other_2"/>
            <p:cNvSpPr/>
            <p:nvPr>
              <p:custDataLst>
                <p:tags r:id="rId6"/>
              </p:custDataLst>
            </p:nvPr>
          </p:nvSpPr>
          <p:spPr>
            <a:xfrm rot="1764697">
              <a:off x="4040189" y="4094163"/>
              <a:ext cx="612775" cy="887412"/>
            </a:xfrm>
            <a:custGeom>
              <a:gdLst>
                <a:gd fmla="*/ 0 w 668866" name="connsiteX0"/>
                <a:gd fmla="*/ 377065 h 967944" name="connsiteY0"/>
                <a:gd fmla="*/ 668866 w 668866" name="connsiteX1"/>
                <a:gd fmla="*/ 0 h 967944" name="connsiteY1"/>
                <a:gd fmla="*/ 668866 w 668866" name="connsiteX2"/>
                <a:gd fmla="*/ 633511 h 967944" name="connsiteY2"/>
                <a:gd fmla="*/ 334433 w 668866" name="connsiteX3"/>
                <a:gd fmla="*/ 967944 h 967944" name="connsiteY3"/>
                <a:gd fmla="*/ 0 w 668866" name="connsiteX4"/>
                <a:gd fmla="*/ 633511 h 9679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7944" w="668866">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zh-CN" lang="en-US" sz="2400">
                  <a:solidFill>
                    <a:srgbClr val="FFFFFF"/>
                  </a:solidFill>
                </a:rPr>
                <a:t>B</a:t>
              </a:r>
            </a:p>
          </p:txBody>
        </p:sp>
        <p:sp>
          <p:nvSpPr>
            <p:cNvPr id="11" name="MH_SubTitle_3"/>
            <p:cNvSpPr/>
            <p:nvPr>
              <p:custDataLst>
                <p:tags r:id="rId7"/>
              </p:custDataLst>
            </p:nvPr>
          </p:nvSpPr>
          <p:spPr>
            <a:xfrm rot="1764697">
              <a:off x="5807862" y="1901372"/>
              <a:ext cx="612787" cy="2685491"/>
            </a:xfrm>
            <a:custGeom>
              <a:gdLst>
                <a:gd fmla="*/ 147448 w 668866" name="connsiteX0"/>
                <a:gd fmla="*/ 57116 h 2931254" name="connsiteY0"/>
                <a:gd fmla="*/ 334433 w 668866" name="connsiteX1"/>
                <a:gd fmla="*/ 0 h 2931254" name="connsiteY1"/>
                <a:gd fmla="*/ 668866 w 668866" name="connsiteX2"/>
                <a:gd fmla="*/ 334433 h 2931254" name="connsiteY2"/>
                <a:gd fmla="*/ 668866 w 668866" name="connsiteX3"/>
                <a:gd fmla="*/ 2554189 h 2931254" name="connsiteY3"/>
                <a:gd fmla="*/ 0 w 668866" name="connsiteX4"/>
                <a:gd fmla="*/ 2931254 h 2931254" name="connsiteY4"/>
                <a:gd fmla="*/ 0 w 668866" name="connsiteX5"/>
                <a:gd fmla="*/ 334433 h 2931254" name="connsiteY5"/>
                <a:gd fmla="*/ 147448 w 668866" name="connsiteX6"/>
                <a:gd fmla="*/ 57116 h 29312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31254" w="668866">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vert270">
              <a:normAutofit fontScale="22500" lnSpcReduction="20000"/>
            </a:bodyPr>
            <a:lstStyle/>
            <a:p>
              <a:pPr algn="ctr">
                <a:defRPr/>
              </a:pPr>
              <a:r>
                <a:rPr altLang="zh-CN" lang="en-US" sz="1600">
                  <a:solidFill>
                    <a:srgbClr val="FFFFFF"/>
                  </a:solidFill>
                </a:rPr>
                <a:t>LOREM IPSUM DOLOR</a:t>
              </a:r>
            </a:p>
          </p:txBody>
        </p:sp>
        <p:sp>
          <p:nvSpPr>
            <p:cNvPr id="12" name="MH_Other_3"/>
            <p:cNvSpPr/>
            <p:nvPr>
              <p:custDataLst>
                <p:tags r:id="rId8"/>
              </p:custDataLst>
            </p:nvPr>
          </p:nvSpPr>
          <p:spPr>
            <a:xfrm rot="1764697">
              <a:off x="5076826" y="4094163"/>
              <a:ext cx="612775" cy="887412"/>
            </a:xfrm>
            <a:custGeom>
              <a:gdLst>
                <a:gd fmla="*/ 0 w 668866" name="connsiteX0"/>
                <a:gd fmla="*/ 377065 h 967944" name="connsiteY0"/>
                <a:gd fmla="*/ 668866 w 668866" name="connsiteX1"/>
                <a:gd fmla="*/ 0 h 967944" name="connsiteY1"/>
                <a:gd fmla="*/ 668866 w 668866" name="connsiteX2"/>
                <a:gd fmla="*/ 633511 h 967944" name="connsiteY2"/>
                <a:gd fmla="*/ 334433 w 668866" name="connsiteX3"/>
                <a:gd fmla="*/ 967944 h 967944" name="connsiteY3"/>
                <a:gd fmla="*/ 0 w 668866" name="connsiteX4"/>
                <a:gd fmla="*/ 633511 h 9679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7944" w="668866">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zh-CN" lang="en-US" sz="2400">
                  <a:solidFill>
                    <a:srgbClr val="FFFFFF"/>
                  </a:solidFill>
                </a:rPr>
                <a:t>C</a:t>
              </a:r>
            </a:p>
          </p:txBody>
        </p:sp>
        <p:sp>
          <p:nvSpPr>
            <p:cNvPr id="14" name="MH_SubTitle_4"/>
            <p:cNvSpPr/>
            <p:nvPr>
              <p:custDataLst>
                <p:tags r:id="rId9"/>
              </p:custDataLst>
            </p:nvPr>
          </p:nvSpPr>
          <p:spPr>
            <a:xfrm rot="1764697">
              <a:off x="6845336" y="1901372"/>
              <a:ext cx="612787" cy="2685491"/>
            </a:xfrm>
            <a:custGeom>
              <a:gdLst>
                <a:gd fmla="*/ 147448 w 668866" name="connsiteX0"/>
                <a:gd fmla="*/ 57116 h 2931254" name="connsiteY0"/>
                <a:gd fmla="*/ 334433 w 668866" name="connsiteX1"/>
                <a:gd fmla="*/ 0 h 2931254" name="connsiteY1"/>
                <a:gd fmla="*/ 668866 w 668866" name="connsiteX2"/>
                <a:gd fmla="*/ 334433 h 2931254" name="connsiteY2"/>
                <a:gd fmla="*/ 668866 w 668866" name="connsiteX3"/>
                <a:gd fmla="*/ 2554189 h 2931254" name="connsiteY3"/>
                <a:gd fmla="*/ 0 w 668866" name="connsiteX4"/>
                <a:gd fmla="*/ 2931254 h 2931254" name="connsiteY4"/>
                <a:gd fmla="*/ 0 w 668866" name="connsiteX5"/>
                <a:gd fmla="*/ 334433 h 2931254" name="connsiteY5"/>
                <a:gd fmla="*/ 147448 w 668866" name="connsiteX6"/>
                <a:gd fmla="*/ 57116 h 29312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31254" w="668866">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vert270">
              <a:normAutofit fontScale="22500" lnSpcReduction="20000"/>
            </a:bodyPr>
            <a:lstStyle/>
            <a:p>
              <a:pPr algn="ctr">
                <a:defRPr/>
              </a:pPr>
              <a:r>
                <a:rPr altLang="zh-CN" lang="en-US" sz="1600">
                  <a:solidFill>
                    <a:srgbClr val="FFFFFF"/>
                  </a:solidFill>
                </a:rPr>
                <a:t>LOREM IPSUM DOLOR</a:t>
              </a:r>
            </a:p>
          </p:txBody>
        </p:sp>
        <p:sp>
          <p:nvSpPr>
            <p:cNvPr id="15" name="MH_Other_4"/>
            <p:cNvSpPr/>
            <p:nvPr>
              <p:custDataLst>
                <p:tags r:id="rId10"/>
              </p:custDataLst>
            </p:nvPr>
          </p:nvSpPr>
          <p:spPr>
            <a:xfrm rot="1764697">
              <a:off x="6115051" y="4094163"/>
              <a:ext cx="612775" cy="887412"/>
            </a:xfrm>
            <a:custGeom>
              <a:gdLst>
                <a:gd fmla="*/ 0 w 668866" name="connsiteX0"/>
                <a:gd fmla="*/ 377065 h 967944" name="connsiteY0"/>
                <a:gd fmla="*/ 668866 w 668866" name="connsiteX1"/>
                <a:gd fmla="*/ 0 h 967944" name="connsiteY1"/>
                <a:gd fmla="*/ 668866 w 668866" name="connsiteX2"/>
                <a:gd fmla="*/ 633511 h 967944" name="connsiteY2"/>
                <a:gd fmla="*/ 334433 w 668866" name="connsiteX3"/>
                <a:gd fmla="*/ 967944 h 967944" name="connsiteY3"/>
                <a:gd fmla="*/ 0 w 668866" name="connsiteX4"/>
                <a:gd fmla="*/ 633511 h 9679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7944" w="668866">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zh-CN" lang="en-US" sz="2400">
                  <a:solidFill>
                    <a:srgbClr val="FFFFFF"/>
                  </a:solidFill>
                </a:rPr>
                <a:t>D</a:t>
              </a:r>
            </a:p>
          </p:txBody>
        </p:sp>
        <p:sp>
          <p:nvSpPr>
            <p:cNvPr id="17" name="MH_SubTitle_5"/>
            <p:cNvSpPr/>
            <p:nvPr>
              <p:custDataLst>
                <p:tags r:id="rId11"/>
              </p:custDataLst>
            </p:nvPr>
          </p:nvSpPr>
          <p:spPr>
            <a:xfrm rot="1764697">
              <a:off x="7882807" y="1901372"/>
              <a:ext cx="612787" cy="2685491"/>
            </a:xfrm>
            <a:custGeom>
              <a:gdLst>
                <a:gd fmla="*/ 147448 w 668866" name="connsiteX0"/>
                <a:gd fmla="*/ 57116 h 2931254" name="connsiteY0"/>
                <a:gd fmla="*/ 334433 w 668866" name="connsiteX1"/>
                <a:gd fmla="*/ 0 h 2931254" name="connsiteY1"/>
                <a:gd fmla="*/ 668866 w 668866" name="connsiteX2"/>
                <a:gd fmla="*/ 334433 h 2931254" name="connsiteY2"/>
                <a:gd fmla="*/ 668866 w 668866" name="connsiteX3"/>
                <a:gd fmla="*/ 2554189 h 2931254" name="connsiteY3"/>
                <a:gd fmla="*/ 0 w 668866" name="connsiteX4"/>
                <a:gd fmla="*/ 2931254 h 2931254" name="connsiteY4"/>
                <a:gd fmla="*/ 0 w 668866" name="connsiteX5"/>
                <a:gd fmla="*/ 334433 h 2931254" name="connsiteY5"/>
                <a:gd fmla="*/ 147448 w 668866" name="connsiteX6"/>
                <a:gd fmla="*/ 57116 h 29312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31254" w="668866">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vert270">
              <a:normAutofit fontScale="22500" lnSpcReduction="20000"/>
            </a:bodyPr>
            <a:lstStyle/>
            <a:p>
              <a:pPr algn="ctr">
                <a:defRPr/>
              </a:pPr>
              <a:r>
                <a:rPr altLang="zh-CN" lang="en-US" sz="1600">
                  <a:solidFill>
                    <a:srgbClr val="FFFFFF"/>
                  </a:solidFill>
                </a:rPr>
                <a:t>LOREM IPSUM DOLOR</a:t>
              </a:r>
            </a:p>
          </p:txBody>
        </p:sp>
        <p:sp>
          <p:nvSpPr>
            <p:cNvPr id="18" name="MH_Other_5"/>
            <p:cNvSpPr/>
            <p:nvPr>
              <p:custDataLst>
                <p:tags r:id="rId12"/>
              </p:custDataLst>
            </p:nvPr>
          </p:nvSpPr>
          <p:spPr>
            <a:xfrm rot="1764697">
              <a:off x="7151689" y="4094163"/>
              <a:ext cx="612775" cy="887412"/>
            </a:xfrm>
            <a:custGeom>
              <a:gdLst>
                <a:gd fmla="*/ 0 w 668866" name="connsiteX0"/>
                <a:gd fmla="*/ 377065 h 967944" name="connsiteY0"/>
                <a:gd fmla="*/ 668866 w 668866" name="connsiteX1"/>
                <a:gd fmla="*/ 0 h 967944" name="connsiteY1"/>
                <a:gd fmla="*/ 668866 w 668866" name="connsiteX2"/>
                <a:gd fmla="*/ 633511 h 967944" name="connsiteY2"/>
                <a:gd fmla="*/ 334433 w 668866" name="connsiteX3"/>
                <a:gd fmla="*/ 967944 h 967944" name="connsiteY3"/>
                <a:gd fmla="*/ 0 w 668866" name="connsiteX4"/>
                <a:gd fmla="*/ 633511 h 9679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7944" w="668866">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zh-CN" lang="en-US" sz="2400">
                  <a:solidFill>
                    <a:srgbClr val="FFFFFF"/>
                  </a:solidFill>
                </a:rPr>
                <a:t>E</a:t>
              </a:r>
            </a:p>
          </p:txBody>
        </p:sp>
        <p:sp>
          <p:nvSpPr>
            <p:cNvPr id="19" name="MH_Other_6"/>
            <p:cNvSpPr/>
            <p:nvPr>
              <p:custDataLst>
                <p:tags r:id="rId13"/>
              </p:custDataLst>
            </p:nvPr>
          </p:nvSpPr>
          <p:spPr>
            <a:xfrm>
              <a:off x="2946401" y="5157788"/>
              <a:ext cx="6008255" cy="67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endParaRPr altLang="en-US" lang="zh-CN" sz="2400">
                <a:solidFill>
                  <a:srgbClr val="FFFFFF"/>
                </a:solidFill>
              </a:endParaRPr>
            </a:p>
          </p:txBody>
        </p:sp>
      </p:grpSp>
      <p:grpSp>
        <p:nvGrpSpPr>
          <p:cNvPr id="16" name="组合 15"/>
          <p:cNvGrpSpPr/>
          <p:nvPr/>
        </p:nvGrpSpPr>
        <p:grpSpPr>
          <a:xfrm>
            <a:off x="3118566" y="332266"/>
            <a:ext cx="5954868" cy="859018"/>
            <a:chOff x="3118566" y="332266"/>
            <a:chExt cx="5954868" cy="859018"/>
          </a:xfrm>
        </p:grpSpPr>
        <p:pic>
          <p:nvPicPr>
            <p:cNvPr id="21" name="图片 20"/>
            <p:cNvPicPr>
              <a:picLocks noChangeAspect="1"/>
            </p:cNvPicPr>
            <p:nvPr/>
          </p:nvPicPr>
          <p:blipFill>
            <a:blip r:embed="rId14"/>
            <a:stretch>
              <a:fillRect/>
            </a:stretch>
          </p:blipFill>
          <p:spPr>
            <a:xfrm>
              <a:off x="3118566" y="606614"/>
              <a:ext cx="656733" cy="406749"/>
            </a:xfrm>
            <a:prstGeom prst="rect">
              <a:avLst/>
            </a:prstGeom>
          </p:spPr>
        </p:pic>
        <p:sp>
          <p:nvSpPr>
            <p:cNvPr id="22" name="文本框 21"/>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23" name="图片 22"/>
            <p:cNvPicPr>
              <a:picLocks noChangeAspect="1"/>
            </p:cNvPicPr>
            <p:nvPr/>
          </p:nvPicPr>
          <p:blipFill>
            <a:blip r:embed="rId14"/>
            <a:stretch>
              <a:fillRect/>
            </a:stretch>
          </p:blipFill>
          <p:spPr>
            <a:xfrm flipH="1">
              <a:off x="8416701" y="606614"/>
              <a:ext cx="656733" cy="406749"/>
            </a:xfrm>
            <a:prstGeom prst="rect">
              <a:avLst/>
            </a:prstGeom>
          </p:spPr>
        </p:pic>
      </p:grpSp>
      <p:sp>
        <p:nvSpPr>
          <p:cNvPr id="27" name="矩形 26"/>
          <p:cNvSpPr/>
          <p:nvPr/>
        </p:nvSpPr>
        <p:spPr>
          <a:xfrm>
            <a:off x="1092202" y="5235356"/>
            <a:ext cx="10032998"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Tree>
    <p:custDataLst>
      <p:tags r:id="rId15"/>
    </p:custDataLst>
    <p:extLst>
      <p:ext uri="{BB962C8B-B14F-4D97-AF65-F5344CB8AC3E}">
        <p14:creationId val="19439011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27"/>
                                        </p:tgtEl>
                                        <p:attrNameLst>
                                          <p:attrName>style.visibility</p:attrName>
                                        </p:attrNameLst>
                                      </p:cBhvr>
                                      <p:to>
                                        <p:strVal val="visible"/>
                                      </p:to>
                                    </p:set>
                                    <p:animEffect filter="wipe(left)" transition="in">
                                      <p:cBhvr>
                                        <p:cTn dur="500" id="1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 name="组合 1"/>
          <p:cNvGrpSpPr/>
          <p:nvPr/>
        </p:nvGrpSpPr>
        <p:grpSpPr>
          <a:xfrm>
            <a:off x="4470404" y="2270906"/>
            <a:ext cx="3251196" cy="3036914"/>
            <a:chOff x="4652964" y="2394579"/>
            <a:chExt cx="2886075" cy="2695858"/>
          </a:xfrm>
        </p:grpSpPr>
        <p:sp>
          <p:nvSpPr>
            <p:cNvPr id="3" name="MH_Title_1"/>
            <p:cNvSpPr/>
            <p:nvPr>
              <p:custDataLst>
                <p:tags r:id="rId3"/>
              </p:custDataLst>
            </p:nvPr>
          </p:nvSpPr>
          <p:spPr>
            <a:xfrm>
              <a:off x="4748071" y="2394579"/>
              <a:ext cx="2695858" cy="2695858"/>
            </a:xfrm>
            <a:prstGeom prst="donut">
              <a:avLst>
                <a:gd fmla="val 8835"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zh-CN" sz="2800">
                <a:gradFill>
                  <a:gsLst>
                    <a:gs pos="0">
                      <a:schemeClr val="accent1"/>
                    </a:gs>
                    <a:gs pos="100000">
                      <a:schemeClr val="accent2"/>
                    </a:gs>
                  </a:gsLst>
                  <a:lin ang="5400000" scaled="0"/>
                </a:gradFill>
              </a:endParaRPr>
            </a:p>
          </p:txBody>
        </p:sp>
        <p:sp>
          <p:nvSpPr>
            <p:cNvPr id="5" name="MH_Other_1"/>
            <p:cNvSpPr/>
            <p:nvPr>
              <p:custDataLst>
                <p:tags r:id="rId4"/>
              </p:custDataLst>
            </p:nvPr>
          </p:nvSpPr>
          <p:spPr>
            <a:xfrm rot="16200000">
              <a:off x="4653758" y="3531395"/>
              <a:ext cx="420687" cy="422275"/>
            </a:xfrm>
            <a:custGeom>
              <a:gdLst>
                <a:gd fmla="*/ 257175 w 514350" name="connsiteX0"/>
                <a:gd fmla="*/ 89086 h 514350" name="connsiteY0"/>
                <a:gd fmla="*/ 114170 w 514350" name="connsiteX1"/>
                <a:gd fmla="*/ 232090 h 514350" name="connsiteY1"/>
                <a:gd fmla="*/ 114170 w 514350" name="connsiteX2"/>
                <a:gd fmla="*/ 375095 h 514350" name="connsiteY2"/>
                <a:gd fmla="*/ 257175 w 514350" name="connsiteX3"/>
                <a:gd fmla="*/ 232090 h 514350" name="connsiteY3"/>
                <a:gd fmla="*/ 400179 w 514350" name="connsiteX4"/>
                <a:gd fmla="*/ 375095 h 514350" name="connsiteY4"/>
                <a:gd fmla="*/ 400179 w 514350" name="connsiteX5"/>
                <a:gd fmla="*/ 232090 h 514350" name="connsiteY5"/>
                <a:gd fmla="*/ 257175 w 514350" name="connsiteX6"/>
                <a:gd fmla="*/ 0 h 514350" name="connsiteY6"/>
                <a:gd fmla="*/ 514350 w 514350" name="connsiteX7"/>
                <a:gd fmla="*/ 257175 h 514350" name="connsiteY7"/>
                <a:gd fmla="*/ 257175 w 514350" name="connsiteX8"/>
                <a:gd fmla="*/ 514350 h 514350" name="connsiteY8"/>
                <a:gd fmla="*/ 0 w 514350" name="connsiteX9"/>
                <a:gd fmla="*/ 257175 h 514350" name="connsiteY9"/>
                <a:gd fmla="*/ 257175 w 514350" name="connsiteX10"/>
                <a:gd fmla="*/ 0 h 5143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4350" w="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zh-CN"/>
            </a:p>
          </p:txBody>
        </p:sp>
        <p:sp>
          <p:nvSpPr>
            <p:cNvPr id="6" name="MH_Other_2"/>
            <p:cNvSpPr/>
            <p:nvPr>
              <p:custDataLst>
                <p:tags r:id="rId6"/>
              </p:custDataLst>
            </p:nvPr>
          </p:nvSpPr>
          <p:spPr>
            <a:xfrm rot="19800000">
              <a:off x="5268914" y="2465389"/>
              <a:ext cx="422275" cy="420687"/>
            </a:xfrm>
            <a:custGeom>
              <a:gdLst>
                <a:gd fmla="*/ 257175 w 514350" name="connsiteX0"/>
                <a:gd fmla="*/ 89086 h 514350" name="connsiteY0"/>
                <a:gd fmla="*/ 114170 w 514350" name="connsiteX1"/>
                <a:gd fmla="*/ 232090 h 514350" name="connsiteY1"/>
                <a:gd fmla="*/ 114170 w 514350" name="connsiteX2"/>
                <a:gd fmla="*/ 375095 h 514350" name="connsiteY2"/>
                <a:gd fmla="*/ 257175 w 514350" name="connsiteX3"/>
                <a:gd fmla="*/ 232090 h 514350" name="connsiteY3"/>
                <a:gd fmla="*/ 400179 w 514350" name="connsiteX4"/>
                <a:gd fmla="*/ 375095 h 514350" name="connsiteY4"/>
                <a:gd fmla="*/ 400179 w 514350" name="connsiteX5"/>
                <a:gd fmla="*/ 232090 h 514350" name="connsiteY5"/>
                <a:gd fmla="*/ 257175 w 514350" name="connsiteX6"/>
                <a:gd fmla="*/ 0 h 514350" name="connsiteY6"/>
                <a:gd fmla="*/ 514350 w 514350" name="connsiteX7"/>
                <a:gd fmla="*/ 257175 h 514350" name="connsiteY7"/>
                <a:gd fmla="*/ 257175 w 514350" name="connsiteX8"/>
                <a:gd fmla="*/ 514350 h 514350" name="connsiteY8"/>
                <a:gd fmla="*/ 0 w 514350" name="connsiteX9"/>
                <a:gd fmla="*/ 257175 h 514350" name="connsiteY9"/>
                <a:gd fmla="*/ 257175 w 514350" name="connsiteX10"/>
                <a:gd fmla="*/ 0 h 5143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4350" w="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zh-CN"/>
            </a:p>
          </p:txBody>
        </p:sp>
        <p:sp>
          <p:nvSpPr>
            <p:cNvPr id="7" name="MH_Other_3"/>
            <p:cNvSpPr/>
            <p:nvPr>
              <p:custDataLst>
                <p:tags r:id="rId7"/>
              </p:custDataLst>
            </p:nvPr>
          </p:nvSpPr>
          <p:spPr>
            <a:xfrm rot="1800000">
              <a:off x="6500814" y="2465389"/>
              <a:ext cx="422275" cy="420687"/>
            </a:xfrm>
            <a:custGeom>
              <a:gdLst>
                <a:gd fmla="*/ 257175 w 514350" name="connsiteX0"/>
                <a:gd fmla="*/ 89086 h 514350" name="connsiteY0"/>
                <a:gd fmla="*/ 114170 w 514350" name="connsiteX1"/>
                <a:gd fmla="*/ 232090 h 514350" name="connsiteY1"/>
                <a:gd fmla="*/ 114170 w 514350" name="connsiteX2"/>
                <a:gd fmla="*/ 375095 h 514350" name="connsiteY2"/>
                <a:gd fmla="*/ 257175 w 514350" name="connsiteX3"/>
                <a:gd fmla="*/ 232090 h 514350" name="connsiteY3"/>
                <a:gd fmla="*/ 400179 w 514350" name="connsiteX4"/>
                <a:gd fmla="*/ 375095 h 514350" name="connsiteY4"/>
                <a:gd fmla="*/ 400179 w 514350" name="connsiteX5"/>
                <a:gd fmla="*/ 232090 h 514350" name="connsiteY5"/>
                <a:gd fmla="*/ 257175 w 514350" name="connsiteX6"/>
                <a:gd fmla="*/ 0 h 514350" name="connsiteY6"/>
                <a:gd fmla="*/ 514350 w 514350" name="connsiteX7"/>
                <a:gd fmla="*/ 257175 h 514350" name="connsiteY7"/>
                <a:gd fmla="*/ 257175 w 514350" name="connsiteX8"/>
                <a:gd fmla="*/ 514350 h 514350" name="connsiteY8"/>
                <a:gd fmla="*/ 0 w 514350" name="connsiteX9"/>
                <a:gd fmla="*/ 257175 h 514350" name="connsiteY9"/>
                <a:gd fmla="*/ 257175 w 514350" name="connsiteX10"/>
                <a:gd fmla="*/ 0 h 5143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4350" w="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zh-CN"/>
            </a:p>
          </p:txBody>
        </p:sp>
        <p:sp>
          <p:nvSpPr>
            <p:cNvPr id="8" name="MH_Other_4"/>
            <p:cNvSpPr/>
            <p:nvPr>
              <p:custDataLst>
                <p:tags r:id="rId8"/>
              </p:custDataLst>
            </p:nvPr>
          </p:nvSpPr>
          <p:spPr>
            <a:xfrm rot="5400000">
              <a:off x="7117558" y="3531395"/>
              <a:ext cx="420687" cy="422275"/>
            </a:xfrm>
            <a:custGeom>
              <a:gdLst>
                <a:gd fmla="*/ 257175 w 514350" name="connsiteX0"/>
                <a:gd fmla="*/ 89086 h 514350" name="connsiteY0"/>
                <a:gd fmla="*/ 114170 w 514350" name="connsiteX1"/>
                <a:gd fmla="*/ 232090 h 514350" name="connsiteY1"/>
                <a:gd fmla="*/ 114170 w 514350" name="connsiteX2"/>
                <a:gd fmla="*/ 375095 h 514350" name="connsiteY2"/>
                <a:gd fmla="*/ 257175 w 514350" name="connsiteX3"/>
                <a:gd fmla="*/ 232090 h 514350" name="connsiteY3"/>
                <a:gd fmla="*/ 400179 w 514350" name="connsiteX4"/>
                <a:gd fmla="*/ 375095 h 514350" name="connsiteY4"/>
                <a:gd fmla="*/ 400179 w 514350" name="connsiteX5"/>
                <a:gd fmla="*/ 232090 h 514350" name="connsiteY5"/>
                <a:gd fmla="*/ 257175 w 514350" name="connsiteX6"/>
                <a:gd fmla="*/ 0 h 514350" name="connsiteY6"/>
                <a:gd fmla="*/ 514350 w 514350" name="connsiteX7"/>
                <a:gd fmla="*/ 257175 h 514350" name="connsiteY7"/>
                <a:gd fmla="*/ 257175 w 514350" name="connsiteX8"/>
                <a:gd fmla="*/ 514350 h 514350" name="connsiteY8"/>
                <a:gd fmla="*/ 0 w 514350" name="connsiteX9"/>
                <a:gd fmla="*/ 257175 h 514350" name="connsiteY9"/>
                <a:gd fmla="*/ 257175 w 514350" name="connsiteX10"/>
                <a:gd fmla="*/ 0 h 5143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4350" w="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zh-CN"/>
            </a:p>
          </p:txBody>
        </p:sp>
        <p:sp>
          <p:nvSpPr>
            <p:cNvPr id="9" name="MH_Other_5"/>
            <p:cNvSpPr/>
            <p:nvPr>
              <p:custDataLst>
                <p:tags r:id="rId9"/>
              </p:custDataLst>
            </p:nvPr>
          </p:nvSpPr>
          <p:spPr>
            <a:xfrm rot="9000000">
              <a:off x="6500814" y="4598989"/>
              <a:ext cx="422275" cy="420687"/>
            </a:xfrm>
            <a:custGeom>
              <a:gdLst>
                <a:gd fmla="*/ 257175 w 514350" name="connsiteX0"/>
                <a:gd fmla="*/ 89086 h 514350" name="connsiteY0"/>
                <a:gd fmla="*/ 114170 w 514350" name="connsiteX1"/>
                <a:gd fmla="*/ 232090 h 514350" name="connsiteY1"/>
                <a:gd fmla="*/ 114170 w 514350" name="connsiteX2"/>
                <a:gd fmla="*/ 375095 h 514350" name="connsiteY2"/>
                <a:gd fmla="*/ 257175 w 514350" name="connsiteX3"/>
                <a:gd fmla="*/ 232090 h 514350" name="connsiteY3"/>
                <a:gd fmla="*/ 400179 w 514350" name="connsiteX4"/>
                <a:gd fmla="*/ 375095 h 514350" name="connsiteY4"/>
                <a:gd fmla="*/ 400179 w 514350" name="connsiteX5"/>
                <a:gd fmla="*/ 232090 h 514350" name="connsiteY5"/>
                <a:gd fmla="*/ 257175 w 514350" name="connsiteX6"/>
                <a:gd fmla="*/ 0 h 514350" name="connsiteY6"/>
                <a:gd fmla="*/ 514350 w 514350" name="connsiteX7"/>
                <a:gd fmla="*/ 257175 h 514350" name="connsiteY7"/>
                <a:gd fmla="*/ 257175 w 514350" name="connsiteX8"/>
                <a:gd fmla="*/ 514350 h 514350" name="connsiteY8"/>
                <a:gd fmla="*/ 0 w 514350" name="connsiteX9"/>
                <a:gd fmla="*/ 257175 h 514350" name="connsiteY9"/>
                <a:gd fmla="*/ 257175 w 514350" name="connsiteX10"/>
                <a:gd fmla="*/ 0 h 5143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4350" w="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zh-CN"/>
            </a:p>
          </p:txBody>
        </p:sp>
        <p:sp>
          <p:nvSpPr>
            <p:cNvPr id="10" name="MH_Other_6"/>
            <p:cNvSpPr/>
            <p:nvPr>
              <p:custDataLst>
                <p:tags r:id="rId10"/>
              </p:custDataLst>
            </p:nvPr>
          </p:nvSpPr>
          <p:spPr>
            <a:xfrm rot="12600000">
              <a:off x="5268914" y="4598989"/>
              <a:ext cx="422275" cy="420687"/>
            </a:xfrm>
            <a:custGeom>
              <a:gdLst>
                <a:gd fmla="*/ 257175 w 514350" name="connsiteX0"/>
                <a:gd fmla="*/ 89086 h 514350" name="connsiteY0"/>
                <a:gd fmla="*/ 114170 w 514350" name="connsiteX1"/>
                <a:gd fmla="*/ 232090 h 514350" name="connsiteY1"/>
                <a:gd fmla="*/ 114170 w 514350" name="connsiteX2"/>
                <a:gd fmla="*/ 375095 h 514350" name="connsiteY2"/>
                <a:gd fmla="*/ 257175 w 514350" name="connsiteX3"/>
                <a:gd fmla="*/ 232090 h 514350" name="connsiteY3"/>
                <a:gd fmla="*/ 400179 w 514350" name="connsiteX4"/>
                <a:gd fmla="*/ 375095 h 514350" name="connsiteY4"/>
                <a:gd fmla="*/ 400179 w 514350" name="connsiteX5"/>
                <a:gd fmla="*/ 232090 h 514350" name="connsiteY5"/>
                <a:gd fmla="*/ 257175 w 514350" name="connsiteX6"/>
                <a:gd fmla="*/ 0 h 514350" name="connsiteY6"/>
                <a:gd fmla="*/ 514350 w 514350" name="connsiteX7"/>
                <a:gd fmla="*/ 257175 h 514350" name="connsiteY7"/>
                <a:gd fmla="*/ 257175 w 514350" name="connsiteX8"/>
                <a:gd fmla="*/ 514350 h 514350" name="connsiteY8"/>
                <a:gd fmla="*/ 0 w 514350" name="connsiteX9"/>
                <a:gd fmla="*/ 257175 h 514350" name="connsiteY9"/>
                <a:gd fmla="*/ 257175 w 514350" name="connsiteX10"/>
                <a:gd fmla="*/ 0 h 5143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4350" w="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zh-CN"/>
            </a:p>
          </p:txBody>
        </p:sp>
      </p:grpSp>
      <p:grpSp>
        <p:nvGrpSpPr>
          <p:cNvPr id="17" name="组合 16"/>
          <p:cNvGrpSpPr/>
          <p:nvPr/>
        </p:nvGrpSpPr>
        <p:grpSpPr>
          <a:xfrm>
            <a:off x="3118566" y="332266"/>
            <a:ext cx="5954868" cy="859018"/>
            <a:chOff x="3118566" y="332266"/>
            <a:chExt cx="5954868" cy="859018"/>
          </a:xfrm>
        </p:grpSpPr>
        <p:pic>
          <p:nvPicPr>
            <p:cNvPr id="18" name="图片 17"/>
            <p:cNvPicPr>
              <a:picLocks noChangeAspect="1"/>
            </p:cNvPicPr>
            <p:nvPr/>
          </p:nvPicPr>
          <p:blipFill>
            <a:blip r:embed="rId11"/>
            <a:stretch>
              <a:fillRect/>
            </a:stretch>
          </p:blipFill>
          <p:spPr>
            <a:xfrm>
              <a:off x="3118566" y="606614"/>
              <a:ext cx="656733" cy="406749"/>
            </a:xfrm>
            <a:prstGeom prst="rect">
              <a:avLst/>
            </a:prstGeom>
          </p:spPr>
        </p:pic>
        <p:sp>
          <p:nvSpPr>
            <p:cNvPr id="19" name="文本框 18"/>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20" name="图片 19"/>
            <p:cNvPicPr>
              <a:picLocks noChangeAspect="1"/>
            </p:cNvPicPr>
            <p:nvPr/>
          </p:nvPicPr>
          <p:blipFill>
            <a:blip r:embed="rId11"/>
            <a:stretch>
              <a:fillRect/>
            </a:stretch>
          </p:blipFill>
          <p:spPr>
            <a:xfrm flipH="1">
              <a:off x="8416701" y="606614"/>
              <a:ext cx="656733" cy="406749"/>
            </a:xfrm>
            <a:prstGeom prst="rect">
              <a:avLst/>
            </a:prstGeom>
          </p:spPr>
        </p:pic>
      </p:grpSp>
      <p:grpSp>
        <p:nvGrpSpPr>
          <p:cNvPr id="21" name="组合 20"/>
          <p:cNvGrpSpPr/>
          <p:nvPr/>
        </p:nvGrpSpPr>
        <p:grpSpPr>
          <a:xfrm>
            <a:off x="8072812" y="1745449"/>
            <a:ext cx="3244476" cy="1165673"/>
            <a:chOff x="874713" y="3195403"/>
            <a:chExt cx="3244476" cy="1165673"/>
          </a:xfrm>
        </p:grpSpPr>
        <p:sp>
          <p:nvSpPr>
            <p:cNvPr id="22" name="矩形 21"/>
            <p:cNvSpPr/>
            <p:nvPr/>
          </p:nvSpPr>
          <p:spPr>
            <a:xfrm>
              <a:off x="874713" y="3677811"/>
              <a:ext cx="3244476"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23" name="矩形 22"/>
            <p:cNvSpPr/>
            <p:nvPr/>
          </p:nvSpPr>
          <p:spPr>
            <a:xfrm>
              <a:off x="874714"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24" name="组合 23"/>
          <p:cNvGrpSpPr/>
          <p:nvPr/>
        </p:nvGrpSpPr>
        <p:grpSpPr>
          <a:xfrm>
            <a:off x="8072812" y="3206526"/>
            <a:ext cx="3244476" cy="1165673"/>
            <a:chOff x="874713" y="3195403"/>
            <a:chExt cx="3244476" cy="1165673"/>
          </a:xfrm>
        </p:grpSpPr>
        <p:sp>
          <p:nvSpPr>
            <p:cNvPr id="25" name="矩形 24"/>
            <p:cNvSpPr/>
            <p:nvPr/>
          </p:nvSpPr>
          <p:spPr>
            <a:xfrm>
              <a:off x="874713" y="3677813"/>
              <a:ext cx="3244476"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26" name="矩形 25"/>
            <p:cNvSpPr/>
            <p:nvPr/>
          </p:nvSpPr>
          <p:spPr>
            <a:xfrm>
              <a:off x="874714"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27" name="组合 26"/>
          <p:cNvGrpSpPr/>
          <p:nvPr/>
        </p:nvGrpSpPr>
        <p:grpSpPr>
          <a:xfrm>
            <a:off x="8072812" y="4667603"/>
            <a:ext cx="3244476" cy="1165673"/>
            <a:chOff x="874713" y="3195403"/>
            <a:chExt cx="3244476" cy="1165673"/>
          </a:xfrm>
        </p:grpSpPr>
        <p:sp>
          <p:nvSpPr>
            <p:cNvPr id="28" name="矩形 27"/>
            <p:cNvSpPr/>
            <p:nvPr/>
          </p:nvSpPr>
          <p:spPr>
            <a:xfrm>
              <a:off x="874713" y="3677811"/>
              <a:ext cx="3244476"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29" name="矩形 28"/>
            <p:cNvSpPr/>
            <p:nvPr/>
          </p:nvSpPr>
          <p:spPr>
            <a:xfrm>
              <a:off x="874714"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0" name="组合 29"/>
          <p:cNvGrpSpPr/>
          <p:nvPr/>
        </p:nvGrpSpPr>
        <p:grpSpPr>
          <a:xfrm>
            <a:off x="1039463" y="1745449"/>
            <a:ext cx="3244476" cy="1165673"/>
            <a:chOff x="874713" y="3195403"/>
            <a:chExt cx="3244476" cy="1165673"/>
          </a:xfrm>
        </p:grpSpPr>
        <p:sp>
          <p:nvSpPr>
            <p:cNvPr id="31" name="矩形 30"/>
            <p:cNvSpPr/>
            <p:nvPr/>
          </p:nvSpPr>
          <p:spPr>
            <a:xfrm>
              <a:off x="874713" y="3677811"/>
              <a:ext cx="3244476" cy="67665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32" name="矩形 31"/>
            <p:cNvSpPr/>
            <p:nvPr/>
          </p:nvSpPr>
          <p:spPr>
            <a:xfrm>
              <a:off x="1877215" y="3195403"/>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3" name="组合 32"/>
          <p:cNvGrpSpPr/>
          <p:nvPr/>
        </p:nvGrpSpPr>
        <p:grpSpPr>
          <a:xfrm>
            <a:off x="1039463" y="3206526"/>
            <a:ext cx="3244476" cy="1165673"/>
            <a:chOff x="874713" y="3195403"/>
            <a:chExt cx="3244476" cy="1165673"/>
          </a:xfrm>
        </p:grpSpPr>
        <p:sp>
          <p:nvSpPr>
            <p:cNvPr id="34" name="矩形 33"/>
            <p:cNvSpPr/>
            <p:nvPr/>
          </p:nvSpPr>
          <p:spPr>
            <a:xfrm>
              <a:off x="874713" y="3677813"/>
              <a:ext cx="3244476" cy="67665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35" name="矩形 34"/>
            <p:cNvSpPr/>
            <p:nvPr/>
          </p:nvSpPr>
          <p:spPr>
            <a:xfrm>
              <a:off x="1877215" y="3195403"/>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6" name="组合 35"/>
          <p:cNvGrpSpPr/>
          <p:nvPr/>
        </p:nvGrpSpPr>
        <p:grpSpPr>
          <a:xfrm>
            <a:off x="1039463" y="4667603"/>
            <a:ext cx="3244476" cy="1165673"/>
            <a:chOff x="874713" y="3195403"/>
            <a:chExt cx="3244476" cy="1165673"/>
          </a:xfrm>
        </p:grpSpPr>
        <p:sp>
          <p:nvSpPr>
            <p:cNvPr id="37" name="矩形 36"/>
            <p:cNvSpPr/>
            <p:nvPr/>
          </p:nvSpPr>
          <p:spPr>
            <a:xfrm>
              <a:off x="874713" y="3677811"/>
              <a:ext cx="3244476" cy="67665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38" name="矩形 37"/>
            <p:cNvSpPr/>
            <p:nvPr/>
          </p:nvSpPr>
          <p:spPr>
            <a:xfrm>
              <a:off x="1877215" y="3195403"/>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spTree>
    <p:custDataLst>
      <p:tags r:id="rId12"/>
    </p:custDataLst>
    <p:extLst>
      <p:ext uri="{BB962C8B-B14F-4D97-AF65-F5344CB8AC3E}">
        <p14:creationId val="29716629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fltVal val="0"/>
                                          </p:val>
                                        </p:tav>
                                        <p:tav tm="100000">
                                          <p:val>
                                            <p:strVal val="#ppt_h"/>
                                          </p:val>
                                        </p:tav>
                                      </p:tavLst>
                                    </p:anim>
                                    <p:animEffect filter="fade" transition="in">
                                      <p:cBhvr>
                                        <p:cTn dur="500" id="15"/>
                                        <p:tgtEl>
                                          <p:spTgt spid="2"/>
                                        </p:tgtEl>
                                      </p:cBhvr>
                                    </p:animEffect>
                                  </p:childTnLst>
                                </p:cTn>
                              </p:par>
                            </p:childTnLst>
                          </p:cTn>
                        </p:par>
                        <p:par>
                          <p:cTn fill="hold" id="16" nodeType="afterGroup">
                            <p:stCondLst>
                              <p:cond delay="1000"/>
                            </p:stCondLst>
                            <p:childTnLst>
                              <p:par>
                                <p:cTn fill="hold" id="17" nodeType="afterEffect" presetClass="entr" presetID="2" presetSubtype="8">
                                  <p:stCondLst>
                                    <p:cond delay="0"/>
                                  </p:stCondLst>
                                  <p:childTnLst>
                                    <p:set>
                                      <p:cBhvr>
                                        <p:cTn dur="1" fill="hold" id="18">
                                          <p:stCondLst>
                                            <p:cond delay="0"/>
                                          </p:stCondLst>
                                        </p:cTn>
                                        <p:tgtEl>
                                          <p:spTgt spid="30"/>
                                        </p:tgtEl>
                                        <p:attrNameLst>
                                          <p:attrName>style.visibility</p:attrName>
                                        </p:attrNameLst>
                                      </p:cBhvr>
                                      <p:to>
                                        <p:strVal val="visible"/>
                                      </p:to>
                                    </p:set>
                                    <p:anim calcmode="lin" valueType="num">
                                      <p:cBhvr additive="base">
                                        <p:cTn dur="500" fill="hold" id="19"/>
                                        <p:tgtEl>
                                          <p:spTgt spid="30"/>
                                        </p:tgtEl>
                                        <p:attrNameLst>
                                          <p:attrName>ppt_x</p:attrName>
                                        </p:attrNameLst>
                                      </p:cBhvr>
                                      <p:tavLst>
                                        <p:tav tm="0">
                                          <p:val>
                                            <p:strVal val="0-#ppt_w/2"/>
                                          </p:val>
                                        </p:tav>
                                        <p:tav tm="100000">
                                          <p:val>
                                            <p:strVal val="#ppt_x"/>
                                          </p:val>
                                        </p:tav>
                                      </p:tavLst>
                                    </p:anim>
                                    <p:anim calcmode="lin" valueType="num">
                                      <p:cBhvr additive="base">
                                        <p:cTn dur="500" fill="hold" id="20"/>
                                        <p:tgtEl>
                                          <p:spTgt spid="30"/>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33"/>
                                        </p:tgtEl>
                                        <p:attrNameLst>
                                          <p:attrName>style.visibility</p:attrName>
                                        </p:attrNameLst>
                                      </p:cBhvr>
                                      <p:to>
                                        <p:strVal val="visible"/>
                                      </p:to>
                                    </p:set>
                                    <p:anim calcmode="lin" valueType="num">
                                      <p:cBhvr additive="base">
                                        <p:cTn dur="500" fill="hold" id="23"/>
                                        <p:tgtEl>
                                          <p:spTgt spid="33"/>
                                        </p:tgtEl>
                                        <p:attrNameLst>
                                          <p:attrName>ppt_x</p:attrName>
                                        </p:attrNameLst>
                                      </p:cBhvr>
                                      <p:tavLst>
                                        <p:tav tm="0">
                                          <p:val>
                                            <p:strVal val="0-#ppt_w/2"/>
                                          </p:val>
                                        </p:tav>
                                        <p:tav tm="100000">
                                          <p:val>
                                            <p:strVal val="#ppt_x"/>
                                          </p:val>
                                        </p:tav>
                                      </p:tavLst>
                                    </p:anim>
                                    <p:anim calcmode="lin" valueType="num">
                                      <p:cBhvr additive="base">
                                        <p:cTn dur="500" fill="hold" id="24"/>
                                        <p:tgtEl>
                                          <p:spTgt spid="33"/>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500" fill="hold" id="27"/>
                                        <p:tgtEl>
                                          <p:spTgt spid="36"/>
                                        </p:tgtEl>
                                        <p:attrNameLst>
                                          <p:attrName>ppt_x</p:attrName>
                                        </p:attrNameLst>
                                      </p:cBhvr>
                                      <p:tavLst>
                                        <p:tav tm="0">
                                          <p:val>
                                            <p:strVal val="0-#ppt_w/2"/>
                                          </p:val>
                                        </p:tav>
                                        <p:tav tm="100000">
                                          <p:val>
                                            <p:strVal val="#ppt_x"/>
                                          </p:val>
                                        </p:tav>
                                      </p:tavLst>
                                    </p:anim>
                                    <p:anim calcmode="lin" valueType="num">
                                      <p:cBhvr additive="base">
                                        <p:cTn dur="500" fill="hold" id="28"/>
                                        <p:tgtEl>
                                          <p:spTgt spid="36"/>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additive="base">
                                        <p:cTn dur="500" fill="hold" id="31"/>
                                        <p:tgtEl>
                                          <p:spTgt spid="21"/>
                                        </p:tgtEl>
                                        <p:attrNameLst>
                                          <p:attrName>ppt_x</p:attrName>
                                        </p:attrNameLst>
                                      </p:cBhvr>
                                      <p:tavLst>
                                        <p:tav tm="0">
                                          <p:val>
                                            <p:strVal val="1+#ppt_w/2"/>
                                          </p:val>
                                        </p:tav>
                                        <p:tav tm="100000">
                                          <p:val>
                                            <p:strVal val="#ppt_x"/>
                                          </p:val>
                                        </p:tav>
                                      </p:tavLst>
                                    </p:anim>
                                    <p:anim calcmode="lin" valueType="num">
                                      <p:cBhvr additive="base">
                                        <p:cTn dur="500" fill="hold" id="32"/>
                                        <p:tgtEl>
                                          <p:spTgt spid="21"/>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0"/>
                                  </p:stCondLst>
                                  <p:childTnLst>
                                    <p:set>
                                      <p:cBhvr>
                                        <p:cTn dur="1" fill="hold" id="34">
                                          <p:stCondLst>
                                            <p:cond delay="0"/>
                                          </p:stCondLst>
                                        </p:cTn>
                                        <p:tgtEl>
                                          <p:spTgt spid="24"/>
                                        </p:tgtEl>
                                        <p:attrNameLst>
                                          <p:attrName>style.visibility</p:attrName>
                                        </p:attrNameLst>
                                      </p:cBhvr>
                                      <p:to>
                                        <p:strVal val="visible"/>
                                      </p:to>
                                    </p:set>
                                    <p:anim calcmode="lin" valueType="num">
                                      <p:cBhvr additive="base">
                                        <p:cTn dur="500" fill="hold" id="35"/>
                                        <p:tgtEl>
                                          <p:spTgt spid="24"/>
                                        </p:tgtEl>
                                        <p:attrNameLst>
                                          <p:attrName>ppt_x</p:attrName>
                                        </p:attrNameLst>
                                      </p:cBhvr>
                                      <p:tavLst>
                                        <p:tav tm="0">
                                          <p:val>
                                            <p:strVal val="1+#ppt_w/2"/>
                                          </p:val>
                                        </p:tav>
                                        <p:tav tm="100000">
                                          <p:val>
                                            <p:strVal val="#ppt_x"/>
                                          </p:val>
                                        </p:tav>
                                      </p:tavLst>
                                    </p:anim>
                                    <p:anim calcmode="lin" valueType="num">
                                      <p:cBhvr additive="base">
                                        <p:cTn dur="500" fill="hold" id="36"/>
                                        <p:tgtEl>
                                          <p:spTgt spid="24"/>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0"/>
                                  </p:stCondLst>
                                  <p:childTnLst>
                                    <p:set>
                                      <p:cBhvr>
                                        <p:cTn dur="1" fill="hold" id="38">
                                          <p:stCondLst>
                                            <p:cond delay="0"/>
                                          </p:stCondLst>
                                        </p:cTn>
                                        <p:tgtEl>
                                          <p:spTgt spid="27"/>
                                        </p:tgtEl>
                                        <p:attrNameLst>
                                          <p:attrName>style.visibility</p:attrName>
                                        </p:attrNameLst>
                                      </p:cBhvr>
                                      <p:to>
                                        <p:strVal val="visible"/>
                                      </p:to>
                                    </p:set>
                                    <p:anim calcmode="lin" valueType="num">
                                      <p:cBhvr additive="base">
                                        <p:cTn dur="500" fill="hold" id="39"/>
                                        <p:tgtEl>
                                          <p:spTgt spid="27"/>
                                        </p:tgtEl>
                                        <p:attrNameLst>
                                          <p:attrName>ppt_x</p:attrName>
                                        </p:attrNameLst>
                                      </p:cBhvr>
                                      <p:tavLst>
                                        <p:tav tm="0">
                                          <p:val>
                                            <p:strVal val="1+#ppt_w/2"/>
                                          </p:val>
                                        </p:tav>
                                        <p:tav tm="100000">
                                          <p:val>
                                            <p:strVal val="#ppt_x"/>
                                          </p:val>
                                        </p:tav>
                                      </p:tavLst>
                                    </p:anim>
                                    <p:anim calcmode="lin" valueType="num">
                                      <p:cBhvr additive="base">
                                        <p:cTn dur="500" fill="hold" id="40"/>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5" name="组合 4"/>
          <p:cNvGrpSpPr/>
          <p:nvPr/>
        </p:nvGrpSpPr>
        <p:grpSpPr>
          <a:xfrm>
            <a:off x="3216161" y="2017093"/>
            <a:ext cx="1651343" cy="1620911"/>
            <a:chOff x="3317876" y="2235200"/>
            <a:chExt cx="1636713" cy="1606551"/>
          </a:xfrm>
        </p:grpSpPr>
        <p:sp>
          <p:nvSpPr>
            <p:cNvPr id="2052" name="MH_Other_2"/>
            <p:cNvSpPr>
              <a:spLocks noEditPoints="1"/>
            </p:cNvSpPr>
            <p:nvPr>
              <p:custDataLst>
                <p:tags r:id="rId3"/>
              </p:custDataLst>
            </p:nvPr>
          </p:nvSpPr>
          <p:spPr bwMode="auto">
            <a:xfrm>
              <a:off x="3317876" y="2235200"/>
              <a:ext cx="1598613" cy="1403350"/>
            </a:xfrm>
            <a:custGeom>
              <a:gdLst>
                <a:gd fmla="*/ 2147483646 w 737" name="T0"/>
                <a:gd fmla="*/ 2147483646 h 648" name="T1"/>
                <a:gd fmla="*/ 2147483646 w 737" name="T2"/>
                <a:gd fmla="*/ 2147483646 h 648" name="T3"/>
                <a:gd fmla="*/ 2147483646 w 737" name="T4"/>
                <a:gd fmla="*/ 2147483646 h 648" name="T5"/>
                <a:gd fmla="*/ 2147483646 w 737" name="T6"/>
                <a:gd fmla="*/ 2147483646 h 648" name="T7"/>
                <a:gd fmla="*/ 2147483646 w 737" name="T8"/>
                <a:gd fmla="*/ 2147483646 h 648" name="T9"/>
                <a:gd fmla="*/ 2147483646 w 737" name="T10"/>
                <a:gd fmla="*/ 2147483646 h 648" name="T11"/>
                <a:gd fmla="*/ 2147483646 w 737" name="T12"/>
                <a:gd fmla="*/ 2147483646 h 648" name="T13"/>
                <a:gd fmla="*/ 2147483646 w 737" name="T14"/>
                <a:gd fmla="*/ 2147483646 h 648" name="T15"/>
                <a:gd fmla="*/ 2147483646 w 737" name="T16"/>
                <a:gd fmla="*/ 2147483646 h 648" name="T17"/>
                <a:gd fmla="*/ 2147483646 w 737" name="T18"/>
                <a:gd fmla="*/ 2147483646 h 648" name="T19"/>
                <a:gd fmla="*/ 2147483646 w 737" name="T20"/>
                <a:gd fmla="*/ 2147483646 h 648" name="T21"/>
                <a:gd fmla="*/ 2147483646 w 737" name="T22"/>
                <a:gd fmla="*/ 2147483646 h 648" name="T23"/>
                <a:gd fmla="*/ 2147483646 w 737" name="T24"/>
                <a:gd fmla="*/ 2147483646 h 648" name="T25"/>
                <a:gd fmla="*/ 2147483646 w 737" name="T26"/>
                <a:gd fmla="*/ 2147483646 h 648" name="T27"/>
                <a:gd fmla="*/ 2147483646 w 737" name="T28"/>
                <a:gd fmla="*/ 2147483646 h 648" name="T29"/>
                <a:gd fmla="*/ 2147483646 w 737" name="T30"/>
                <a:gd fmla="*/ 2147483646 h 648" name="T31"/>
                <a:gd fmla="*/ 2147483646 w 737" name="T32"/>
                <a:gd fmla="*/ 2147483646 h 648" name="T33"/>
                <a:gd fmla="*/ 2147483646 w 737" name="T34"/>
                <a:gd fmla="*/ 2147483646 h 648" name="T35"/>
                <a:gd fmla="*/ 2147483646 w 737" name="T36"/>
                <a:gd fmla="*/ 2147483646 h 648" name="T37"/>
                <a:gd fmla="*/ 2147483646 w 737" name="T38"/>
                <a:gd fmla="*/ 2147483646 h 648" name="T39"/>
                <a:gd fmla="*/ 2147483646 w 737" name="T40"/>
                <a:gd fmla="*/ 2147483646 h 648" name="T41"/>
                <a:gd fmla="*/ 2147483646 w 737" name="T42"/>
                <a:gd fmla="*/ 2147483646 h 648" name="T43"/>
                <a:gd fmla="*/ 2147483646 w 737" name="T44"/>
                <a:gd fmla="*/ 2147483646 h 648" name="T45"/>
                <a:gd fmla="*/ 2147483646 w 737" name="T46"/>
                <a:gd fmla="*/ 2147483646 h 648" name="T47"/>
                <a:gd fmla="*/ 2147483646 w 737" name="T48"/>
                <a:gd fmla="*/ 2147483646 h 648" name="T49"/>
                <a:gd fmla="*/ 2147483646 w 737" name="T50"/>
                <a:gd fmla="*/ 2147483646 h 648" name="T51"/>
                <a:gd fmla="*/ 2147483646 w 737" name="T52"/>
                <a:gd fmla="*/ 2147483646 h 648" name="T53"/>
                <a:gd fmla="*/ 2147483646 w 737" name="T54"/>
                <a:gd fmla="*/ 2147483646 h 648" name="T55"/>
                <a:gd fmla="*/ 2147483646 w 737" name="T56"/>
                <a:gd fmla="*/ 2147483646 h 648" name="T57"/>
                <a:gd fmla="*/ 2147483646 w 737" name="T58"/>
                <a:gd fmla="*/ 2147483646 h 648" name="T59"/>
                <a:gd fmla="*/ 2147483646 w 737" name="T60"/>
                <a:gd fmla="*/ 2147483646 h 648" name="T61"/>
                <a:gd fmla="*/ 2147483646 w 737" name="T62"/>
                <a:gd fmla="*/ 2147483646 h 648" name="T63"/>
                <a:gd fmla="*/ 2147483646 w 737" name="T64"/>
                <a:gd fmla="*/ 2147483646 h 648" name="T65"/>
                <a:gd fmla="*/ 2147483646 w 737" name="T66"/>
                <a:gd fmla="*/ 2147483646 h 648" name="T67"/>
                <a:gd fmla="*/ 2147483646 w 737" name="T68"/>
                <a:gd fmla="*/ 2147483646 h 648" name="T69"/>
                <a:gd fmla="*/ 2147483646 w 737" name="T70"/>
                <a:gd fmla="*/ 2147483646 h 648" name="T71"/>
                <a:gd fmla="*/ 2147483646 w 737" name="T72"/>
                <a:gd fmla="*/ 2147483646 h 648" name="T73"/>
                <a:gd fmla="*/ 2147483646 w 737" name="T74"/>
                <a:gd fmla="*/ 2147483646 h 648" name="T75"/>
                <a:gd fmla="*/ 2147483646 w 737" name="T76"/>
                <a:gd fmla="*/ 2147483646 h 648" name="T77"/>
                <a:gd fmla="*/ 2147483646 w 737" name="T78"/>
                <a:gd fmla="*/ 2147483646 h 648" name="T79"/>
                <a:gd fmla="*/ 2147483646 w 737" name="T80"/>
                <a:gd fmla="*/ 2147483646 h 648" name="T81"/>
                <a:gd fmla="*/ 2147483646 w 737" name="T82"/>
                <a:gd fmla="*/ 2147483646 h 648" name="T83"/>
                <a:gd fmla="*/ 2147483646 w 737" name="T84"/>
                <a:gd fmla="*/ 2147483646 h 648" name="T85"/>
                <a:gd fmla="*/ 2147483646 w 737" name="T86"/>
                <a:gd fmla="*/ 2147483646 h 648" name="T87"/>
                <a:gd fmla="*/ 2147483646 w 737" name="T88"/>
                <a:gd fmla="*/ 2147483646 h 648" name="T89"/>
                <a:gd fmla="*/ 2147483646 w 737" name="T90"/>
                <a:gd fmla="*/ 2147483646 h 648" name="T91"/>
                <a:gd fmla="*/ 2147483646 w 737" name="T92"/>
                <a:gd fmla="*/ 2147483646 h 648" name="T93"/>
                <a:gd fmla="*/ 2147483646 w 737" name="T94"/>
                <a:gd fmla="*/ 2147483646 h 648" name="T95"/>
                <a:gd fmla="*/ 2147483646 w 737" name="T96"/>
                <a:gd fmla="*/ 2147483646 h 648" name="T97"/>
                <a:gd fmla="*/ 2147483646 w 737" name="T98"/>
                <a:gd fmla="*/ 2147483646 h 648" name="T99"/>
                <a:gd fmla="*/ 2147483646 w 737" name="T100"/>
                <a:gd fmla="*/ 2147483646 h 648" name="T101"/>
                <a:gd fmla="*/ 2147483646 w 737" name="T102"/>
                <a:gd fmla="*/ 2147483646 h 648" name="T103"/>
                <a:gd fmla="*/ 2147483646 w 737" name="T104"/>
                <a:gd fmla="*/ 2147483646 h 648" name="T105"/>
                <a:gd fmla="*/ 2147483646 w 737" name="T106"/>
                <a:gd fmla="*/ 2147483646 h 648" name="T107"/>
                <a:gd fmla="*/ 2147483646 w 737" name="T108"/>
                <a:gd fmla="*/ 2147483646 h 648" name="T109"/>
                <a:gd fmla="*/ 2147483646 w 737" name="T110"/>
                <a:gd fmla="*/ 2147483646 h 648" name="T111"/>
                <a:gd fmla="*/ 2147483646 w 737" name="T112"/>
                <a:gd fmla="*/ 2147483646 h 648" name="T113"/>
                <a:gd fmla="*/ 2147483646 w 737" name="T114"/>
                <a:gd fmla="*/ 2147483646 h 648" name="T115"/>
                <a:gd fmla="*/ 2147483646 w 737" name="T116"/>
                <a:gd fmla="*/ 2147483646 h 648" name="T117"/>
                <a:gd fmla="*/ 2147483646 w 737" name="T118"/>
                <a:gd fmla="*/ 2147483646 h 648" name="T119"/>
                <a:gd fmla="*/ 2147483646 w 737" name="T120"/>
                <a:gd fmla="*/ 2147483646 h 648" name="T121"/>
                <a:gd fmla="*/ 2147483646 w 737" name="T122"/>
                <a:gd fmla="*/ 2147483646 h 648" name="T123"/>
                <a:gd fmla="*/ 2147483646 w 737" name="T124"/>
                <a:gd fmla="*/ 2147483646 h 64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48" w="737">
                  <a:moveTo>
                    <a:pt x="734" y="266"/>
                  </a:moveTo>
                  <a:cubicBezTo>
                    <a:pt x="734" y="264"/>
                    <a:pt x="733" y="262"/>
                    <a:pt x="733" y="262"/>
                  </a:cubicBezTo>
                  <a:cubicBezTo>
                    <a:pt x="734" y="265"/>
                    <a:pt x="734" y="261"/>
                    <a:pt x="734" y="261"/>
                  </a:cubicBezTo>
                  <a:cubicBezTo>
                    <a:pt x="735" y="262"/>
                    <a:pt x="735" y="263"/>
                    <a:pt x="735" y="264"/>
                  </a:cubicBezTo>
                  <a:cubicBezTo>
                    <a:pt x="737" y="263"/>
                    <a:pt x="733" y="256"/>
                    <a:pt x="732" y="253"/>
                  </a:cubicBezTo>
                  <a:cubicBezTo>
                    <a:pt x="730" y="249"/>
                    <a:pt x="733" y="250"/>
                    <a:pt x="731" y="245"/>
                  </a:cubicBezTo>
                  <a:cubicBezTo>
                    <a:pt x="731" y="245"/>
                    <a:pt x="731" y="247"/>
                    <a:pt x="731" y="247"/>
                  </a:cubicBezTo>
                  <a:cubicBezTo>
                    <a:pt x="729" y="244"/>
                    <a:pt x="727" y="240"/>
                    <a:pt x="728" y="237"/>
                  </a:cubicBezTo>
                  <a:cubicBezTo>
                    <a:pt x="729" y="240"/>
                    <a:pt x="729" y="237"/>
                    <a:pt x="728" y="235"/>
                  </a:cubicBezTo>
                  <a:cubicBezTo>
                    <a:pt x="727" y="234"/>
                    <a:pt x="727" y="233"/>
                    <a:pt x="725" y="230"/>
                  </a:cubicBezTo>
                  <a:cubicBezTo>
                    <a:pt x="727" y="232"/>
                    <a:pt x="723" y="226"/>
                    <a:pt x="726" y="228"/>
                  </a:cubicBezTo>
                  <a:cubicBezTo>
                    <a:pt x="724" y="224"/>
                    <a:pt x="725" y="227"/>
                    <a:pt x="723" y="225"/>
                  </a:cubicBezTo>
                  <a:cubicBezTo>
                    <a:pt x="723" y="222"/>
                    <a:pt x="723" y="225"/>
                    <a:pt x="722" y="222"/>
                  </a:cubicBezTo>
                  <a:cubicBezTo>
                    <a:pt x="722" y="221"/>
                    <a:pt x="721" y="219"/>
                    <a:pt x="722" y="220"/>
                  </a:cubicBezTo>
                  <a:cubicBezTo>
                    <a:pt x="721" y="216"/>
                    <a:pt x="719" y="214"/>
                    <a:pt x="718" y="211"/>
                  </a:cubicBezTo>
                  <a:cubicBezTo>
                    <a:pt x="717" y="210"/>
                    <a:pt x="716" y="210"/>
                    <a:pt x="716" y="209"/>
                  </a:cubicBezTo>
                  <a:cubicBezTo>
                    <a:pt x="714" y="206"/>
                    <a:pt x="713" y="203"/>
                    <a:pt x="711" y="199"/>
                  </a:cubicBezTo>
                  <a:cubicBezTo>
                    <a:pt x="713" y="198"/>
                    <a:pt x="707" y="187"/>
                    <a:pt x="706" y="183"/>
                  </a:cubicBezTo>
                  <a:cubicBezTo>
                    <a:pt x="706" y="183"/>
                    <a:pt x="706" y="184"/>
                    <a:pt x="705" y="183"/>
                  </a:cubicBezTo>
                  <a:cubicBezTo>
                    <a:pt x="704" y="181"/>
                    <a:pt x="705" y="180"/>
                    <a:pt x="703" y="179"/>
                  </a:cubicBezTo>
                  <a:cubicBezTo>
                    <a:pt x="702" y="179"/>
                    <a:pt x="705" y="182"/>
                    <a:pt x="704" y="182"/>
                  </a:cubicBezTo>
                  <a:cubicBezTo>
                    <a:pt x="701" y="178"/>
                    <a:pt x="697" y="172"/>
                    <a:pt x="695" y="168"/>
                  </a:cubicBezTo>
                  <a:cubicBezTo>
                    <a:pt x="696" y="171"/>
                    <a:pt x="698" y="171"/>
                    <a:pt x="697" y="170"/>
                  </a:cubicBezTo>
                  <a:cubicBezTo>
                    <a:pt x="696" y="169"/>
                    <a:pt x="694" y="168"/>
                    <a:pt x="693" y="166"/>
                  </a:cubicBezTo>
                  <a:cubicBezTo>
                    <a:pt x="693" y="166"/>
                    <a:pt x="694" y="165"/>
                    <a:pt x="695" y="166"/>
                  </a:cubicBezTo>
                  <a:cubicBezTo>
                    <a:pt x="692" y="162"/>
                    <a:pt x="689" y="158"/>
                    <a:pt x="687" y="156"/>
                  </a:cubicBezTo>
                  <a:cubicBezTo>
                    <a:pt x="688" y="156"/>
                    <a:pt x="688" y="156"/>
                    <a:pt x="689" y="157"/>
                  </a:cubicBezTo>
                  <a:cubicBezTo>
                    <a:pt x="693" y="161"/>
                    <a:pt x="697" y="170"/>
                    <a:pt x="700" y="171"/>
                  </a:cubicBezTo>
                  <a:cubicBezTo>
                    <a:pt x="698" y="169"/>
                    <a:pt x="696" y="166"/>
                    <a:pt x="694" y="163"/>
                  </a:cubicBezTo>
                  <a:cubicBezTo>
                    <a:pt x="692" y="160"/>
                    <a:pt x="690" y="157"/>
                    <a:pt x="688" y="154"/>
                  </a:cubicBezTo>
                  <a:cubicBezTo>
                    <a:pt x="689" y="153"/>
                    <a:pt x="681" y="146"/>
                    <a:pt x="681" y="143"/>
                  </a:cubicBezTo>
                  <a:cubicBezTo>
                    <a:pt x="678" y="140"/>
                    <a:pt x="674" y="135"/>
                    <a:pt x="670" y="131"/>
                  </a:cubicBezTo>
                  <a:cubicBezTo>
                    <a:pt x="667" y="127"/>
                    <a:pt x="663" y="122"/>
                    <a:pt x="662" y="119"/>
                  </a:cubicBezTo>
                  <a:cubicBezTo>
                    <a:pt x="662" y="120"/>
                    <a:pt x="663" y="120"/>
                    <a:pt x="663" y="120"/>
                  </a:cubicBezTo>
                  <a:cubicBezTo>
                    <a:pt x="661" y="118"/>
                    <a:pt x="660" y="117"/>
                    <a:pt x="659" y="116"/>
                  </a:cubicBezTo>
                  <a:cubicBezTo>
                    <a:pt x="660" y="117"/>
                    <a:pt x="660" y="118"/>
                    <a:pt x="660" y="118"/>
                  </a:cubicBezTo>
                  <a:cubicBezTo>
                    <a:pt x="656" y="114"/>
                    <a:pt x="655" y="113"/>
                    <a:pt x="652" y="110"/>
                  </a:cubicBezTo>
                  <a:cubicBezTo>
                    <a:pt x="653" y="110"/>
                    <a:pt x="653" y="111"/>
                    <a:pt x="654" y="111"/>
                  </a:cubicBezTo>
                  <a:cubicBezTo>
                    <a:pt x="650" y="107"/>
                    <a:pt x="651" y="106"/>
                    <a:pt x="647" y="103"/>
                  </a:cubicBezTo>
                  <a:cubicBezTo>
                    <a:pt x="647" y="104"/>
                    <a:pt x="649" y="106"/>
                    <a:pt x="646" y="104"/>
                  </a:cubicBezTo>
                  <a:cubicBezTo>
                    <a:pt x="647" y="104"/>
                    <a:pt x="645" y="102"/>
                    <a:pt x="644" y="101"/>
                  </a:cubicBezTo>
                  <a:cubicBezTo>
                    <a:pt x="643" y="101"/>
                    <a:pt x="645" y="103"/>
                    <a:pt x="642" y="101"/>
                  </a:cubicBezTo>
                  <a:cubicBezTo>
                    <a:pt x="639" y="98"/>
                    <a:pt x="638" y="98"/>
                    <a:pt x="634" y="95"/>
                  </a:cubicBezTo>
                  <a:cubicBezTo>
                    <a:pt x="635" y="94"/>
                    <a:pt x="631" y="90"/>
                    <a:pt x="633" y="91"/>
                  </a:cubicBezTo>
                  <a:cubicBezTo>
                    <a:pt x="629" y="88"/>
                    <a:pt x="629" y="86"/>
                    <a:pt x="626" y="86"/>
                  </a:cubicBezTo>
                  <a:cubicBezTo>
                    <a:pt x="627" y="86"/>
                    <a:pt x="625" y="84"/>
                    <a:pt x="628" y="84"/>
                  </a:cubicBezTo>
                  <a:cubicBezTo>
                    <a:pt x="626" y="83"/>
                    <a:pt x="626" y="84"/>
                    <a:pt x="625" y="83"/>
                  </a:cubicBezTo>
                  <a:cubicBezTo>
                    <a:pt x="625" y="83"/>
                    <a:pt x="626" y="85"/>
                    <a:pt x="623" y="84"/>
                  </a:cubicBezTo>
                  <a:cubicBezTo>
                    <a:pt x="617" y="78"/>
                    <a:pt x="608" y="70"/>
                    <a:pt x="602" y="68"/>
                  </a:cubicBezTo>
                  <a:cubicBezTo>
                    <a:pt x="602" y="68"/>
                    <a:pt x="602" y="67"/>
                    <a:pt x="603" y="68"/>
                  </a:cubicBezTo>
                  <a:cubicBezTo>
                    <a:pt x="600" y="65"/>
                    <a:pt x="600" y="65"/>
                    <a:pt x="600" y="65"/>
                  </a:cubicBezTo>
                  <a:cubicBezTo>
                    <a:pt x="600" y="66"/>
                    <a:pt x="599" y="66"/>
                    <a:pt x="597" y="65"/>
                  </a:cubicBezTo>
                  <a:cubicBezTo>
                    <a:pt x="599" y="65"/>
                    <a:pt x="596" y="63"/>
                    <a:pt x="596" y="62"/>
                  </a:cubicBezTo>
                  <a:cubicBezTo>
                    <a:pt x="600" y="63"/>
                    <a:pt x="602" y="66"/>
                    <a:pt x="606" y="69"/>
                  </a:cubicBezTo>
                  <a:cubicBezTo>
                    <a:pt x="608" y="69"/>
                    <a:pt x="617" y="76"/>
                    <a:pt x="617" y="77"/>
                  </a:cubicBezTo>
                  <a:cubicBezTo>
                    <a:pt x="617" y="76"/>
                    <a:pt x="614" y="73"/>
                    <a:pt x="610" y="70"/>
                  </a:cubicBezTo>
                  <a:cubicBezTo>
                    <a:pt x="607" y="68"/>
                    <a:pt x="604" y="66"/>
                    <a:pt x="602" y="65"/>
                  </a:cubicBezTo>
                  <a:cubicBezTo>
                    <a:pt x="600" y="63"/>
                    <a:pt x="599" y="62"/>
                    <a:pt x="597" y="60"/>
                  </a:cubicBezTo>
                  <a:cubicBezTo>
                    <a:pt x="595" y="58"/>
                    <a:pt x="592" y="57"/>
                    <a:pt x="590" y="55"/>
                  </a:cubicBezTo>
                  <a:cubicBezTo>
                    <a:pt x="590" y="56"/>
                    <a:pt x="588" y="55"/>
                    <a:pt x="587" y="55"/>
                  </a:cubicBezTo>
                  <a:cubicBezTo>
                    <a:pt x="586" y="55"/>
                    <a:pt x="588" y="56"/>
                    <a:pt x="587" y="57"/>
                  </a:cubicBezTo>
                  <a:cubicBezTo>
                    <a:pt x="590" y="59"/>
                    <a:pt x="589" y="57"/>
                    <a:pt x="591" y="58"/>
                  </a:cubicBezTo>
                  <a:cubicBezTo>
                    <a:pt x="589" y="59"/>
                    <a:pt x="594" y="61"/>
                    <a:pt x="592" y="61"/>
                  </a:cubicBezTo>
                  <a:cubicBezTo>
                    <a:pt x="589" y="59"/>
                    <a:pt x="585" y="55"/>
                    <a:pt x="583" y="56"/>
                  </a:cubicBezTo>
                  <a:cubicBezTo>
                    <a:pt x="582" y="55"/>
                    <a:pt x="581" y="55"/>
                    <a:pt x="579" y="54"/>
                  </a:cubicBezTo>
                  <a:cubicBezTo>
                    <a:pt x="580" y="54"/>
                    <a:pt x="581" y="53"/>
                    <a:pt x="581" y="53"/>
                  </a:cubicBezTo>
                  <a:cubicBezTo>
                    <a:pt x="577" y="51"/>
                    <a:pt x="582" y="55"/>
                    <a:pt x="577" y="53"/>
                  </a:cubicBezTo>
                  <a:cubicBezTo>
                    <a:pt x="576" y="52"/>
                    <a:pt x="576" y="51"/>
                    <a:pt x="574" y="51"/>
                  </a:cubicBezTo>
                  <a:cubicBezTo>
                    <a:pt x="572" y="49"/>
                    <a:pt x="576" y="50"/>
                    <a:pt x="575" y="49"/>
                  </a:cubicBezTo>
                  <a:cubicBezTo>
                    <a:pt x="575" y="49"/>
                    <a:pt x="570" y="47"/>
                    <a:pt x="570" y="46"/>
                  </a:cubicBezTo>
                  <a:cubicBezTo>
                    <a:pt x="570" y="46"/>
                    <a:pt x="570" y="45"/>
                    <a:pt x="572" y="46"/>
                  </a:cubicBezTo>
                  <a:cubicBezTo>
                    <a:pt x="570" y="47"/>
                    <a:pt x="576" y="48"/>
                    <a:pt x="578" y="49"/>
                  </a:cubicBezTo>
                  <a:cubicBezTo>
                    <a:pt x="579" y="50"/>
                    <a:pt x="579" y="51"/>
                    <a:pt x="580" y="52"/>
                  </a:cubicBezTo>
                  <a:cubicBezTo>
                    <a:pt x="581" y="51"/>
                    <a:pt x="584" y="54"/>
                    <a:pt x="585" y="55"/>
                  </a:cubicBezTo>
                  <a:cubicBezTo>
                    <a:pt x="585" y="53"/>
                    <a:pt x="581" y="51"/>
                    <a:pt x="579" y="49"/>
                  </a:cubicBezTo>
                  <a:cubicBezTo>
                    <a:pt x="580" y="49"/>
                    <a:pt x="582" y="51"/>
                    <a:pt x="583" y="50"/>
                  </a:cubicBezTo>
                  <a:cubicBezTo>
                    <a:pt x="580" y="49"/>
                    <a:pt x="577" y="48"/>
                    <a:pt x="576" y="46"/>
                  </a:cubicBezTo>
                  <a:cubicBezTo>
                    <a:pt x="575" y="47"/>
                    <a:pt x="571" y="43"/>
                    <a:pt x="572" y="45"/>
                  </a:cubicBezTo>
                  <a:cubicBezTo>
                    <a:pt x="574" y="47"/>
                    <a:pt x="576" y="46"/>
                    <a:pt x="576" y="48"/>
                  </a:cubicBezTo>
                  <a:cubicBezTo>
                    <a:pt x="573" y="47"/>
                    <a:pt x="572" y="45"/>
                    <a:pt x="569" y="43"/>
                  </a:cubicBezTo>
                  <a:cubicBezTo>
                    <a:pt x="568" y="44"/>
                    <a:pt x="571" y="45"/>
                    <a:pt x="570" y="45"/>
                  </a:cubicBezTo>
                  <a:cubicBezTo>
                    <a:pt x="569" y="45"/>
                    <a:pt x="569" y="45"/>
                    <a:pt x="569" y="45"/>
                  </a:cubicBezTo>
                  <a:cubicBezTo>
                    <a:pt x="565" y="43"/>
                    <a:pt x="564" y="42"/>
                    <a:pt x="562" y="40"/>
                  </a:cubicBezTo>
                  <a:cubicBezTo>
                    <a:pt x="559" y="39"/>
                    <a:pt x="563" y="41"/>
                    <a:pt x="562" y="41"/>
                  </a:cubicBezTo>
                  <a:cubicBezTo>
                    <a:pt x="561" y="40"/>
                    <a:pt x="560" y="40"/>
                    <a:pt x="560" y="40"/>
                  </a:cubicBezTo>
                  <a:cubicBezTo>
                    <a:pt x="559" y="39"/>
                    <a:pt x="557" y="39"/>
                    <a:pt x="558" y="38"/>
                  </a:cubicBezTo>
                  <a:cubicBezTo>
                    <a:pt x="558" y="37"/>
                    <a:pt x="561" y="39"/>
                    <a:pt x="560" y="38"/>
                  </a:cubicBezTo>
                  <a:cubicBezTo>
                    <a:pt x="557" y="37"/>
                    <a:pt x="556" y="36"/>
                    <a:pt x="554" y="35"/>
                  </a:cubicBezTo>
                  <a:cubicBezTo>
                    <a:pt x="553" y="34"/>
                    <a:pt x="553" y="35"/>
                    <a:pt x="550" y="34"/>
                  </a:cubicBezTo>
                  <a:cubicBezTo>
                    <a:pt x="549" y="33"/>
                    <a:pt x="549" y="33"/>
                    <a:pt x="547" y="32"/>
                  </a:cubicBezTo>
                  <a:cubicBezTo>
                    <a:pt x="546" y="32"/>
                    <a:pt x="541" y="30"/>
                    <a:pt x="538" y="28"/>
                  </a:cubicBezTo>
                  <a:cubicBezTo>
                    <a:pt x="537" y="29"/>
                    <a:pt x="535" y="28"/>
                    <a:pt x="534" y="28"/>
                  </a:cubicBezTo>
                  <a:cubicBezTo>
                    <a:pt x="538" y="30"/>
                    <a:pt x="539" y="30"/>
                    <a:pt x="541" y="31"/>
                  </a:cubicBezTo>
                  <a:cubicBezTo>
                    <a:pt x="540" y="31"/>
                    <a:pt x="539" y="31"/>
                    <a:pt x="538" y="31"/>
                  </a:cubicBezTo>
                  <a:cubicBezTo>
                    <a:pt x="540" y="32"/>
                    <a:pt x="541" y="31"/>
                    <a:pt x="542" y="32"/>
                  </a:cubicBezTo>
                  <a:cubicBezTo>
                    <a:pt x="541" y="33"/>
                    <a:pt x="547" y="34"/>
                    <a:pt x="547" y="35"/>
                  </a:cubicBezTo>
                  <a:cubicBezTo>
                    <a:pt x="547" y="35"/>
                    <a:pt x="546" y="35"/>
                    <a:pt x="546" y="36"/>
                  </a:cubicBezTo>
                  <a:cubicBezTo>
                    <a:pt x="551" y="37"/>
                    <a:pt x="558" y="40"/>
                    <a:pt x="560" y="42"/>
                  </a:cubicBezTo>
                  <a:cubicBezTo>
                    <a:pt x="560" y="40"/>
                    <a:pt x="568" y="46"/>
                    <a:pt x="564" y="45"/>
                  </a:cubicBezTo>
                  <a:cubicBezTo>
                    <a:pt x="568" y="47"/>
                    <a:pt x="566" y="45"/>
                    <a:pt x="568" y="46"/>
                  </a:cubicBezTo>
                  <a:cubicBezTo>
                    <a:pt x="568" y="47"/>
                    <a:pt x="570" y="48"/>
                    <a:pt x="569" y="48"/>
                  </a:cubicBezTo>
                  <a:cubicBezTo>
                    <a:pt x="562" y="46"/>
                    <a:pt x="558" y="43"/>
                    <a:pt x="552" y="39"/>
                  </a:cubicBezTo>
                  <a:cubicBezTo>
                    <a:pt x="547" y="38"/>
                    <a:pt x="546" y="36"/>
                    <a:pt x="542" y="35"/>
                  </a:cubicBezTo>
                  <a:cubicBezTo>
                    <a:pt x="542" y="35"/>
                    <a:pt x="542" y="35"/>
                    <a:pt x="542" y="35"/>
                  </a:cubicBezTo>
                  <a:cubicBezTo>
                    <a:pt x="542" y="35"/>
                    <a:pt x="534" y="31"/>
                    <a:pt x="536" y="33"/>
                  </a:cubicBezTo>
                  <a:cubicBezTo>
                    <a:pt x="538" y="33"/>
                    <a:pt x="543" y="36"/>
                    <a:pt x="543" y="37"/>
                  </a:cubicBezTo>
                  <a:cubicBezTo>
                    <a:pt x="538" y="35"/>
                    <a:pt x="536" y="33"/>
                    <a:pt x="531" y="32"/>
                  </a:cubicBezTo>
                  <a:cubicBezTo>
                    <a:pt x="532" y="31"/>
                    <a:pt x="531" y="31"/>
                    <a:pt x="529" y="30"/>
                  </a:cubicBezTo>
                  <a:cubicBezTo>
                    <a:pt x="529" y="31"/>
                    <a:pt x="524" y="29"/>
                    <a:pt x="525" y="29"/>
                  </a:cubicBezTo>
                  <a:cubicBezTo>
                    <a:pt x="522" y="28"/>
                    <a:pt x="518" y="26"/>
                    <a:pt x="515" y="25"/>
                  </a:cubicBezTo>
                  <a:cubicBezTo>
                    <a:pt x="511" y="23"/>
                    <a:pt x="507" y="22"/>
                    <a:pt x="502" y="21"/>
                  </a:cubicBezTo>
                  <a:cubicBezTo>
                    <a:pt x="502" y="20"/>
                    <a:pt x="500" y="20"/>
                    <a:pt x="499" y="19"/>
                  </a:cubicBezTo>
                  <a:cubicBezTo>
                    <a:pt x="497" y="19"/>
                    <a:pt x="495" y="18"/>
                    <a:pt x="494" y="18"/>
                  </a:cubicBezTo>
                  <a:cubicBezTo>
                    <a:pt x="494" y="18"/>
                    <a:pt x="494" y="18"/>
                    <a:pt x="495" y="18"/>
                  </a:cubicBezTo>
                  <a:cubicBezTo>
                    <a:pt x="491" y="17"/>
                    <a:pt x="491" y="16"/>
                    <a:pt x="490" y="16"/>
                  </a:cubicBezTo>
                  <a:cubicBezTo>
                    <a:pt x="487" y="16"/>
                    <a:pt x="493" y="18"/>
                    <a:pt x="491" y="17"/>
                  </a:cubicBezTo>
                  <a:cubicBezTo>
                    <a:pt x="488" y="17"/>
                    <a:pt x="486" y="16"/>
                    <a:pt x="485" y="15"/>
                  </a:cubicBezTo>
                  <a:cubicBezTo>
                    <a:pt x="482" y="14"/>
                    <a:pt x="478" y="14"/>
                    <a:pt x="473" y="13"/>
                  </a:cubicBezTo>
                  <a:cubicBezTo>
                    <a:pt x="469" y="12"/>
                    <a:pt x="465" y="11"/>
                    <a:pt x="462" y="10"/>
                  </a:cubicBezTo>
                  <a:cubicBezTo>
                    <a:pt x="460" y="10"/>
                    <a:pt x="451" y="9"/>
                    <a:pt x="445" y="9"/>
                  </a:cubicBezTo>
                  <a:cubicBezTo>
                    <a:pt x="439" y="8"/>
                    <a:pt x="435" y="7"/>
                    <a:pt x="440" y="7"/>
                  </a:cubicBezTo>
                  <a:cubicBezTo>
                    <a:pt x="434" y="6"/>
                    <a:pt x="427" y="6"/>
                    <a:pt x="423" y="6"/>
                  </a:cubicBezTo>
                  <a:cubicBezTo>
                    <a:pt x="427" y="6"/>
                    <a:pt x="422" y="6"/>
                    <a:pt x="423" y="5"/>
                  </a:cubicBezTo>
                  <a:cubicBezTo>
                    <a:pt x="421" y="5"/>
                    <a:pt x="420" y="5"/>
                    <a:pt x="419" y="4"/>
                  </a:cubicBezTo>
                  <a:cubicBezTo>
                    <a:pt x="419" y="6"/>
                    <a:pt x="413" y="4"/>
                    <a:pt x="412" y="5"/>
                  </a:cubicBezTo>
                  <a:cubicBezTo>
                    <a:pt x="412" y="5"/>
                    <a:pt x="413" y="5"/>
                    <a:pt x="412" y="5"/>
                  </a:cubicBezTo>
                  <a:cubicBezTo>
                    <a:pt x="411" y="4"/>
                    <a:pt x="411" y="4"/>
                    <a:pt x="410" y="3"/>
                  </a:cubicBezTo>
                  <a:cubicBezTo>
                    <a:pt x="412" y="2"/>
                    <a:pt x="413" y="3"/>
                    <a:pt x="416" y="3"/>
                  </a:cubicBezTo>
                  <a:cubicBezTo>
                    <a:pt x="414" y="2"/>
                    <a:pt x="416" y="2"/>
                    <a:pt x="417" y="1"/>
                  </a:cubicBezTo>
                  <a:cubicBezTo>
                    <a:pt x="411" y="1"/>
                    <a:pt x="409" y="1"/>
                    <a:pt x="407" y="1"/>
                  </a:cubicBezTo>
                  <a:cubicBezTo>
                    <a:pt x="405" y="1"/>
                    <a:pt x="403" y="1"/>
                    <a:pt x="398" y="0"/>
                  </a:cubicBezTo>
                  <a:cubicBezTo>
                    <a:pt x="398" y="2"/>
                    <a:pt x="402" y="1"/>
                    <a:pt x="403" y="2"/>
                  </a:cubicBezTo>
                  <a:cubicBezTo>
                    <a:pt x="401" y="2"/>
                    <a:pt x="400" y="2"/>
                    <a:pt x="399" y="2"/>
                  </a:cubicBezTo>
                  <a:cubicBezTo>
                    <a:pt x="399" y="2"/>
                    <a:pt x="399" y="3"/>
                    <a:pt x="401" y="3"/>
                  </a:cubicBezTo>
                  <a:cubicBezTo>
                    <a:pt x="400" y="2"/>
                    <a:pt x="403" y="3"/>
                    <a:pt x="404" y="2"/>
                  </a:cubicBezTo>
                  <a:cubicBezTo>
                    <a:pt x="405" y="2"/>
                    <a:pt x="407" y="2"/>
                    <a:pt x="406" y="3"/>
                  </a:cubicBezTo>
                  <a:cubicBezTo>
                    <a:pt x="405" y="3"/>
                    <a:pt x="402" y="3"/>
                    <a:pt x="403" y="4"/>
                  </a:cubicBezTo>
                  <a:cubicBezTo>
                    <a:pt x="405" y="3"/>
                    <a:pt x="407" y="3"/>
                    <a:pt x="408" y="4"/>
                  </a:cubicBezTo>
                  <a:cubicBezTo>
                    <a:pt x="406" y="4"/>
                    <a:pt x="402" y="4"/>
                    <a:pt x="398" y="4"/>
                  </a:cubicBezTo>
                  <a:cubicBezTo>
                    <a:pt x="396" y="4"/>
                    <a:pt x="394" y="4"/>
                    <a:pt x="392" y="4"/>
                  </a:cubicBezTo>
                  <a:cubicBezTo>
                    <a:pt x="390" y="5"/>
                    <a:pt x="388" y="5"/>
                    <a:pt x="387" y="5"/>
                  </a:cubicBezTo>
                  <a:cubicBezTo>
                    <a:pt x="385" y="5"/>
                    <a:pt x="381" y="5"/>
                    <a:pt x="377" y="5"/>
                  </a:cubicBezTo>
                  <a:cubicBezTo>
                    <a:pt x="373" y="5"/>
                    <a:pt x="369" y="6"/>
                    <a:pt x="369" y="7"/>
                  </a:cubicBezTo>
                  <a:cubicBezTo>
                    <a:pt x="368" y="6"/>
                    <a:pt x="368" y="6"/>
                    <a:pt x="367" y="6"/>
                  </a:cubicBezTo>
                  <a:cubicBezTo>
                    <a:pt x="369" y="5"/>
                    <a:pt x="376" y="5"/>
                    <a:pt x="376" y="4"/>
                  </a:cubicBezTo>
                  <a:cubicBezTo>
                    <a:pt x="372" y="5"/>
                    <a:pt x="366" y="6"/>
                    <a:pt x="369" y="4"/>
                  </a:cubicBezTo>
                  <a:cubicBezTo>
                    <a:pt x="367" y="4"/>
                    <a:pt x="368" y="5"/>
                    <a:pt x="366" y="5"/>
                  </a:cubicBezTo>
                  <a:cubicBezTo>
                    <a:pt x="365" y="4"/>
                    <a:pt x="365" y="4"/>
                    <a:pt x="365" y="4"/>
                  </a:cubicBezTo>
                  <a:cubicBezTo>
                    <a:pt x="367" y="4"/>
                    <a:pt x="373" y="3"/>
                    <a:pt x="370" y="3"/>
                  </a:cubicBezTo>
                  <a:cubicBezTo>
                    <a:pt x="369" y="4"/>
                    <a:pt x="365" y="3"/>
                    <a:pt x="363" y="3"/>
                  </a:cubicBezTo>
                  <a:cubicBezTo>
                    <a:pt x="363" y="4"/>
                    <a:pt x="360" y="4"/>
                    <a:pt x="357" y="5"/>
                  </a:cubicBezTo>
                  <a:cubicBezTo>
                    <a:pt x="355" y="5"/>
                    <a:pt x="352" y="5"/>
                    <a:pt x="351" y="4"/>
                  </a:cubicBezTo>
                  <a:cubicBezTo>
                    <a:pt x="351" y="4"/>
                    <a:pt x="352" y="4"/>
                    <a:pt x="353" y="3"/>
                  </a:cubicBezTo>
                  <a:cubicBezTo>
                    <a:pt x="356" y="3"/>
                    <a:pt x="360" y="3"/>
                    <a:pt x="360" y="2"/>
                  </a:cubicBezTo>
                  <a:cubicBezTo>
                    <a:pt x="362" y="2"/>
                    <a:pt x="362" y="3"/>
                    <a:pt x="361" y="4"/>
                  </a:cubicBezTo>
                  <a:cubicBezTo>
                    <a:pt x="365" y="3"/>
                    <a:pt x="361" y="3"/>
                    <a:pt x="363" y="2"/>
                  </a:cubicBezTo>
                  <a:cubicBezTo>
                    <a:pt x="364" y="3"/>
                    <a:pt x="366" y="3"/>
                    <a:pt x="367" y="2"/>
                  </a:cubicBezTo>
                  <a:cubicBezTo>
                    <a:pt x="366" y="2"/>
                    <a:pt x="362" y="2"/>
                    <a:pt x="357" y="2"/>
                  </a:cubicBezTo>
                  <a:cubicBezTo>
                    <a:pt x="352" y="3"/>
                    <a:pt x="348" y="3"/>
                    <a:pt x="345" y="4"/>
                  </a:cubicBezTo>
                  <a:cubicBezTo>
                    <a:pt x="343" y="4"/>
                    <a:pt x="340" y="5"/>
                    <a:pt x="337" y="5"/>
                  </a:cubicBezTo>
                  <a:cubicBezTo>
                    <a:pt x="334" y="6"/>
                    <a:pt x="331" y="6"/>
                    <a:pt x="330" y="5"/>
                  </a:cubicBezTo>
                  <a:cubicBezTo>
                    <a:pt x="327" y="6"/>
                    <a:pt x="323" y="7"/>
                    <a:pt x="322" y="6"/>
                  </a:cubicBezTo>
                  <a:cubicBezTo>
                    <a:pt x="319" y="6"/>
                    <a:pt x="321" y="7"/>
                    <a:pt x="318" y="8"/>
                  </a:cubicBezTo>
                  <a:cubicBezTo>
                    <a:pt x="313" y="8"/>
                    <a:pt x="314" y="7"/>
                    <a:pt x="311" y="6"/>
                  </a:cubicBezTo>
                  <a:cubicBezTo>
                    <a:pt x="312" y="7"/>
                    <a:pt x="305" y="9"/>
                    <a:pt x="302" y="9"/>
                  </a:cubicBezTo>
                  <a:cubicBezTo>
                    <a:pt x="302" y="9"/>
                    <a:pt x="303" y="8"/>
                    <a:pt x="303" y="8"/>
                  </a:cubicBezTo>
                  <a:cubicBezTo>
                    <a:pt x="300" y="8"/>
                    <a:pt x="300" y="11"/>
                    <a:pt x="297" y="10"/>
                  </a:cubicBezTo>
                  <a:cubicBezTo>
                    <a:pt x="295" y="10"/>
                    <a:pt x="301" y="8"/>
                    <a:pt x="298" y="9"/>
                  </a:cubicBezTo>
                  <a:cubicBezTo>
                    <a:pt x="296" y="10"/>
                    <a:pt x="294" y="9"/>
                    <a:pt x="293" y="11"/>
                  </a:cubicBezTo>
                  <a:cubicBezTo>
                    <a:pt x="291" y="11"/>
                    <a:pt x="291" y="11"/>
                    <a:pt x="290" y="11"/>
                  </a:cubicBezTo>
                  <a:cubicBezTo>
                    <a:pt x="288" y="12"/>
                    <a:pt x="273" y="18"/>
                    <a:pt x="274" y="15"/>
                  </a:cubicBezTo>
                  <a:cubicBezTo>
                    <a:pt x="273" y="16"/>
                    <a:pt x="271" y="17"/>
                    <a:pt x="269" y="17"/>
                  </a:cubicBezTo>
                  <a:cubicBezTo>
                    <a:pt x="267" y="18"/>
                    <a:pt x="265" y="19"/>
                    <a:pt x="262" y="20"/>
                  </a:cubicBezTo>
                  <a:cubicBezTo>
                    <a:pt x="258" y="22"/>
                    <a:pt x="254" y="23"/>
                    <a:pt x="249" y="25"/>
                  </a:cubicBezTo>
                  <a:cubicBezTo>
                    <a:pt x="245" y="27"/>
                    <a:pt x="240" y="29"/>
                    <a:pt x="236" y="30"/>
                  </a:cubicBezTo>
                  <a:cubicBezTo>
                    <a:pt x="232" y="32"/>
                    <a:pt x="228" y="34"/>
                    <a:pt x="225" y="36"/>
                  </a:cubicBezTo>
                  <a:cubicBezTo>
                    <a:pt x="225" y="35"/>
                    <a:pt x="225" y="35"/>
                    <a:pt x="227" y="34"/>
                  </a:cubicBezTo>
                  <a:cubicBezTo>
                    <a:pt x="227" y="34"/>
                    <a:pt x="229" y="34"/>
                    <a:pt x="230" y="32"/>
                  </a:cubicBezTo>
                  <a:cubicBezTo>
                    <a:pt x="229" y="33"/>
                    <a:pt x="228" y="33"/>
                    <a:pt x="228" y="32"/>
                  </a:cubicBezTo>
                  <a:cubicBezTo>
                    <a:pt x="230" y="31"/>
                    <a:pt x="233" y="31"/>
                    <a:pt x="234" y="29"/>
                  </a:cubicBezTo>
                  <a:cubicBezTo>
                    <a:pt x="232" y="30"/>
                    <a:pt x="226" y="33"/>
                    <a:pt x="224" y="34"/>
                  </a:cubicBezTo>
                  <a:cubicBezTo>
                    <a:pt x="224" y="34"/>
                    <a:pt x="225" y="35"/>
                    <a:pt x="223" y="36"/>
                  </a:cubicBezTo>
                  <a:cubicBezTo>
                    <a:pt x="223" y="34"/>
                    <a:pt x="220" y="38"/>
                    <a:pt x="218" y="38"/>
                  </a:cubicBezTo>
                  <a:cubicBezTo>
                    <a:pt x="220" y="36"/>
                    <a:pt x="217" y="36"/>
                    <a:pt x="217" y="38"/>
                  </a:cubicBezTo>
                  <a:cubicBezTo>
                    <a:pt x="218" y="36"/>
                    <a:pt x="217" y="38"/>
                    <a:pt x="216" y="39"/>
                  </a:cubicBezTo>
                  <a:cubicBezTo>
                    <a:pt x="213" y="40"/>
                    <a:pt x="211" y="38"/>
                    <a:pt x="209" y="41"/>
                  </a:cubicBezTo>
                  <a:cubicBezTo>
                    <a:pt x="209" y="41"/>
                    <a:pt x="212" y="39"/>
                    <a:pt x="212" y="40"/>
                  </a:cubicBezTo>
                  <a:cubicBezTo>
                    <a:pt x="212" y="41"/>
                    <a:pt x="207" y="43"/>
                    <a:pt x="205" y="44"/>
                  </a:cubicBezTo>
                  <a:cubicBezTo>
                    <a:pt x="205" y="45"/>
                    <a:pt x="204" y="46"/>
                    <a:pt x="203" y="47"/>
                  </a:cubicBezTo>
                  <a:cubicBezTo>
                    <a:pt x="202" y="49"/>
                    <a:pt x="200" y="50"/>
                    <a:pt x="198" y="51"/>
                  </a:cubicBezTo>
                  <a:cubicBezTo>
                    <a:pt x="201" y="49"/>
                    <a:pt x="199" y="50"/>
                    <a:pt x="198" y="49"/>
                  </a:cubicBezTo>
                  <a:cubicBezTo>
                    <a:pt x="194" y="52"/>
                    <a:pt x="191" y="54"/>
                    <a:pt x="186" y="56"/>
                  </a:cubicBezTo>
                  <a:cubicBezTo>
                    <a:pt x="187" y="55"/>
                    <a:pt x="193" y="52"/>
                    <a:pt x="191" y="53"/>
                  </a:cubicBezTo>
                  <a:cubicBezTo>
                    <a:pt x="187" y="55"/>
                    <a:pt x="186" y="55"/>
                    <a:pt x="188" y="53"/>
                  </a:cubicBezTo>
                  <a:cubicBezTo>
                    <a:pt x="185" y="56"/>
                    <a:pt x="184" y="55"/>
                    <a:pt x="182" y="58"/>
                  </a:cubicBezTo>
                  <a:cubicBezTo>
                    <a:pt x="181" y="58"/>
                    <a:pt x="180" y="58"/>
                    <a:pt x="180" y="58"/>
                  </a:cubicBezTo>
                  <a:cubicBezTo>
                    <a:pt x="180" y="57"/>
                    <a:pt x="181" y="56"/>
                    <a:pt x="183" y="55"/>
                  </a:cubicBezTo>
                  <a:cubicBezTo>
                    <a:pt x="179" y="56"/>
                    <a:pt x="178" y="57"/>
                    <a:pt x="175" y="58"/>
                  </a:cubicBezTo>
                  <a:cubicBezTo>
                    <a:pt x="175" y="59"/>
                    <a:pt x="179" y="56"/>
                    <a:pt x="177" y="58"/>
                  </a:cubicBezTo>
                  <a:cubicBezTo>
                    <a:pt x="174" y="60"/>
                    <a:pt x="175" y="61"/>
                    <a:pt x="172" y="62"/>
                  </a:cubicBezTo>
                  <a:cubicBezTo>
                    <a:pt x="172" y="61"/>
                    <a:pt x="168" y="64"/>
                    <a:pt x="167" y="65"/>
                  </a:cubicBezTo>
                  <a:cubicBezTo>
                    <a:pt x="169" y="62"/>
                    <a:pt x="173" y="61"/>
                    <a:pt x="174" y="59"/>
                  </a:cubicBezTo>
                  <a:cubicBezTo>
                    <a:pt x="172" y="60"/>
                    <a:pt x="169" y="62"/>
                    <a:pt x="169" y="61"/>
                  </a:cubicBezTo>
                  <a:cubicBezTo>
                    <a:pt x="171" y="59"/>
                    <a:pt x="175" y="57"/>
                    <a:pt x="175" y="56"/>
                  </a:cubicBezTo>
                  <a:cubicBezTo>
                    <a:pt x="171" y="58"/>
                    <a:pt x="168" y="61"/>
                    <a:pt x="166" y="60"/>
                  </a:cubicBezTo>
                  <a:cubicBezTo>
                    <a:pt x="166" y="62"/>
                    <a:pt x="160" y="65"/>
                    <a:pt x="159" y="68"/>
                  </a:cubicBezTo>
                  <a:cubicBezTo>
                    <a:pt x="157" y="68"/>
                    <a:pt x="159" y="67"/>
                    <a:pt x="157" y="67"/>
                  </a:cubicBezTo>
                  <a:cubicBezTo>
                    <a:pt x="155" y="70"/>
                    <a:pt x="153" y="69"/>
                    <a:pt x="153" y="70"/>
                  </a:cubicBezTo>
                  <a:cubicBezTo>
                    <a:pt x="155" y="69"/>
                    <a:pt x="154" y="71"/>
                    <a:pt x="153" y="71"/>
                  </a:cubicBezTo>
                  <a:cubicBezTo>
                    <a:pt x="153" y="71"/>
                    <a:pt x="151" y="73"/>
                    <a:pt x="149" y="74"/>
                  </a:cubicBezTo>
                  <a:cubicBezTo>
                    <a:pt x="149" y="73"/>
                    <a:pt x="147" y="75"/>
                    <a:pt x="147" y="74"/>
                  </a:cubicBezTo>
                  <a:cubicBezTo>
                    <a:pt x="144" y="77"/>
                    <a:pt x="141" y="80"/>
                    <a:pt x="138" y="82"/>
                  </a:cubicBezTo>
                  <a:cubicBezTo>
                    <a:pt x="135" y="84"/>
                    <a:pt x="132" y="86"/>
                    <a:pt x="129" y="89"/>
                  </a:cubicBezTo>
                  <a:cubicBezTo>
                    <a:pt x="129" y="89"/>
                    <a:pt x="129" y="88"/>
                    <a:pt x="128" y="89"/>
                  </a:cubicBezTo>
                  <a:cubicBezTo>
                    <a:pt x="127" y="91"/>
                    <a:pt x="125" y="93"/>
                    <a:pt x="123" y="95"/>
                  </a:cubicBezTo>
                  <a:cubicBezTo>
                    <a:pt x="123" y="94"/>
                    <a:pt x="124" y="93"/>
                    <a:pt x="124" y="93"/>
                  </a:cubicBezTo>
                  <a:cubicBezTo>
                    <a:pt x="121" y="95"/>
                    <a:pt x="112" y="106"/>
                    <a:pt x="114" y="101"/>
                  </a:cubicBezTo>
                  <a:cubicBezTo>
                    <a:pt x="112" y="104"/>
                    <a:pt x="108" y="111"/>
                    <a:pt x="106" y="109"/>
                  </a:cubicBezTo>
                  <a:cubicBezTo>
                    <a:pt x="105" y="112"/>
                    <a:pt x="107" y="110"/>
                    <a:pt x="107" y="111"/>
                  </a:cubicBezTo>
                  <a:cubicBezTo>
                    <a:pt x="103" y="114"/>
                    <a:pt x="99" y="118"/>
                    <a:pt x="96" y="122"/>
                  </a:cubicBezTo>
                  <a:cubicBezTo>
                    <a:pt x="93" y="126"/>
                    <a:pt x="90" y="130"/>
                    <a:pt x="87" y="133"/>
                  </a:cubicBezTo>
                  <a:cubicBezTo>
                    <a:pt x="88" y="134"/>
                    <a:pt x="81" y="139"/>
                    <a:pt x="81" y="142"/>
                  </a:cubicBezTo>
                  <a:cubicBezTo>
                    <a:pt x="80" y="143"/>
                    <a:pt x="79" y="144"/>
                    <a:pt x="79" y="144"/>
                  </a:cubicBezTo>
                  <a:cubicBezTo>
                    <a:pt x="82" y="139"/>
                    <a:pt x="84" y="135"/>
                    <a:pt x="87" y="131"/>
                  </a:cubicBezTo>
                  <a:cubicBezTo>
                    <a:pt x="89" y="128"/>
                    <a:pt x="92" y="124"/>
                    <a:pt x="96" y="120"/>
                  </a:cubicBezTo>
                  <a:cubicBezTo>
                    <a:pt x="94" y="118"/>
                    <a:pt x="92" y="123"/>
                    <a:pt x="90" y="122"/>
                  </a:cubicBezTo>
                  <a:cubicBezTo>
                    <a:pt x="101" y="105"/>
                    <a:pt x="112" y="90"/>
                    <a:pt x="127" y="79"/>
                  </a:cubicBezTo>
                  <a:cubicBezTo>
                    <a:pt x="141" y="64"/>
                    <a:pt x="159" y="52"/>
                    <a:pt x="173" y="38"/>
                  </a:cubicBezTo>
                  <a:cubicBezTo>
                    <a:pt x="178" y="34"/>
                    <a:pt x="184" y="30"/>
                    <a:pt x="190" y="26"/>
                  </a:cubicBezTo>
                  <a:cubicBezTo>
                    <a:pt x="196" y="22"/>
                    <a:pt x="203" y="18"/>
                    <a:pt x="209" y="15"/>
                  </a:cubicBezTo>
                  <a:cubicBezTo>
                    <a:pt x="206" y="15"/>
                    <a:pt x="202" y="18"/>
                    <a:pt x="197" y="21"/>
                  </a:cubicBezTo>
                  <a:cubicBezTo>
                    <a:pt x="195" y="22"/>
                    <a:pt x="193" y="24"/>
                    <a:pt x="190" y="25"/>
                  </a:cubicBezTo>
                  <a:cubicBezTo>
                    <a:pt x="188" y="26"/>
                    <a:pt x="186" y="27"/>
                    <a:pt x="185" y="28"/>
                  </a:cubicBezTo>
                  <a:cubicBezTo>
                    <a:pt x="185" y="27"/>
                    <a:pt x="184" y="26"/>
                    <a:pt x="185" y="25"/>
                  </a:cubicBezTo>
                  <a:cubicBezTo>
                    <a:pt x="179" y="28"/>
                    <a:pt x="175" y="30"/>
                    <a:pt x="171" y="30"/>
                  </a:cubicBezTo>
                  <a:cubicBezTo>
                    <a:pt x="163" y="37"/>
                    <a:pt x="153" y="42"/>
                    <a:pt x="147" y="45"/>
                  </a:cubicBezTo>
                  <a:cubicBezTo>
                    <a:pt x="144" y="47"/>
                    <a:pt x="146" y="47"/>
                    <a:pt x="144" y="49"/>
                  </a:cubicBezTo>
                  <a:cubicBezTo>
                    <a:pt x="143" y="48"/>
                    <a:pt x="142" y="50"/>
                    <a:pt x="142" y="49"/>
                  </a:cubicBezTo>
                  <a:cubicBezTo>
                    <a:pt x="140" y="51"/>
                    <a:pt x="137" y="53"/>
                    <a:pt x="136" y="53"/>
                  </a:cubicBezTo>
                  <a:cubicBezTo>
                    <a:pt x="132" y="58"/>
                    <a:pt x="131" y="56"/>
                    <a:pt x="128" y="61"/>
                  </a:cubicBezTo>
                  <a:cubicBezTo>
                    <a:pt x="127" y="60"/>
                    <a:pt x="127" y="60"/>
                    <a:pt x="127" y="60"/>
                  </a:cubicBezTo>
                  <a:cubicBezTo>
                    <a:pt x="123" y="64"/>
                    <a:pt x="119" y="67"/>
                    <a:pt x="116" y="70"/>
                  </a:cubicBezTo>
                  <a:cubicBezTo>
                    <a:pt x="113" y="72"/>
                    <a:pt x="109" y="75"/>
                    <a:pt x="106" y="79"/>
                  </a:cubicBezTo>
                  <a:cubicBezTo>
                    <a:pt x="106" y="79"/>
                    <a:pt x="105" y="79"/>
                    <a:pt x="105" y="79"/>
                  </a:cubicBezTo>
                  <a:cubicBezTo>
                    <a:pt x="101" y="83"/>
                    <a:pt x="99" y="85"/>
                    <a:pt x="97" y="86"/>
                  </a:cubicBezTo>
                  <a:cubicBezTo>
                    <a:pt x="94" y="89"/>
                    <a:pt x="92" y="92"/>
                    <a:pt x="89" y="95"/>
                  </a:cubicBezTo>
                  <a:cubicBezTo>
                    <a:pt x="87" y="98"/>
                    <a:pt x="84" y="101"/>
                    <a:pt x="82" y="104"/>
                  </a:cubicBezTo>
                  <a:cubicBezTo>
                    <a:pt x="77" y="109"/>
                    <a:pt x="72" y="115"/>
                    <a:pt x="68" y="123"/>
                  </a:cubicBezTo>
                  <a:cubicBezTo>
                    <a:pt x="67" y="123"/>
                    <a:pt x="66" y="124"/>
                    <a:pt x="65" y="125"/>
                  </a:cubicBezTo>
                  <a:cubicBezTo>
                    <a:pt x="64" y="128"/>
                    <a:pt x="61" y="132"/>
                    <a:pt x="59" y="136"/>
                  </a:cubicBezTo>
                  <a:cubicBezTo>
                    <a:pt x="56" y="140"/>
                    <a:pt x="53" y="145"/>
                    <a:pt x="52" y="148"/>
                  </a:cubicBezTo>
                  <a:cubicBezTo>
                    <a:pt x="52" y="149"/>
                    <a:pt x="52" y="150"/>
                    <a:pt x="52" y="151"/>
                  </a:cubicBezTo>
                  <a:cubicBezTo>
                    <a:pt x="50" y="154"/>
                    <a:pt x="52" y="149"/>
                    <a:pt x="50" y="153"/>
                  </a:cubicBezTo>
                  <a:cubicBezTo>
                    <a:pt x="49" y="156"/>
                    <a:pt x="53" y="151"/>
                    <a:pt x="51" y="153"/>
                  </a:cubicBezTo>
                  <a:cubicBezTo>
                    <a:pt x="51" y="154"/>
                    <a:pt x="50" y="155"/>
                    <a:pt x="49" y="156"/>
                  </a:cubicBezTo>
                  <a:cubicBezTo>
                    <a:pt x="50" y="156"/>
                    <a:pt x="48" y="160"/>
                    <a:pt x="46" y="163"/>
                  </a:cubicBezTo>
                  <a:cubicBezTo>
                    <a:pt x="46" y="166"/>
                    <a:pt x="45" y="169"/>
                    <a:pt x="44" y="173"/>
                  </a:cubicBezTo>
                  <a:cubicBezTo>
                    <a:pt x="43" y="176"/>
                    <a:pt x="42" y="180"/>
                    <a:pt x="42" y="182"/>
                  </a:cubicBezTo>
                  <a:cubicBezTo>
                    <a:pt x="36" y="193"/>
                    <a:pt x="36" y="200"/>
                    <a:pt x="36" y="207"/>
                  </a:cubicBezTo>
                  <a:cubicBezTo>
                    <a:pt x="34" y="208"/>
                    <a:pt x="35" y="210"/>
                    <a:pt x="34" y="211"/>
                  </a:cubicBezTo>
                  <a:cubicBezTo>
                    <a:pt x="36" y="209"/>
                    <a:pt x="36" y="208"/>
                    <a:pt x="37" y="209"/>
                  </a:cubicBezTo>
                  <a:cubicBezTo>
                    <a:pt x="37" y="210"/>
                    <a:pt x="37" y="210"/>
                    <a:pt x="37" y="212"/>
                  </a:cubicBezTo>
                  <a:cubicBezTo>
                    <a:pt x="36" y="212"/>
                    <a:pt x="36" y="210"/>
                    <a:pt x="36" y="210"/>
                  </a:cubicBezTo>
                  <a:cubicBezTo>
                    <a:pt x="36" y="214"/>
                    <a:pt x="35" y="215"/>
                    <a:pt x="35" y="218"/>
                  </a:cubicBezTo>
                  <a:cubicBezTo>
                    <a:pt x="37" y="213"/>
                    <a:pt x="35" y="222"/>
                    <a:pt x="34" y="223"/>
                  </a:cubicBezTo>
                  <a:cubicBezTo>
                    <a:pt x="36" y="221"/>
                    <a:pt x="37" y="217"/>
                    <a:pt x="37" y="214"/>
                  </a:cubicBezTo>
                  <a:cubicBezTo>
                    <a:pt x="38" y="215"/>
                    <a:pt x="39" y="214"/>
                    <a:pt x="38" y="215"/>
                  </a:cubicBezTo>
                  <a:cubicBezTo>
                    <a:pt x="36" y="221"/>
                    <a:pt x="34" y="225"/>
                    <a:pt x="32" y="232"/>
                  </a:cubicBezTo>
                  <a:cubicBezTo>
                    <a:pt x="32" y="233"/>
                    <a:pt x="34" y="230"/>
                    <a:pt x="32" y="235"/>
                  </a:cubicBezTo>
                  <a:cubicBezTo>
                    <a:pt x="31" y="235"/>
                    <a:pt x="30" y="239"/>
                    <a:pt x="30" y="235"/>
                  </a:cubicBezTo>
                  <a:cubicBezTo>
                    <a:pt x="29" y="239"/>
                    <a:pt x="30" y="238"/>
                    <a:pt x="29" y="242"/>
                  </a:cubicBezTo>
                  <a:cubicBezTo>
                    <a:pt x="28" y="242"/>
                    <a:pt x="28" y="242"/>
                    <a:pt x="28" y="242"/>
                  </a:cubicBezTo>
                  <a:cubicBezTo>
                    <a:pt x="27" y="245"/>
                    <a:pt x="28" y="244"/>
                    <a:pt x="27" y="246"/>
                  </a:cubicBezTo>
                  <a:cubicBezTo>
                    <a:pt x="26" y="248"/>
                    <a:pt x="25" y="250"/>
                    <a:pt x="24" y="252"/>
                  </a:cubicBezTo>
                  <a:cubicBezTo>
                    <a:pt x="23" y="253"/>
                    <a:pt x="22" y="255"/>
                    <a:pt x="21" y="257"/>
                  </a:cubicBezTo>
                  <a:cubicBezTo>
                    <a:pt x="23" y="252"/>
                    <a:pt x="23" y="247"/>
                    <a:pt x="25" y="244"/>
                  </a:cubicBezTo>
                  <a:cubicBezTo>
                    <a:pt x="25" y="246"/>
                    <a:pt x="24" y="249"/>
                    <a:pt x="25" y="250"/>
                  </a:cubicBezTo>
                  <a:cubicBezTo>
                    <a:pt x="27" y="245"/>
                    <a:pt x="25" y="244"/>
                    <a:pt x="27" y="240"/>
                  </a:cubicBezTo>
                  <a:cubicBezTo>
                    <a:pt x="28" y="232"/>
                    <a:pt x="34" y="225"/>
                    <a:pt x="33" y="221"/>
                  </a:cubicBezTo>
                  <a:cubicBezTo>
                    <a:pt x="30" y="228"/>
                    <a:pt x="24" y="233"/>
                    <a:pt x="26" y="236"/>
                  </a:cubicBezTo>
                  <a:cubicBezTo>
                    <a:pt x="25" y="236"/>
                    <a:pt x="27" y="231"/>
                    <a:pt x="27" y="232"/>
                  </a:cubicBezTo>
                  <a:cubicBezTo>
                    <a:pt x="28" y="233"/>
                    <a:pt x="28" y="233"/>
                    <a:pt x="27" y="236"/>
                  </a:cubicBezTo>
                  <a:cubicBezTo>
                    <a:pt x="25" y="238"/>
                    <a:pt x="26" y="239"/>
                    <a:pt x="24" y="244"/>
                  </a:cubicBezTo>
                  <a:cubicBezTo>
                    <a:pt x="24" y="242"/>
                    <a:pt x="22" y="249"/>
                    <a:pt x="23" y="244"/>
                  </a:cubicBezTo>
                  <a:cubicBezTo>
                    <a:pt x="21" y="246"/>
                    <a:pt x="21" y="252"/>
                    <a:pt x="19" y="252"/>
                  </a:cubicBezTo>
                  <a:cubicBezTo>
                    <a:pt x="20" y="250"/>
                    <a:pt x="21" y="246"/>
                    <a:pt x="21" y="246"/>
                  </a:cubicBezTo>
                  <a:cubicBezTo>
                    <a:pt x="20" y="249"/>
                    <a:pt x="21" y="242"/>
                    <a:pt x="20" y="246"/>
                  </a:cubicBezTo>
                  <a:cubicBezTo>
                    <a:pt x="19" y="250"/>
                    <a:pt x="17" y="251"/>
                    <a:pt x="17" y="255"/>
                  </a:cubicBezTo>
                  <a:cubicBezTo>
                    <a:pt x="16" y="255"/>
                    <a:pt x="17" y="254"/>
                    <a:pt x="16" y="255"/>
                  </a:cubicBezTo>
                  <a:cubicBezTo>
                    <a:pt x="16" y="257"/>
                    <a:pt x="16" y="257"/>
                    <a:pt x="15" y="259"/>
                  </a:cubicBezTo>
                  <a:cubicBezTo>
                    <a:pt x="15" y="260"/>
                    <a:pt x="16" y="256"/>
                    <a:pt x="17" y="256"/>
                  </a:cubicBezTo>
                  <a:cubicBezTo>
                    <a:pt x="14" y="266"/>
                    <a:pt x="14" y="269"/>
                    <a:pt x="11" y="273"/>
                  </a:cubicBezTo>
                  <a:cubicBezTo>
                    <a:pt x="11" y="272"/>
                    <a:pt x="12" y="271"/>
                    <a:pt x="11" y="271"/>
                  </a:cubicBezTo>
                  <a:cubicBezTo>
                    <a:pt x="11" y="272"/>
                    <a:pt x="11" y="273"/>
                    <a:pt x="10" y="273"/>
                  </a:cubicBezTo>
                  <a:cubicBezTo>
                    <a:pt x="9" y="277"/>
                    <a:pt x="10" y="278"/>
                    <a:pt x="10" y="281"/>
                  </a:cubicBezTo>
                  <a:cubicBezTo>
                    <a:pt x="9" y="283"/>
                    <a:pt x="8" y="286"/>
                    <a:pt x="7" y="290"/>
                  </a:cubicBezTo>
                  <a:cubicBezTo>
                    <a:pt x="6" y="293"/>
                    <a:pt x="5" y="296"/>
                    <a:pt x="4" y="300"/>
                  </a:cubicBezTo>
                  <a:cubicBezTo>
                    <a:pt x="3" y="307"/>
                    <a:pt x="2" y="315"/>
                    <a:pt x="1" y="324"/>
                  </a:cubicBezTo>
                  <a:cubicBezTo>
                    <a:pt x="1" y="324"/>
                    <a:pt x="1" y="322"/>
                    <a:pt x="0" y="322"/>
                  </a:cubicBezTo>
                  <a:cubicBezTo>
                    <a:pt x="0" y="327"/>
                    <a:pt x="1" y="330"/>
                    <a:pt x="2" y="327"/>
                  </a:cubicBezTo>
                  <a:cubicBezTo>
                    <a:pt x="2" y="329"/>
                    <a:pt x="2" y="329"/>
                    <a:pt x="2" y="331"/>
                  </a:cubicBezTo>
                  <a:cubicBezTo>
                    <a:pt x="4" y="331"/>
                    <a:pt x="4" y="331"/>
                    <a:pt x="4" y="331"/>
                  </a:cubicBezTo>
                  <a:cubicBezTo>
                    <a:pt x="3" y="335"/>
                    <a:pt x="4" y="337"/>
                    <a:pt x="5" y="337"/>
                  </a:cubicBezTo>
                  <a:cubicBezTo>
                    <a:pt x="6" y="335"/>
                    <a:pt x="7" y="337"/>
                    <a:pt x="8" y="334"/>
                  </a:cubicBezTo>
                  <a:cubicBezTo>
                    <a:pt x="7" y="332"/>
                    <a:pt x="7" y="330"/>
                    <a:pt x="8" y="327"/>
                  </a:cubicBezTo>
                  <a:cubicBezTo>
                    <a:pt x="7" y="327"/>
                    <a:pt x="6" y="328"/>
                    <a:pt x="6" y="324"/>
                  </a:cubicBezTo>
                  <a:cubicBezTo>
                    <a:pt x="8" y="327"/>
                    <a:pt x="7" y="325"/>
                    <a:pt x="8" y="321"/>
                  </a:cubicBezTo>
                  <a:cubicBezTo>
                    <a:pt x="9" y="322"/>
                    <a:pt x="10" y="327"/>
                    <a:pt x="8" y="330"/>
                  </a:cubicBezTo>
                  <a:cubicBezTo>
                    <a:pt x="9" y="330"/>
                    <a:pt x="9" y="330"/>
                    <a:pt x="9" y="330"/>
                  </a:cubicBezTo>
                  <a:cubicBezTo>
                    <a:pt x="10" y="325"/>
                    <a:pt x="10" y="322"/>
                    <a:pt x="9" y="319"/>
                  </a:cubicBezTo>
                  <a:cubicBezTo>
                    <a:pt x="10" y="319"/>
                    <a:pt x="10" y="322"/>
                    <a:pt x="10" y="323"/>
                  </a:cubicBezTo>
                  <a:cubicBezTo>
                    <a:pt x="11" y="321"/>
                    <a:pt x="11" y="318"/>
                    <a:pt x="11" y="314"/>
                  </a:cubicBezTo>
                  <a:cubicBezTo>
                    <a:pt x="12" y="313"/>
                    <a:pt x="12" y="311"/>
                    <a:pt x="12" y="309"/>
                  </a:cubicBezTo>
                  <a:cubicBezTo>
                    <a:pt x="12" y="307"/>
                    <a:pt x="13" y="306"/>
                    <a:pt x="13" y="304"/>
                  </a:cubicBezTo>
                  <a:cubicBezTo>
                    <a:pt x="14" y="297"/>
                    <a:pt x="16" y="292"/>
                    <a:pt x="18" y="293"/>
                  </a:cubicBezTo>
                  <a:cubicBezTo>
                    <a:pt x="19" y="289"/>
                    <a:pt x="20" y="285"/>
                    <a:pt x="21" y="281"/>
                  </a:cubicBezTo>
                  <a:cubicBezTo>
                    <a:pt x="20" y="280"/>
                    <a:pt x="19" y="283"/>
                    <a:pt x="19" y="283"/>
                  </a:cubicBezTo>
                  <a:cubicBezTo>
                    <a:pt x="19" y="279"/>
                    <a:pt x="20" y="276"/>
                    <a:pt x="22" y="274"/>
                  </a:cubicBezTo>
                  <a:cubicBezTo>
                    <a:pt x="21" y="275"/>
                    <a:pt x="22" y="269"/>
                    <a:pt x="23" y="268"/>
                  </a:cubicBezTo>
                  <a:cubicBezTo>
                    <a:pt x="22" y="268"/>
                    <a:pt x="23" y="263"/>
                    <a:pt x="24" y="262"/>
                  </a:cubicBezTo>
                  <a:cubicBezTo>
                    <a:pt x="24" y="263"/>
                    <a:pt x="24" y="263"/>
                    <a:pt x="24" y="263"/>
                  </a:cubicBezTo>
                  <a:cubicBezTo>
                    <a:pt x="24" y="264"/>
                    <a:pt x="23" y="266"/>
                    <a:pt x="24" y="267"/>
                  </a:cubicBezTo>
                  <a:cubicBezTo>
                    <a:pt x="25" y="264"/>
                    <a:pt x="25" y="263"/>
                    <a:pt x="26" y="263"/>
                  </a:cubicBezTo>
                  <a:cubicBezTo>
                    <a:pt x="26" y="261"/>
                    <a:pt x="26" y="260"/>
                    <a:pt x="26" y="259"/>
                  </a:cubicBezTo>
                  <a:cubicBezTo>
                    <a:pt x="25" y="260"/>
                    <a:pt x="26" y="262"/>
                    <a:pt x="25" y="263"/>
                  </a:cubicBezTo>
                  <a:cubicBezTo>
                    <a:pt x="24" y="262"/>
                    <a:pt x="24" y="261"/>
                    <a:pt x="24" y="258"/>
                  </a:cubicBezTo>
                  <a:cubicBezTo>
                    <a:pt x="28" y="253"/>
                    <a:pt x="28" y="256"/>
                    <a:pt x="26" y="267"/>
                  </a:cubicBezTo>
                  <a:cubicBezTo>
                    <a:pt x="25" y="269"/>
                    <a:pt x="24" y="270"/>
                    <a:pt x="23" y="274"/>
                  </a:cubicBezTo>
                  <a:cubicBezTo>
                    <a:pt x="24" y="275"/>
                    <a:pt x="25" y="271"/>
                    <a:pt x="25" y="274"/>
                  </a:cubicBezTo>
                  <a:cubicBezTo>
                    <a:pt x="24" y="276"/>
                    <a:pt x="23" y="277"/>
                    <a:pt x="24" y="279"/>
                  </a:cubicBezTo>
                  <a:cubicBezTo>
                    <a:pt x="25" y="280"/>
                    <a:pt x="24" y="275"/>
                    <a:pt x="25" y="276"/>
                  </a:cubicBezTo>
                  <a:cubicBezTo>
                    <a:pt x="26" y="280"/>
                    <a:pt x="24" y="283"/>
                    <a:pt x="24" y="287"/>
                  </a:cubicBezTo>
                  <a:cubicBezTo>
                    <a:pt x="24" y="287"/>
                    <a:pt x="23" y="287"/>
                    <a:pt x="23" y="288"/>
                  </a:cubicBezTo>
                  <a:cubicBezTo>
                    <a:pt x="23" y="292"/>
                    <a:pt x="22" y="298"/>
                    <a:pt x="21" y="306"/>
                  </a:cubicBezTo>
                  <a:cubicBezTo>
                    <a:pt x="20" y="305"/>
                    <a:pt x="20" y="309"/>
                    <a:pt x="19" y="309"/>
                  </a:cubicBezTo>
                  <a:cubicBezTo>
                    <a:pt x="20" y="314"/>
                    <a:pt x="19" y="319"/>
                    <a:pt x="19" y="321"/>
                  </a:cubicBezTo>
                  <a:cubicBezTo>
                    <a:pt x="18" y="318"/>
                    <a:pt x="18" y="313"/>
                    <a:pt x="19" y="308"/>
                  </a:cubicBezTo>
                  <a:cubicBezTo>
                    <a:pt x="19" y="304"/>
                    <a:pt x="20" y="300"/>
                    <a:pt x="21" y="296"/>
                  </a:cubicBezTo>
                  <a:cubicBezTo>
                    <a:pt x="20" y="298"/>
                    <a:pt x="19" y="303"/>
                    <a:pt x="18" y="305"/>
                  </a:cubicBezTo>
                  <a:cubicBezTo>
                    <a:pt x="18" y="308"/>
                    <a:pt x="19" y="307"/>
                    <a:pt x="18" y="310"/>
                  </a:cubicBezTo>
                  <a:cubicBezTo>
                    <a:pt x="17" y="311"/>
                    <a:pt x="16" y="314"/>
                    <a:pt x="16" y="310"/>
                  </a:cubicBezTo>
                  <a:cubicBezTo>
                    <a:pt x="16" y="313"/>
                    <a:pt x="15" y="314"/>
                    <a:pt x="17" y="317"/>
                  </a:cubicBezTo>
                  <a:cubicBezTo>
                    <a:pt x="17" y="315"/>
                    <a:pt x="16" y="314"/>
                    <a:pt x="17" y="313"/>
                  </a:cubicBezTo>
                  <a:cubicBezTo>
                    <a:pt x="18" y="315"/>
                    <a:pt x="16" y="320"/>
                    <a:pt x="16" y="322"/>
                  </a:cubicBezTo>
                  <a:cubicBezTo>
                    <a:pt x="17" y="322"/>
                    <a:pt x="17" y="318"/>
                    <a:pt x="18" y="318"/>
                  </a:cubicBezTo>
                  <a:cubicBezTo>
                    <a:pt x="17" y="321"/>
                    <a:pt x="17" y="322"/>
                    <a:pt x="17" y="326"/>
                  </a:cubicBezTo>
                  <a:cubicBezTo>
                    <a:pt x="17" y="326"/>
                    <a:pt x="18" y="325"/>
                    <a:pt x="18" y="325"/>
                  </a:cubicBezTo>
                  <a:cubicBezTo>
                    <a:pt x="19" y="330"/>
                    <a:pt x="18" y="338"/>
                    <a:pt x="19" y="340"/>
                  </a:cubicBezTo>
                  <a:cubicBezTo>
                    <a:pt x="20" y="339"/>
                    <a:pt x="20" y="337"/>
                    <a:pt x="21" y="336"/>
                  </a:cubicBezTo>
                  <a:cubicBezTo>
                    <a:pt x="21" y="340"/>
                    <a:pt x="18" y="346"/>
                    <a:pt x="18" y="350"/>
                  </a:cubicBezTo>
                  <a:cubicBezTo>
                    <a:pt x="18" y="349"/>
                    <a:pt x="18" y="346"/>
                    <a:pt x="18" y="343"/>
                  </a:cubicBezTo>
                  <a:cubicBezTo>
                    <a:pt x="16" y="346"/>
                    <a:pt x="17" y="349"/>
                    <a:pt x="18" y="351"/>
                  </a:cubicBezTo>
                  <a:cubicBezTo>
                    <a:pt x="18" y="353"/>
                    <a:pt x="16" y="353"/>
                    <a:pt x="17" y="353"/>
                  </a:cubicBezTo>
                  <a:cubicBezTo>
                    <a:pt x="17" y="356"/>
                    <a:pt x="18" y="351"/>
                    <a:pt x="18" y="354"/>
                  </a:cubicBezTo>
                  <a:cubicBezTo>
                    <a:pt x="18" y="356"/>
                    <a:pt x="18" y="356"/>
                    <a:pt x="18" y="356"/>
                  </a:cubicBezTo>
                  <a:cubicBezTo>
                    <a:pt x="17" y="355"/>
                    <a:pt x="16" y="356"/>
                    <a:pt x="16" y="357"/>
                  </a:cubicBezTo>
                  <a:cubicBezTo>
                    <a:pt x="17" y="357"/>
                    <a:pt x="17" y="359"/>
                    <a:pt x="17" y="359"/>
                  </a:cubicBezTo>
                  <a:cubicBezTo>
                    <a:pt x="17" y="357"/>
                    <a:pt x="17" y="357"/>
                    <a:pt x="17" y="356"/>
                  </a:cubicBezTo>
                  <a:cubicBezTo>
                    <a:pt x="18" y="360"/>
                    <a:pt x="17" y="361"/>
                    <a:pt x="18" y="365"/>
                  </a:cubicBezTo>
                  <a:cubicBezTo>
                    <a:pt x="17" y="365"/>
                    <a:pt x="16" y="370"/>
                    <a:pt x="17" y="372"/>
                  </a:cubicBezTo>
                  <a:cubicBezTo>
                    <a:pt x="17" y="370"/>
                    <a:pt x="17" y="368"/>
                    <a:pt x="18" y="367"/>
                  </a:cubicBezTo>
                  <a:cubicBezTo>
                    <a:pt x="17" y="371"/>
                    <a:pt x="19" y="375"/>
                    <a:pt x="20" y="378"/>
                  </a:cubicBezTo>
                  <a:cubicBezTo>
                    <a:pt x="21" y="379"/>
                    <a:pt x="21" y="376"/>
                    <a:pt x="21" y="375"/>
                  </a:cubicBezTo>
                  <a:cubicBezTo>
                    <a:pt x="20" y="374"/>
                    <a:pt x="21" y="378"/>
                    <a:pt x="20" y="376"/>
                  </a:cubicBezTo>
                  <a:cubicBezTo>
                    <a:pt x="20" y="371"/>
                    <a:pt x="20" y="368"/>
                    <a:pt x="19" y="364"/>
                  </a:cubicBezTo>
                  <a:cubicBezTo>
                    <a:pt x="20" y="362"/>
                    <a:pt x="22" y="363"/>
                    <a:pt x="22" y="360"/>
                  </a:cubicBezTo>
                  <a:cubicBezTo>
                    <a:pt x="22" y="362"/>
                    <a:pt x="23" y="360"/>
                    <a:pt x="23" y="362"/>
                  </a:cubicBezTo>
                  <a:cubicBezTo>
                    <a:pt x="23" y="359"/>
                    <a:pt x="24" y="358"/>
                    <a:pt x="24" y="360"/>
                  </a:cubicBezTo>
                  <a:cubicBezTo>
                    <a:pt x="24" y="357"/>
                    <a:pt x="24" y="357"/>
                    <a:pt x="24" y="355"/>
                  </a:cubicBezTo>
                  <a:cubicBezTo>
                    <a:pt x="25" y="354"/>
                    <a:pt x="26" y="352"/>
                    <a:pt x="27" y="348"/>
                  </a:cubicBezTo>
                  <a:cubicBezTo>
                    <a:pt x="26" y="348"/>
                    <a:pt x="25" y="352"/>
                    <a:pt x="25" y="350"/>
                  </a:cubicBezTo>
                  <a:cubicBezTo>
                    <a:pt x="25" y="348"/>
                    <a:pt x="26" y="348"/>
                    <a:pt x="26" y="345"/>
                  </a:cubicBezTo>
                  <a:cubicBezTo>
                    <a:pt x="25" y="345"/>
                    <a:pt x="25" y="348"/>
                    <a:pt x="24" y="350"/>
                  </a:cubicBezTo>
                  <a:cubicBezTo>
                    <a:pt x="24" y="352"/>
                    <a:pt x="24" y="355"/>
                    <a:pt x="23" y="354"/>
                  </a:cubicBezTo>
                  <a:cubicBezTo>
                    <a:pt x="23" y="351"/>
                    <a:pt x="24" y="350"/>
                    <a:pt x="23" y="347"/>
                  </a:cubicBezTo>
                  <a:cubicBezTo>
                    <a:pt x="25" y="347"/>
                    <a:pt x="25" y="342"/>
                    <a:pt x="26" y="339"/>
                  </a:cubicBezTo>
                  <a:cubicBezTo>
                    <a:pt x="26" y="341"/>
                    <a:pt x="25" y="343"/>
                    <a:pt x="26" y="344"/>
                  </a:cubicBezTo>
                  <a:cubicBezTo>
                    <a:pt x="27" y="340"/>
                    <a:pt x="26" y="346"/>
                    <a:pt x="27" y="345"/>
                  </a:cubicBezTo>
                  <a:cubicBezTo>
                    <a:pt x="27" y="345"/>
                    <a:pt x="28" y="343"/>
                    <a:pt x="28" y="344"/>
                  </a:cubicBezTo>
                  <a:cubicBezTo>
                    <a:pt x="27" y="351"/>
                    <a:pt x="29" y="358"/>
                    <a:pt x="30" y="362"/>
                  </a:cubicBezTo>
                  <a:cubicBezTo>
                    <a:pt x="30" y="359"/>
                    <a:pt x="28" y="350"/>
                    <a:pt x="29" y="347"/>
                  </a:cubicBezTo>
                  <a:cubicBezTo>
                    <a:pt x="29" y="346"/>
                    <a:pt x="32" y="346"/>
                    <a:pt x="32" y="346"/>
                  </a:cubicBezTo>
                  <a:cubicBezTo>
                    <a:pt x="31" y="344"/>
                    <a:pt x="32" y="343"/>
                    <a:pt x="32" y="341"/>
                  </a:cubicBezTo>
                  <a:cubicBezTo>
                    <a:pt x="32" y="341"/>
                    <a:pt x="31" y="341"/>
                    <a:pt x="32" y="339"/>
                  </a:cubicBezTo>
                  <a:cubicBezTo>
                    <a:pt x="33" y="339"/>
                    <a:pt x="33" y="339"/>
                    <a:pt x="33" y="339"/>
                  </a:cubicBezTo>
                  <a:cubicBezTo>
                    <a:pt x="33" y="344"/>
                    <a:pt x="32" y="348"/>
                    <a:pt x="33" y="350"/>
                  </a:cubicBezTo>
                  <a:cubicBezTo>
                    <a:pt x="33" y="349"/>
                    <a:pt x="33" y="349"/>
                    <a:pt x="33" y="349"/>
                  </a:cubicBezTo>
                  <a:cubicBezTo>
                    <a:pt x="34" y="351"/>
                    <a:pt x="33" y="351"/>
                    <a:pt x="34" y="354"/>
                  </a:cubicBezTo>
                  <a:cubicBezTo>
                    <a:pt x="31" y="356"/>
                    <a:pt x="33" y="365"/>
                    <a:pt x="31" y="370"/>
                  </a:cubicBezTo>
                  <a:cubicBezTo>
                    <a:pt x="31" y="366"/>
                    <a:pt x="30" y="367"/>
                    <a:pt x="30" y="367"/>
                  </a:cubicBezTo>
                  <a:cubicBezTo>
                    <a:pt x="31" y="368"/>
                    <a:pt x="31" y="374"/>
                    <a:pt x="30" y="373"/>
                  </a:cubicBezTo>
                  <a:cubicBezTo>
                    <a:pt x="29" y="370"/>
                    <a:pt x="30" y="371"/>
                    <a:pt x="30" y="369"/>
                  </a:cubicBezTo>
                  <a:cubicBezTo>
                    <a:pt x="29" y="369"/>
                    <a:pt x="29" y="372"/>
                    <a:pt x="29" y="374"/>
                  </a:cubicBezTo>
                  <a:cubicBezTo>
                    <a:pt x="30" y="373"/>
                    <a:pt x="31" y="375"/>
                    <a:pt x="31" y="377"/>
                  </a:cubicBezTo>
                  <a:cubicBezTo>
                    <a:pt x="30" y="377"/>
                    <a:pt x="30" y="380"/>
                    <a:pt x="29" y="380"/>
                  </a:cubicBezTo>
                  <a:cubicBezTo>
                    <a:pt x="30" y="386"/>
                    <a:pt x="29" y="384"/>
                    <a:pt x="28" y="386"/>
                  </a:cubicBezTo>
                  <a:cubicBezTo>
                    <a:pt x="28" y="390"/>
                    <a:pt x="29" y="385"/>
                    <a:pt x="29" y="387"/>
                  </a:cubicBezTo>
                  <a:cubicBezTo>
                    <a:pt x="30" y="394"/>
                    <a:pt x="29" y="397"/>
                    <a:pt x="30" y="402"/>
                  </a:cubicBezTo>
                  <a:cubicBezTo>
                    <a:pt x="29" y="402"/>
                    <a:pt x="29" y="402"/>
                    <a:pt x="28" y="401"/>
                  </a:cubicBezTo>
                  <a:cubicBezTo>
                    <a:pt x="29" y="404"/>
                    <a:pt x="28" y="408"/>
                    <a:pt x="28" y="407"/>
                  </a:cubicBezTo>
                  <a:cubicBezTo>
                    <a:pt x="27" y="405"/>
                    <a:pt x="29" y="404"/>
                    <a:pt x="27" y="403"/>
                  </a:cubicBezTo>
                  <a:cubicBezTo>
                    <a:pt x="27" y="404"/>
                    <a:pt x="27" y="405"/>
                    <a:pt x="27" y="405"/>
                  </a:cubicBezTo>
                  <a:cubicBezTo>
                    <a:pt x="28" y="408"/>
                    <a:pt x="28" y="409"/>
                    <a:pt x="27" y="411"/>
                  </a:cubicBezTo>
                  <a:cubicBezTo>
                    <a:pt x="28" y="412"/>
                    <a:pt x="28" y="419"/>
                    <a:pt x="28" y="421"/>
                  </a:cubicBezTo>
                  <a:cubicBezTo>
                    <a:pt x="27" y="422"/>
                    <a:pt x="27" y="418"/>
                    <a:pt x="26" y="417"/>
                  </a:cubicBezTo>
                  <a:cubicBezTo>
                    <a:pt x="26" y="419"/>
                    <a:pt x="26" y="420"/>
                    <a:pt x="26" y="420"/>
                  </a:cubicBezTo>
                  <a:cubicBezTo>
                    <a:pt x="25" y="419"/>
                    <a:pt x="25" y="418"/>
                    <a:pt x="25" y="418"/>
                  </a:cubicBezTo>
                  <a:cubicBezTo>
                    <a:pt x="25" y="420"/>
                    <a:pt x="25" y="422"/>
                    <a:pt x="26" y="423"/>
                  </a:cubicBezTo>
                  <a:cubicBezTo>
                    <a:pt x="27" y="421"/>
                    <a:pt x="28" y="422"/>
                    <a:pt x="28" y="424"/>
                  </a:cubicBezTo>
                  <a:cubicBezTo>
                    <a:pt x="29" y="426"/>
                    <a:pt x="30" y="428"/>
                    <a:pt x="30" y="429"/>
                  </a:cubicBezTo>
                  <a:cubicBezTo>
                    <a:pt x="30" y="431"/>
                    <a:pt x="31" y="433"/>
                    <a:pt x="31" y="436"/>
                  </a:cubicBezTo>
                  <a:cubicBezTo>
                    <a:pt x="32" y="434"/>
                    <a:pt x="33" y="435"/>
                    <a:pt x="34" y="438"/>
                  </a:cubicBezTo>
                  <a:cubicBezTo>
                    <a:pt x="36" y="436"/>
                    <a:pt x="38" y="437"/>
                    <a:pt x="38" y="441"/>
                  </a:cubicBezTo>
                  <a:cubicBezTo>
                    <a:pt x="38" y="440"/>
                    <a:pt x="39" y="440"/>
                    <a:pt x="39" y="440"/>
                  </a:cubicBezTo>
                  <a:cubicBezTo>
                    <a:pt x="39" y="438"/>
                    <a:pt x="37" y="435"/>
                    <a:pt x="38" y="434"/>
                  </a:cubicBezTo>
                  <a:cubicBezTo>
                    <a:pt x="39" y="435"/>
                    <a:pt x="38" y="436"/>
                    <a:pt x="39" y="438"/>
                  </a:cubicBezTo>
                  <a:cubicBezTo>
                    <a:pt x="39" y="437"/>
                    <a:pt x="40" y="441"/>
                    <a:pt x="40" y="439"/>
                  </a:cubicBezTo>
                  <a:cubicBezTo>
                    <a:pt x="40" y="437"/>
                    <a:pt x="39" y="434"/>
                    <a:pt x="40" y="434"/>
                  </a:cubicBezTo>
                  <a:cubicBezTo>
                    <a:pt x="39" y="429"/>
                    <a:pt x="37" y="428"/>
                    <a:pt x="37" y="423"/>
                  </a:cubicBezTo>
                  <a:cubicBezTo>
                    <a:pt x="37" y="422"/>
                    <a:pt x="37" y="423"/>
                    <a:pt x="37" y="423"/>
                  </a:cubicBezTo>
                  <a:cubicBezTo>
                    <a:pt x="36" y="419"/>
                    <a:pt x="36" y="415"/>
                    <a:pt x="34" y="411"/>
                  </a:cubicBezTo>
                  <a:cubicBezTo>
                    <a:pt x="34" y="411"/>
                    <a:pt x="34" y="410"/>
                    <a:pt x="34" y="410"/>
                  </a:cubicBezTo>
                  <a:cubicBezTo>
                    <a:pt x="36" y="411"/>
                    <a:pt x="35" y="412"/>
                    <a:pt x="37" y="413"/>
                  </a:cubicBezTo>
                  <a:cubicBezTo>
                    <a:pt x="36" y="415"/>
                    <a:pt x="38" y="415"/>
                    <a:pt x="37" y="417"/>
                  </a:cubicBezTo>
                  <a:cubicBezTo>
                    <a:pt x="37" y="417"/>
                    <a:pt x="37" y="420"/>
                    <a:pt x="38" y="419"/>
                  </a:cubicBezTo>
                  <a:cubicBezTo>
                    <a:pt x="38" y="418"/>
                    <a:pt x="38" y="415"/>
                    <a:pt x="39" y="416"/>
                  </a:cubicBezTo>
                  <a:cubicBezTo>
                    <a:pt x="38" y="413"/>
                    <a:pt x="37" y="411"/>
                    <a:pt x="38" y="410"/>
                  </a:cubicBezTo>
                  <a:cubicBezTo>
                    <a:pt x="38" y="412"/>
                    <a:pt x="38" y="413"/>
                    <a:pt x="39" y="414"/>
                  </a:cubicBezTo>
                  <a:cubicBezTo>
                    <a:pt x="38" y="415"/>
                    <a:pt x="39" y="419"/>
                    <a:pt x="39" y="415"/>
                  </a:cubicBezTo>
                  <a:cubicBezTo>
                    <a:pt x="40" y="419"/>
                    <a:pt x="40" y="420"/>
                    <a:pt x="40" y="422"/>
                  </a:cubicBezTo>
                  <a:cubicBezTo>
                    <a:pt x="40" y="421"/>
                    <a:pt x="41" y="419"/>
                    <a:pt x="41" y="421"/>
                  </a:cubicBezTo>
                  <a:cubicBezTo>
                    <a:pt x="42" y="423"/>
                    <a:pt x="41" y="424"/>
                    <a:pt x="41" y="426"/>
                  </a:cubicBezTo>
                  <a:cubicBezTo>
                    <a:pt x="41" y="427"/>
                    <a:pt x="41" y="424"/>
                    <a:pt x="42" y="427"/>
                  </a:cubicBezTo>
                  <a:cubicBezTo>
                    <a:pt x="41" y="425"/>
                    <a:pt x="42" y="429"/>
                    <a:pt x="42" y="431"/>
                  </a:cubicBezTo>
                  <a:cubicBezTo>
                    <a:pt x="44" y="430"/>
                    <a:pt x="43" y="432"/>
                    <a:pt x="44" y="434"/>
                  </a:cubicBezTo>
                  <a:cubicBezTo>
                    <a:pt x="46" y="435"/>
                    <a:pt x="49" y="436"/>
                    <a:pt x="51" y="441"/>
                  </a:cubicBezTo>
                  <a:cubicBezTo>
                    <a:pt x="52" y="443"/>
                    <a:pt x="52" y="442"/>
                    <a:pt x="52" y="446"/>
                  </a:cubicBezTo>
                  <a:cubicBezTo>
                    <a:pt x="53" y="447"/>
                    <a:pt x="54" y="445"/>
                    <a:pt x="54" y="447"/>
                  </a:cubicBezTo>
                  <a:cubicBezTo>
                    <a:pt x="54" y="447"/>
                    <a:pt x="53" y="448"/>
                    <a:pt x="53" y="449"/>
                  </a:cubicBezTo>
                  <a:cubicBezTo>
                    <a:pt x="54" y="450"/>
                    <a:pt x="54" y="449"/>
                    <a:pt x="55" y="450"/>
                  </a:cubicBezTo>
                  <a:cubicBezTo>
                    <a:pt x="55" y="453"/>
                    <a:pt x="53" y="451"/>
                    <a:pt x="54" y="455"/>
                  </a:cubicBezTo>
                  <a:cubicBezTo>
                    <a:pt x="54" y="455"/>
                    <a:pt x="54" y="453"/>
                    <a:pt x="55" y="454"/>
                  </a:cubicBezTo>
                  <a:cubicBezTo>
                    <a:pt x="56" y="459"/>
                    <a:pt x="57" y="461"/>
                    <a:pt x="58" y="466"/>
                  </a:cubicBezTo>
                  <a:cubicBezTo>
                    <a:pt x="56" y="466"/>
                    <a:pt x="57" y="469"/>
                    <a:pt x="57" y="471"/>
                  </a:cubicBezTo>
                  <a:cubicBezTo>
                    <a:pt x="55" y="470"/>
                    <a:pt x="56" y="469"/>
                    <a:pt x="56" y="473"/>
                  </a:cubicBezTo>
                  <a:cubicBezTo>
                    <a:pt x="55" y="472"/>
                    <a:pt x="55" y="470"/>
                    <a:pt x="54" y="470"/>
                  </a:cubicBezTo>
                  <a:cubicBezTo>
                    <a:pt x="55" y="472"/>
                    <a:pt x="54" y="473"/>
                    <a:pt x="53" y="473"/>
                  </a:cubicBezTo>
                  <a:cubicBezTo>
                    <a:pt x="53" y="472"/>
                    <a:pt x="53" y="470"/>
                    <a:pt x="52" y="470"/>
                  </a:cubicBezTo>
                  <a:cubicBezTo>
                    <a:pt x="54" y="474"/>
                    <a:pt x="50" y="472"/>
                    <a:pt x="52" y="476"/>
                  </a:cubicBezTo>
                  <a:cubicBezTo>
                    <a:pt x="52" y="474"/>
                    <a:pt x="55" y="476"/>
                    <a:pt x="57" y="478"/>
                  </a:cubicBezTo>
                  <a:cubicBezTo>
                    <a:pt x="56" y="477"/>
                    <a:pt x="56" y="476"/>
                    <a:pt x="56" y="476"/>
                  </a:cubicBezTo>
                  <a:cubicBezTo>
                    <a:pt x="58" y="481"/>
                    <a:pt x="60" y="479"/>
                    <a:pt x="62" y="485"/>
                  </a:cubicBezTo>
                  <a:cubicBezTo>
                    <a:pt x="62" y="486"/>
                    <a:pt x="61" y="486"/>
                    <a:pt x="62" y="487"/>
                  </a:cubicBezTo>
                  <a:cubicBezTo>
                    <a:pt x="64" y="488"/>
                    <a:pt x="66" y="490"/>
                    <a:pt x="68" y="493"/>
                  </a:cubicBezTo>
                  <a:cubicBezTo>
                    <a:pt x="68" y="495"/>
                    <a:pt x="68" y="496"/>
                    <a:pt x="68" y="498"/>
                  </a:cubicBezTo>
                  <a:cubicBezTo>
                    <a:pt x="68" y="497"/>
                    <a:pt x="67" y="497"/>
                    <a:pt x="67" y="496"/>
                  </a:cubicBezTo>
                  <a:cubicBezTo>
                    <a:pt x="69" y="500"/>
                    <a:pt x="68" y="502"/>
                    <a:pt x="66" y="500"/>
                  </a:cubicBezTo>
                  <a:cubicBezTo>
                    <a:pt x="68" y="504"/>
                    <a:pt x="69" y="504"/>
                    <a:pt x="70" y="507"/>
                  </a:cubicBezTo>
                  <a:cubicBezTo>
                    <a:pt x="69" y="507"/>
                    <a:pt x="71" y="509"/>
                    <a:pt x="70" y="510"/>
                  </a:cubicBezTo>
                  <a:cubicBezTo>
                    <a:pt x="69" y="509"/>
                    <a:pt x="67" y="504"/>
                    <a:pt x="66" y="503"/>
                  </a:cubicBezTo>
                  <a:cubicBezTo>
                    <a:pt x="66" y="507"/>
                    <a:pt x="61" y="494"/>
                    <a:pt x="60" y="493"/>
                  </a:cubicBezTo>
                  <a:cubicBezTo>
                    <a:pt x="58" y="495"/>
                    <a:pt x="62" y="498"/>
                    <a:pt x="64" y="502"/>
                  </a:cubicBezTo>
                  <a:cubicBezTo>
                    <a:pt x="64" y="504"/>
                    <a:pt x="64" y="506"/>
                    <a:pt x="63" y="505"/>
                  </a:cubicBezTo>
                  <a:cubicBezTo>
                    <a:pt x="65" y="509"/>
                    <a:pt x="68" y="512"/>
                    <a:pt x="69" y="517"/>
                  </a:cubicBezTo>
                  <a:cubicBezTo>
                    <a:pt x="70" y="519"/>
                    <a:pt x="69" y="515"/>
                    <a:pt x="70" y="517"/>
                  </a:cubicBezTo>
                  <a:cubicBezTo>
                    <a:pt x="70" y="518"/>
                    <a:pt x="71" y="519"/>
                    <a:pt x="71" y="520"/>
                  </a:cubicBezTo>
                  <a:cubicBezTo>
                    <a:pt x="70" y="518"/>
                    <a:pt x="70" y="518"/>
                    <a:pt x="69" y="518"/>
                  </a:cubicBezTo>
                  <a:cubicBezTo>
                    <a:pt x="70" y="520"/>
                    <a:pt x="71" y="522"/>
                    <a:pt x="71" y="524"/>
                  </a:cubicBezTo>
                  <a:cubicBezTo>
                    <a:pt x="71" y="523"/>
                    <a:pt x="73" y="527"/>
                    <a:pt x="73" y="528"/>
                  </a:cubicBezTo>
                  <a:cubicBezTo>
                    <a:pt x="72" y="527"/>
                    <a:pt x="72" y="527"/>
                    <a:pt x="72" y="526"/>
                  </a:cubicBezTo>
                  <a:cubicBezTo>
                    <a:pt x="69" y="522"/>
                    <a:pt x="68" y="519"/>
                    <a:pt x="66" y="519"/>
                  </a:cubicBezTo>
                  <a:cubicBezTo>
                    <a:pt x="66" y="521"/>
                    <a:pt x="66" y="523"/>
                    <a:pt x="67" y="525"/>
                  </a:cubicBezTo>
                  <a:cubicBezTo>
                    <a:pt x="67" y="527"/>
                    <a:pt x="67" y="529"/>
                    <a:pt x="68" y="532"/>
                  </a:cubicBezTo>
                  <a:cubicBezTo>
                    <a:pt x="66" y="528"/>
                    <a:pt x="66" y="527"/>
                    <a:pt x="66" y="526"/>
                  </a:cubicBezTo>
                  <a:cubicBezTo>
                    <a:pt x="65" y="526"/>
                    <a:pt x="65" y="522"/>
                    <a:pt x="64" y="523"/>
                  </a:cubicBezTo>
                  <a:cubicBezTo>
                    <a:pt x="64" y="525"/>
                    <a:pt x="66" y="528"/>
                    <a:pt x="65" y="530"/>
                  </a:cubicBezTo>
                  <a:cubicBezTo>
                    <a:pt x="65" y="531"/>
                    <a:pt x="64" y="528"/>
                    <a:pt x="63" y="528"/>
                  </a:cubicBezTo>
                  <a:cubicBezTo>
                    <a:pt x="64" y="532"/>
                    <a:pt x="66" y="537"/>
                    <a:pt x="64" y="537"/>
                  </a:cubicBezTo>
                  <a:cubicBezTo>
                    <a:pt x="65" y="540"/>
                    <a:pt x="66" y="538"/>
                    <a:pt x="67" y="540"/>
                  </a:cubicBezTo>
                  <a:cubicBezTo>
                    <a:pt x="67" y="542"/>
                    <a:pt x="64" y="540"/>
                    <a:pt x="65" y="542"/>
                  </a:cubicBezTo>
                  <a:cubicBezTo>
                    <a:pt x="66" y="543"/>
                    <a:pt x="67" y="543"/>
                    <a:pt x="69" y="545"/>
                  </a:cubicBezTo>
                  <a:cubicBezTo>
                    <a:pt x="68" y="545"/>
                    <a:pt x="69" y="546"/>
                    <a:pt x="69" y="547"/>
                  </a:cubicBezTo>
                  <a:cubicBezTo>
                    <a:pt x="68" y="547"/>
                    <a:pt x="66" y="542"/>
                    <a:pt x="66" y="544"/>
                  </a:cubicBezTo>
                  <a:cubicBezTo>
                    <a:pt x="67" y="546"/>
                    <a:pt x="67" y="547"/>
                    <a:pt x="68" y="550"/>
                  </a:cubicBezTo>
                  <a:cubicBezTo>
                    <a:pt x="69" y="548"/>
                    <a:pt x="68" y="546"/>
                    <a:pt x="70" y="549"/>
                  </a:cubicBezTo>
                  <a:cubicBezTo>
                    <a:pt x="71" y="551"/>
                    <a:pt x="71" y="552"/>
                    <a:pt x="71" y="554"/>
                  </a:cubicBezTo>
                  <a:cubicBezTo>
                    <a:pt x="71" y="551"/>
                    <a:pt x="73" y="550"/>
                    <a:pt x="75" y="551"/>
                  </a:cubicBezTo>
                  <a:cubicBezTo>
                    <a:pt x="74" y="549"/>
                    <a:pt x="75" y="549"/>
                    <a:pt x="75" y="548"/>
                  </a:cubicBezTo>
                  <a:cubicBezTo>
                    <a:pt x="76" y="550"/>
                    <a:pt x="78" y="553"/>
                    <a:pt x="78" y="552"/>
                  </a:cubicBezTo>
                  <a:cubicBezTo>
                    <a:pt x="76" y="549"/>
                    <a:pt x="77" y="550"/>
                    <a:pt x="76" y="547"/>
                  </a:cubicBezTo>
                  <a:cubicBezTo>
                    <a:pt x="75" y="549"/>
                    <a:pt x="71" y="545"/>
                    <a:pt x="70" y="542"/>
                  </a:cubicBezTo>
                  <a:cubicBezTo>
                    <a:pt x="71" y="543"/>
                    <a:pt x="72" y="543"/>
                    <a:pt x="72" y="542"/>
                  </a:cubicBezTo>
                  <a:cubicBezTo>
                    <a:pt x="71" y="539"/>
                    <a:pt x="69" y="540"/>
                    <a:pt x="70" y="538"/>
                  </a:cubicBezTo>
                  <a:cubicBezTo>
                    <a:pt x="72" y="542"/>
                    <a:pt x="70" y="537"/>
                    <a:pt x="70" y="536"/>
                  </a:cubicBezTo>
                  <a:cubicBezTo>
                    <a:pt x="72" y="535"/>
                    <a:pt x="72" y="535"/>
                    <a:pt x="72" y="535"/>
                  </a:cubicBezTo>
                  <a:cubicBezTo>
                    <a:pt x="73" y="538"/>
                    <a:pt x="76" y="541"/>
                    <a:pt x="77" y="543"/>
                  </a:cubicBezTo>
                  <a:cubicBezTo>
                    <a:pt x="76" y="544"/>
                    <a:pt x="74" y="539"/>
                    <a:pt x="74" y="540"/>
                  </a:cubicBezTo>
                  <a:cubicBezTo>
                    <a:pt x="75" y="543"/>
                    <a:pt x="76" y="545"/>
                    <a:pt x="77" y="548"/>
                  </a:cubicBezTo>
                  <a:cubicBezTo>
                    <a:pt x="78" y="548"/>
                    <a:pt x="79" y="549"/>
                    <a:pt x="79" y="549"/>
                  </a:cubicBezTo>
                  <a:cubicBezTo>
                    <a:pt x="79" y="548"/>
                    <a:pt x="78" y="546"/>
                    <a:pt x="79" y="546"/>
                  </a:cubicBezTo>
                  <a:cubicBezTo>
                    <a:pt x="79" y="547"/>
                    <a:pt x="79" y="547"/>
                    <a:pt x="80" y="549"/>
                  </a:cubicBezTo>
                  <a:cubicBezTo>
                    <a:pt x="80" y="548"/>
                    <a:pt x="80" y="548"/>
                    <a:pt x="80" y="548"/>
                  </a:cubicBezTo>
                  <a:cubicBezTo>
                    <a:pt x="80" y="548"/>
                    <a:pt x="81" y="548"/>
                    <a:pt x="80" y="547"/>
                  </a:cubicBezTo>
                  <a:cubicBezTo>
                    <a:pt x="79" y="545"/>
                    <a:pt x="77" y="543"/>
                    <a:pt x="76" y="541"/>
                  </a:cubicBezTo>
                  <a:cubicBezTo>
                    <a:pt x="75" y="539"/>
                    <a:pt x="75" y="537"/>
                    <a:pt x="75" y="536"/>
                  </a:cubicBezTo>
                  <a:cubicBezTo>
                    <a:pt x="76" y="540"/>
                    <a:pt x="76" y="538"/>
                    <a:pt x="79" y="543"/>
                  </a:cubicBezTo>
                  <a:cubicBezTo>
                    <a:pt x="78" y="543"/>
                    <a:pt x="78" y="543"/>
                    <a:pt x="78" y="543"/>
                  </a:cubicBezTo>
                  <a:cubicBezTo>
                    <a:pt x="80" y="545"/>
                    <a:pt x="80" y="545"/>
                    <a:pt x="81" y="548"/>
                  </a:cubicBezTo>
                  <a:cubicBezTo>
                    <a:pt x="81" y="545"/>
                    <a:pt x="79" y="544"/>
                    <a:pt x="81" y="543"/>
                  </a:cubicBezTo>
                  <a:cubicBezTo>
                    <a:pt x="80" y="542"/>
                    <a:pt x="78" y="540"/>
                    <a:pt x="77" y="539"/>
                  </a:cubicBezTo>
                  <a:cubicBezTo>
                    <a:pt x="76" y="537"/>
                    <a:pt x="75" y="535"/>
                    <a:pt x="74" y="533"/>
                  </a:cubicBezTo>
                  <a:cubicBezTo>
                    <a:pt x="76" y="537"/>
                    <a:pt x="77" y="533"/>
                    <a:pt x="77" y="533"/>
                  </a:cubicBezTo>
                  <a:cubicBezTo>
                    <a:pt x="75" y="530"/>
                    <a:pt x="74" y="533"/>
                    <a:pt x="73" y="528"/>
                  </a:cubicBezTo>
                  <a:cubicBezTo>
                    <a:pt x="74" y="530"/>
                    <a:pt x="75" y="530"/>
                    <a:pt x="75" y="529"/>
                  </a:cubicBezTo>
                  <a:cubicBezTo>
                    <a:pt x="74" y="527"/>
                    <a:pt x="74" y="526"/>
                    <a:pt x="74" y="525"/>
                  </a:cubicBezTo>
                  <a:cubicBezTo>
                    <a:pt x="75" y="527"/>
                    <a:pt x="76" y="527"/>
                    <a:pt x="77" y="528"/>
                  </a:cubicBezTo>
                  <a:cubicBezTo>
                    <a:pt x="76" y="525"/>
                    <a:pt x="79" y="531"/>
                    <a:pt x="78" y="528"/>
                  </a:cubicBezTo>
                  <a:cubicBezTo>
                    <a:pt x="77" y="526"/>
                    <a:pt x="76" y="525"/>
                    <a:pt x="75" y="524"/>
                  </a:cubicBezTo>
                  <a:cubicBezTo>
                    <a:pt x="76" y="523"/>
                    <a:pt x="74" y="517"/>
                    <a:pt x="76" y="520"/>
                  </a:cubicBezTo>
                  <a:cubicBezTo>
                    <a:pt x="77" y="522"/>
                    <a:pt x="78" y="523"/>
                    <a:pt x="79" y="526"/>
                  </a:cubicBezTo>
                  <a:cubicBezTo>
                    <a:pt x="80" y="526"/>
                    <a:pt x="79" y="524"/>
                    <a:pt x="80" y="523"/>
                  </a:cubicBezTo>
                  <a:cubicBezTo>
                    <a:pt x="81" y="525"/>
                    <a:pt x="83" y="528"/>
                    <a:pt x="84" y="529"/>
                  </a:cubicBezTo>
                  <a:cubicBezTo>
                    <a:pt x="84" y="528"/>
                    <a:pt x="85" y="526"/>
                    <a:pt x="85" y="527"/>
                  </a:cubicBezTo>
                  <a:cubicBezTo>
                    <a:pt x="85" y="530"/>
                    <a:pt x="89" y="534"/>
                    <a:pt x="90" y="536"/>
                  </a:cubicBezTo>
                  <a:cubicBezTo>
                    <a:pt x="88" y="534"/>
                    <a:pt x="90" y="534"/>
                    <a:pt x="91" y="535"/>
                  </a:cubicBezTo>
                  <a:cubicBezTo>
                    <a:pt x="90" y="533"/>
                    <a:pt x="88" y="531"/>
                    <a:pt x="89" y="531"/>
                  </a:cubicBezTo>
                  <a:cubicBezTo>
                    <a:pt x="90" y="534"/>
                    <a:pt x="93" y="537"/>
                    <a:pt x="94" y="539"/>
                  </a:cubicBezTo>
                  <a:cubicBezTo>
                    <a:pt x="94" y="540"/>
                    <a:pt x="94" y="541"/>
                    <a:pt x="93" y="542"/>
                  </a:cubicBezTo>
                  <a:cubicBezTo>
                    <a:pt x="94" y="543"/>
                    <a:pt x="95" y="544"/>
                    <a:pt x="96" y="544"/>
                  </a:cubicBezTo>
                  <a:cubicBezTo>
                    <a:pt x="94" y="541"/>
                    <a:pt x="97" y="543"/>
                    <a:pt x="97" y="542"/>
                  </a:cubicBezTo>
                  <a:cubicBezTo>
                    <a:pt x="99" y="544"/>
                    <a:pt x="99" y="543"/>
                    <a:pt x="101" y="545"/>
                  </a:cubicBezTo>
                  <a:cubicBezTo>
                    <a:pt x="100" y="546"/>
                    <a:pt x="100" y="549"/>
                    <a:pt x="98" y="547"/>
                  </a:cubicBezTo>
                  <a:cubicBezTo>
                    <a:pt x="100" y="550"/>
                    <a:pt x="100" y="551"/>
                    <a:pt x="102" y="553"/>
                  </a:cubicBezTo>
                  <a:cubicBezTo>
                    <a:pt x="101" y="554"/>
                    <a:pt x="102" y="557"/>
                    <a:pt x="103" y="561"/>
                  </a:cubicBezTo>
                  <a:cubicBezTo>
                    <a:pt x="105" y="561"/>
                    <a:pt x="103" y="559"/>
                    <a:pt x="105" y="561"/>
                  </a:cubicBezTo>
                  <a:cubicBezTo>
                    <a:pt x="105" y="562"/>
                    <a:pt x="107" y="564"/>
                    <a:pt x="106" y="565"/>
                  </a:cubicBezTo>
                  <a:cubicBezTo>
                    <a:pt x="104" y="563"/>
                    <a:pt x="105" y="561"/>
                    <a:pt x="104" y="562"/>
                  </a:cubicBezTo>
                  <a:cubicBezTo>
                    <a:pt x="107" y="566"/>
                    <a:pt x="107" y="568"/>
                    <a:pt x="108" y="571"/>
                  </a:cubicBezTo>
                  <a:cubicBezTo>
                    <a:pt x="106" y="569"/>
                    <a:pt x="101" y="566"/>
                    <a:pt x="101" y="562"/>
                  </a:cubicBezTo>
                  <a:cubicBezTo>
                    <a:pt x="101" y="562"/>
                    <a:pt x="102" y="564"/>
                    <a:pt x="103" y="563"/>
                  </a:cubicBezTo>
                  <a:cubicBezTo>
                    <a:pt x="101" y="560"/>
                    <a:pt x="100" y="560"/>
                    <a:pt x="99" y="557"/>
                  </a:cubicBezTo>
                  <a:cubicBezTo>
                    <a:pt x="98" y="557"/>
                    <a:pt x="98" y="556"/>
                    <a:pt x="97" y="557"/>
                  </a:cubicBezTo>
                  <a:cubicBezTo>
                    <a:pt x="98" y="558"/>
                    <a:pt x="99" y="559"/>
                    <a:pt x="99" y="559"/>
                  </a:cubicBezTo>
                  <a:cubicBezTo>
                    <a:pt x="98" y="561"/>
                    <a:pt x="96" y="558"/>
                    <a:pt x="94" y="555"/>
                  </a:cubicBezTo>
                  <a:cubicBezTo>
                    <a:pt x="96" y="559"/>
                    <a:pt x="94" y="561"/>
                    <a:pt x="92" y="561"/>
                  </a:cubicBezTo>
                  <a:cubicBezTo>
                    <a:pt x="93" y="563"/>
                    <a:pt x="94" y="565"/>
                    <a:pt x="96" y="567"/>
                  </a:cubicBezTo>
                  <a:cubicBezTo>
                    <a:pt x="93" y="565"/>
                    <a:pt x="97" y="570"/>
                    <a:pt x="97" y="571"/>
                  </a:cubicBezTo>
                  <a:cubicBezTo>
                    <a:pt x="95" y="569"/>
                    <a:pt x="96" y="570"/>
                    <a:pt x="97" y="572"/>
                  </a:cubicBezTo>
                  <a:cubicBezTo>
                    <a:pt x="96" y="573"/>
                    <a:pt x="94" y="570"/>
                    <a:pt x="94" y="570"/>
                  </a:cubicBezTo>
                  <a:cubicBezTo>
                    <a:pt x="94" y="572"/>
                    <a:pt x="96" y="574"/>
                    <a:pt x="96" y="575"/>
                  </a:cubicBezTo>
                  <a:cubicBezTo>
                    <a:pt x="97" y="574"/>
                    <a:pt x="97" y="574"/>
                    <a:pt x="99" y="574"/>
                  </a:cubicBezTo>
                  <a:cubicBezTo>
                    <a:pt x="97" y="571"/>
                    <a:pt x="99" y="571"/>
                    <a:pt x="97" y="569"/>
                  </a:cubicBezTo>
                  <a:cubicBezTo>
                    <a:pt x="98" y="568"/>
                    <a:pt x="99" y="572"/>
                    <a:pt x="100" y="571"/>
                  </a:cubicBezTo>
                  <a:cubicBezTo>
                    <a:pt x="99" y="570"/>
                    <a:pt x="99" y="569"/>
                    <a:pt x="98" y="568"/>
                  </a:cubicBezTo>
                  <a:cubicBezTo>
                    <a:pt x="98" y="568"/>
                    <a:pt x="98" y="569"/>
                    <a:pt x="97" y="568"/>
                  </a:cubicBezTo>
                  <a:cubicBezTo>
                    <a:pt x="96" y="566"/>
                    <a:pt x="96" y="564"/>
                    <a:pt x="96" y="562"/>
                  </a:cubicBezTo>
                  <a:cubicBezTo>
                    <a:pt x="100" y="567"/>
                    <a:pt x="97" y="567"/>
                    <a:pt x="101" y="571"/>
                  </a:cubicBezTo>
                  <a:cubicBezTo>
                    <a:pt x="100" y="571"/>
                    <a:pt x="101" y="572"/>
                    <a:pt x="100" y="573"/>
                  </a:cubicBezTo>
                  <a:cubicBezTo>
                    <a:pt x="102" y="576"/>
                    <a:pt x="102" y="573"/>
                    <a:pt x="104" y="576"/>
                  </a:cubicBezTo>
                  <a:cubicBezTo>
                    <a:pt x="105" y="578"/>
                    <a:pt x="103" y="577"/>
                    <a:pt x="104" y="578"/>
                  </a:cubicBezTo>
                  <a:cubicBezTo>
                    <a:pt x="106" y="579"/>
                    <a:pt x="104" y="577"/>
                    <a:pt x="105" y="578"/>
                  </a:cubicBezTo>
                  <a:cubicBezTo>
                    <a:pt x="104" y="576"/>
                    <a:pt x="103" y="575"/>
                    <a:pt x="104" y="574"/>
                  </a:cubicBezTo>
                  <a:cubicBezTo>
                    <a:pt x="107" y="577"/>
                    <a:pt x="107" y="581"/>
                    <a:pt x="110" y="582"/>
                  </a:cubicBezTo>
                  <a:cubicBezTo>
                    <a:pt x="109" y="581"/>
                    <a:pt x="108" y="580"/>
                    <a:pt x="107" y="579"/>
                  </a:cubicBezTo>
                  <a:cubicBezTo>
                    <a:pt x="108" y="578"/>
                    <a:pt x="107" y="576"/>
                    <a:pt x="108" y="578"/>
                  </a:cubicBezTo>
                  <a:cubicBezTo>
                    <a:pt x="109" y="580"/>
                    <a:pt x="111" y="580"/>
                    <a:pt x="112" y="581"/>
                  </a:cubicBezTo>
                  <a:cubicBezTo>
                    <a:pt x="111" y="579"/>
                    <a:pt x="111" y="579"/>
                    <a:pt x="110" y="576"/>
                  </a:cubicBezTo>
                  <a:cubicBezTo>
                    <a:pt x="112" y="578"/>
                    <a:pt x="111" y="575"/>
                    <a:pt x="112" y="576"/>
                  </a:cubicBezTo>
                  <a:cubicBezTo>
                    <a:pt x="113" y="578"/>
                    <a:pt x="111" y="579"/>
                    <a:pt x="113" y="580"/>
                  </a:cubicBezTo>
                  <a:cubicBezTo>
                    <a:pt x="112" y="578"/>
                    <a:pt x="114" y="579"/>
                    <a:pt x="114" y="577"/>
                  </a:cubicBezTo>
                  <a:cubicBezTo>
                    <a:pt x="112" y="575"/>
                    <a:pt x="111" y="575"/>
                    <a:pt x="111" y="574"/>
                  </a:cubicBezTo>
                  <a:cubicBezTo>
                    <a:pt x="112" y="574"/>
                    <a:pt x="113" y="576"/>
                    <a:pt x="114" y="577"/>
                  </a:cubicBezTo>
                  <a:cubicBezTo>
                    <a:pt x="115" y="578"/>
                    <a:pt x="116" y="580"/>
                    <a:pt x="116" y="580"/>
                  </a:cubicBezTo>
                  <a:cubicBezTo>
                    <a:pt x="115" y="578"/>
                    <a:pt x="115" y="577"/>
                    <a:pt x="115" y="576"/>
                  </a:cubicBezTo>
                  <a:cubicBezTo>
                    <a:pt x="117" y="578"/>
                    <a:pt x="118" y="578"/>
                    <a:pt x="121" y="581"/>
                  </a:cubicBezTo>
                  <a:cubicBezTo>
                    <a:pt x="118" y="580"/>
                    <a:pt x="123" y="584"/>
                    <a:pt x="123" y="585"/>
                  </a:cubicBezTo>
                  <a:cubicBezTo>
                    <a:pt x="122" y="586"/>
                    <a:pt x="121" y="583"/>
                    <a:pt x="118" y="580"/>
                  </a:cubicBezTo>
                  <a:cubicBezTo>
                    <a:pt x="119" y="582"/>
                    <a:pt x="119" y="582"/>
                    <a:pt x="117" y="582"/>
                  </a:cubicBezTo>
                  <a:cubicBezTo>
                    <a:pt x="120" y="584"/>
                    <a:pt x="120" y="586"/>
                    <a:pt x="119" y="586"/>
                  </a:cubicBezTo>
                  <a:cubicBezTo>
                    <a:pt x="122" y="588"/>
                    <a:pt x="123" y="592"/>
                    <a:pt x="128" y="597"/>
                  </a:cubicBezTo>
                  <a:cubicBezTo>
                    <a:pt x="129" y="595"/>
                    <a:pt x="130" y="599"/>
                    <a:pt x="131" y="599"/>
                  </a:cubicBezTo>
                  <a:cubicBezTo>
                    <a:pt x="131" y="599"/>
                    <a:pt x="130" y="596"/>
                    <a:pt x="132" y="598"/>
                  </a:cubicBezTo>
                  <a:cubicBezTo>
                    <a:pt x="133" y="599"/>
                    <a:pt x="133" y="599"/>
                    <a:pt x="133" y="600"/>
                  </a:cubicBezTo>
                  <a:cubicBezTo>
                    <a:pt x="134" y="599"/>
                    <a:pt x="136" y="601"/>
                    <a:pt x="137" y="600"/>
                  </a:cubicBezTo>
                  <a:cubicBezTo>
                    <a:pt x="137" y="600"/>
                    <a:pt x="136" y="599"/>
                    <a:pt x="136" y="599"/>
                  </a:cubicBezTo>
                  <a:cubicBezTo>
                    <a:pt x="138" y="601"/>
                    <a:pt x="140" y="604"/>
                    <a:pt x="142" y="605"/>
                  </a:cubicBezTo>
                  <a:cubicBezTo>
                    <a:pt x="139" y="605"/>
                    <a:pt x="139" y="609"/>
                    <a:pt x="141" y="612"/>
                  </a:cubicBezTo>
                  <a:cubicBezTo>
                    <a:pt x="140" y="611"/>
                    <a:pt x="135" y="608"/>
                    <a:pt x="136" y="610"/>
                  </a:cubicBezTo>
                  <a:cubicBezTo>
                    <a:pt x="137" y="611"/>
                    <a:pt x="138" y="611"/>
                    <a:pt x="140" y="613"/>
                  </a:cubicBezTo>
                  <a:cubicBezTo>
                    <a:pt x="139" y="613"/>
                    <a:pt x="137" y="612"/>
                    <a:pt x="139" y="614"/>
                  </a:cubicBezTo>
                  <a:cubicBezTo>
                    <a:pt x="142" y="616"/>
                    <a:pt x="141" y="613"/>
                    <a:pt x="143" y="614"/>
                  </a:cubicBezTo>
                  <a:cubicBezTo>
                    <a:pt x="143" y="613"/>
                    <a:pt x="142" y="612"/>
                    <a:pt x="142" y="611"/>
                  </a:cubicBezTo>
                  <a:cubicBezTo>
                    <a:pt x="144" y="613"/>
                    <a:pt x="145" y="613"/>
                    <a:pt x="146" y="615"/>
                  </a:cubicBezTo>
                  <a:cubicBezTo>
                    <a:pt x="149" y="614"/>
                    <a:pt x="150" y="612"/>
                    <a:pt x="154" y="613"/>
                  </a:cubicBezTo>
                  <a:cubicBezTo>
                    <a:pt x="152" y="611"/>
                    <a:pt x="151" y="613"/>
                    <a:pt x="150" y="611"/>
                  </a:cubicBezTo>
                  <a:cubicBezTo>
                    <a:pt x="150" y="610"/>
                    <a:pt x="152" y="612"/>
                    <a:pt x="152" y="611"/>
                  </a:cubicBezTo>
                  <a:cubicBezTo>
                    <a:pt x="152" y="610"/>
                    <a:pt x="150" y="609"/>
                    <a:pt x="151" y="609"/>
                  </a:cubicBezTo>
                  <a:cubicBezTo>
                    <a:pt x="152" y="609"/>
                    <a:pt x="153" y="610"/>
                    <a:pt x="153" y="610"/>
                  </a:cubicBezTo>
                  <a:cubicBezTo>
                    <a:pt x="153" y="609"/>
                    <a:pt x="152" y="607"/>
                    <a:pt x="152" y="606"/>
                  </a:cubicBezTo>
                  <a:cubicBezTo>
                    <a:pt x="156" y="610"/>
                    <a:pt x="157" y="608"/>
                    <a:pt x="154" y="604"/>
                  </a:cubicBezTo>
                  <a:cubicBezTo>
                    <a:pt x="155" y="604"/>
                    <a:pt x="157" y="605"/>
                    <a:pt x="160" y="606"/>
                  </a:cubicBezTo>
                  <a:cubicBezTo>
                    <a:pt x="161" y="609"/>
                    <a:pt x="159" y="607"/>
                    <a:pt x="158" y="609"/>
                  </a:cubicBezTo>
                  <a:cubicBezTo>
                    <a:pt x="162" y="613"/>
                    <a:pt x="163" y="608"/>
                    <a:pt x="161" y="607"/>
                  </a:cubicBezTo>
                  <a:cubicBezTo>
                    <a:pt x="162" y="607"/>
                    <a:pt x="163" y="608"/>
                    <a:pt x="164" y="610"/>
                  </a:cubicBezTo>
                  <a:cubicBezTo>
                    <a:pt x="164" y="609"/>
                    <a:pt x="167" y="611"/>
                    <a:pt x="167" y="611"/>
                  </a:cubicBezTo>
                  <a:cubicBezTo>
                    <a:pt x="166" y="609"/>
                    <a:pt x="165" y="608"/>
                    <a:pt x="165" y="608"/>
                  </a:cubicBezTo>
                  <a:cubicBezTo>
                    <a:pt x="166" y="608"/>
                    <a:pt x="167" y="610"/>
                    <a:pt x="168" y="610"/>
                  </a:cubicBezTo>
                  <a:cubicBezTo>
                    <a:pt x="168" y="607"/>
                    <a:pt x="169" y="608"/>
                    <a:pt x="171" y="606"/>
                  </a:cubicBezTo>
                  <a:cubicBezTo>
                    <a:pt x="170" y="604"/>
                    <a:pt x="168" y="603"/>
                    <a:pt x="168" y="602"/>
                  </a:cubicBezTo>
                  <a:cubicBezTo>
                    <a:pt x="169" y="602"/>
                    <a:pt x="170" y="602"/>
                    <a:pt x="170" y="600"/>
                  </a:cubicBezTo>
                  <a:cubicBezTo>
                    <a:pt x="171" y="601"/>
                    <a:pt x="171" y="602"/>
                    <a:pt x="172" y="602"/>
                  </a:cubicBezTo>
                  <a:cubicBezTo>
                    <a:pt x="173" y="602"/>
                    <a:pt x="171" y="600"/>
                    <a:pt x="172" y="599"/>
                  </a:cubicBezTo>
                  <a:cubicBezTo>
                    <a:pt x="174" y="601"/>
                    <a:pt x="176" y="603"/>
                    <a:pt x="176" y="604"/>
                  </a:cubicBezTo>
                  <a:cubicBezTo>
                    <a:pt x="177" y="603"/>
                    <a:pt x="177" y="604"/>
                    <a:pt x="178" y="603"/>
                  </a:cubicBezTo>
                  <a:cubicBezTo>
                    <a:pt x="176" y="601"/>
                    <a:pt x="174" y="601"/>
                    <a:pt x="174" y="600"/>
                  </a:cubicBezTo>
                  <a:cubicBezTo>
                    <a:pt x="174" y="599"/>
                    <a:pt x="176" y="601"/>
                    <a:pt x="177" y="602"/>
                  </a:cubicBezTo>
                  <a:cubicBezTo>
                    <a:pt x="178" y="601"/>
                    <a:pt x="181" y="603"/>
                    <a:pt x="182" y="603"/>
                  </a:cubicBezTo>
                  <a:cubicBezTo>
                    <a:pt x="184" y="603"/>
                    <a:pt x="185" y="603"/>
                    <a:pt x="182" y="600"/>
                  </a:cubicBezTo>
                  <a:cubicBezTo>
                    <a:pt x="183" y="600"/>
                    <a:pt x="184" y="600"/>
                    <a:pt x="185" y="601"/>
                  </a:cubicBezTo>
                  <a:cubicBezTo>
                    <a:pt x="185" y="600"/>
                    <a:pt x="185" y="600"/>
                    <a:pt x="184" y="598"/>
                  </a:cubicBezTo>
                  <a:cubicBezTo>
                    <a:pt x="185" y="599"/>
                    <a:pt x="186" y="598"/>
                    <a:pt x="186" y="599"/>
                  </a:cubicBezTo>
                  <a:cubicBezTo>
                    <a:pt x="188" y="600"/>
                    <a:pt x="188" y="600"/>
                    <a:pt x="189" y="601"/>
                  </a:cubicBezTo>
                  <a:cubicBezTo>
                    <a:pt x="191" y="602"/>
                    <a:pt x="192" y="600"/>
                    <a:pt x="191" y="598"/>
                  </a:cubicBezTo>
                  <a:cubicBezTo>
                    <a:pt x="191" y="597"/>
                    <a:pt x="189" y="595"/>
                    <a:pt x="186" y="593"/>
                  </a:cubicBezTo>
                  <a:cubicBezTo>
                    <a:pt x="186" y="592"/>
                    <a:pt x="187" y="592"/>
                    <a:pt x="188" y="593"/>
                  </a:cubicBezTo>
                  <a:cubicBezTo>
                    <a:pt x="190" y="595"/>
                    <a:pt x="192" y="597"/>
                    <a:pt x="194" y="599"/>
                  </a:cubicBezTo>
                  <a:cubicBezTo>
                    <a:pt x="197" y="605"/>
                    <a:pt x="199" y="611"/>
                    <a:pt x="191" y="608"/>
                  </a:cubicBezTo>
                  <a:cubicBezTo>
                    <a:pt x="189" y="607"/>
                    <a:pt x="187" y="605"/>
                    <a:pt x="185" y="605"/>
                  </a:cubicBezTo>
                  <a:cubicBezTo>
                    <a:pt x="188" y="608"/>
                    <a:pt x="189" y="608"/>
                    <a:pt x="190" y="610"/>
                  </a:cubicBezTo>
                  <a:cubicBezTo>
                    <a:pt x="191" y="609"/>
                    <a:pt x="193" y="610"/>
                    <a:pt x="195" y="612"/>
                  </a:cubicBezTo>
                  <a:cubicBezTo>
                    <a:pt x="197" y="613"/>
                    <a:pt x="199" y="616"/>
                    <a:pt x="201" y="616"/>
                  </a:cubicBezTo>
                  <a:cubicBezTo>
                    <a:pt x="202" y="617"/>
                    <a:pt x="201" y="618"/>
                    <a:pt x="203" y="619"/>
                  </a:cubicBezTo>
                  <a:cubicBezTo>
                    <a:pt x="204" y="619"/>
                    <a:pt x="205" y="620"/>
                    <a:pt x="206" y="620"/>
                  </a:cubicBezTo>
                  <a:cubicBezTo>
                    <a:pt x="208" y="623"/>
                    <a:pt x="213" y="624"/>
                    <a:pt x="218" y="628"/>
                  </a:cubicBezTo>
                  <a:cubicBezTo>
                    <a:pt x="218" y="629"/>
                    <a:pt x="217" y="628"/>
                    <a:pt x="217" y="629"/>
                  </a:cubicBezTo>
                  <a:cubicBezTo>
                    <a:pt x="220" y="631"/>
                    <a:pt x="224" y="633"/>
                    <a:pt x="227" y="635"/>
                  </a:cubicBezTo>
                  <a:cubicBezTo>
                    <a:pt x="230" y="637"/>
                    <a:pt x="233" y="639"/>
                    <a:pt x="237" y="639"/>
                  </a:cubicBezTo>
                  <a:cubicBezTo>
                    <a:pt x="240" y="641"/>
                    <a:pt x="241" y="642"/>
                    <a:pt x="244" y="644"/>
                  </a:cubicBezTo>
                  <a:cubicBezTo>
                    <a:pt x="244" y="645"/>
                    <a:pt x="244" y="646"/>
                    <a:pt x="245" y="647"/>
                  </a:cubicBezTo>
                  <a:cubicBezTo>
                    <a:pt x="255" y="648"/>
                    <a:pt x="253" y="638"/>
                    <a:pt x="241" y="631"/>
                  </a:cubicBezTo>
                  <a:cubicBezTo>
                    <a:pt x="238" y="628"/>
                    <a:pt x="235" y="625"/>
                    <a:pt x="231" y="622"/>
                  </a:cubicBezTo>
                  <a:cubicBezTo>
                    <a:pt x="228" y="620"/>
                    <a:pt x="224" y="617"/>
                    <a:pt x="220" y="614"/>
                  </a:cubicBezTo>
                  <a:cubicBezTo>
                    <a:pt x="219" y="613"/>
                    <a:pt x="220" y="614"/>
                    <a:pt x="220" y="612"/>
                  </a:cubicBezTo>
                  <a:cubicBezTo>
                    <a:pt x="215" y="609"/>
                    <a:pt x="213" y="607"/>
                    <a:pt x="212" y="605"/>
                  </a:cubicBezTo>
                  <a:cubicBezTo>
                    <a:pt x="211" y="605"/>
                    <a:pt x="211" y="604"/>
                    <a:pt x="210" y="603"/>
                  </a:cubicBezTo>
                  <a:cubicBezTo>
                    <a:pt x="210" y="604"/>
                    <a:pt x="211" y="606"/>
                    <a:pt x="212" y="607"/>
                  </a:cubicBezTo>
                  <a:cubicBezTo>
                    <a:pt x="205" y="603"/>
                    <a:pt x="203" y="603"/>
                    <a:pt x="198" y="598"/>
                  </a:cubicBezTo>
                  <a:cubicBezTo>
                    <a:pt x="201" y="597"/>
                    <a:pt x="206" y="600"/>
                    <a:pt x="207" y="597"/>
                  </a:cubicBezTo>
                  <a:cubicBezTo>
                    <a:pt x="207" y="596"/>
                    <a:pt x="205" y="594"/>
                    <a:pt x="206" y="593"/>
                  </a:cubicBezTo>
                  <a:cubicBezTo>
                    <a:pt x="205" y="592"/>
                    <a:pt x="204" y="592"/>
                    <a:pt x="203" y="592"/>
                  </a:cubicBezTo>
                  <a:cubicBezTo>
                    <a:pt x="203" y="590"/>
                    <a:pt x="202" y="589"/>
                    <a:pt x="200" y="587"/>
                  </a:cubicBezTo>
                  <a:cubicBezTo>
                    <a:pt x="199" y="585"/>
                    <a:pt x="197" y="584"/>
                    <a:pt x="194" y="582"/>
                  </a:cubicBezTo>
                  <a:cubicBezTo>
                    <a:pt x="194" y="581"/>
                    <a:pt x="195" y="581"/>
                    <a:pt x="193" y="580"/>
                  </a:cubicBezTo>
                  <a:cubicBezTo>
                    <a:pt x="193" y="578"/>
                    <a:pt x="195" y="581"/>
                    <a:pt x="195" y="580"/>
                  </a:cubicBezTo>
                  <a:cubicBezTo>
                    <a:pt x="195" y="579"/>
                    <a:pt x="195" y="579"/>
                    <a:pt x="195" y="579"/>
                  </a:cubicBezTo>
                  <a:cubicBezTo>
                    <a:pt x="194" y="578"/>
                    <a:pt x="193" y="577"/>
                    <a:pt x="193" y="577"/>
                  </a:cubicBezTo>
                  <a:cubicBezTo>
                    <a:pt x="192" y="573"/>
                    <a:pt x="181" y="562"/>
                    <a:pt x="189" y="565"/>
                  </a:cubicBezTo>
                  <a:cubicBezTo>
                    <a:pt x="190" y="566"/>
                    <a:pt x="192" y="568"/>
                    <a:pt x="193" y="569"/>
                  </a:cubicBezTo>
                  <a:cubicBezTo>
                    <a:pt x="195" y="569"/>
                    <a:pt x="197" y="573"/>
                    <a:pt x="200" y="574"/>
                  </a:cubicBezTo>
                  <a:cubicBezTo>
                    <a:pt x="196" y="570"/>
                    <a:pt x="196" y="569"/>
                    <a:pt x="192" y="568"/>
                  </a:cubicBezTo>
                  <a:cubicBezTo>
                    <a:pt x="194" y="567"/>
                    <a:pt x="192" y="564"/>
                    <a:pt x="195" y="566"/>
                  </a:cubicBezTo>
                  <a:cubicBezTo>
                    <a:pt x="192" y="563"/>
                    <a:pt x="192" y="562"/>
                    <a:pt x="191" y="560"/>
                  </a:cubicBezTo>
                  <a:cubicBezTo>
                    <a:pt x="193" y="562"/>
                    <a:pt x="191" y="559"/>
                    <a:pt x="192" y="559"/>
                  </a:cubicBezTo>
                  <a:cubicBezTo>
                    <a:pt x="194" y="562"/>
                    <a:pt x="195" y="562"/>
                    <a:pt x="197" y="562"/>
                  </a:cubicBezTo>
                  <a:cubicBezTo>
                    <a:pt x="197" y="564"/>
                    <a:pt x="199" y="566"/>
                    <a:pt x="201" y="569"/>
                  </a:cubicBezTo>
                  <a:cubicBezTo>
                    <a:pt x="202" y="569"/>
                    <a:pt x="202" y="568"/>
                    <a:pt x="202" y="568"/>
                  </a:cubicBezTo>
                  <a:cubicBezTo>
                    <a:pt x="203" y="570"/>
                    <a:pt x="204" y="572"/>
                    <a:pt x="207" y="574"/>
                  </a:cubicBezTo>
                  <a:cubicBezTo>
                    <a:pt x="207" y="572"/>
                    <a:pt x="209" y="573"/>
                    <a:pt x="209" y="571"/>
                  </a:cubicBezTo>
                  <a:cubicBezTo>
                    <a:pt x="214" y="574"/>
                    <a:pt x="210" y="567"/>
                    <a:pt x="215" y="570"/>
                  </a:cubicBezTo>
                  <a:cubicBezTo>
                    <a:pt x="212" y="570"/>
                    <a:pt x="210" y="565"/>
                    <a:pt x="207" y="565"/>
                  </a:cubicBezTo>
                  <a:cubicBezTo>
                    <a:pt x="207" y="563"/>
                    <a:pt x="207" y="562"/>
                    <a:pt x="205" y="560"/>
                  </a:cubicBezTo>
                  <a:cubicBezTo>
                    <a:pt x="203" y="562"/>
                    <a:pt x="199" y="555"/>
                    <a:pt x="199" y="554"/>
                  </a:cubicBezTo>
                  <a:cubicBezTo>
                    <a:pt x="198" y="552"/>
                    <a:pt x="196" y="552"/>
                    <a:pt x="194" y="551"/>
                  </a:cubicBezTo>
                  <a:cubicBezTo>
                    <a:pt x="195" y="550"/>
                    <a:pt x="194" y="550"/>
                    <a:pt x="194" y="550"/>
                  </a:cubicBezTo>
                  <a:cubicBezTo>
                    <a:pt x="196" y="549"/>
                    <a:pt x="197" y="550"/>
                    <a:pt x="199" y="552"/>
                  </a:cubicBezTo>
                  <a:cubicBezTo>
                    <a:pt x="198" y="551"/>
                    <a:pt x="198" y="550"/>
                    <a:pt x="198" y="550"/>
                  </a:cubicBezTo>
                  <a:cubicBezTo>
                    <a:pt x="197" y="549"/>
                    <a:pt x="195" y="548"/>
                    <a:pt x="195" y="547"/>
                  </a:cubicBezTo>
                  <a:cubicBezTo>
                    <a:pt x="196" y="547"/>
                    <a:pt x="198" y="550"/>
                    <a:pt x="198" y="549"/>
                  </a:cubicBezTo>
                  <a:cubicBezTo>
                    <a:pt x="195" y="547"/>
                    <a:pt x="199" y="548"/>
                    <a:pt x="198" y="546"/>
                  </a:cubicBezTo>
                  <a:cubicBezTo>
                    <a:pt x="200" y="547"/>
                    <a:pt x="201" y="549"/>
                    <a:pt x="202" y="550"/>
                  </a:cubicBezTo>
                  <a:cubicBezTo>
                    <a:pt x="203" y="550"/>
                    <a:pt x="202" y="549"/>
                    <a:pt x="203" y="549"/>
                  </a:cubicBezTo>
                  <a:cubicBezTo>
                    <a:pt x="208" y="554"/>
                    <a:pt x="211" y="556"/>
                    <a:pt x="214" y="559"/>
                  </a:cubicBezTo>
                  <a:cubicBezTo>
                    <a:pt x="212" y="557"/>
                    <a:pt x="215" y="558"/>
                    <a:pt x="216" y="559"/>
                  </a:cubicBezTo>
                  <a:cubicBezTo>
                    <a:pt x="216" y="561"/>
                    <a:pt x="219" y="561"/>
                    <a:pt x="219" y="562"/>
                  </a:cubicBezTo>
                  <a:cubicBezTo>
                    <a:pt x="218" y="562"/>
                    <a:pt x="218" y="562"/>
                    <a:pt x="216" y="560"/>
                  </a:cubicBezTo>
                  <a:cubicBezTo>
                    <a:pt x="215" y="560"/>
                    <a:pt x="216" y="561"/>
                    <a:pt x="214" y="561"/>
                  </a:cubicBezTo>
                  <a:cubicBezTo>
                    <a:pt x="216" y="563"/>
                    <a:pt x="215" y="560"/>
                    <a:pt x="216" y="561"/>
                  </a:cubicBezTo>
                  <a:cubicBezTo>
                    <a:pt x="217" y="562"/>
                    <a:pt x="218" y="563"/>
                    <a:pt x="218" y="563"/>
                  </a:cubicBezTo>
                  <a:cubicBezTo>
                    <a:pt x="218" y="563"/>
                    <a:pt x="217" y="562"/>
                    <a:pt x="217" y="563"/>
                  </a:cubicBezTo>
                  <a:cubicBezTo>
                    <a:pt x="219" y="565"/>
                    <a:pt x="219" y="566"/>
                    <a:pt x="218" y="566"/>
                  </a:cubicBezTo>
                  <a:cubicBezTo>
                    <a:pt x="219" y="567"/>
                    <a:pt x="219" y="567"/>
                    <a:pt x="220" y="569"/>
                  </a:cubicBezTo>
                  <a:cubicBezTo>
                    <a:pt x="220" y="568"/>
                    <a:pt x="220" y="568"/>
                    <a:pt x="220" y="567"/>
                  </a:cubicBezTo>
                  <a:cubicBezTo>
                    <a:pt x="221" y="568"/>
                    <a:pt x="222" y="569"/>
                    <a:pt x="223" y="569"/>
                  </a:cubicBezTo>
                  <a:cubicBezTo>
                    <a:pt x="221" y="568"/>
                    <a:pt x="223" y="572"/>
                    <a:pt x="225" y="572"/>
                  </a:cubicBezTo>
                  <a:cubicBezTo>
                    <a:pt x="224" y="571"/>
                    <a:pt x="224" y="570"/>
                    <a:pt x="224" y="570"/>
                  </a:cubicBezTo>
                  <a:cubicBezTo>
                    <a:pt x="227" y="572"/>
                    <a:pt x="226" y="574"/>
                    <a:pt x="229" y="574"/>
                  </a:cubicBezTo>
                  <a:cubicBezTo>
                    <a:pt x="228" y="573"/>
                    <a:pt x="228" y="573"/>
                    <a:pt x="228" y="572"/>
                  </a:cubicBezTo>
                  <a:cubicBezTo>
                    <a:pt x="229" y="574"/>
                    <a:pt x="231" y="575"/>
                    <a:pt x="232" y="575"/>
                  </a:cubicBezTo>
                  <a:cubicBezTo>
                    <a:pt x="231" y="574"/>
                    <a:pt x="229" y="574"/>
                    <a:pt x="229" y="572"/>
                  </a:cubicBezTo>
                  <a:cubicBezTo>
                    <a:pt x="232" y="574"/>
                    <a:pt x="230" y="569"/>
                    <a:pt x="228" y="569"/>
                  </a:cubicBezTo>
                  <a:cubicBezTo>
                    <a:pt x="233" y="572"/>
                    <a:pt x="227" y="571"/>
                    <a:pt x="229" y="570"/>
                  </a:cubicBezTo>
                  <a:cubicBezTo>
                    <a:pt x="228" y="569"/>
                    <a:pt x="228" y="571"/>
                    <a:pt x="227" y="570"/>
                  </a:cubicBezTo>
                  <a:cubicBezTo>
                    <a:pt x="227" y="568"/>
                    <a:pt x="228" y="568"/>
                    <a:pt x="229" y="569"/>
                  </a:cubicBezTo>
                  <a:cubicBezTo>
                    <a:pt x="230" y="569"/>
                    <a:pt x="232" y="570"/>
                    <a:pt x="233" y="570"/>
                  </a:cubicBezTo>
                  <a:cubicBezTo>
                    <a:pt x="232" y="569"/>
                    <a:pt x="230" y="569"/>
                    <a:pt x="229" y="567"/>
                  </a:cubicBezTo>
                  <a:cubicBezTo>
                    <a:pt x="230" y="564"/>
                    <a:pt x="227" y="559"/>
                    <a:pt x="223" y="556"/>
                  </a:cubicBezTo>
                  <a:cubicBezTo>
                    <a:pt x="225" y="558"/>
                    <a:pt x="226" y="557"/>
                    <a:pt x="227" y="557"/>
                  </a:cubicBezTo>
                  <a:cubicBezTo>
                    <a:pt x="225" y="555"/>
                    <a:pt x="225" y="555"/>
                    <a:pt x="225" y="553"/>
                  </a:cubicBezTo>
                  <a:cubicBezTo>
                    <a:pt x="224" y="552"/>
                    <a:pt x="223" y="552"/>
                    <a:pt x="222" y="550"/>
                  </a:cubicBezTo>
                  <a:cubicBezTo>
                    <a:pt x="221" y="550"/>
                    <a:pt x="221" y="551"/>
                    <a:pt x="220" y="550"/>
                  </a:cubicBezTo>
                  <a:cubicBezTo>
                    <a:pt x="219" y="549"/>
                    <a:pt x="217" y="547"/>
                    <a:pt x="219" y="547"/>
                  </a:cubicBezTo>
                  <a:cubicBezTo>
                    <a:pt x="216" y="546"/>
                    <a:pt x="215" y="543"/>
                    <a:pt x="213" y="544"/>
                  </a:cubicBezTo>
                  <a:cubicBezTo>
                    <a:pt x="213" y="544"/>
                    <a:pt x="214" y="545"/>
                    <a:pt x="214" y="545"/>
                  </a:cubicBezTo>
                  <a:cubicBezTo>
                    <a:pt x="213" y="545"/>
                    <a:pt x="213" y="545"/>
                    <a:pt x="213" y="544"/>
                  </a:cubicBezTo>
                  <a:cubicBezTo>
                    <a:pt x="214" y="549"/>
                    <a:pt x="206" y="544"/>
                    <a:pt x="206" y="541"/>
                  </a:cubicBezTo>
                  <a:cubicBezTo>
                    <a:pt x="207" y="541"/>
                    <a:pt x="209" y="544"/>
                    <a:pt x="208" y="542"/>
                  </a:cubicBezTo>
                  <a:cubicBezTo>
                    <a:pt x="207" y="541"/>
                    <a:pt x="206" y="541"/>
                    <a:pt x="207" y="540"/>
                  </a:cubicBezTo>
                  <a:cubicBezTo>
                    <a:pt x="208" y="541"/>
                    <a:pt x="209" y="542"/>
                    <a:pt x="210" y="542"/>
                  </a:cubicBezTo>
                  <a:cubicBezTo>
                    <a:pt x="208" y="540"/>
                    <a:pt x="208" y="539"/>
                    <a:pt x="208" y="538"/>
                  </a:cubicBezTo>
                  <a:cubicBezTo>
                    <a:pt x="205" y="538"/>
                    <a:pt x="201" y="533"/>
                    <a:pt x="198" y="531"/>
                  </a:cubicBezTo>
                  <a:cubicBezTo>
                    <a:pt x="198" y="530"/>
                    <a:pt x="197" y="530"/>
                    <a:pt x="197" y="529"/>
                  </a:cubicBezTo>
                  <a:cubicBezTo>
                    <a:pt x="198" y="530"/>
                    <a:pt x="199" y="531"/>
                    <a:pt x="199" y="530"/>
                  </a:cubicBezTo>
                  <a:cubicBezTo>
                    <a:pt x="197" y="527"/>
                    <a:pt x="196" y="528"/>
                    <a:pt x="194" y="526"/>
                  </a:cubicBezTo>
                  <a:cubicBezTo>
                    <a:pt x="194" y="525"/>
                    <a:pt x="193" y="523"/>
                    <a:pt x="193" y="525"/>
                  </a:cubicBezTo>
                  <a:cubicBezTo>
                    <a:pt x="191" y="523"/>
                    <a:pt x="191" y="521"/>
                    <a:pt x="192" y="521"/>
                  </a:cubicBezTo>
                  <a:cubicBezTo>
                    <a:pt x="195" y="523"/>
                    <a:pt x="193" y="522"/>
                    <a:pt x="195" y="523"/>
                  </a:cubicBezTo>
                  <a:cubicBezTo>
                    <a:pt x="194" y="522"/>
                    <a:pt x="195" y="521"/>
                    <a:pt x="194" y="520"/>
                  </a:cubicBezTo>
                  <a:cubicBezTo>
                    <a:pt x="194" y="519"/>
                    <a:pt x="195" y="521"/>
                    <a:pt x="195" y="521"/>
                  </a:cubicBezTo>
                  <a:cubicBezTo>
                    <a:pt x="194" y="518"/>
                    <a:pt x="193" y="520"/>
                    <a:pt x="192" y="518"/>
                  </a:cubicBezTo>
                  <a:cubicBezTo>
                    <a:pt x="191" y="518"/>
                    <a:pt x="190" y="517"/>
                    <a:pt x="190" y="516"/>
                  </a:cubicBezTo>
                  <a:cubicBezTo>
                    <a:pt x="190" y="516"/>
                    <a:pt x="191" y="515"/>
                    <a:pt x="190" y="515"/>
                  </a:cubicBezTo>
                  <a:cubicBezTo>
                    <a:pt x="189" y="515"/>
                    <a:pt x="189" y="516"/>
                    <a:pt x="188" y="515"/>
                  </a:cubicBezTo>
                  <a:cubicBezTo>
                    <a:pt x="187" y="514"/>
                    <a:pt x="188" y="514"/>
                    <a:pt x="188" y="513"/>
                  </a:cubicBezTo>
                  <a:cubicBezTo>
                    <a:pt x="187" y="513"/>
                    <a:pt x="187" y="513"/>
                    <a:pt x="186" y="512"/>
                  </a:cubicBezTo>
                  <a:cubicBezTo>
                    <a:pt x="185" y="512"/>
                    <a:pt x="183" y="512"/>
                    <a:pt x="185" y="514"/>
                  </a:cubicBezTo>
                  <a:cubicBezTo>
                    <a:pt x="186" y="514"/>
                    <a:pt x="185" y="512"/>
                    <a:pt x="186" y="513"/>
                  </a:cubicBezTo>
                  <a:cubicBezTo>
                    <a:pt x="187" y="514"/>
                    <a:pt x="187" y="515"/>
                    <a:pt x="187" y="516"/>
                  </a:cubicBezTo>
                  <a:cubicBezTo>
                    <a:pt x="185" y="515"/>
                    <a:pt x="183" y="511"/>
                    <a:pt x="182" y="510"/>
                  </a:cubicBezTo>
                  <a:cubicBezTo>
                    <a:pt x="183" y="511"/>
                    <a:pt x="182" y="511"/>
                    <a:pt x="181" y="510"/>
                  </a:cubicBezTo>
                  <a:cubicBezTo>
                    <a:pt x="182" y="509"/>
                    <a:pt x="183" y="510"/>
                    <a:pt x="183" y="509"/>
                  </a:cubicBezTo>
                  <a:cubicBezTo>
                    <a:pt x="182" y="507"/>
                    <a:pt x="181" y="507"/>
                    <a:pt x="180" y="505"/>
                  </a:cubicBezTo>
                  <a:cubicBezTo>
                    <a:pt x="180" y="505"/>
                    <a:pt x="179" y="504"/>
                    <a:pt x="180" y="504"/>
                  </a:cubicBezTo>
                  <a:cubicBezTo>
                    <a:pt x="181" y="505"/>
                    <a:pt x="175" y="499"/>
                    <a:pt x="174" y="498"/>
                  </a:cubicBezTo>
                  <a:cubicBezTo>
                    <a:pt x="174" y="498"/>
                    <a:pt x="174" y="497"/>
                    <a:pt x="174" y="497"/>
                  </a:cubicBezTo>
                  <a:cubicBezTo>
                    <a:pt x="175" y="498"/>
                    <a:pt x="176" y="497"/>
                    <a:pt x="177" y="498"/>
                  </a:cubicBezTo>
                  <a:cubicBezTo>
                    <a:pt x="178" y="499"/>
                    <a:pt x="178" y="501"/>
                    <a:pt x="179" y="501"/>
                  </a:cubicBezTo>
                  <a:cubicBezTo>
                    <a:pt x="178" y="499"/>
                    <a:pt x="177" y="498"/>
                    <a:pt x="177" y="497"/>
                  </a:cubicBezTo>
                  <a:cubicBezTo>
                    <a:pt x="179" y="499"/>
                    <a:pt x="179" y="497"/>
                    <a:pt x="181" y="498"/>
                  </a:cubicBezTo>
                  <a:cubicBezTo>
                    <a:pt x="181" y="499"/>
                    <a:pt x="182" y="504"/>
                    <a:pt x="182" y="503"/>
                  </a:cubicBezTo>
                  <a:cubicBezTo>
                    <a:pt x="182" y="502"/>
                    <a:pt x="182" y="502"/>
                    <a:pt x="182" y="502"/>
                  </a:cubicBezTo>
                  <a:cubicBezTo>
                    <a:pt x="184" y="504"/>
                    <a:pt x="185" y="507"/>
                    <a:pt x="187" y="508"/>
                  </a:cubicBezTo>
                  <a:cubicBezTo>
                    <a:pt x="186" y="506"/>
                    <a:pt x="184" y="504"/>
                    <a:pt x="183" y="502"/>
                  </a:cubicBezTo>
                  <a:cubicBezTo>
                    <a:pt x="184" y="502"/>
                    <a:pt x="185" y="503"/>
                    <a:pt x="186" y="505"/>
                  </a:cubicBezTo>
                  <a:cubicBezTo>
                    <a:pt x="187" y="506"/>
                    <a:pt x="187" y="507"/>
                    <a:pt x="188" y="508"/>
                  </a:cubicBezTo>
                  <a:cubicBezTo>
                    <a:pt x="189" y="509"/>
                    <a:pt x="189" y="506"/>
                    <a:pt x="191" y="507"/>
                  </a:cubicBezTo>
                  <a:cubicBezTo>
                    <a:pt x="190" y="506"/>
                    <a:pt x="190" y="505"/>
                    <a:pt x="189" y="504"/>
                  </a:cubicBezTo>
                  <a:cubicBezTo>
                    <a:pt x="189" y="503"/>
                    <a:pt x="188" y="502"/>
                    <a:pt x="188" y="502"/>
                  </a:cubicBezTo>
                  <a:cubicBezTo>
                    <a:pt x="188" y="503"/>
                    <a:pt x="188" y="504"/>
                    <a:pt x="189" y="505"/>
                  </a:cubicBezTo>
                  <a:cubicBezTo>
                    <a:pt x="184" y="501"/>
                    <a:pt x="186" y="498"/>
                    <a:pt x="188" y="497"/>
                  </a:cubicBezTo>
                  <a:cubicBezTo>
                    <a:pt x="187" y="496"/>
                    <a:pt x="186" y="495"/>
                    <a:pt x="186" y="494"/>
                  </a:cubicBezTo>
                  <a:cubicBezTo>
                    <a:pt x="187" y="493"/>
                    <a:pt x="189" y="497"/>
                    <a:pt x="190" y="496"/>
                  </a:cubicBezTo>
                  <a:cubicBezTo>
                    <a:pt x="190" y="494"/>
                    <a:pt x="188" y="495"/>
                    <a:pt x="189" y="494"/>
                  </a:cubicBezTo>
                  <a:cubicBezTo>
                    <a:pt x="190" y="496"/>
                    <a:pt x="190" y="492"/>
                    <a:pt x="191" y="494"/>
                  </a:cubicBezTo>
                  <a:cubicBezTo>
                    <a:pt x="191" y="495"/>
                    <a:pt x="191" y="495"/>
                    <a:pt x="191" y="495"/>
                  </a:cubicBezTo>
                  <a:cubicBezTo>
                    <a:pt x="192" y="498"/>
                    <a:pt x="193" y="494"/>
                    <a:pt x="194" y="496"/>
                  </a:cubicBezTo>
                  <a:cubicBezTo>
                    <a:pt x="194" y="496"/>
                    <a:pt x="195" y="499"/>
                    <a:pt x="196" y="498"/>
                  </a:cubicBezTo>
                  <a:cubicBezTo>
                    <a:pt x="197" y="498"/>
                    <a:pt x="194" y="496"/>
                    <a:pt x="195" y="495"/>
                  </a:cubicBezTo>
                  <a:cubicBezTo>
                    <a:pt x="196" y="495"/>
                    <a:pt x="197" y="497"/>
                    <a:pt x="197" y="496"/>
                  </a:cubicBezTo>
                  <a:cubicBezTo>
                    <a:pt x="196" y="495"/>
                    <a:pt x="198" y="497"/>
                    <a:pt x="198" y="495"/>
                  </a:cubicBezTo>
                  <a:cubicBezTo>
                    <a:pt x="197" y="494"/>
                    <a:pt x="196" y="493"/>
                    <a:pt x="197" y="491"/>
                  </a:cubicBezTo>
                  <a:cubicBezTo>
                    <a:pt x="195" y="493"/>
                    <a:pt x="195" y="491"/>
                    <a:pt x="195" y="493"/>
                  </a:cubicBezTo>
                  <a:cubicBezTo>
                    <a:pt x="195" y="492"/>
                    <a:pt x="194" y="490"/>
                    <a:pt x="195" y="490"/>
                  </a:cubicBezTo>
                  <a:cubicBezTo>
                    <a:pt x="194" y="489"/>
                    <a:pt x="194" y="488"/>
                    <a:pt x="193" y="487"/>
                  </a:cubicBezTo>
                  <a:cubicBezTo>
                    <a:pt x="192" y="486"/>
                    <a:pt x="192" y="485"/>
                    <a:pt x="191" y="484"/>
                  </a:cubicBezTo>
                  <a:cubicBezTo>
                    <a:pt x="190" y="482"/>
                    <a:pt x="189" y="480"/>
                    <a:pt x="188" y="479"/>
                  </a:cubicBezTo>
                  <a:cubicBezTo>
                    <a:pt x="188" y="478"/>
                    <a:pt x="188" y="476"/>
                    <a:pt x="188" y="475"/>
                  </a:cubicBezTo>
                  <a:cubicBezTo>
                    <a:pt x="189" y="474"/>
                    <a:pt x="189" y="476"/>
                    <a:pt x="190" y="476"/>
                  </a:cubicBezTo>
                  <a:cubicBezTo>
                    <a:pt x="190" y="476"/>
                    <a:pt x="190" y="476"/>
                    <a:pt x="191" y="476"/>
                  </a:cubicBezTo>
                  <a:cubicBezTo>
                    <a:pt x="190" y="474"/>
                    <a:pt x="190" y="473"/>
                    <a:pt x="190" y="471"/>
                  </a:cubicBezTo>
                  <a:cubicBezTo>
                    <a:pt x="191" y="474"/>
                    <a:pt x="192" y="472"/>
                    <a:pt x="193" y="475"/>
                  </a:cubicBezTo>
                  <a:cubicBezTo>
                    <a:pt x="192" y="475"/>
                    <a:pt x="194" y="479"/>
                    <a:pt x="195" y="479"/>
                  </a:cubicBezTo>
                  <a:cubicBezTo>
                    <a:pt x="195" y="477"/>
                    <a:pt x="193" y="475"/>
                    <a:pt x="194" y="474"/>
                  </a:cubicBezTo>
                  <a:cubicBezTo>
                    <a:pt x="195" y="475"/>
                    <a:pt x="196" y="477"/>
                    <a:pt x="197" y="477"/>
                  </a:cubicBezTo>
                  <a:cubicBezTo>
                    <a:pt x="195" y="475"/>
                    <a:pt x="196" y="473"/>
                    <a:pt x="196" y="471"/>
                  </a:cubicBezTo>
                  <a:cubicBezTo>
                    <a:pt x="196" y="472"/>
                    <a:pt x="199" y="479"/>
                    <a:pt x="200" y="479"/>
                  </a:cubicBezTo>
                  <a:cubicBezTo>
                    <a:pt x="199" y="476"/>
                    <a:pt x="199" y="474"/>
                    <a:pt x="200" y="472"/>
                  </a:cubicBezTo>
                  <a:cubicBezTo>
                    <a:pt x="199" y="471"/>
                    <a:pt x="198" y="471"/>
                    <a:pt x="198" y="470"/>
                  </a:cubicBezTo>
                  <a:cubicBezTo>
                    <a:pt x="199" y="472"/>
                    <a:pt x="198" y="467"/>
                    <a:pt x="197" y="467"/>
                  </a:cubicBezTo>
                  <a:cubicBezTo>
                    <a:pt x="198" y="469"/>
                    <a:pt x="197" y="469"/>
                    <a:pt x="196" y="468"/>
                  </a:cubicBezTo>
                  <a:cubicBezTo>
                    <a:pt x="197" y="468"/>
                    <a:pt x="197" y="467"/>
                    <a:pt x="197" y="466"/>
                  </a:cubicBezTo>
                  <a:cubicBezTo>
                    <a:pt x="196" y="463"/>
                    <a:pt x="194" y="460"/>
                    <a:pt x="192" y="459"/>
                  </a:cubicBezTo>
                  <a:cubicBezTo>
                    <a:pt x="193" y="460"/>
                    <a:pt x="193" y="461"/>
                    <a:pt x="194" y="462"/>
                  </a:cubicBezTo>
                  <a:cubicBezTo>
                    <a:pt x="193" y="464"/>
                    <a:pt x="192" y="464"/>
                    <a:pt x="193" y="466"/>
                  </a:cubicBezTo>
                  <a:cubicBezTo>
                    <a:pt x="192" y="464"/>
                    <a:pt x="192" y="464"/>
                    <a:pt x="190" y="463"/>
                  </a:cubicBezTo>
                  <a:cubicBezTo>
                    <a:pt x="191" y="463"/>
                    <a:pt x="192" y="464"/>
                    <a:pt x="191" y="462"/>
                  </a:cubicBezTo>
                  <a:cubicBezTo>
                    <a:pt x="189" y="462"/>
                    <a:pt x="188" y="458"/>
                    <a:pt x="188" y="456"/>
                  </a:cubicBezTo>
                  <a:cubicBezTo>
                    <a:pt x="186" y="454"/>
                    <a:pt x="181" y="447"/>
                    <a:pt x="183" y="445"/>
                  </a:cubicBezTo>
                  <a:cubicBezTo>
                    <a:pt x="183" y="445"/>
                    <a:pt x="182" y="444"/>
                    <a:pt x="182" y="444"/>
                  </a:cubicBezTo>
                  <a:cubicBezTo>
                    <a:pt x="181" y="443"/>
                    <a:pt x="183" y="445"/>
                    <a:pt x="181" y="445"/>
                  </a:cubicBezTo>
                  <a:cubicBezTo>
                    <a:pt x="181" y="444"/>
                    <a:pt x="181" y="444"/>
                    <a:pt x="181" y="444"/>
                  </a:cubicBezTo>
                  <a:cubicBezTo>
                    <a:pt x="181" y="443"/>
                    <a:pt x="182" y="441"/>
                    <a:pt x="181" y="441"/>
                  </a:cubicBezTo>
                  <a:cubicBezTo>
                    <a:pt x="179" y="441"/>
                    <a:pt x="176" y="433"/>
                    <a:pt x="174" y="430"/>
                  </a:cubicBezTo>
                  <a:cubicBezTo>
                    <a:pt x="175" y="429"/>
                    <a:pt x="174" y="426"/>
                    <a:pt x="173" y="426"/>
                  </a:cubicBezTo>
                  <a:cubicBezTo>
                    <a:pt x="174" y="426"/>
                    <a:pt x="173" y="427"/>
                    <a:pt x="173" y="426"/>
                  </a:cubicBezTo>
                  <a:cubicBezTo>
                    <a:pt x="172" y="425"/>
                    <a:pt x="173" y="424"/>
                    <a:pt x="172" y="424"/>
                  </a:cubicBezTo>
                  <a:cubicBezTo>
                    <a:pt x="172" y="424"/>
                    <a:pt x="172" y="425"/>
                    <a:pt x="172" y="424"/>
                  </a:cubicBezTo>
                  <a:cubicBezTo>
                    <a:pt x="171" y="422"/>
                    <a:pt x="172" y="421"/>
                    <a:pt x="173" y="420"/>
                  </a:cubicBezTo>
                  <a:cubicBezTo>
                    <a:pt x="174" y="419"/>
                    <a:pt x="175" y="422"/>
                    <a:pt x="175" y="420"/>
                  </a:cubicBezTo>
                  <a:cubicBezTo>
                    <a:pt x="174" y="419"/>
                    <a:pt x="174" y="414"/>
                    <a:pt x="175" y="412"/>
                  </a:cubicBezTo>
                  <a:cubicBezTo>
                    <a:pt x="176" y="414"/>
                    <a:pt x="178" y="415"/>
                    <a:pt x="178" y="418"/>
                  </a:cubicBezTo>
                  <a:cubicBezTo>
                    <a:pt x="179" y="418"/>
                    <a:pt x="179" y="419"/>
                    <a:pt x="180" y="421"/>
                  </a:cubicBezTo>
                  <a:cubicBezTo>
                    <a:pt x="179" y="420"/>
                    <a:pt x="179" y="421"/>
                    <a:pt x="179" y="422"/>
                  </a:cubicBezTo>
                  <a:cubicBezTo>
                    <a:pt x="180" y="421"/>
                    <a:pt x="181" y="422"/>
                    <a:pt x="180" y="423"/>
                  </a:cubicBezTo>
                  <a:cubicBezTo>
                    <a:pt x="182" y="422"/>
                    <a:pt x="181" y="425"/>
                    <a:pt x="182" y="424"/>
                  </a:cubicBezTo>
                  <a:cubicBezTo>
                    <a:pt x="182" y="421"/>
                    <a:pt x="180" y="421"/>
                    <a:pt x="180" y="419"/>
                  </a:cubicBezTo>
                  <a:cubicBezTo>
                    <a:pt x="182" y="421"/>
                    <a:pt x="183" y="425"/>
                    <a:pt x="185" y="425"/>
                  </a:cubicBezTo>
                  <a:cubicBezTo>
                    <a:pt x="186" y="428"/>
                    <a:pt x="186" y="429"/>
                    <a:pt x="187" y="431"/>
                  </a:cubicBezTo>
                  <a:cubicBezTo>
                    <a:pt x="187" y="429"/>
                    <a:pt x="188" y="433"/>
                    <a:pt x="189" y="433"/>
                  </a:cubicBezTo>
                  <a:cubicBezTo>
                    <a:pt x="190" y="433"/>
                    <a:pt x="189" y="432"/>
                    <a:pt x="190" y="432"/>
                  </a:cubicBezTo>
                  <a:cubicBezTo>
                    <a:pt x="190" y="431"/>
                    <a:pt x="189" y="429"/>
                    <a:pt x="189" y="429"/>
                  </a:cubicBezTo>
                  <a:cubicBezTo>
                    <a:pt x="191" y="431"/>
                    <a:pt x="191" y="433"/>
                    <a:pt x="192" y="435"/>
                  </a:cubicBezTo>
                  <a:cubicBezTo>
                    <a:pt x="192" y="434"/>
                    <a:pt x="194" y="436"/>
                    <a:pt x="195" y="437"/>
                  </a:cubicBezTo>
                  <a:cubicBezTo>
                    <a:pt x="194" y="436"/>
                    <a:pt x="195" y="436"/>
                    <a:pt x="195" y="436"/>
                  </a:cubicBezTo>
                  <a:cubicBezTo>
                    <a:pt x="195" y="435"/>
                    <a:pt x="195" y="435"/>
                    <a:pt x="195" y="434"/>
                  </a:cubicBezTo>
                  <a:cubicBezTo>
                    <a:pt x="196" y="436"/>
                    <a:pt x="195" y="433"/>
                    <a:pt x="196" y="433"/>
                  </a:cubicBezTo>
                  <a:cubicBezTo>
                    <a:pt x="197" y="433"/>
                    <a:pt x="197" y="435"/>
                    <a:pt x="198" y="434"/>
                  </a:cubicBezTo>
                  <a:cubicBezTo>
                    <a:pt x="198" y="433"/>
                    <a:pt x="197" y="430"/>
                    <a:pt x="196" y="430"/>
                  </a:cubicBezTo>
                  <a:cubicBezTo>
                    <a:pt x="197" y="433"/>
                    <a:pt x="194" y="432"/>
                    <a:pt x="193" y="431"/>
                  </a:cubicBezTo>
                  <a:cubicBezTo>
                    <a:pt x="194" y="430"/>
                    <a:pt x="193" y="428"/>
                    <a:pt x="193" y="427"/>
                  </a:cubicBezTo>
                  <a:cubicBezTo>
                    <a:pt x="193" y="426"/>
                    <a:pt x="192" y="424"/>
                    <a:pt x="193" y="424"/>
                  </a:cubicBezTo>
                  <a:cubicBezTo>
                    <a:pt x="193" y="423"/>
                    <a:pt x="192" y="423"/>
                    <a:pt x="192" y="423"/>
                  </a:cubicBezTo>
                  <a:cubicBezTo>
                    <a:pt x="191" y="420"/>
                    <a:pt x="191" y="419"/>
                    <a:pt x="193" y="419"/>
                  </a:cubicBezTo>
                  <a:cubicBezTo>
                    <a:pt x="193" y="418"/>
                    <a:pt x="193" y="418"/>
                    <a:pt x="193" y="417"/>
                  </a:cubicBezTo>
                  <a:cubicBezTo>
                    <a:pt x="194" y="418"/>
                    <a:pt x="195" y="421"/>
                    <a:pt x="194" y="421"/>
                  </a:cubicBezTo>
                  <a:cubicBezTo>
                    <a:pt x="194" y="422"/>
                    <a:pt x="195" y="422"/>
                    <a:pt x="195" y="423"/>
                  </a:cubicBezTo>
                  <a:cubicBezTo>
                    <a:pt x="196" y="424"/>
                    <a:pt x="196" y="424"/>
                    <a:pt x="197" y="425"/>
                  </a:cubicBezTo>
                  <a:cubicBezTo>
                    <a:pt x="197" y="427"/>
                    <a:pt x="198" y="427"/>
                    <a:pt x="199" y="429"/>
                  </a:cubicBezTo>
                  <a:cubicBezTo>
                    <a:pt x="201" y="428"/>
                    <a:pt x="201" y="428"/>
                    <a:pt x="201" y="428"/>
                  </a:cubicBezTo>
                  <a:cubicBezTo>
                    <a:pt x="201" y="426"/>
                    <a:pt x="199" y="426"/>
                    <a:pt x="200" y="426"/>
                  </a:cubicBezTo>
                  <a:cubicBezTo>
                    <a:pt x="201" y="427"/>
                    <a:pt x="202" y="427"/>
                    <a:pt x="202" y="426"/>
                  </a:cubicBezTo>
                  <a:cubicBezTo>
                    <a:pt x="203" y="426"/>
                    <a:pt x="203" y="427"/>
                    <a:pt x="203" y="428"/>
                  </a:cubicBezTo>
                  <a:cubicBezTo>
                    <a:pt x="203" y="426"/>
                    <a:pt x="204" y="426"/>
                    <a:pt x="205" y="427"/>
                  </a:cubicBezTo>
                  <a:cubicBezTo>
                    <a:pt x="205" y="425"/>
                    <a:pt x="205" y="425"/>
                    <a:pt x="205" y="424"/>
                  </a:cubicBezTo>
                  <a:cubicBezTo>
                    <a:pt x="205" y="424"/>
                    <a:pt x="205" y="424"/>
                    <a:pt x="204" y="423"/>
                  </a:cubicBezTo>
                  <a:cubicBezTo>
                    <a:pt x="205" y="423"/>
                    <a:pt x="205" y="422"/>
                    <a:pt x="205" y="422"/>
                  </a:cubicBezTo>
                  <a:cubicBezTo>
                    <a:pt x="206" y="423"/>
                    <a:pt x="207" y="423"/>
                    <a:pt x="209" y="423"/>
                  </a:cubicBezTo>
                  <a:cubicBezTo>
                    <a:pt x="209" y="423"/>
                    <a:pt x="209" y="423"/>
                    <a:pt x="209" y="423"/>
                  </a:cubicBezTo>
                  <a:cubicBezTo>
                    <a:pt x="208" y="421"/>
                    <a:pt x="209" y="420"/>
                    <a:pt x="208" y="420"/>
                  </a:cubicBezTo>
                  <a:cubicBezTo>
                    <a:pt x="209" y="419"/>
                    <a:pt x="209" y="419"/>
                    <a:pt x="210" y="419"/>
                  </a:cubicBezTo>
                  <a:cubicBezTo>
                    <a:pt x="210" y="420"/>
                    <a:pt x="210" y="421"/>
                    <a:pt x="211" y="420"/>
                  </a:cubicBezTo>
                  <a:cubicBezTo>
                    <a:pt x="210" y="419"/>
                    <a:pt x="210" y="417"/>
                    <a:pt x="208" y="417"/>
                  </a:cubicBezTo>
                  <a:cubicBezTo>
                    <a:pt x="208" y="416"/>
                    <a:pt x="208" y="414"/>
                    <a:pt x="209" y="415"/>
                  </a:cubicBezTo>
                  <a:cubicBezTo>
                    <a:pt x="209" y="415"/>
                    <a:pt x="209" y="415"/>
                    <a:pt x="209" y="415"/>
                  </a:cubicBezTo>
                  <a:cubicBezTo>
                    <a:pt x="210" y="414"/>
                    <a:pt x="209" y="413"/>
                    <a:pt x="209" y="412"/>
                  </a:cubicBezTo>
                  <a:cubicBezTo>
                    <a:pt x="210" y="412"/>
                    <a:pt x="209" y="409"/>
                    <a:pt x="210" y="410"/>
                  </a:cubicBezTo>
                  <a:cubicBezTo>
                    <a:pt x="210" y="408"/>
                    <a:pt x="208" y="410"/>
                    <a:pt x="208" y="408"/>
                  </a:cubicBezTo>
                  <a:cubicBezTo>
                    <a:pt x="209" y="407"/>
                    <a:pt x="208" y="405"/>
                    <a:pt x="207" y="402"/>
                  </a:cubicBezTo>
                  <a:cubicBezTo>
                    <a:pt x="207" y="400"/>
                    <a:pt x="206" y="398"/>
                    <a:pt x="204" y="395"/>
                  </a:cubicBezTo>
                  <a:cubicBezTo>
                    <a:pt x="205" y="396"/>
                    <a:pt x="205" y="396"/>
                    <a:pt x="204" y="396"/>
                  </a:cubicBezTo>
                  <a:cubicBezTo>
                    <a:pt x="204" y="394"/>
                    <a:pt x="204" y="392"/>
                    <a:pt x="204" y="390"/>
                  </a:cubicBezTo>
                  <a:cubicBezTo>
                    <a:pt x="204" y="388"/>
                    <a:pt x="204" y="386"/>
                    <a:pt x="202" y="385"/>
                  </a:cubicBezTo>
                  <a:cubicBezTo>
                    <a:pt x="202" y="384"/>
                    <a:pt x="203" y="385"/>
                    <a:pt x="203" y="384"/>
                  </a:cubicBezTo>
                  <a:cubicBezTo>
                    <a:pt x="203" y="384"/>
                    <a:pt x="203" y="383"/>
                    <a:pt x="203" y="383"/>
                  </a:cubicBezTo>
                  <a:cubicBezTo>
                    <a:pt x="203" y="384"/>
                    <a:pt x="203" y="384"/>
                    <a:pt x="204" y="384"/>
                  </a:cubicBezTo>
                  <a:cubicBezTo>
                    <a:pt x="204" y="385"/>
                    <a:pt x="203" y="385"/>
                    <a:pt x="205" y="385"/>
                  </a:cubicBezTo>
                  <a:cubicBezTo>
                    <a:pt x="204" y="382"/>
                    <a:pt x="204" y="379"/>
                    <a:pt x="204" y="375"/>
                  </a:cubicBezTo>
                  <a:cubicBezTo>
                    <a:pt x="203" y="372"/>
                    <a:pt x="203" y="369"/>
                    <a:pt x="203" y="366"/>
                  </a:cubicBezTo>
                  <a:cubicBezTo>
                    <a:pt x="203" y="365"/>
                    <a:pt x="202" y="364"/>
                    <a:pt x="203" y="363"/>
                  </a:cubicBezTo>
                  <a:cubicBezTo>
                    <a:pt x="203" y="363"/>
                    <a:pt x="203" y="364"/>
                    <a:pt x="203" y="364"/>
                  </a:cubicBezTo>
                  <a:cubicBezTo>
                    <a:pt x="202" y="363"/>
                    <a:pt x="202" y="363"/>
                    <a:pt x="202" y="362"/>
                  </a:cubicBezTo>
                  <a:cubicBezTo>
                    <a:pt x="203" y="361"/>
                    <a:pt x="202" y="358"/>
                    <a:pt x="201" y="355"/>
                  </a:cubicBezTo>
                  <a:cubicBezTo>
                    <a:pt x="203" y="350"/>
                    <a:pt x="200" y="346"/>
                    <a:pt x="202" y="342"/>
                  </a:cubicBezTo>
                  <a:cubicBezTo>
                    <a:pt x="202" y="340"/>
                    <a:pt x="202" y="337"/>
                    <a:pt x="203" y="334"/>
                  </a:cubicBezTo>
                  <a:cubicBezTo>
                    <a:pt x="204" y="332"/>
                    <a:pt x="204" y="328"/>
                    <a:pt x="203" y="326"/>
                  </a:cubicBezTo>
                  <a:cubicBezTo>
                    <a:pt x="203" y="326"/>
                    <a:pt x="203" y="325"/>
                    <a:pt x="204" y="326"/>
                  </a:cubicBezTo>
                  <a:cubicBezTo>
                    <a:pt x="204" y="324"/>
                    <a:pt x="203" y="325"/>
                    <a:pt x="203" y="323"/>
                  </a:cubicBezTo>
                  <a:cubicBezTo>
                    <a:pt x="203" y="322"/>
                    <a:pt x="204" y="322"/>
                    <a:pt x="204" y="321"/>
                  </a:cubicBezTo>
                  <a:cubicBezTo>
                    <a:pt x="204" y="320"/>
                    <a:pt x="204" y="319"/>
                    <a:pt x="203" y="319"/>
                  </a:cubicBezTo>
                  <a:cubicBezTo>
                    <a:pt x="204" y="318"/>
                    <a:pt x="205" y="318"/>
                    <a:pt x="205" y="317"/>
                  </a:cubicBezTo>
                  <a:cubicBezTo>
                    <a:pt x="204" y="316"/>
                    <a:pt x="206" y="314"/>
                    <a:pt x="206" y="313"/>
                  </a:cubicBezTo>
                  <a:cubicBezTo>
                    <a:pt x="207" y="307"/>
                    <a:pt x="209" y="300"/>
                    <a:pt x="210" y="292"/>
                  </a:cubicBezTo>
                  <a:cubicBezTo>
                    <a:pt x="209" y="293"/>
                    <a:pt x="209" y="296"/>
                    <a:pt x="208" y="294"/>
                  </a:cubicBezTo>
                  <a:cubicBezTo>
                    <a:pt x="209" y="296"/>
                    <a:pt x="207" y="298"/>
                    <a:pt x="208" y="300"/>
                  </a:cubicBezTo>
                  <a:cubicBezTo>
                    <a:pt x="207" y="301"/>
                    <a:pt x="207" y="304"/>
                    <a:pt x="207" y="306"/>
                  </a:cubicBezTo>
                  <a:cubicBezTo>
                    <a:pt x="206" y="307"/>
                    <a:pt x="206" y="307"/>
                    <a:pt x="206" y="309"/>
                  </a:cubicBezTo>
                  <a:cubicBezTo>
                    <a:pt x="206" y="309"/>
                    <a:pt x="205" y="310"/>
                    <a:pt x="205" y="310"/>
                  </a:cubicBezTo>
                  <a:cubicBezTo>
                    <a:pt x="204" y="308"/>
                    <a:pt x="205" y="307"/>
                    <a:pt x="205" y="305"/>
                  </a:cubicBezTo>
                  <a:cubicBezTo>
                    <a:pt x="206" y="303"/>
                    <a:pt x="206" y="301"/>
                    <a:pt x="206" y="299"/>
                  </a:cubicBezTo>
                  <a:cubicBezTo>
                    <a:pt x="205" y="302"/>
                    <a:pt x="204" y="303"/>
                    <a:pt x="204" y="305"/>
                  </a:cubicBezTo>
                  <a:cubicBezTo>
                    <a:pt x="204" y="307"/>
                    <a:pt x="203" y="309"/>
                    <a:pt x="203" y="312"/>
                  </a:cubicBezTo>
                  <a:cubicBezTo>
                    <a:pt x="202" y="312"/>
                    <a:pt x="202" y="312"/>
                    <a:pt x="201" y="313"/>
                  </a:cubicBezTo>
                  <a:cubicBezTo>
                    <a:pt x="202" y="314"/>
                    <a:pt x="202" y="316"/>
                    <a:pt x="201" y="319"/>
                  </a:cubicBezTo>
                  <a:cubicBezTo>
                    <a:pt x="201" y="322"/>
                    <a:pt x="200" y="324"/>
                    <a:pt x="199" y="325"/>
                  </a:cubicBezTo>
                  <a:cubicBezTo>
                    <a:pt x="199" y="329"/>
                    <a:pt x="200" y="332"/>
                    <a:pt x="198" y="334"/>
                  </a:cubicBezTo>
                  <a:cubicBezTo>
                    <a:pt x="199" y="334"/>
                    <a:pt x="200" y="340"/>
                    <a:pt x="198" y="340"/>
                  </a:cubicBezTo>
                  <a:cubicBezTo>
                    <a:pt x="197" y="340"/>
                    <a:pt x="198" y="339"/>
                    <a:pt x="197" y="339"/>
                  </a:cubicBezTo>
                  <a:cubicBezTo>
                    <a:pt x="197" y="340"/>
                    <a:pt x="198" y="343"/>
                    <a:pt x="197" y="344"/>
                  </a:cubicBezTo>
                  <a:cubicBezTo>
                    <a:pt x="197" y="344"/>
                    <a:pt x="197" y="345"/>
                    <a:pt x="197" y="346"/>
                  </a:cubicBezTo>
                  <a:cubicBezTo>
                    <a:pt x="197" y="346"/>
                    <a:pt x="197" y="347"/>
                    <a:pt x="197" y="349"/>
                  </a:cubicBezTo>
                  <a:cubicBezTo>
                    <a:pt x="197" y="351"/>
                    <a:pt x="197" y="353"/>
                    <a:pt x="198" y="354"/>
                  </a:cubicBezTo>
                  <a:cubicBezTo>
                    <a:pt x="198" y="356"/>
                    <a:pt x="197" y="356"/>
                    <a:pt x="196" y="355"/>
                  </a:cubicBezTo>
                  <a:cubicBezTo>
                    <a:pt x="197" y="357"/>
                    <a:pt x="197" y="358"/>
                    <a:pt x="198" y="361"/>
                  </a:cubicBezTo>
                  <a:cubicBezTo>
                    <a:pt x="197" y="361"/>
                    <a:pt x="197" y="362"/>
                    <a:pt x="196" y="364"/>
                  </a:cubicBezTo>
                  <a:cubicBezTo>
                    <a:pt x="196" y="365"/>
                    <a:pt x="196" y="366"/>
                    <a:pt x="197" y="368"/>
                  </a:cubicBezTo>
                  <a:cubicBezTo>
                    <a:pt x="197" y="371"/>
                    <a:pt x="197" y="373"/>
                    <a:pt x="196" y="375"/>
                  </a:cubicBezTo>
                  <a:cubicBezTo>
                    <a:pt x="196" y="373"/>
                    <a:pt x="196" y="372"/>
                    <a:pt x="195" y="370"/>
                  </a:cubicBezTo>
                  <a:cubicBezTo>
                    <a:pt x="195" y="368"/>
                    <a:pt x="195" y="366"/>
                    <a:pt x="195" y="364"/>
                  </a:cubicBezTo>
                  <a:cubicBezTo>
                    <a:pt x="194" y="359"/>
                    <a:pt x="194" y="355"/>
                    <a:pt x="193" y="351"/>
                  </a:cubicBezTo>
                  <a:cubicBezTo>
                    <a:pt x="193" y="353"/>
                    <a:pt x="193" y="354"/>
                    <a:pt x="193" y="356"/>
                  </a:cubicBezTo>
                  <a:cubicBezTo>
                    <a:pt x="193" y="357"/>
                    <a:pt x="193" y="358"/>
                    <a:pt x="194" y="359"/>
                  </a:cubicBezTo>
                  <a:cubicBezTo>
                    <a:pt x="192" y="359"/>
                    <a:pt x="193" y="363"/>
                    <a:pt x="192" y="363"/>
                  </a:cubicBezTo>
                  <a:cubicBezTo>
                    <a:pt x="192" y="361"/>
                    <a:pt x="192" y="358"/>
                    <a:pt x="191" y="356"/>
                  </a:cubicBezTo>
                  <a:cubicBezTo>
                    <a:pt x="191" y="353"/>
                    <a:pt x="192" y="351"/>
                    <a:pt x="193" y="350"/>
                  </a:cubicBezTo>
                  <a:cubicBezTo>
                    <a:pt x="192" y="350"/>
                    <a:pt x="192" y="352"/>
                    <a:pt x="191" y="352"/>
                  </a:cubicBezTo>
                  <a:cubicBezTo>
                    <a:pt x="191" y="351"/>
                    <a:pt x="191" y="349"/>
                    <a:pt x="192" y="348"/>
                  </a:cubicBezTo>
                  <a:cubicBezTo>
                    <a:pt x="192" y="346"/>
                    <a:pt x="192" y="345"/>
                    <a:pt x="191" y="343"/>
                  </a:cubicBezTo>
                  <a:cubicBezTo>
                    <a:pt x="192" y="343"/>
                    <a:pt x="192" y="343"/>
                    <a:pt x="193" y="342"/>
                  </a:cubicBezTo>
                  <a:cubicBezTo>
                    <a:pt x="193" y="338"/>
                    <a:pt x="193" y="333"/>
                    <a:pt x="194" y="331"/>
                  </a:cubicBezTo>
                  <a:cubicBezTo>
                    <a:pt x="194" y="330"/>
                    <a:pt x="196" y="328"/>
                    <a:pt x="196" y="326"/>
                  </a:cubicBezTo>
                  <a:cubicBezTo>
                    <a:pt x="196" y="325"/>
                    <a:pt x="195" y="324"/>
                    <a:pt x="196" y="323"/>
                  </a:cubicBezTo>
                  <a:cubicBezTo>
                    <a:pt x="196" y="321"/>
                    <a:pt x="198" y="318"/>
                    <a:pt x="197" y="319"/>
                  </a:cubicBezTo>
                  <a:cubicBezTo>
                    <a:pt x="198" y="317"/>
                    <a:pt x="199" y="315"/>
                    <a:pt x="198" y="313"/>
                  </a:cubicBezTo>
                  <a:cubicBezTo>
                    <a:pt x="199" y="313"/>
                    <a:pt x="199" y="309"/>
                    <a:pt x="200" y="309"/>
                  </a:cubicBezTo>
                  <a:cubicBezTo>
                    <a:pt x="200" y="307"/>
                    <a:pt x="199" y="307"/>
                    <a:pt x="200" y="305"/>
                  </a:cubicBezTo>
                  <a:cubicBezTo>
                    <a:pt x="201" y="304"/>
                    <a:pt x="202" y="304"/>
                    <a:pt x="202" y="302"/>
                  </a:cubicBezTo>
                  <a:cubicBezTo>
                    <a:pt x="203" y="298"/>
                    <a:pt x="202" y="295"/>
                    <a:pt x="205" y="290"/>
                  </a:cubicBezTo>
                  <a:cubicBezTo>
                    <a:pt x="205" y="289"/>
                    <a:pt x="204" y="290"/>
                    <a:pt x="205" y="289"/>
                  </a:cubicBezTo>
                  <a:cubicBezTo>
                    <a:pt x="205" y="287"/>
                    <a:pt x="205" y="285"/>
                    <a:pt x="206" y="284"/>
                  </a:cubicBezTo>
                  <a:cubicBezTo>
                    <a:pt x="206" y="282"/>
                    <a:pt x="207" y="281"/>
                    <a:pt x="208" y="280"/>
                  </a:cubicBezTo>
                  <a:cubicBezTo>
                    <a:pt x="207" y="278"/>
                    <a:pt x="209" y="276"/>
                    <a:pt x="210" y="275"/>
                  </a:cubicBezTo>
                  <a:cubicBezTo>
                    <a:pt x="211" y="272"/>
                    <a:pt x="212" y="267"/>
                    <a:pt x="214" y="268"/>
                  </a:cubicBezTo>
                  <a:cubicBezTo>
                    <a:pt x="214" y="267"/>
                    <a:pt x="213" y="267"/>
                    <a:pt x="213" y="265"/>
                  </a:cubicBezTo>
                  <a:cubicBezTo>
                    <a:pt x="214" y="266"/>
                    <a:pt x="215" y="265"/>
                    <a:pt x="215" y="264"/>
                  </a:cubicBezTo>
                  <a:cubicBezTo>
                    <a:pt x="214" y="262"/>
                    <a:pt x="218" y="258"/>
                    <a:pt x="218" y="256"/>
                  </a:cubicBezTo>
                  <a:cubicBezTo>
                    <a:pt x="220" y="255"/>
                    <a:pt x="221" y="253"/>
                    <a:pt x="222" y="250"/>
                  </a:cubicBezTo>
                  <a:cubicBezTo>
                    <a:pt x="222" y="249"/>
                    <a:pt x="223" y="248"/>
                    <a:pt x="223" y="247"/>
                  </a:cubicBezTo>
                  <a:cubicBezTo>
                    <a:pt x="224" y="246"/>
                    <a:pt x="224" y="245"/>
                    <a:pt x="225" y="244"/>
                  </a:cubicBezTo>
                  <a:cubicBezTo>
                    <a:pt x="226" y="244"/>
                    <a:pt x="226" y="245"/>
                    <a:pt x="227" y="244"/>
                  </a:cubicBezTo>
                  <a:cubicBezTo>
                    <a:pt x="226" y="243"/>
                    <a:pt x="225" y="244"/>
                    <a:pt x="226" y="243"/>
                  </a:cubicBezTo>
                  <a:cubicBezTo>
                    <a:pt x="227" y="241"/>
                    <a:pt x="228" y="240"/>
                    <a:pt x="229" y="239"/>
                  </a:cubicBezTo>
                  <a:cubicBezTo>
                    <a:pt x="228" y="239"/>
                    <a:pt x="227" y="240"/>
                    <a:pt x="228" y="238"/>
                  </a:cubicBezTo>
                  <a:cubicBezTo>
                    <a:pt x="229" y="237"/>
                    <a:pt x="233" y="234"/>
                    <a:pt x="232" y="233"/>
                  </a:cubicBezTo>
                  <a:cubicBezTo>
                    <a:pt x="233" y="231"/>
                    <a:pt x="234" y="230"/>
                    <a:pt x="235" y="229"/>
                  </a:cubicBezTo>
                  <a:cubicBezTo>
                    <a:pt x="236" y="228"/>
                    <a:pt x="237" y="227"/>
                    <a:pt x="237" y="226"/>
                  </a:cubicBezTo>
                  <a:cubicBezTo>
                    <a:pt x="239" y="224"/>
                    <a:pt x="240" y="222"/>
                    <a:pt x="242" y="220"/>
                  </a:cubicBezTo>
                  <a:cubicBezTo>
                    <a:pt x="243" y="220"/>
                    <a:pt x="246" y="216"/>
                    <a:pt x="247" y="214"/>
                  </a:cubicBezTo>
                  <a:cubicBezTo>
                    <a:pt x="249" y="214"/>
                    <a:pt x="250" y="214"/>
                    <a:pt x="251" y="213"/>
                  </a:cubicBezTo>
                  <a:cubicBezTo>
                    <a:pt x="252" y="212"/>
                    <a:pt x="254" y="209"/>
                    <a:pt x="256" y="208"/>
                  </a:cubicBezTo>
                  <a:cubicBezTo>
                    <a:pt x="260" y="205"/>
                    <a:pt x="260" y="203"/>
                    <a:pt x="265" y="200"/>
                  </a:cubicBezTo>
                  <a:cubicBezTo>
                    <a:pt x="265" y="200"/>
                    <a:pt x="263" y="201"/>
                    <a:pt x="264" y="201"/>
                  </a:cubicBezTo>
                  <a:cubicBezTo>
                    <a:pt x="265" y="200"/>
                    <a:pt x="265" y="199"/>
                    <a:pt x="266" y="198"/>
                  </a:cubicBezTo>
                  <a:cubicBezTo>
                    <a:pt x="267" y="198"/>
                    <a:pt x="270" y="194"/>
                    <a:pt x="270" y="196"/>
                  </a:cubicBezTo>
                  <a:cubicBezTo>
                    <a:pt x="272" y="195"/>
                    <a:pt x="271" y="194"/>
                    <a:pt x="273" y="192"/>
                  </a:cubicBezTo>
                  <a:cubicBezTo>
                    <a:pt x="274" y="192"/>
                    <a:pt x="274" y="192"/>
                    <a:pt x="276" y="191"/>
                  </a:cubicBezTo>
                  <a:cubicBezTo>
                    <a:pt x="275" y="191"/>
                    <a:pt x="276" y="190"/>
                    <a:pt x="277" y="189"/>
                  </a:cubicBezTo>
                  <a:cubicBezTo>
                    <a:pt x="278" y="189"/>
                    <a:pt x="278" y="189"/>
                    <a:pt x="278" y="189"/>
                  </a:cubicBezTo>
                  <a:cubicBezTo>
                    <a:pt x="280" y="187"/>
                    <a:pt x="282" y="186"/>
                    <a:pt x="283" y="185"/>
                  </a:cubicBezTo>
                  <a:cubicBezTo>
                    <a:pt x="285" y="184"/>
                    <a:pt x="287" y="184"/>
                    <a:pt x="289" y="182"/>
                  </a:cubicBezTo>
                  <a:cubicBezTo>
                    <a:pt x="289" y="182"/>
                    <a:pt x="288" y="181"/>
                    <a:pt x="290" y="181"/>
                  </a:cubicBezTo>
                  <a:cubicBezTo>
                    <a:pt x="290" y="182"/>
                    <a:pt x="294" y="180"/>
                    <a:pt x="296" y="179"/>
                  </a:cubicBezTo>
                  <a:cubicBezTo>
                    <a:pt x="295" y="178"/>
                    <a:pt x="293" y="180"/>
                    <a:pt x="293" y="179"/>
                  </a:cubicBezTo>
                  <a:cubicBezTo>
                    <a:pt x="295" y="178"/>
                    <a:pt x="295" y="179"/>
                    <a:pt x="295" y="177"/>
                  </a:cubicBezTo>
                  <a:cubicBezTo>
                    <a:pt x="296" y="177"/>
                    <a:pt x="296" y="178"/>
                    <a:pt x="297" y="178"/>
                  </a:cubicBezTo>
                  <a:cubicBezTo>
                    <a:pt x="297" y="177"/>
                    <a:pt x="296" y="176"/>
                    <a:pt x="298" y="176"/>
                  </a:cubicBezTo>
                  <a:cubicBezTo>
                    <a:pt x="298" y="177"/>
                    <a:pt x="299" y="176"/>
                    <a:pt x="299" y="177"/>
                  </a:cubicBezTo>
                  <a:cubicBezTo>
                    <a:pt x="302" y="174"/>
                    <a:pt x="306" y="172"/>
                    <a:pt x="310" y="170"/>
                  </a:cubicBezTo>
                  <a:cubicBezTo>
                    <a:pt x="314" y="168"/>
                    <a:pt x="319" y="166"/>
                    <a:pt x="323" y="163"/>
                  </a:cubicBezTo>
                  <a:cubicBezTo>
                    <a:pt x="328" y="162"/>
                    <a:pt x="335" y="161"/>
                    <a:pt x="338" y="158"/>
                  </a:cubicBezTo>
                  <a:cubicBezTo>
                    <a:pt x="341" y="157"/>
                    <a:pt x="343" y="156"/>
                    <a:pt x="345" y="156"/>
                  </a:cubicBezTo>
                  <a:cubicBezTo>
                    <a:pt x="348" y="155"/>
                    <a:pt x="350" y="154"/>
                    <a:pt x="353" y="153"/>
                  </a:cubicBezTo>
                  <a:cubicBezTo>
                    <a:pt x="354" y="153"/>
                    <a:pt x="355" y="154"/>
                    <a:pt x="357" y="153"/>
                  </a:cubicBezTo>
                  <a:cubicBezTo>
                    <a:pt x="356" y="153"/>
                    <a:pt x="356" y="152"/>
                    <a:pt x="357" y="152"/>
                  </a:cubicBezTo>
                  <a:cubicBezTo>
                    <a:pt x="358" y="152"/>
                    <a:pt x="359" y="152"/>
                    <a:pt x="360" y="153"/>
                  </a:cubicBezTo>
                  <a:cubicBezTo>
                    <a:pt x="360" y="152"/>
                    <a:pt x="361" y="152"/>
                    <a:pt x="361" y="152"/>
                  </a:cubicBezTo>
                  <a:cubicBezTo>
                    <a:pt x="364" y="153"/>
                    <a:pt x="366" y="149"/>
                    <a:pt x="370" y="150"/>
                  </a:cubicBezTo>
                  <a:cubicBezTo>
                    <a:pt x="371" y="150"/>
                    <a:pt x="373" y="149"/>
                    <a:pt x="374" y="149"/>
                  </a:cubicBezTo>
                  <a:cubicBezTo>
                    <a:pt x="376" y="148"/>
                    <a:pt x="378" y="148"/>
                    <a:pt x="380" y="148"/>
                  </a:cubicBezTo>
                  <a:cubicBezTo>
                    <a:pt x="382" y="148"/>
                    <a:pt x="384" y="147"/>
                    <a:pt x="386" y="147"/>
                  </a:cubicBezTo>
                  <a:cubicBezTo>
                    <a:pt x="387" y="147"/>
                    <a:pt x="389" y="146"/>
                    <a:pt x="390" y="145"/>
                  </a:cubicBezTo>
                  <a:cubicBezTo>
                    <a:pt x="388" y="145"/>
                    <a:pt x="388" y="147"/>
                    <a:pt x="386" y="146"/>
                  </a:cubicBezTo>
                  <a:cubicBezTo>
                    <a:pt x="387" y="145"/>
                    <a:pt x="389" y="144"/>
                    <a:pt x="392" y="144"/>
                  </a:cubicBezTo>
                  <a:cubicBezTo>
                    <a:pt x="393" y="144"/>
                    <a:pt x="394" y="144"/>
                    <a:pt x="395" y="144"/>
                  </a:cubicBezTo>
                  <a:cubicBezTo>
                    <a:pt x="397" y="143"/>
                    <a:pt x="398" y="143"/>
                    <a:pt x="400" y="143"/>
                  </a:cubicBezTo>
                  <a:cubicBezTo>
                    <a:pt x="399" y="142"/>
                    <a:pt x="399" y="142"/>
                    <a:pt x="399" y="142"/>
                  </a:cubicBezTo>
                  <a:cubicBezTo>
                    <a:pt x="401" y="141"/>
                    <a:pt x="406" y="141"/>
                    <a:pt x="407" y="142"/>
                  </a:cubicBezTo>
                  <a:cubicBezTo>
                    <a:pt x="409" y="141"/>
                    <a:pt x="411" y="141"/>
                    <a:pt x="414" y="142"/>
                  </a:cubicBezTo>
                  <a:cubicBezTo>
                    <a:pt x="415" y="142"/>
                    <a:pt x="417" y="142"/>
                    <a:pt x="418" y="142"/>
                  </a:cubicBezTo>
                  <a:cubicBezTo>
                    <a:pt x="420" y="142"/>
                    <a:pt x="421" y="142"/>
                    <a:pt x="422" y="142"/>
                  </a:cubicBezTo>
                  <a:cubicBezTo>
                    <a:pt x="422" y="143"/>
                    <a:pt x="423" y="143"/>
                    <a:pt x="424" y="142"/>
                  </a:cubicBezTo>
                  <a:cubicBezTo>
                    <a:pt x="424" y="143"/>
                    <a:pt x="424" y="144"/>
                    <a:pt x="425" y="144"/>
                  </a:cubicBezTo>
                  <a:cubicBezTo>
                    <a:pt x="425" y="143"/>
                    <a:pt x="427" y="144"/>
                    <a:pt x="429" y="144"/>
                  </a:cubicBezTo>
                  <a:cubicBezTo>
                    <a:pt x="431" y="144"/>
                    <a:pt x="432" y="145"/>
                    <a:pt x="433" y="144"/>
                  </a:cubicBezTo>
                  <a:cubicBezTo>
                    <a:pt x="434" y="145"/>
                    <a:pt x="436" y="145"/>
                    <a:pt x="438" y="145"/>
                  </a:cubicBezTo>
                  <a:cubicBezTo>
                    <a:pt x="439" y="146"/>
                    <a:pt x="441" y="146"/>
                    <a:pt x="442" y="146"/>
                  </a:cubicBezTo>
                  <a:cubicBezTo>
                    <a:pt x="443" y="145"/>
                    <a:pt x="448" y="146"/>
                    <a:pt x="450" y="147"/>
                  </a:cubicBezTo>
                  <a:cubicBezTo>
                    <a:pt x="450" y="146"/>
                    <a:pt x="450" y="146"/>
                    <a:pt x="450" y="145"/>
                  </a:cubicBezTo>
                  <a:cubicBezTo>
                    <a:pt x="451" y="146"/>
                    <a:pt x="451" y="145"/>
                    <a:pt x="452" y="145"/>
                  </a:cubicBezTo>
                  <a:cubicBezTo>
                    <a:pt x="455" y="145"/>
                    <a:pt x="455" y="146"/>
                    <a:pt x="457" y="146"/>
                  </a:cubicBezTo>
                  <a:cubicBezTo>
                    <a:pt x="456" y="146"/>
                    <a:pt x="456" y="148"/>
                    <a:pt x="457" y="147"/>
                  </a:cubicBezTo>
                  <a:cubicBezTo>
                    <a:pt x="457" y="145"/>
                    <a:pt x="462" y="146"/>
                    <a:pt x="464" y="147"/>
                  </a:cubicBezTo>
                  <a:cubicBezTo>
                    <a:pt x="464" y="146"/>
                    <a:pt x="466" y="148"/>
                    <a:pt x="467" y="147"/>
                  </a:cubicBezTo>
                  <a:cubicBezTo>
                    <a:pt x="467" y="146"/>
                    <a:pt x="466" y="146"/>
                    <a:pt x="465" y="145"/>
                  </a:cubicBezTo>
                  <a:cubicBezTo>
                    <a:pt x="465" y="145"/>
                    <a:pt x="465" y="146"/>
                    <a:pt x="464" y="146"/>
                  </a:cubicBezTo>
                  <a:cubicBezTo>
                    <a:pt x="462" y="145"/>
                    <a:pt x="461" y="143"/>
                    <a:pt x="459" y="142"/>
                  </a:cubicBezTo>
                  <a:cubicBezTo>
                    <a:pt x="461" y="143"/>
                    <a:pt x="462" y="143"/>
                    <a:pt x="462" y="143"/>
                  </a:cubicBezTo>
                  <a:cubicBezTo>
                    <a:pt x="458" y="142"/>
                    <a:pt x="457" y="142"/>
                    <a:pt x="452" y="141"/>
                  </a:cubicBezTo>
                  <a:cubicBezTo>
                    <a:pt x="452" y="140"/>
                    <a:pt x="451" y="140"/>
                    <a:pt x="451" y="139"/>
                  </a:cubicBezTo>
                  <a:cubicBezTo>
                    <a:pt x="449" y="139"/>
                    <a:pt x="448" y="139"/>
                    <a:pt x="446" y="139"/>
                  </a:cubicBezTo>
                  <a:cubicBezTo>
                    <a:pt x="446" y="139"/>
                    <a:pt x="444" y="138"/>
                    <a:pt x="442" y="138"/>
                  </a:cubicBezTo>
                  <a:cubicBezTo>
                    <a:pt x="440" y="137"/>
                    <a:pt x="438" y="137"/>
                    <a:pt x="436" y="136"/>
                  </a:cubicBezTo>
                  <a:cubicBezTo>
                    <a:pt x="434" y="136"/>
                    <a:pt x="431" y="137"/>
                    <a:pt x="430" y="135"/>
                  </a:cubicBezTo>
                  <a:cubicBezTo>
                    <a:pt x="429" y="135"/>
                    <a:pt x="429" y="136"/>
                    <a:pt x="428" y="136"/>
                  </a:cubicBezTo>
                  <a:cubicBezTo>
                    <a:pt x="427" y="136"/>
                    <a:pt x="428" y="134"/>
                    <a:pt x="426" y="134"/>
                  </a:cubicBezTo>
                  <a:cubicBezTo>
                    <a:pt x="426" y="135"/>
                    <a:pt x="425" y="134"/>
                    <a:pt x="424" y="135"/>
                  </a:cubicBezTo>
                  <a:cubicBezTo>
                    <a:pt x="423" y="134"/>
                    <a:pt x="420" y="134"/>
                    <a:pt x="419" y="133"/>
                  </a:cubicBezTo>
                  <a:cubicBezTo>
                    <a:pt x="421" y="132"/>
                    <a:pt x="425" y="132"/>
                    <a:pt x="423" y="131"/>
                  </a:cubicBezTo>
                  <a:cubicBezTo>
                    <a:pt x="420" y="134"/>
                    <a:pt x="412" y="133"/>
                    <a:pt x="410" y="130"/>
                  </a:cubicBezTo>
                  <a:cubicBezTo>
                    <a:pt x="408" y="130"/>
                    <a:pt x="411" y="131"/>
                    <a:pt x="410" y="131"/>
                  </a:cubicBezTo>
                  <a:cubicBezTo>
                    <a:pt x="408" y="130"/>
                    <a:pt x="407" y="130"/>
                    <a:pt x="407" y="128"/>
                  </a:cubicBezTo>
                  <a:cubicBezTo>
                    <a:pt x="407" y="128"/>
                    <a:pt x="408" y="128"/>
                    <a:pt x="409" y="128"/>
                  </a:cubicBezTo>
                  <a:cubicBezTo>
                    <a:pt x="409" y="127"/>
                    <a:pt x="408" y="126"/>
                    <a:pt x="407" y="126"/>
                  </a:cubicBezTo>
                  <a:cubicBezTo>
                    <a:pt x="406" y="126"/>
                    <a:pt x="404" y="126"/>
                    <a:pt x="402" y="126"/>
                  </a:cubicBezTo>
                  <a:cubicBezTo>
                    <a:pt x="403" y="124"/>
                    <a:pt x="405" y="124"/>
                    <a:pt x="407" y="124"/>
                  </a:cubicBezTo>
                  <a:cubicBezTo>
                    <a:pt x="409" y="124"/>
                    <a:pt x="411" y="125"/>
                    <a:pt x="414" y="125"/>
                  </a:cubicBezTo>
                  <a:cubicBezTo>
                    <a:pt x="414" y="124"/>
                    <a:pt x="413" y="124"/>
                    <a:pt x="412" y="123"/>
                  </a:cubicBezTo>
                  <a:cubicBezTo>
                    <a:pt x="414" y="123"/>
                    <a:pt x="417" y="123"/>
                    <a:pt x="419" y="124"/>
                  </a:cubicBezTo>
                  <a:cubicBezTo>
                    <a:pt x="421" y="124"/>
                    <a:pt x="423" y="124"/>
                    <a:pt x="425" y="123"/>
                  </a:cubicBezTo>
                  <a:cubicBezTo>
                    <a:pt x="424" y="123"/>
                    <a:pt x="422" y="123"/>
                    <a:pt x="420" y="122"/>
                  </a:cubicBezTo>
                  <a:cubicBezTo>
                    <a:pt x="425" y="123"/>
                    <a:pt x="429" y="123"/>
                    <a:pt x="432" y="123"/>
                  </a:cubicBezTo>
                  <a:cubicBezTo>
                    <a:pt x="436" y="124"/>
                    <a:pt x="440" y="125"/>
                    <a:pt x="445" y="125"/>
                  </a:cubicBezTo>
                  <a:cubicBezTo>
                    <a:pt x="444" y="126"/>
                    <a:pt x="444" y="126"/>
                    <a:pt x="443" y="126"/>
                  </a:cubicBezTo>
                  <a:cubicBezTo>
                    <a:pt x="446" y="126"/>
                    <a:pt x="447" y="125"/>
                    <a:pt x="449" y="126"/>
                  </a:cubicBezTo>
                  <a:cubicBezTo>
                    <a:pt x="449" y="126"/>
                    <a:pt x="449" y="126"/>
                    <a:pt x="450" y="127"/>
                  </a:cubicBezTo>
                  <a:cubicBezTo>
                    <a:pt x="450" y="126"/>
                    <a:pt x="451" y="127"/>
                    <a:pt x="451" y="127"/>
                  </a:cubicBezTo>
                  <a:cubicBezTo>
                    <a:pt x="452" y="126"/>
                    <a:pt x="449" y="126"/>
                    <a:pt x="450" y="125"/>
                  </a:cubicBezTo>
                  <a:cubicBezTo>
                    <a:pt x="451" y="125"/>
                    <a:pt x="453" y="125"/>
                    <a:pt x="455" y="126"/>
                  </a:cubicBezTo>
                  <a:cubicBezTo>
                    <a:pt x="457" y="126"/>
                    <a:pt x="459" y="127"/>
                    <a:pt x="462" y="127"/>
                  </a:cubicBezTo>
                  <a:cubicBezTo>
                    <a:pt x="463" y="128"/>
                    <a:pt x="465" y="128"/>
                    <a:pt x="467" y="129"/>
                  </a:cubicBezTo>
                  <a:cubicBezTo>
                    <a:pt x="467" y="128"/>
                    <a:pt x="466" y="127"/>
                    <a:pt x="469" y="127"/>
                  </a:cubicBezTo>
                  <a:cubicBezTo>
                    <a:pt x="469" y="129"/>
                    <a:pt x="472" y="131"/>
                    <a:pt x="468" y="131"/>
                  </a:cubicBezTo>
                  <a:cubicBezTo>
                    <a:pt x="469" y="131"/>
                    <a:pt x="468" y="132"/>
                    <a:pt x="469" y="132"/>
                  </a:cubicBezTo>
                  <a:cubicBezTo>
                    <a:pt x="469" y="130"/>
                    <a:pt x="472" y="132"/>
                    <a:pt x="475" y="133"/>
                  </a:cubicBezTo>
                  <a:cubicBezTo>
                    <a:pt x="475" y="131"/>
                    <a:pt x="479" y="132"/>
                    <a:pt x="479" y="133"/>
                  </a:cubicBezTo>
                  <a:cubicBezTo>
                    <a:pt x="480" y="132"/>
                    <a:pt x="480" y="132"/>
                    <a:pt x="482" y="133"/>
                  </a:cubicBezTo>
                  <a:cubicBezTo>
                    <a:pt x="484" y="135"/>
                    <a:pt x="481" y="134"/>
                    <a:pt x="480" y="135"/>
                  </a:cubicBezTo>
                  <a:cubicBezTo>
                    <a:pt x="482" y="135"/>
                    <a:pt x="484" y="136"/>
                    <a:pt x="485" y="136"/>
                  </a:cubicBezTo>
                  <a:cubicBezTo>
                    <a:pt x="482" y="134"/>
                    <a:pt x="488" y="136"/>
                    <a:pt x="485" y="134"/>
                  </a:cubicBezTo>
                  <a:cubicBezTo>
                    <a:pt x="484" y="134"/>
                    <a:pt x="485" y="135"/>
                    <a:pt x="483" y="134"/>
                  </a:cubicBezTo>
                  <a:cubicBezTo>
                    <a:pt x="483" y="133"/>
                    <a:pt x="484" y="133"/>
                    <a:pt x="486" y="133"/>
                  </a:cubicBezTo>
                  <a:cubicBezTo>
                    <a:pt x="487" y="134"/>
                    <a:pt x="487" y="136"/>
                    <a:pt x="487" y="137"/>
                  </a:cubicBezTo>
                  <a:cubicBezTo>
                    <a:pt x="489" y="137"/>
                    <a:pt x="491" y="138"/>
                    <a:pt x="493" y="138"/>
                  </a:cubicBezTo>
                  <a:cubicBezTo>
                    <a:pt x="490" y="138"/>
                    <a:pt x="486" y="135"/>
                    <a:pt x="488" y="134"/>
                  </a:cubicBezTo>
                  <a:cubicBezTo>
                    <a:pt x="491" y="135"/>
                    <a:pt x="489" y="136"/>
                    <a:pt x="490" y="136"/>
                  </a:cubicBezTo>
                  <a:cubicBezTo>
                    <a:pt x="491" y="136"/>
                    <a:pt x="495" y="137"/>
                    <a:pt x="493" y="138"/>
                  </a:cubicBezTo>
                  <a:cubicBezTo>
                    <a:pt x="495" y="139"/>
                    <a:pt x="495" y="138"/>
                    <a:pt x="495" y="137"/>
                  </a:cubicBezTo>
                  <a:cubicBezTo>
                    <a:pt x="497" y="137"/>
                    <a:pt x="497" y="138"/>
                    <a:pt x="495" y="139"/>
                  </a:cubicBezTo>
                  <a:cubicBezTo>
                    <a:pt x="497" y="139"/>
                    <a:pt x="496" y="139"/>
                    <a:pt x="497" y="140"/>
                  </a:cubicBezTo>
                  <a:cubicBezTo>
                    <a:pt x="499" y="140"/>
                    <a:pt x="497" y="138"/>
                    <a:pt x="498" y="138"/>
                  </a:cubicBezTo>
                  <a:cubicBezTo>
                    <a:pt x="499" y="138"/>
                    <a:pt x="499" y="139"/>
                    <a:pt x="499" y="139"/>
                  </a:cubicBezTo>
                  <a:cubicBezTo>
                    <a:pt x="501" y="140"/>
                    <a:pt x="502" y="139"/>
                    <a:pt x="505" y="141"/>
                  </a:cubicBezTo>
                  <a:cubicBezTo>
                    <a:pt x="505" y="143"/>
                    <a:pt x="508" y="142"/>
                    <a:pt x="509" y="145"/>
                  </a:cubicBezTo>
                  <a:cubicBezTo>
                    <a:pt x="509" y="144"/>
                    <a:pt x="509" y="143"/>
                    <a:pt x="510" y="144"/>
                  </a:cubicBezTo>
                  <a:cubicBezTo>
                    <a:pt x="511" y="144"/>
                    <a:pt x="510" y="145"/>
                    <a:pt x="511" y="145"/>
                  </a:cubicBezTo>
                  <a:cubicBezTo>
                    <a:pt x="511" y="145"/>
                    <a:pt x="512" y="144"/>
                    <a:pt x="513" y="144"/>
                  </a:cubicBezTo>
                  <a:cubicBezTo>
                    <a:pt x="513" y="145"/>
                    <a:pt x="513" y="145"/>
                    <a:pt x="513" y="145"/>
                  </a:cubicBezTo>
                  <a:cubicBezTo>
                    <a:pt x="513" y="145"/>
                    <a:pt x="512" y="145"/>
                    <a:pt x="512" y="145"/>
                  </a:cubicBezTo>
                  <a:cubicBezTo>
                    <a:pt x="518" y="148"/>
                    <a:pt x="520" y="148"/>
                    <a:pt x="523" y="152"/>
                  </a:cubicBezTo>
                  <a:cubicBezTo>
                    <a:pt x="524" y="152"/>
                    <a:pt x="527" y="154"/>
                    <a:pt x="528" y="155"/>
                  </a:cubicBezTo>
                  <a:cubicBezTo>
                    <a:pt x="528" y="154"/>
                    <a:pt x="529" y="154"/>
                    <a:pt x="530" y="154"/>
                  </a:cubicBezTo>
                  <a:cubicBezTo>
                    <a:pt x="527" y="153"/>
                    <a:pt x="529" y="152"/>
                    <a:pt x="529" y="152"/>
                  </a:cubicBezTo>
                  <a:cubicBezTo>
                    <a:pt x="528" y="151"/>
                    <a:pt x="527" y="151"/>
                    <a:pt x="525" y="149"/>
                  </a:cubicBezTo>
                  <a:cubicBezTo>
                    <a:pt x="525" y="150"/>
                    <a:pt x="523" y="149"/>
                    <a:pt x="522" y="149"/>
                  </a:cubicBezTo>
                  <a:cubicBezTo>
                    <a:pt x="522" y="148"/>
                    <a:pt x="521" y="147"/>
                    <a:pt x="520" y="146"/>
                  </a:cubicBezTo>
                  <a:cubicBezTo>
                    <a:pt x="520" y="147"/>
                    <a:pt x="516" y="145"/>
                    <a:pt x="516" y="145"/>
                  </a:cubicBezTo>
                  <a:cubicBezTo>
                    <a:pt x="517" y="144"/>
                    <a:pt x="520" y="147"/>
                    <a:pt x="520" y="145"/>
                  </a:cubicBezTo>
                  <a:cubicBezTo>
                    <a:pt x="517" y="145"/>
                    <a:pt x="518" y="144"/>
                    <a:pt x="520" y="144"/>
                  </a:cubicBezTo>
                  <a:cubicBezTo>
                    <a:pt x="513" y="141"/>
                    <a:pt x="513" y="141"/>
                    <a:pt x="508" y="139"/>
                  </a:cubicBezTo>
                  <a:cubicBezTo>
                    <a:pt x="508" y="138"/>
                    <a:pt x="509" y="138"/>
                    <a:pt x="509" y="137"/>
                  </a:cubicBezTo>
                  <a:cubicBezTo>
                    <a:pt x="507" y="138"/>
                    <a:pt x="504" y="135"/>
                    <a:pt x="502" y="134"/>
                  </a:cubicBezTo>
                  <a:cubicBezTo>
                    <a:pt x="503" y="134"/>
                    <a:pt x="504" y="135"/>
                    <a:pt x="504" y="134"/>
                  </a:cubicBezTo>
                  <a:cubicBezTo>
                    <a:pt x="504" y="133"/>
                    <a:pt x="503" y="134"/>
                    <a:pt x="502" y="133"/>
                  </a:cubicBezTo>
                  <a:cubicBezTo>
                    <a:pt x="503" y="133"/>
                    <a:pt x="502" y="132"/>
                    <a:pt x="502" y="132"/>
                  </a:cubicBezTo>
                  <a:cubicBezTo>
                    <a:pt x="501" y="132"/>
                    <a:pt x="501" y="133"/>
                    <a:pt x="500" y="133"/>
                  </a:cubicBezTo>
                  <a:cubicBezTo>
                    <a:pt x="498" y="132"/>
                    <a:pt x="495" y="131"/>
                    <a:pt x="493" y="129"/>
                  </a:cubicBezTo>
                  <a:cubicBezTo>
                    <a:pt x="490" y="128"/>
                    <a:pt x="488" y="126"/>
                    <a:pt x="488" y="124"/>
                  </a:cubicBezTo>
                  <a:cubicBezTo>
                    <a:pt x="490" y="126"/>
                    <a:pt x="492" y="125"/>
                    <a:pt x="495" y="127"/>
                  </a:cubicBezTo>
                  <a:cubicBezTo>
                    <a:pt x="495" y="127"/>
                    <a:pt x="496" y="127"/>
                    <a:pt x="496" y="126"/>
                  </a:cubicBezTo>
                  <a:cubicBezTo>
                    <a:pt x="492" y="124"/>
                    <a:pt x="490" y="124"/>
                    <a:pt x="486" y="122"/>
                  </a:cubicBezTo>
                  <a:cubicBezTo>
                    <a:pt x="487" y="122"/>
                    <a:pt x="487" y="121"/>
                    <a:pt x="486" y="121"/>
                  </a:cubicBezTo>
                  <a:cubicBezTo>
                    <a:pt x="486" y="121"/>
                    <a:pt x="486" y="121"/>
                    <a:pt x="485" y="121"/>
                  </a:cubicBezTo>
                  <a:cubicBezTo>
                    <a:pt x="485" y="121"/>
                    <a:pt x="485" y="120"/>
                    <a:pt x="484" y="120"/>
                  </a:cubicBezTo>
                  <a:cubicBezTo>
                    <a:pt x="485" y="121"/>
                    <a:pt x="482" y="120"/>
                    <a:pt x="481" y="119"/>
                  </a:cubicBezTo>
                  <a:cubicBezTo>
                    <a:pt x="485" y="120"/>
                    <a:pt x="482" y="118"/>
                    <a:pt x="485" y="118"/>
                  </a:cubicBezTo>
                  <a:cubicBezTo>
                    <a:pt x="487" y="119"/>
                    <a:pt x="486" y="120"/>
                    <a:pt x="487" y="120"/>
                  </a:cubicBezTo>
                  <a:cubicBezTo>
                    <a:pt x="487" y="119"/>
                    <a:pt x="488" y="119"/>
                    <a:pt x="486" y="118"/>
                  </a:cubicBezTo>
                  <a:cubicBezTo>
                    <a:pt x="487" y="119"/>
                    <a:pt x="490" y="118"/>
                    <a:pt x="490" y="119"/>
                  </a:cubicBezTo>
                  <a:cubicBezTo>
                    <a:pt x="489" y="120"/>
                    <a:pt x="490" y="121"/>
                    <a:pt x="491" y="122"/>
                  </a:cubicBezTo>
                  <a:cubicBezTo>
                    <a:pt x="490" y="120"/>
                    <a:pt x="491" y="120"/>
                    <a:pt x="492" y="119"/>
                  </a:cubicBezTo>
                  <a:cubicBezTo>
                    <a:pt x="494" y="120"/>
                    <a:pt x="498" y="121"/>
                    <a:pt x="498" y="122"/>
                  </a:cubicBezTo>
                  <a:cubicBezTo>
                    <a:pt x="497" y="122"/>
                    <a:pt x="497" y="122"/>
                    <a:pt x="496" y="123"/>
                  </a:cubicBezTo>
                  <a:cubicBezTo>
                    <a:pt x="498" y="124"/>
                    <a:pt x="497" y="122"/>
                    <a:pt x="498" y="123"/>
                  </a:cubicBezTo>
                  <a:cubicBezTo>
                    <a:pt x="499" y="123"/>
                    <a:pt x="500" y="124"/>
                    <a:pt x="501" y="123"/>
                  </a:cubicBezTo>
                  <a:cubicBezTo>
                    <a:pt x="500" y="122"/>
                    <a:pt x="498" y="123"/>
                    <a:pt x="498" y="122"/>
                  </a:cubicBezTo>
                  <a:cubicBezTo>
                    <a:pt x="500" y="123"/>
                    <a:pt x="500" y="122"/>
                    <a:pt x="502" y="123"/>
                  </a:cubicBezTo>
                  <a:cubicBezTo>
                    <a:pt x="502" y="124"/>
                    <a:pt x="503" y="124"/>
                    <a:pt x="503" y="125"/>
                  </a:cubicBezTo>
                  <a:cubicBezTo>
                    <a:pt x="501" y="124"/>
                    <a:pt x="502" y="126"/>
                    <a:pt x="502" y="126"/>
                  </a:cubicBezTo>
                  <a:cubicBezTo>
                    <a:pt x="502" y="125"/>
                    <a:pt x="506" y="127"/>
                    <a:pt x="504" y="126"/>
                  </a:cubicBezTo>
                  <a:cubicBezTo>
                    <a:pt x="503" y="126"/>
                    <a:pt x="503" y="126"/>
                    <a:pt x="502" y="125"/>
                  </a:cubicBezTo>
                  <a:cubicBezTo>
                    <a:pt x="503" y="126"/>
                    <a:pt x="503" y="125"/>
                    <a:pt x="504" y="125"/>
                  </a:cubicBezTo>
                  <a:cubicBezTo>
                    <a:pt x="505" y="125"/>
                    <a:pt x="506" y="126"/>
                    <a:pt x="506" y="127"/>
                  </a:cubicBezTo>
                  <a:cubicBezTo>
                    <a:pt x="506" y="127"/>
                    <a:pt x="505" y="126"/>
                    <a:pt x="505" y="127"/>
                  </a:cubicBezTo>
                  <a:cubicBezTo>
                    <a:pt x="505" y="127"/>
                    <a:pt x="506" y="127"/>
                    <a:pt x="508" y="127"/>
                  </a:cubicBezTo>
                  <a:cubicBezTo>
                    <a:pt x="509" y="128"/>
                    <a:pt x="510" y="128"/>
                    <a:pt x="510" y="129"/>
                  </a:cubicBezTo>
                  <a:cubicBezTo>
                    <a:pt x="509" y="129"/>
                    <a:pt x="507" y="128"/>
                    <a:pt x="507" y="128"/>
                  </a:cubicBezTo>
                  <a:cubicBezTo>
                    <a:pt x="509" y="130"/>
                    <a:pt x="511" y="130"/>
                    <a:pt x="513" y="132"/>
                  </a:cubicBezTo>
                  <a:cubicBezTo>
                    <a:pt x="513" y="131"/>
                    <a:pt x="513" y="131"/>
                    <a:pt x="514" y="131"/>
                  </a:cubicBezTo>
                  <a:cubicBezTo>
                    <a:pt x="514" y="132"/>
                    <a:pt x="516" y="133"/>
                    <a:pt x="517" y="133"/>
                  </a:cubicBezTo>
                  <a:cubicBezTo>
                    <a:pt x="518" y="134"/>
                    <a:pt x="517" y="134"/>
                    <a:pt x="517" y="135"/>
                  </a:cubicBezTo>
                  <a:cubicBezTo>
                    <a:pt x="518" y="134"/>
                    <a:pt x="521" y="136"/>
                    <a:pt x="521" y="135"/>
                  </a:cubicBezTo>
                  <a:cubicBezTo>
                    <a:pt x="520" y="135"/>
                    <a:pt x="520" y="135"/>
                    <a:pt x="520" y="134"/>
                  </a:cubicBezTo>
                  <a:cubicBezTo>
                    <a:pt x="521" y="134"/>
                    <a:pt x="521" y="135"/>
                    <a:pt x="523" y="136"/>
                  </a:cubicBezTo>
                  <a:cubicBezTo>
                    <a:pt x="524" y="135"/>
                    <a:pt x="521" y="134"/>
                    <a:pt x="521" y="134"/>
                  </a:cubicBezTo>
                  <a:cubicBezTo>
                    <a:pt x="524" y="135"/>
                    <a:pt x="522" y="133"/>
                    <a:pt x="522" y="133"/>
                  </a:cubicBezTo>
                  <a:cubicBezTo>
                    <a:pt x="523" y="133"/>
                    <a:pt x="525" y="135"/>
                    <a:pt x="525" y="136"/>
                  </a:cubicBezTo>
                  <a:cubicBezTo>
                    <a:pt x="524" y="134"/>
                    <a:pt x="527" y="135"/>
                    <a:pt x="525" y="133"/>
                  </a:cubicBezTo>
                  <a:cubicBezTo>
                    <a:pt x="524" y="134"/>
                    <a:pt x="523" y="132"/>
                    <a:pt x="521" y="132"/>
                  </a:cubicBezTo>
                  <a:cubicBezTo>
                    <a:pt x="521" y="131"/>
                    <a:pt x="521" y="131"/>
                    <a:pt x="520" y="130"/>
                  </a:cubicBezTo>
                  <a:cubicBezTo>
                    <a:pt x="519" y="130"/>
                    <a:pt x="521" y="132"/>
                    <a:pt x="519" y="131"/>
                  </a:cubicBezTo>
                  <a:cubicBezTo>
                    <a:pt x="514" y="129"/>
                    <a:pt x="518" y="128"/>
                    <a:pt x="522" y="130"/>
                  </a:cubicBezTo>
                  <a:cubicBezTo>
                    <a:pt x="521" y="128"/>
                    <a:pt x="521" y="129"/>
                    <a:pt x="519" y="128"/>
                  </a:cubicBezTo>
                  <a:cubicBezTo>
                    <a:pt x="521" y="128"/>
                    <a:pt x="518" y="127"/>
                    <a:pt x="517" y="126"/>
                  </a:cubicBezTo>
                  <a:cubicBezTo>
                    <a:pt x="519" y="126"/>
                    <a:pt x="523" y="129"/>
                    <a:pt x="524" y="128"/>
                  </a:cubicBezTo>
                  <a:cubicBezTo>
                    <a:pt x="520" y="126"/>
                    <a:pt x="517" y="125"/>
                    <a:pt x="515" y="124"/>
                  </a:cubicBezTo>
                  <a:cubicBezTo>
                    <a:pt x="518" y="123"/>
                    <a:pt x="522" y="126"/>
                    <a:pt x="526" y="127"/>
                  </a:cubicBezTo>
                  <a:cubicBezTo>
                    <a:pt x="526" y="128"/>
                    <a:pt x="526" y="128"/>
                    <a:pt x="527" y="129"/>
                  </a:cubicBezTo>
                  <a:cubicBezTo>
                    <a:pt x="529" y="129"/>
                    <a:pt x="531" y="131"/>
                    <a:pt x="533" y="131"/>
                  </a:cubicBezTo>
                  <a:cubicBezTo>
                    <a:pt x="533" y="132"/>
                    <a:pt x="536" y="133"/>
                    <a:pt x="537" y="134"/>
                  </a:cubicBezTo>
                  <a:cubicBezTo>
                    <a:pt x="537" y="133"/>
                    <a:pt x="538" y="132"/>
                    <a:pt x="536" y="131"/>
                  </a:cubicBezTo>
                  <a:cubicBezTo>
                    <a:pt x="537" y="132"/>
                    <a:pt x="536" y="132"/>
                    <a:pt x="535" y="132"/>
                  </a:cubicBezTo>
                  <a:cubicBezTo>
                    <a:pt x="534" y="132"/>
                    <a:pt x="534" y="131"/>
                    <a:pt x="533" y="131"/>
                  </a:cubicBezTo>
                  <a:cubicBezTo>
                    <a:pt x="533" y="130"/>
                    <a:pt x="531" y="130"/>
                    <a:pt x="530" y="128"/>
                  </a:cubicBezTo>
                  <a:cubicBezTo>
                    <a:pt x="530" y="129"/>
                    <a:pt x="530" y="129"/>
                    <a:pt x="530" y="129"/>
                  </a:cubicBezTo>
                  <a:cubicBezTo>
                    <a:pt x="525" y="126"/>
                    <a:pt x="523" y="125"/>
                    <a:pt x="519" y="123"/>
                  </a:cubicBezTo>
                  <a:cubicBezTo>
                    <a:pt x="516" y="123"/>
                    <a:pt x="510" y="120"/>
                    <a:pt x="508" y="118"/>
                  </a:cubicBezTo>
                  <a:cubicBezTo>
                    <a:pt x="507" y="118"/>
                    <a:pt x="508" y="119"/>
                    <a:pt x="507" y="119"/>
                  </a:cubicBezTo>
                  <a:cubicBezTo>
                    <a:pt x="506" y="117"/>
                    <a:pt x="505" y="117"/>
                    <a:pt x="502" y="116"/>
                  </a:cubicBezTo>
                  <a:cubicBezTo>
                    <a:pt x="502" y="116"/>
                    <a:pt x="502" y="115"/>
                    <a:pt x="501" y="115"/>
                  </a:cubicBezTo>
                  <a:cubicBezTo>
                    <a:pt x="501" y="116"/>
                    <a:pt x="498" y="115"/>
                    <a:pt x="498" y="114"/>
                  </a:cubicBezTo>
                  <a:cubicBezTo>
                    <a:pt x="498" y="114"/>
                    <a:pt x="498" y="114"/>
                    <a:pt x="497" y="114"/>
                  </a:cubicBezTo>
                  <a:cubicBezTo>
                    <a:pt x="497" y="113"/>
                    <a:pt x="500" y="114"/>
                    <a:pt x="499" y="113"/>
                  </a:cubicBezTo>
                  <a:cubicBezTo>
                    <a:pt x="498" y="114"/>
                    <a:pt x="496" y="112"/>
                    <a:pt x="496" y="113"/>
                  </a:cubicBezTo>
                  <a:cubicBezTo>
                    <a:pt x="497" y="114"/>
                    <a:pt x="497" y="114"/>
                    <a:pt x="497" y="115"/>
                  </a:cubicBezTo>
                  <a:cubicBezTo>
                    <a:pt x="495" y="114"/>
                    <a:pt x="494" y="114"/>
                    <a:pt x="492" y="113"/>
                  </a:cubicBezTo>
                  <a:cubicBezTo>
                    <a:pt x="493" y="115"/>
                    <a:pt x="491" y="115"/>
                    <a:pt x="494" y="116"/>
                  </a:cubicBezTo>
                  <a:cubicBezTo>
                    <a:pt x="494" y="115"/>
                    <a:pt x="493" y="115"/>
                    <a:pt x="493" y="114"/>
                  </a:cubicBezTo>
                  <a:cubicBezTo>
                    <a:pt x="495" y="115"/>
                    <a:pt x="499" y="116"/>
                    <a:pt x="498" y="117"/>
                  </a:cubicBezTo>
                  <a:cubicBezTo>
                    <a:pt x="498" y="116"/>
                    <a:pt x="504" y="120"/>
                    <a:pt x="502" y="118"/>
                  </a:cubicBezTo>
                  <a:cubicBezTo>
                    <a:pt x="503" y="118"/>
                    <a:pt x="504" y="119"/>
                    <a:pt x="504" y="119"/>
                  </a:cubicBezTo>
                  <a:cubicBezTo>
                    <a:pt x="504" y="120"/>
                    <a:pt x="503" y="120"/>
                    <a:pt x="503" y="121"/>
                  </a:cubicBezTo>
                  <a:cubicBezTo>
                    <a:pt x="504" y="122"/>
                    <a:pt x="505" y="122"/>
                    <a:pt x="506" y="123"/>
                  </a:cubicBezTo>
                  <a:cubicBezTo>
                    <a:pt x="505" y="123"/>
                    <a:pt x="506" y="124"/>
                    <a:pt x="505" y="124"/>
                  </a:cubicBezTo>
                  <a:cubicBezTo>
                    <a:pt x="503" y="123"/>
                    <a:pt x="502" y="124"/>
                    <a:pt x="502" y="122"/>
                  </a:cubicBezTo>
                  <a:cubicBezTo>
                    <a:pt x="502" y="122"/>
                    <a:pt x="504" y="123"/>
                    <a:pt x="504" y="122"/>
                  </a:cubicBezTo>
                  <a:cubicBezTo>
                    <a:pt x="502" y="122"/>
                    <a:pt x="503" y="121"/>
                    <a:pt x="500" y="120"/>
                  </a:cubicBezTo>
                  <a:cubicBezTo>
                    <a:pt x="499" y="121"/>
                    <a:pt x="490" y="119"/>
                    <a:pt x="492" y="117"/>
                  </a:cubicBezTo>
                  <a:cubicBezTo>
                    <a:pt x="489" y="117"/>
                    <a:pt x="488" y="117"/>
                    <a:pt x="490" y="118"/>
                  </a:cubicBezTo>
                  <a:cubicBezTo>
                    <a:pt x="488" y="117"/>
                    <a:pt x="484" y="116"/>
                    <a:pt x="485" y="117"/>
                  </a:cubicBezTo>
                  <a:cubicBezTo>
                    <a:pt x="485" y="117"/>
                    <a:pt x="483" y="116"/>
                    <a:pt x="483" y="116"/>
                  </a:cubicBezTo>
                  <a:cubicBezTo>
                    <a:pt x="484" y="115"/>
                    <a:pt x="487" y="117"/>
                    <a:pt x="486" y="116"/>
                  </a:cubicBezTo>
                  <a:cubicBezTo>
                    <a:pt x="486" y="115"/>
                    <a:pt x="482" y="115"/>
                    <a:pt x="482" y="114"/>
                  </a:cubicBezTo>
                  <a:cubicBezTo>
                    <a:pt x="484" y="115"/>
                    <a:pt x="483" y="113"/>
                    <a:pt x="485" y="114"/>
                  </a:cubicBezTo>
                  <a:cubicBezTo>
                    <a:pt x="483" y="114"/>
                    <a:pt x="486" y="115"/>
                    <a:pt x="487" y="115"/>
                  </a:cubicBezTo>
                  <a:cubicBezTo>
                    <a:pt x="486" y="115"/>
                    <a:pt x="487" y="116"/>
                    <a:pt x="489" y="117"/>
                  </a:cubicBezTo>
                  <a:cubicBezTo>
                    <a:pt x="487" y="115"/>
                    <a:pt x="488" y="115"/>
                    <a:pt x="490" y="115"/>
                  </a:cubicBezTo>
                  <a:cubicBezTo>
                    <a:pt x="488" y="115"/>
                    <a:pt x="487" y="114"/>
                    <a:pt x="485" y="113"/>
                  </a:cubicBezTo>
                  <a:cubicBezTo>
                    <a:pt x="483" y="113"/>
                    <a:pt x="482" y="112"/>
                    <a:pt x="480" y="112"/>
                  </a:cubicBezTo>
                  <a:cubicBezTo>
                    <a:pt x="481" y="112"/>
                    <a:pt x="478" y="112"/>
                    <a:pt x="478" y="112"/>
                  </a:cubicBezTo>
                  <a:cubicBezTo>
                    <a:pt x="476" y="112"/>
                    <a:pt x="475" y="111"/>
                    <a:pt x="473" y="111"/>
                  </a:cubicBezTo>
                  <a:cubicBezTo>
                    <a:pt x="472" y="110"/>
                    <a:pt x="471" y="110"/>
                    <a:pt x="468" y="109"/>
                  </a:cubicBezTo>
                  <a:cubicBezTo>
                    <a:pt x="470" y="109"/>
                    <a:pt x="468" y="108"/>
                    <a:pt x="469" y="108"/>
                  </a:cubicBezTo>
                  <a:cubicBezTo>
                    <a:pt x="469" y="109"/>
                    <a:pt x="474" y="110"/>
                    <a:pt x="474" y="110"/>
                  </a:cubicBezTo>
                  <a:cubicBezTo>
                    <a:pt x="473" y="109"/>
                    <a:pt x="474" y="109"/>
                    <a:pt x="474" y="109"/>
                  </a:cubicBezTo>
                  <a:cubicBezTo>
                    <a:pt x="468" y="109"/>
                    <a:pt x="468" y="105"/>
                    <a:pt x="473" y="107"/>
                  </a:cubicBezTo>
                  <a:cubicBezTo>
                    <a:pt x="473" y="107"/>
                    <a:pt x="473" y="108"/>
                    <a:pt x="474" y="108"/>
                  </a:cubicBezTo>
                  <a:cubicBezTo>
                    <a:pt x="475" y="108"/>
                    <a:pt x="478" y="110"/>
                    <a:pt x="477" y="108"/>
                  </a:cubicBezTo>
                  <a:cubicBezTo>
                    <a:pt x="473" y="108"/>
                    <a:pt x="476" y="106"/>
                    <a:pt x="473" y="105"/>
                  </a:cubicBezTo>
                  <a:cubicBezTo>
                    <a:pt x="472" y="105"/>
                    <a:pt x="473" y="106"/>
                    <a:pt x="471" y="106"/>
                  </a:cubicBezTo>
                  <a:cubicBezTo>
                    <a:pt x="470" y="105"/>
                    <a:pt x="471" y="104"/>
                    <a:pt x="470" y="104"/>
                  </a:cubicBezTo>
                  <a:cubicBezTo>
                    <a:pt x="468" y="103"/>
                    <a:pt x="469" y="105"/>
                    <a:pt x="468" y="105"/>
                  </a:cubicBezTo>
                  <a:cubicBezTo>
                    <a:pt x="466" y="104"/>
                    <a:pt x="464" y="103"/>
                    <a:pt x="467" y="103"/>
                  </a:cubicBezTo>
                  <a:cubicBezTo>
                    <a:pt x="466" y="103"/>
                    <a:pt x="465" y="103"/>
                    <a:pt x="464" y="102"/>
                  </a:cubicBezTo>
                  <a:cubicBezTo>
                    <a:pt x="465" y="102"/>
                    <a:pt x="465" y="102"/>
                    <a:pt x="466" y="102"/>
                  </a:cubicBezTo>
                  <a:cubicBezTo>
                    <a:pt x="469" y="102"/>
                    <a:pt x="471" y="103"/>
                    <a:pt x="474" y="104"/>
                  </a:cubicBezTo>
                  <a:cubicBezTo>
                    <a:pt x="476" y="104"/>
                    <a:pt x="478" y="105"/>
                    <a:pt x="480" y="106"/>
                  </a:cubicBezTo>
                  <a:cubicBezTo>
                    <a:pt x="479" y="106"/>
                    <a:pt x="477" y="105"/>
                    <a:pt x="479" y="105"/>
                  </a:cubicBezTo>
                  <a:cubicBezTo>
                    <a:pt x="480" y="106"/>
                    <a:pt x="482" y="106"/>
                    <a:pt x="482" y="107"/>
                  </a:cubicBezTo>
                  <a:cubicBezTo>
                    <a:pt x="482" y="106"/>
                    <a:pt x="483" y="106"/>
                    <a:pt x="484" y="107"/>
                  </a:cubicBezTo>
                  <a:cubicBezTo>
                    <a:pt x="484" y="106"/>
                    <a:pt x="484" y="106"/>
                    <a:pt x="484" y="105"/>
                  </a:cubicBezTo>
                  <a:cubicBezTo>
                    <a:pt x="488" y="106"/>
                    <a:pt x="491" y="107"/>
                    <a:pt x="492" y="108"/>
                  </a:cubicBezTo>
                  <a:cubicBezTo>
                    <a:pt x="490" y="108"/>
                    <a:pt x="492" y="110"/>
                    <a:pt x="493" y="111"/>
                  </a:cubicBezTo>
                  <a:cubicBezTo>
                    <a:pt x="491" y="111"/>
                    <a:pt x="488" y="110"/>
                    <a:pt x="486" y="109"/>
                  </a:cubicBezTo>
                  <a:cubicBezTo>
                    <a:pt x="484" y="108"/>
                    <a:pt x="482" y="107"/>
                    <a:pt x="480" y="107"/>
                  </a:cubicBezTo>
                  <a:cubicBezTo>
                    <a:pt x="481" y="108"/>
                    <a:pt x="484" y="109"/>
                    <a:pt x="485" y="110"/>
                  </a:cubicBezTo>
                  <a:cubicBezTo>
                    <a:pt x="481" y="109"/>
                    <a:pt x="480" y="107"/>
                    <a:pt x="477" y="106"/>
                  </a:cubicBezTo>
                  <a:cubicBezTo>
                    <a:pt x="477" y="107"/>
                    <a:pt x="479" y="108"/>
                    <a:pt x="481" y="110"/>
                  </a:cubicBezTo>
                  <a:cubicBezTo>
                    <a:pt x="482" y="112"/>
                    <a:pt x="476" y="109"/>
                    <a:pt x="474" y="110"/>
                  </a:cubicBezTo>
                  <a:cubicBezTo>
                    <a:pt x="478" y="111"/>
                    <a:pt x="481" y="111"/>
                    <a:pt x="484" y="111"/>
                  </a:cubicBezTo>
                  <a:cubicBezTo>
                    <a:pt x="485" y="113"/>
                    <a:pt x="488" y="113"/>
                    <a:pt x="491" y="115"/>
                  </a:cubicBezTo>
                  <a:cubicBezTo>
                    <a:pt x="490" y="113"/>
                    <a:pt x="489" y="114"/>
                    <a:pt x="491" y="113"/>
                  </a:cubicBezTo>
                  <a:cubicBezTo>
                    <a:pt x="489" y="112"/>
                    <a:pt x="488" y="113"/>
                    <a:pt x="488" y="112"/>
                  </a:cubicBezTo>
                  <a:cubicBezTo>
                    <a:pt x="489" y="112"/>
                    <a:pt x="491" y="113"/>
                    <a:pt x="492" y="112"/>
                  </a:cubicBezTo>
                  <a:cubicBezTo>
                    <a:pt x="493" y="113"/>
                    <a:pt x="494" y="113"/>
                    <a:pt x="495" y="113"/>
                  </a:cubicBezTo>
                  <a:cubicBezTo>
                    <a:pt x="496" y="113"/>
                    <a:pt x="492" y="111"/>
                    <a:pt x="495" y="111"/>
                  </a:cubicBezTo>
                  <a:cubicBezTo>
                    <a:pt x="497" y="113"/>
                    <a:pt x="496" y="111"/>
                    <a:pt x="498" y="112"/>
                  </a:cubicBezTo>
                  <a:cubicBezTo>
                    <a:pt x="500" y="113"/>
                    <a:pt x="498" y="113"/>
                    <a:pt x="500" y="114"/>
                  </a:cubicBezTo>
                  <a:cubicBezTo>
                    <a:pt x="500" y="113"/>
                    <a:pt x="504" y="113"/>
                    <a:pt x="505" y="115"/>
                  </a:cubicBezTo>
                  <a:cubicBezTo>
                    <a:pt x="504" y="115"/>
                    <a:pt x="503" y="114"/>
                    <a:pt x="504" y="115"/>
                  </a:cubicBezTo>
                  <a:cubicBezTo>
                    <a:pt x="506" y="115"/>
                    <a:pt x="508" y="117"/>
                    <a:pt x="508" y="115"/>
                  </a:cubicBezTo>
                  <a:cubicBezTo>
                    <a:pt x="510" y="117"/>
                    <a:pt x="512" y="116"/>
                    <a:pt x="514" y="118"/>
                  </a:cubicBezTo>
                  <a:cubicBezTo>
                    <a:pt x="515" y="118"/>
                    <a:pt x="514" y="117"/>
                    <a:pt x="515" y="118"/>
                  </a:cubicBezTo>
                  <a:cubicBezTo>
                    <a:pt x="516" y="119"/>
                    <a:pt x="519" y="118"/>
                    <a:pt x="520" y="120"/>
                  </a:cubicBezTo>
                  <a:cubicBezTo>
                    <a:pt x="519" y="119"/>
                    <a:pt x="518" y="119"/>
                    <a:pt x="518" y="119"/>
                  </a:cubicBezTo>
                  <a:cubicBezTo>
                    <a:pt x="522" y="120"/>
                    <a:pt x="518" y="120"/>
                    <a:pt x="520" y="121"/>
                  </a:cubicBezTo>
                  <a:cubicBezTo>
                    <a:pt x="521" y="121"/>
                    <a:pt x="524" y="121"/>
                    <a:pt x="526" y="122"/>
                  </a:cubicBezTo>
                  <a:cubicBezTo>
                    <a:pt x="527" y="123"/>
                    <a:pt x="529" y="125"/>
                    <a:pt x="527" y="126"/>
                  </a:cubicBezTo>
                  <a:cubicBezTo>
                    <a:pt x="526" y="125"/>
                    <a:pt x="524" y="124"/>
                    <a:pt x="525" y="125"/>
                  </a:cubicBezTo>
                  <a:cubicBezTo>
                    <a:pt x="525" y="125"/>
                    <a:pt x="527" y="126"/>
                    <a:pt x="527" y="126"/>
                  </a:cubicBezTo>
                  <a:cubicBezTo>
                    <a:pt x="529" y="125"/>
                    <a:pt x="530" y="125"/>
                    <a:pt x="532" y="127"/>
                  </a:cubicBezTo>
                  <a:cubicBezTo>
                    <a:pt x="532" y="127"/>
                    <a:pt x="530" y="127"/>
                    <a:pt x="531" y="128"/>
                  </a:cubicBezTo>
                  <a:cubicBezTo>
                    <a:pt x="532" y="127"/>
                    <a:pt x="533" y="130"/>
                    <a:pt x="534" y="130"/>
                  </a:cubicBezTo>
                  <a:cubicBezTo>
                    <a:pt x="534" y="129"/>
                    <a:pt x="536" y="129"/>
                    <a:pt x="537" y="129"/>
                  </a:cubicBezTo>
                  <a:cubicBezTo>
                    <a:pt x="537" y="129"/>
                    <a:pt x="534" y="127"/>
                    <a:pt x="536" y="127"/>
                  </a:cubicBezTo>
                  <a:cubicBezTo>
                    <a:pt x="537" y="128"/>
                    <a:pt x="537" y="129"/>
                    <a:pt x="538" y="129"/>
                  </a:cubicBezTo>
                  <a:cubicBezTo>
                    <a:pt x="538" y="130"/>
                    <a:pt x="538" y="130"/>
                    <a:pt x="538" y="130"/>
                  </a:cubicBezTo>
                  <a:cubicBezTo>
                    <a:pt x="543" y="131"/>
                    <a:pt x="545" y="133"/>
                    <a:pt x="549" y="136"/>
                  </a:cubicBezTo>
                  <a:cubicBezTo>
                    <a:pt x="550" y="136"/>
                    <a:pt x="551" y="138"/>
                    <a:pt x="552" y="138"/>
                  </a:cubicBezTo>
                  <a:cubicBezTo>
                    <a:pt x="552" y="137"/>
                    <a:pt x="550" y="135"/>
                    <a:pt x="551" y="136"/>
                  </a:cubicBezTo>
                  <a:cubicBezTo>
                    <a:pt x="554" y="137"/>
                    <a:pt x="554" y="139"/>
                    <a:pt x="556" y="140"/>
                  </a:cubicBezTo>
                  <a:cubicBezTo>
                    <a:pt x="556" y="140"/>
                    <a:pt x="556" y="141"/>
                    <a:pt x="556" y="141"/>
                  </a:cubicBezTo>
                  <a:cubicBezTo>
                    <a:pt x="557" y="140"/>
                    <a:pt x="559" y="143"/>
                    <a:pt x="558" y="141"/>
                  </a:cubicBezTo>
                  <a:cubicBezTo>
                    <a:pt x="559" y="142"/>
                    <a:pt x="560" y="142"/>
                    <a:pt x="561" y="143"/>
                  </a:cubicBezTo>
                  <a:cubicBezTo>
                    <a:pt x="563" y="144"/>
                    <a:pt x="560" y="143"/>
                    <a:pt x="561" y="145"/>
                  </a:cubicBezTo>
                  <a:cubicBezTo>
                    <a:pt x="563" y="144"/>
                    <a:pt x="567" y="149"/>
                    <a:pt x="569" y="148"/>
                  </a:cubicBezTo>
                  <a:cubicBezTo>
                    <a:pt x="569" y="149"/>
                    <a:pt x="567" y="148"/>
                    <a:pt x="568" y="150"/>
                  </a:cubicBezTo>
                  <a:cubicBezTo>
                    <a:pt x="571" y="150"/>
                    <a:pt x="574" y="153"/>
                    <a:pt x="577" y="155"/>
                  </a:cubicBezTo>
                  <a:cubicBezTo>
                    <a:pt x="575" y="153"/>
                    <a:pt x="573" y="151"/>
                    <a:pt x="571" y="149"/>
                  </a:cubicBezTo>
                  <a:cubicBezTo>
                    <a:pt x="569" y="147"/>
                    <a:pt x="566" y="145"/>
                    <a:pt x="564" y="145"/>
                  </a:cubicBezTo>
                  <a:cubicBezTo>
                    <a:pt x="562" y="143"/>
                    <a:pt x="560" y="141"/>
                    <a:pt x="558" y="140"/>
                  </a:cubicBezTo>
                  <a:cubicBezTo>
                    <a:pt x="556" y="138"/>
                    <a:pt x="554" y="137"/>
                    <a:pt x="552" y="135"/>
                  </a:cubicBezTo>
                  <a:cubicBezTo>
                    <a:pt x="550" y="135"/>
                    <a:pt x="549" y="134"/>
                    <a:pt x="548" y="133"/>
                  </a:cubicBezTo>
                  <a:cubicBezTo>
                    <a:pt x="547" y="132"/>
                    <a:pt x="546" y="132"/>
                    <a:pt x="545" y="131"/>
                  </a:cubicBezTo>
                  <a:cubicBezTo>
                    <a:pt x="543" y="130"/>
                    <a:pt x="540" y="128"/>
                    <a:pt x="538" y="126"/>
                  </a:cubicBezTo>
                  <a:cubicBezTo>
                    <a:pt x="538" y="126"/>
                    <a:pt x="539" y="127"/>
                    <a:pt x="538" y="127"/>
                  </a:cubicBezTo>
                  <a:cubicBezTo>
                    <a:pt x="535" y="126"/>
                    <a:pt x="534" y="124"/>
                    <a:pt x="532" y="123"/>
                  </a:cubicBezTo>
                  <a:cubicBezTo>
                    <a:pt x="531" y="124"/>
                    <a:pt x="534" y="124"/>
                    <a:pt x="533" y="125"/>
                  </a:cubicBezTo>
                  <a:cubicBezTo>
                    <a:pt x="531" y="125"/>
                    <a:pt x="529" y="123"/>
                    <a:pt x="526" y="122"/>
                  </a:cubicBezTo>
                  <a:cubicBezTo>
                    <a:pt x="527" y="121"/>
                    <a:pt x="526" y="120"/>
                    <a:pt x="526" y="120"/>
                  </a:cubicBezTo>
                  <a:cubicBezTo>
                    <a:pt x="525" y="119"/>
                    <a:pt x="524" y="119"/>
                    <a:pt x="523" y="119"/>
                  </a:cubicBezTo>
                  <a:cubicBezTo>
                    <a:pt x="525" y="119"/>
                    <a:pt x="523" y="120"/>
                    <a:pt x="523" y="119"/>
                  </a:cubicBezTo>
                  <a:cubicBezTo>
                    <a:pt x="521" y="118"/>
                    <a:pt x="519" y="118"/>
                    <a:pt x="519" y="117"/>
                  </a:cubicBezTo>
                  <a:cubicBezTo>
                    <a:pt x="521" y="118"/>
                    <a:pt x="523" y="119"/>
                    <a:pt x="523" y="118"/>
                  </a:cubicBezTo>
                  <a:cubicBezTo>
                    <a:pt x="519" y="116"/>
                    <a:pt x="518" y="116"/>
                    <a:pt x="516" y="114"/>
                  </a:cubicBezTo>
                  <a:cubicBezTo>
                    <a:pt x="516" y="115"/>
                    <a:pt x="516" y="115"/>
                    <a:pt x="514" y="114"/>
                  </a:cubicBezTo>
                  <a:cubicBezTo>
                    <a:pt x="513" y="112"/>
                    <a:pt x="508" y="112"/>
                    <a:pt x="506" y="112"/>
                  </a:cubicBezTo>
                  <a:cubicBezTo>
                    <a:pt x="505" y="111"/>
                    <a:pt x="504" y="110"/>
                    <a:pt x="503" y="109"/>
                  </a:cubicBezTo>
                  <a:cubicBezTo>
                    <a:pt x="503" y="109"/>
                    <a:pt x="504" y="110"/>
                    <a:pt x="503" y="110"/>
                  </a:cubicBezTo>
                  <a:cubicBezTo>
                    <a:pt x="501" y="109"/>
                    <a:pt x="500" y="108"/>
                    <a:pt x="499" y="107"/>
                  </a:cubicBezTo>
                  <a:cubicBezTo>
                    <a:pt x="499" y="109"/>
                    <a:pt x="497" y="107"/>
                    <a:pt x="494" y="107"/>
                  </a:cubicBezTo>
                  <a:cubicBezTo>
                    <a:pt x="495" y="106"/>
                    <a:pt x="495" y="107"/>
                    <a:pt x="496" y="106"/>
                  </a:cubicBezTo>
                  <a:cubicBezTo>
                    <a:pt x="494" y="105"/>
                    <a:pt x="490" y="105"/>
                    <a:pt x="489" y="104"/>
                  </a:cubicBezTo>
                  <a:cubicBezTo>
                    <a:pt x="489" y="103"/>
                    <a:pt x="490" y="104"/>
                    <a:pt x="491" y="103"/>
                  </a:cubicBezTo>
                  <a:cubicBezTo>
                    <a:pt x="490" y="103"/>
                    <a:pt x="488" y="103"/>
                    <a:pt x="489" y="102"/>
                  </a:cubicBezTo>
                  <a:cubicBezTo>
                    <a:pt x="488" y="102"/>
                    <a:pt x="486" y="101"/>
                    <a:pt x="485" y="101"/>
                  </a:cubicBezTo>
                  <a:cubicBezTo>
                    <a:pt x="486" y="102"/>
                    <a:pt x="488" y="103"/>
                    <a:pt x="488" y="104"/>
                  </a:cubicBezTo>
                  <a:cubicBezTo>
                    <a:pt x="486" y="103"/>
                    <a:pt x="488" y="103"/>
                    <a:pt x="486" y="104"/>
                  </a:cubicBezTo>
                  <a:cubicBezTo>
                    <a:pt x="486" y="103"/>
                    <a:pt x="483" y="102"/>
                    <a:pt x="486" y="102"/>
                  </a:cubicBezTo>
                  <a:cubicBezTo>
                    <a:pt x="484" y="101"/>
                    <a:pt x="482" y="101"/>
                    <a:pt x="482" y="100"/>
                  </a:cubicBezTo>
                  <a:cubicBezTo>
                    <a:pt x="483" y="100"/>
                    <a:pt x="485" y="100"/>
                    <a:pt x="486" y="101"/>
                  </a:cubicBezTo>
                  <a:cubicBezTo>
                    <a:pt x="485" y="99"/>
                    <a:pt x="487" y="100"/>
                    <a:pt x="489" y="100"/>
                  </a:cubicBezTo>
                  <a:cubicBezTo>
                    <a:pt x="487" y="99"/>
                    <a:pt x="485" y="99"/>
                    <a:pt x="484" y="99"/>
                  </a:cubicBezTo>
                  <a:cubicBezTo>
                    <a:pt x="485" y="100"/>
                    <a:pt x="485" y="100"/>
                    <a:pt x="485" y="100"/>
                  </a:cubicBezTo>
                  <a:cubicBezTo>
                    <a:pt x="483" y="100"/>
                    <a:pt x="482" y="100"/>
                    <a:pt x="482" y="99"/>
                  </a:cubicBezTo>
                  <a:cubicBezTo>
                    <a:pt x="481" y="99"/>
                    <a:pt x="482" y="100"/>
                    <a:pt x="481" y="100"/>
                  </a:cubicBezTo>
                  <a:cubicBezTo>
                    <a:pt x="480" y="100"/>
                    <a:pt x="480" y="99"/>
                    <a:pt x="479" y="99"/>
                  </a:cubicBezTo>
                  <a:cubicBezTo>
                    <a:pt x="481" y="98"/>
                    <a:pt x="484" y="98"/>
                    <a:pt x="488" y="99"/>
                  </a:cubicBezTo>
                  <a:cubicBezTo>
                    <a:pt x="489" y="99"/>
                    <a:pt x="488" y="97"/>
                    <a:pt x="489" y="98"/>
                  </a:cubicBezTo>
                  <a:cubicBezTo>
                    <a:pt x="489" y="98"/>
                    <a:pt x="490" y="98"/>
                    <a:pt x="490" y="99"/>
                  </a:cubicBezTo>
                  <a:cubicBezTo>
                    <a:pt x="490" y="100"/>
                    <a:pt x="488" y="100"/>
                    <a:pt x="490" y="100"/>
                  </a:cubicBezTo>
                  <a:cubicBezTo>
                    <a:pt x="492" y="98"/>
                    <a:pt x="500" y="102"/>
                    <a:pt x="502" y="103"/>
                  </a:cubicBezTo>
                  <a:cubicBezTo>
                    <a:pt x="504" y="104"/>
                    <a:pt x="501" y="102"/>
                    <a:pt x="503" y="102"/>
                  </a:cubicBezTo>
                  <a:cubicBezTo>
                    <a:pt x="506" y="104"/>
                    <a:pt x="508" y="105"/>
                    <a:pt x="510" y="106"/>
                  </a:cubicBezTo>
                  <a:cubicBezTo>
                    <a:pt x="510" y="106"/>
                    <a:pt x="510" y="107"/>
                    <a:pt x="510" y="107"/>
                  </a:cubicBezTo>
                  <a:cubicBezTo>
                    <a:pt x="512" y="106"/>
                    <a:pt x="514" y="107"/>
                    <a:pt x="517" y="109"/>
                  </a:cubicBezTo>
                  <a:cubicBezTo>
                    <a:pt x="519" y="110"/>
                    <a:pt x="522" y="112"/>
                    <a:pt x="523" y="112"/>
                  </a:cubicBezTo>
                  <a:cubicBezTo>
                    <a:pt x="522" y="112"/>
                    <a:pt x="522" y="111"/>
                    <a:pt x="523" y="111"/>
                  </a:cubicBezTo>
                  <a:cubicBezTo>
                    <a:pt x="525" y="112"/>
                    <a:pt x="523" y="113"/>
                    <a:pt x="525" y="114"/>
                  </a:cubicBezTo>
                  <a:cubicBezTo>
                    <a:pt x="526" y="114"/>
                    <a:pt x="523" y="112"/>
                    <a:pt x="525" y="112"/>
                  </a:cubicBezTo>
                  <a:cubicBezTo>
                    <a:pt x="526" y="114"/>
                    <a:pt x="526" y="113"/>
                    <a:pt x="527" y="113"/>
                  </a:cubicBezTo>
                  <a:cubicBezTo>
                    <a:pt x="528" y="114"/>
                    <a:pt x="530" y="115"/>
                    <a:pt x="530" y="116"/>
                  </a:cubicBezTo>
                  <a:cubicBezTo>
                    <a:pt x="535" y="116"/>
                    <a:pt x="539" y="121"/>
                    <a:pt x="542" y="122"/>
                  </a:cubicBezTo>
                  <a:cubicBezTo>
                    <a:pt x="542" y="123"/>
                    <a:pt x="544" y="125"/>
                    <a:pt x="546" y="126"/>
                  </a:cubicBezTo>
                  <a:cubicBezTo>
                    <a:pt x="546" y="125"/>
                    <a:pt x="543" y="124"/>
                    <a:pt x="543" y="123"/>
                  </a:cubicBezTo>
                  <a:cubicBezTo>
                    <a:pt x="546" y="125"/>
                    <a:pt x="549" y="126"/>
                    <a:pt x="552" y="128"/>
                  </a:cubicBezTo>
                  <a:cubicBezTo>
                    <a:pt x="555" y="129"/>
                    <a:pt x="559" y="131"/>
                    <a:pt x="561" y="132"/>
                  </a:cubicBezTo>
                  <a:cubicBezTo>
                    <a:pt x="561" y="133"/>
                    <a:pt x="560" y="132"/>
                    <a:pt x="560" y="132"/>
                  </a:cubicBezTo>
                  <a:cubicBezTo>
                    <a:pt x="562" y="134"/>
                    <a:pt x="561" y="132"/>
                    <a:pt x="563" y="133"/>
                  </a:cubicBezTo>
                  <a:cubicBezTo>
                    <a:pt x="565" y="136"/>
                    <a:pt x="567" y="140"/>
                    <a:pt x="571" y="140"/>
                  </a:cubicBezTo>
                  <a:cubicBezTo>
                    <a:pt x="570" y="139"/>
                    <a:pt x="569" y="139"/>
                    <a:pt x="569" y="138"/>
                  </a:cubicBezTo>
                  <a:cubicBezTo>
                    <a:pt x="570" y="139"/>
                    <a:pt x="575" y="141"/>
                    <a:pt x="576" y="144"/>
                  </a:cubicBezTo>
                  <a:cubicBezTo>
                    <a:pt x="575" y="144"/>
                    <a:pt x="575" y="144"/>
                    <a:pt x="574" y="143"/>
                  </a:cubicBezTo>
                  <a:cubicBezTo>
                    <a:pt x="574" y="143"/>
                    <a:pt x="573" y="142"/>
                    <a:pt x="572" y="141"/>
                  </a:cubicBezTo>
                  <a:cubicBezTo>
                    <a:pt x="572" y="142"/>
                    <a:pt x="570" y="141"/>
                    <a:pt x="570" y="142"/>
                  </a:cubicBezTo>
                  <a:cubicBezTo>
                    <a:pt x="572" y="143"/>
                    <a:pt x="571" y="142"/>
                    <a:pt x="573" y="143"/>
                  </a:cubicBezTo>
                  <a:cubicBezTo>
                    <a:pt x="572" y="144"/>
                    <a:pt x="572" y="143"/>
                    <a:pt x="572" y="144"/>
                  </a:cubicBezTo>
                  <a:cubicBezTo>
                    <a:pt x="573" y="144"/>
                    <a:pt x="577" y="146"/>
                    <a:pt x="576" y="145"/>
                  </a:cubicBezTo>
                  <a:cubicBezTo>
                    <a:pt x="577" y="147"/>
                    <a:pt x="582" y="149"/>
                    <a:pt x="583" y="151"/>
                  </a:cubicBezTo>
                  <a:cubicBezTo>
                    <a:pt x="582" y="152"/>
                    <a:pt x="580" y="149"/>
                    <a:pt x="580" y="150"/>
                  </a:cubicBezTo>
                  <a:cubicBezTo>
                    <a:pt x="581" y="151"/>
                    <a:pt x="583" y="152"/>
                    <a:pt x="584" y="153"/>
                  </a:cubicBezTo>
                  <a:cubicBezTo>
                    <a:pt x="585" y="152"/>
                    <a:pt x="583" y="152"/>
                    <a:pt x="583" y="152"/>
                  </a:cubicBezTo>
                  <a:cubicBezTo>
                    <a:pt x="584" y="150"/>
                    <a:pt x="588" y="155"/>
                    <a:pt x="588" y="153"/>
                  </a:cubicBezTo>
                  <a:cubicBezTo>
                    <a:pt x="584" y="152"/>
                    <a:pt x="581" y="147"/>
                    <a:pt x="580" y="148"/>
                  </a:cubicBezTo>
                  <a:cubicBezTo>
                    <a:pt x="579" y="146"/>
                    <a:pt x="577" y="144"/>
                    <a:pt x="577" y="143"/>
                  </a:cubicBezTo>
                  <a:cubicBezTo>
                    <a:pt x="578" y="144"/>
                    <a:pt x="578" y="144"/>
                    <a:pt x="581" y="146"/>
                  </a:cubicBezTo>
                  <a:cubicBezTo>
                    <a:pt x="581" y="147"/>
                    <a:pt x="584" y="152"/>
                    <a:pt x="585" y="150"/>
                  </a:cubicBezTo>
                  <a:cubicBezTo>
                    <a:pt x="583" y="149"/>
                    <a:pt x="583" y="148"/>
                    <a:pt x="583" y="147"/>
                  </a:cubicBezTo>
                  <a:cubicBezTo>
                    <a:pt x="584" y="149"/>
                    <a:pt x="586" y="148"/>
                    <a:pt x="587" y="150"/>
                  </a:cubicBezTo>
                  <a:cubicBezTo>
                    <a:pt x="588" y="149"/>
                    <a:pt x="583" y="147"/>
                    <a:pt x="582" y="146"/>
                  </a:cubicBezTo>
                  <a:cubicBezTo>
                    <a:pt x="582" y="146"/>
                    <a:pt x="583" y="146"/>
                    <a:pt x="583" y="146"/>
                  </a:cubicBezTo>
                  <a:cubicBezTo>
                    <a:pt x="580" y="144"/>
                    <a:pt x="577" y="141"/>
                    <a:pt x="575" y="139"/>
                  </a:cubicBezTo>
                  <a:cubicBezTo>
                    <a:pt x="572" y="137"/>
                    <a:pt x="570" y="135"/>
                    <a:pt x="568" y="132"/>
                  </a:cubicBezTo>
                  <a:cubicBezTo>
                    <a:pt x="567" y="134"/>
                    <a:pt x="571" y="136"/>
                    <a:pt x="570" y="137"/>
                  </a:cubicBezTo>
                  <a:cubicBezTo>
                    <a:pt x="570" y="137"/>
                    <a:pt x="569" y="137"/>
                    <a:pt x="569" y="137"/>
                  </a:cubicBezTo>
                  <a:cubicBezTo>
                    <a:pt x="569" y="136"/>
                    <a:pt x="568" y="134"/>
                    <a:pt x="566" y="133"/>
                  </a:cubicBezTo>
                  <a:cubicBezTo>
                    <a:pt x="566" y="132"/>
                    <a:pt x="565" y="131"/>
                    <a:pt x="565" y="130"/>
                  </a:cubicBezTo>
                  <a:cubicBezTo>
                    <a:pt x="561" y="131"/>
                    <a:pt x="557" y="126"/>
                    <a:pt x="554" y="124"/>
                  </a:cubicBezTo>
                  <a:cubicBezTo>
                    <a:pt x="555" y="123"/>
                    <a:pt x="555" y="124"/>
                    <a:pt x="556" y="124"/>
                  </a:cubicBezTo>
                  <a:cubicBezTo>
                    <a:pt x="552" y="121"/>
                    <a:pt x="550" y="120"/>
                    <a:pt x="549" y="121"/>
                  </a:cubicBezTo>
                  <a:cubicBezTo>
                    <a:pt x="550" y="120"/>
                    <a:pt x="545" y="119"/>
                    <a:pt x="545" y="118"/>
                  </a:cubicBezTo>
                  <a:cubicBezTo>
                    <a:pt x="546" y="118"/>
                    <a:pt x="548" y="119"/>
                    <a:pt x="546" y="117"/>
                  </a:cubicBezTo>
                  <a:cubicBezTo>
                    <a:pt x="545" y="118"/>
                    <a:pt x="542" y="116"/>
                    <a:pt x="540" y="115"/>
                  </a:cubicBezTo>
                  <a:cubicBezTo>
                    <a:pt x="540" y="114"/>
                    <a:pt x="540" y="113"/>
                    <a:pt x="538" y="113"/>
                  </a:cubicBezTo>
                  <a:cubicBezTo>
                    <a:pt x="537" y="112"/>
                    <a:pt x="539" y="114"/>
                    <a:pt x="537" y="114"/>
                  </a:cubicBezTo>
                  <a:cubicBezTo>
                    <a:pt x="536" y="112"/>
                    <a:pt x="532" y="111"/>
                    <a:pt x="531" y="109"/>
                  </a:cubicBezTo>
                  <a:cubicBezTo>
                    <a:pt x="531" y="110"/>
                    <a:pt x="530" y="110"/>
                    <a:pt x="529" y="109"/>
                  </a:cubicBezTo>
                  <a:cubicBezTo>
                    <a:pt x="529" y="108"/>
                    <a:pt x="531" y="107"/>
                    <a:pt x="529" y="108"/>
                  </a:cubicBezTo>
                  <a:cubicBezTo>
                    <a:pt x="529" y="109"/>
                    <a:pt x="524" y="106"/>
                    <a:pt x="525" y="106"/>
                  </a:cubicBezTo>
                  <a:cubicBezTo>
                    <a:pt x="530" y="108"/>
                    <a:pt x="527" y="105"/>
                    <a:pt x="532" y="106"/>
                  </a:cubicBezTo>
                  <a:cubicBezTo>
                    <a:pt x="531" y="107"/>
                    <a:pt x="532" y="107"/>
                    <a:pt x="532" y="107"/>
                  </a:cubicBezTo>
                  <a:cubicBezTo>
                    <a:pt x="532" y="108"/>
                    <a:pt x="530" y="107"/>
                    <a:pt x="530" y="108"/>
                  </a:cubicBezTo>
                  <a:cubicBezTo>
                    <a:pt x="533" y="109"/>
                    <a:pt x="533" y="110"/>
                    <a:pt x="535" y="110"/>
                  </a:cubicBezTo>
                  <a:cubicBezTo>
                    <a:pt x="536" y="111"/>
                    <a:pt x="537" y="112"/>
                    <a:pt x="536" y="112"/>
                  </a:cubicBezTo>
                  <a:cubicBezTo>
                    <a:pt x="538" y="113"/>
                    <a:pt x="537" y="111"/>
                    <a:pt x="539" y="112"/>
                  </a:cubicBezTo>
                  <a:cubicBezTo>
                    <a:pt x="541" y="113"/>
                    <a:pt x="541" y="114"/>
                    <a:pt x="543" y="114"/>
                  </a:cubicBezTo>
                  <a:cubicBezTo>
                    <a:pt x="542" y="115"/>
                    <a:pt x="542" y="115"/>
                    <a:pt x="542" y="115"/>
                  </a:cubicBezTo>
                  <a:cubicBezTo>
                    <a:pt x="546" y="116"/>
                    <a:pt x="544" y="116"/>
                    <a:pt x="547" y="117"/>
                  </a:cubicBezTo>
                  <a:cubicBezTo>
                    <a:pt x="549" y="118"/>
                    <a:pt x="549" y="119"/>
                    <a:pt x="549" y="120"/>
                  </a:cubicBezTo>
                  <a:cubicBezTo>
                    <a:pt x="550" y="121"/>
                    <a:pt x="549" y="119"/>
                    <a:pt x="551" y="119"/>
                  </a:cubicBezTo>
                  <a:cubicBezTo>
                    <a:pt x="554" y="121"/>
                    <a:pt x="555" y="121"/>
                    <a:pt x="557" y="123"/>
                  </a:cubicBezTo>
                  <a:cubicBezTo>
                    <a:pt x="557" y="124"/>
                    <a:pt x="556" y="123"/>
                    <a:pt x="555" y="123"/>
                  </a:cubicBezTo>
                  <a:cubicBezTo>
                    <a:pt x="558" y="124"/>
                    <a:pt x="558" y="124"/>
                    <a:pt x="558" y="124"/>
                  </a:cubicBezTo>
                  <a:cubicBezTo>
                    <a:pt x="558" y="124"/>
                    <a:pt x="557" y="123"/>
                    <a:pt x="558" y="123"/>
                  </a:cubicBezTo>
                  <a:cubicBezTo>
                    <a:pt x="555" y="121"/>
                    <a:pt x="552" y="120"/>
                    <a:pt x="550" y="118"/>
                  </a:cubicBezTo>
                  <a:cubicBezTo>
                    <a:pt x="547" y="116"/>
                    <a:pt x="545" y="114"/>
                    <a:pt x="542" y="113"/>
                  </a:cubicBezTo>
                  <a:cubicBezTo>
                    <a:pt x="541" y="113"/>
                    <a:pt x="541" y="112"/>
                    <a:pt x="542" y="112"/>
                  </a:cubicBezTo>
                  <a:cubicBezTo>
                    <a:pt x="539" y="111"/>
                    <a:pt x="536" y="109"/>
                    <a:pt x="539" y="112"/>
                  </a:cubicBezTo>
                  <a:cubicBezTo>
                    <a:pt x="539" y="111"/>
                    <a:pt x="538" y="111"/>
                    <a:pt x="537" y="111"/>
                  </a:cubicBezTo>
                  <a:cubicBezTo>
                    <a:pt x="537" y="110"/>
                    <a:pt x="534" y="108"/>
                    <a:pt x="534" y="109"/>
                  </a:cubicBezTo>
                  <a:cubicBezTo>
                    <a:pt x="534" y="108"/>
                    <a:pt x="532" y="109"/>
                    <a:pt x="532" y="108"/>
                  </a:cubicBezTo>
                  <a:cubicBezTo>
                    <a:pt x="532" y="106"/>
                    <a:pt x="536" y="109"/>
                    <a:pt x="538" y="109"/>
                  </a:cubicBezTo>
                  <a:cubicBezTo>
                    <a:pt x="536" y="107"/>
                    <a:pt x="531" y="106"/>
                    <a:pt x="529" y="105"/>
                  </a:cubicBezTo>
                  <a:cubicBezTo>
                    <a:pt x="531" y="105"/>
                    <a:pt x="524" y="103"/>
                    <a:pt x="524" y="102"/>
                  </a:cubicBezTo>
                  <a:cubicBezTo>
                    <a:pt x="524" y="102"/>
                    <a:pt x="528" y="103"/>
                    <a:pt x="526" y="102"/>
                  </a:cubicBezTo>
                  <a:cubicBezTo>
                    <a:pt x="523" y="102"/>
                    <a:pt x="521" y="100"/>
                    <a:pt x="518" y="100"/>
                  </a:cubicBezTo>
                  <a:cubicBezTo>
                    <a:pt x="517" y="99"/>
                    <a:pt x="514" y="98"/>
                    <a:pt x="511" y="97"/>
                  </a:cubicBezTo>
                  <a:cubicBezTo>
                    <a:pt x="510" y="97"/>
                    <a:pt x="508" y="96"/>
                    <a:pt x="507" y="96"/>
                  </a:cubicBezTo>
                  <a:cubicBezTo>
                    <a:pt x="505" y="95"/>
                    <a:pt x="504" y="95"/>
                    <a:pt x="503" y="94"/>
                  </a:cubicBezTo>
                  <a:cubicBezTo>
                    <a:pt x="502" y="94"/>
                    <a:pt x="499" y="93"/>
                    <a:pt x="497" y="92"/>
                  </a:cubicBezTo>
                  <a:cubicBezTo>
                    <a:pt x="498" y="91"/>
                    <a:pt x="501" y="93"/>
                    <a:pt x="500" y="91"/>
                  </a:cubicBezTo>
                  <a:cubicBezTo>
                    <a:pt x="498" y="91"/>
                    <a:pt x="496" y="91"/>
                    <a:pt x="495" y="91"/>
                  </a:cubicBezTo>
                  <a:cubicBezTo>
                    <a:pt x="494" y="91"/>
                    <a:pt x="494" y="90"/>
                    <a:pt x="493" y="89"/>
                  </a:cubicBezTo>
                  <a:cubicBezTo>
                    <a:pt x="493" y="90"/>
                    <a:pt x="490" y="90"/>
                    <a:pt x="490" y="89"/>
                  </a:cubicBezTo>
                  <a:cubicBezTo>
                    <a:pt x="490" y="89"/>
                    <a:pt x="491" y="89"/>
                    <a:pt x="492" y="89"/>
                  </a:cubicBezTo>
                  <a:cubicBezTo>
                    <a:pt x="492" y="89"/>
                    <a:pt x="491" y="88"/>
                    <a:pt x="490" y="88"/>
                  </a:cubicBezTo>
                  <a:cubicBezTo>
                    <a:pt x="490" y="88"/>
                    <a:pt x="490" y="89"/>
                    <a:pt x="489" y="89"/>
                  </a:cubicBezTo>
                  <a:cubicBezTo>
                    <a:pt x="488" y="87"/>
                    <a:pt x="485" y="85"/>
                    <a:pt x="481" y="83"/>
                  </a:cubicBezTo>
                  <a:cubicBezTo>
                    <a:pt x="481" y="85"/>
                    <a:pt x="477" y="82"/>
                    <a:pt x="478" y="84"/>
                  </a:cubicBezTo>
                  <a:cubicBezTo>
                    <a:pt x="480" y="84"/>
                    <a:pt x="484" y="84"/>
                    <a:pt x="481" y="85"/>
                  </a:cubicBezTo>
                  <a:cubicBezTo>
                    <a:pt x="483" y="86"/>
                    <a:pt x="485" y="85"/>
                    <a:pt x="486" y="87"/>
                  </a:cubicBezTo>
                  <a:cubicBezTo>
                    <a:pt x="486" y="87"/>
                    <a:pt x="486" y="87"/>
                    <a:pt x="486" y="87"/>
                  </a:cubicBezTo>
                  <a:cubicBezTo>
                    <a:pt x="483" y="86"/>
                    <a:pt x="480" y="84"/>
                    <a:pt x="477" y="84"/>
                  </a:cubicBezTo>
                  <a:cubicBezTo>
                    <a:pt x="478" y="84"/>
                    <a:pt x="479" y="85"/>
                    <a:pt x="479" y="85"/>
                  </a:cubicBezTo>
                  <a:cubicBezTo>
                    <a:pt x="478" y="85"/>
                    <a:pt x="478" y="85"/>
                    <a:pt x="478" y="85"/>
                  </a:cubicBezTo>
                  <a:cubicBezTo>
                    <a:pt x="476" y="85"/>
                    <a:pt x="477" y="84"/>
                    <a:pt x="475" y="83"/>
                  </a:cubicBezTo>
                  <a:cubicBezTo>
                    <a:pt x="477" y="86"/>
                    <a:pt x="468" y="82"/>
                    <a:pt x="468" y="84"/>
                  </a:cubicBezTo>
                  <a:cubicBezTo>
                    <a:pt x="467" y="83"/>
                    <a:pt x="467" y="84"/>
                    <a:pt x="464" y="83"/>
                  </a:cubicBezTo>
                  <a:cubicBezTo>
                    <a:pt x="465" y="83"/>
                    <a:pt x="464" y="83"/>
                    <a:pt x="464" y="83"/>
                  </a:cubicBezTo>
                  <a:cubicBezTo>
                    <a:pt x="464" y="82"/>
                    <a:pt x="467" y="82"/>
                    <a:pt x="465" y="81"/>
                  </a:cubicBezTo>
                  <a:cubicBezTo>
                    <a:pt x="465" y="82"/>
                    <a:pt x="461" y="81"/>
                    <a:pt x="461" y="82"/>
                  </a:cubicBezTo>
                  <a:cubicBezTo>
                    <a:pt x="462" y="82"/>
                    <a:pt x="464" y="83"/>
                    <a:pt x="463" y="82"/>
                  </a:cubicBezTo>
                  <a:cubicBezTo>
                    <a:pt x="460" y="82"/>
                    <a:pt x="460" y="80"/>
                    <a:pt x="457" y="81"/>
                  </a:cubicBezTo>
                  <a:cubicBezTo>
                    <a:pt x="458" y="81"/>
                    <a:pt x="459" y="82"/>
                    <a:pt x="458" y="82"/>
                  </a:cubicBezTo>
                  <a:cubicBezTo>
                    <a:pt x="455" y="80"/>
                    <a:pt x="453" y="80"/>
                    <a:pt x="449" y="80"/>
                  </a:cubicBezTo>
                  <a:cubicBezTo>
                    <a:pt x="451" y="79"/>
                    <a:pt x="454" y="80"/>
                    <a:pt x="455" y="79"/>
                  </a:cubicBezTo>
                  <a:cubicBezTo>
                    <a:pt x="452" y="79"/>
                    <a:pt x="450" y="78"/>
                    <a:pt x="449" y="78"/>
                  </a:cubicBezTo>
                  <a:cubicBezTo>
                    <a:pt x="449" y="79"/>
                    <a:pt x="451" y="79"/>
                    <a:pt x="449" y="79"/>
                  </a:cubicBezTo>
                  <a:cubicBezTo>
                    <a:pt x="449" y="78"/>
                    <a:pt x="445" y="79"/>
                    <a:pt x="445" y="78"/>
                  </a:cubicBezTo>
                  <a:cubicBezTo>
                    <a:pt x="446" y="79"/>
                    <a:pt x="443" y="79"/>
                    <a:pt x="444" y="79"/>
                  </a:cubicBezTo>
                  <a:cubicBezTo>
                    <a:pt x="446" y="79"/>
                    <a:pt x="445" y="80"/>
                    <a:pt x="446" y="80"/>
                  </a:cubicBezTo>
                  <a:cubicBezTo>
                    <a:pt x="445" y="80"/>
                    <a:pt x="449" y="80"/>
                    <a:pt x="449" y="81"/>
                  </a:cubicBezTo>
                  <a:cubicBezTo>
                    <a:pt x="447" y="80"/>
                    <a:pt x="444" y="81"/>
                    <a:pt x="446" y="81"/>
                  </a:cubicBezTo>
                  <a:cubicBezTo>
                    <a:pt x="446" y="80"/>
                    <a:pt x="448" y="81"/>
                    <a:pt x="447" y="82"/>
                  </a:cubicBezTo>
                  <a:cubicBezTo>
                    <a:pt x="446" y="82"/>
                    <a:pt x="446" y="81"/>
                    <a:pt x="444" y="81"/>
                  </a:cubicBezTo>
                  <a:cubicBezTo>
                    <a:pt x="443" y="82"/>
                    <a:pt x="446" y="82"/>
                    <a:pt x="444" y="82"/>
                  </a:cubicBezTo>
                  <a:cubicBezTo>
                    <a:pt x="440" y="82"/>
                    <a:pt x="437" y="80"/>
                    <a:pt x="432" y="81"/>
                  </a:cubicBezTo>
                  <a:cubicBezTo>
                    <a:pt x="434" y="80"/>
                    <a:pt x="428" y="79"/>
                    <a:pt x="430" y="79"/>
                  </a:cubicBezTo>
                  <a:cubicBezTo>
                    <a:pt x="432" y="79"/>
                    <a:pt x="436" y="80"/>
                    <a:pt x="437" y="79"/>
                  </a:cubicBezTo>
                  <a:cubicBezTo>
                    <a:pt x="434" y="79"/>
                    <a:pt x="428" y="79"/>
                    <a:pt x="426" y="77"/>
                  </a:cubicBezTo>
                  <a:cubicBezTo>
                    <a:pt x="430" y="77"/>
                    <a:pt x="431" y="78"/>
                    <a:pt x="434" y="79"/>
                  </a:cubicBezTo>
                  <a:cubicBezTo>
                    <a:pt x="433" y="77"/>
                    <a:pt x="435" y="77"/>
                    <a:pt x="435" y="75"/>
                  </a:cubicBezTo>
                  <a:cubicBezTo>
                    <a:pt x="433" y="75"/>
                    <a:pt x="431" y="76"/>
                    <a:pt x="432" y="76"/>
                  </a:cubicBezTo>
                  <a:cubicBezTo>
                    <a:pt x="433" y="76"/>
                    <a:pt x="434" y="75"/>
                    <a:pt x="434" y="76"/>
                  </a:cubicBezTo>
                  <a:cubicBezTo>
                    <a:pt x="434" y="77"/>
                    <a:pt x="433" y="77"/>
                    <a:pt x="431" y="77"/>
                  </a:cubicBezTo>
                  <a:cubicBezTo>
                    <a:pt x="429" y="76"/>
                    <a:pt x="428" y="77"/>
                    <a:pt x="426" y="76"/>
                  </a:cubicBezTo>
                  <a:cubicBezTo>
                    <a:pt x="427" y="75"/>
                    <a:pt x="424" y="75"/>
                    <a:pt x="423" y="75"/>
                  </a:cubicBezTo>
                  <a:cubicBezTo>
                    <a:pt x="425" y="74"/>
                    <a:pt x="425" y="75"/>
                    <a:pt x="427" y="75"/>
                  </a:cubicBezTo>
                  <a:cubicBezTo>
                    <a:pt x="426" y="73"/>
                    <a:pt x="424" y="75"/>
                    <a:pt x="422" y="75"/>
                  </a:cubicBezTo>
                  <a:cubicBezTo>
                    <a:pt x="422" y="74"/>
                    <a:pt x="422" y="74"/>
                    <a:pt x="423" y="73"/>
                  </a:cubicBezTo>
                  <a:cubicBezTo>
                    <a:pt x="421" y="73"/>
                    <a:pt x="420" y="74"/>
                    <a:pt x="420" y="74"/>
                  </a:cubicBezTo>
                  <a:cubicBezTo>
                    <a:pt x="423" y="74"/>
                    <a:pt x="420" y="77"/>
                    <a:pt x="416" y="76"/>
                  </a:cubicBezTo>
                  <a:cubicBezTo>
                    <a:pt x="415" y="75"/>
                    <a:pt x="415" y="75"/>
                    <a:pt x="415" y="74"/>
                  </a:cubicBezTo>
                  <a:cubicBezTo>
                    <a:pt x="414" y="74"/>
                    <a:pt x="414" y="75"/>
                    <a:pt x="413" y="75"/>
                  </a:cubicBezTo>
                  <a:cubicBezTo>
                    <a:pt x="413" y="74"/>
                    <a:pt x="410" y="74"/>
                    <a:pt x="410" y="73"/>
                  </a:cubicBezTo>
                  <a:cubicBezTo>
                    <a:pt x="407" y="73"/>
                    <a:pt x="407" y="73"/>
                    <a:pt x="406" y="74"/>
                  </a:cubicBezTo>
                  <a:cubicBezTo>
                    <a:pt x="407" y="75"/>
                    <a:pt x="408" y="74"/>
                    <a:pt x="409" y="74"/>
                  </a:cubicBezTo>
                  <a:cubicBezTo>
                    <a:pt x="409" y="75"/>
                    <a:pt x="406" y="76"/>
                    <a:pt x="405" y="75"/>
                  </a:cubicBezTo>
                  <a:cubicBezTo>
                    <a:pt x="405" y="74"/>
                    <a:pt x="406" y="73"/>
                    <a:pt x="403" y="73"/>
                  </a:cubicBezTo>
                  <a:cubicBezTo>
                    <a:pt x="405" y="75"/>
                    <a:pt x="402" y="73"/>
                    <a:pt x="401" y="74"/>
                  </a:cubicBezTo>
                  <a:cubicBezTo>
                    <a:pt x="402" y="74"/>
                    <a:pt x="404" y="75"/>
                    <a:pt x="404" y="76"/>
                  </a:cubicBezTo>
                  <a:cubicBezTo>
                    <a:pt x="400" y="76"/>
                    <a:pt x="398" y="76"/>
                    <a:pt x="396" y="76"/>
                  </a:cubicBezTo>
                  <a:cubicBezTo>
                    <a:pt x="398" y="75"/>
                    <a:pt x="401" y="75"/>
                    <a:pt x="401" y="75"/>
                  </a:cubicBezTo>
                  <a:cubicBezTo>
                    <a:pt x="398" y="74"/>
                    <a:pt x="394" y="75"/>
                    <a:pt x="391" y="74"/>
                  </a:cubicBezTo>
                  <a:cubicBezTo>
                    <a:pt x="394" y="75"/>
                    <a:pt x="394" y="73"/>
                    <a:pt x="396" y="73"/>
                  </a:cubicBezTo>
                  <a:cubicBezTo>
                    <a:pt x="396" y="73"/>
                    <a:pt x="397" y="74"/>
                    <a:pt x="399" y="73"/>
                  </a:cubicBezTo>
                  <a:cubicBezTo>
                    <a:pt x="399" y="72"/>
                    <a:pt x="399" y="73"/>
                    <a:pt x="401" y="73"/>
                  </a:cubicBezTo>
                  <a:cubicBezTo>
                    <a:pt x="401" y="72"/>
                    <a:pt x="402" y="72"/>
                    <a:pt x="403" y="72"/>
                  </a:cubicBezTo>
                  <a:cubicBezTo>
                    <a:pt x="405" y="73"/>
                    <a:pt x="404" y="73"/>
                    <a:pt x="407" y="73"/>
                  </a:cubicBezTo>
                  <a:cubicBezTo>
                    <a:pt x="406" y="72"/>
                    <a:pt x="404" y="72"/>
                    <a:pt x="402" y="71"/>
                  </a:cubicBezTo>
                  <a:cubicBezTo>
                    <a:pt x="403" y="72"/>
                    <a:pt x="401" y="72"/>
                    <a:pt x="400" y="73"/>
                  </a:cubicBezTo>
                  <a:cubicBezTo>
                    <a:pt x="399" y="72"/>
                    <a:pt x="399" y="72"/>
                    <a:pt x="398" y="71"/>
                  </a:cubicBezTo>
                  <a:cubicBezTo>
                    <a:pt x="398" y="72"/>
                    <a:pt x="398" y="73"/>
                    <a:pt x="396" y="73"/>
                  </a:cubicBezTo>
                  <a:cubicBezTo>
                    <a:pt x="394" y="72"/>
                    <a:pt x="397" y="72"/>
                    <a:pt x="395" y="71"/>
                  </a:cubicBezTo>
                  <a:cubicBezTo>
                    <a:pt x="395" y="72"/>
                    <a:pt x="394" y="72"/>
                    <a:pt x="393" y="73"/>
                  </a:cubicBezTo>
                  <a:cubicBezTo>
                    <a:pt x="393" y="72"/>
                    <a:pt x="389" y="72"/>
                    <a:pt x="390" y="71"/>
                  </a:cubicBezTo>
                  <a:cubicBezTo>
                    <a:pt x="387" y="72"/>
                    <a:pt x="383" y="73"/>
                    <a:pt x="379" y="72"/>
                  </a:cubicBezTo>
                  <a:cubicBezTo>
                    <a:pt x="380" y="71"/>
                    <a:pt x="382" y="72"/>
                    <a:pt x="382" y="71"/>
                  </a:cubicBezTo>
                  <a:cubicBezTo>
                    <a:pt x="381" y="71"/>
                    <a:pt x="381" y="71"/>
                    <a:pt x="382" y="71"/>
                  </a:cubicBezTo>
                  <a:cubicBezTo>
                    <a:pt x="383" y="71"/>
                    <a:pt x="382" y="72"/>
                    <a:pt x="384" y="72"/>
                  </a:cubicBezTo>
                  <a:cubicBezTo>
                    <a:pt x="385" y="70"/>
                    <a:pt x="390" y="70"/>
                    <a:pt x="392" y="69"/>
                  </a:cubicBezTo>
                  <a:cubicBezTo>
                    <a:pt x="392" y="70"/>
                    <a:pt x="394" y="70"/>
                    <a:pt x="395" y="70"/>
                  </a:cubicBezTo>
                  <a:cubicBezTo>
                    <a:pt x="394" y="69"/>
                    <a:pt x="398" y="69"/>
                    <a:pt x="395" y="69"/>
                  </a:cubicBezTo>
                  <a:cubicBezTo>
                    <a:pt x="394" y="70"/>
                    <a:pt x="393" y="68"/>
                    <a:pt x="392" y="69"/>
                  </a:cubicBezTo>
                  <a:cubicBezTo>
                    <a:pt x="391" y="70"/>
                    <a:pt x="387" y="69"/>
                    <a:pt x="384" y="70"/>
                  </a:cubicBezTo>
                  <a:cubicBezTo>
                    <a:pt x="384" y="69"/>
                    <a:pt x="384" y="69"/>
                    <a:pt x="385" y="69"/>
                  </a:cubicBezTo>
                  <a:cubicBezTo>
                    <a:pt x="385" y="69"/>
                    <a:pt x="387" y="69"/>
                    <a:pt x="387" y="68"/>
                  </a:cubicBezTo>
                  <a:cubicBezTo>
                    <a:pt x="386" y="68"/>
                    <a:pt x="385" y="68"/>
                    <a:pt x="383" y="69"/>
                  </a:cubicBezTo>
                  <a:cubicBezTo>
                    <a:pt x="383" y="69"/>
                    <a:pt x="382" y="69"/>
                    <a:pt x="381" y="69"/>
                  </a:cubicBezTo>
                  <a:cubicBezTo>
                    <a:pt x="382" y="70"/>
                    <a:pt x="381" y="70"/>
                    <a:pt x="380" y="71"/>
                  </a:cubicBezTo>
                  <a:cubicBezTo>
                    <a:pt x="379" y="70"/>
                    <a:pt x="381" y="70"/>
                    <a:pt x="379" y="70"/>
                  </a:cubicBezTo>
                  <a:cubicBezTo>
                    <a:pt x="378" y="71"/>
                    <a:pt x="376" y="72"/>
                    <a:pt x="375" y="73"/>
                  </a:cubicBezTo>
                  <a:cubicBezTo>
                    <a:pt x="375" y="72"/>
                    <a:pt x="373" y="72"/>
                    <a:pt x="373" y="72"/>
                  </a:cubicBezTo>
                  <a:cubicBezTo>
                    <a:pt x="374" y="72"/>
                    <a:pt x="374" y="72"/>
                    <a:pt x="374" y="72"/>
                  </a:cubicBezTo>
                  <a:cubicBezTo>
                    <a:pt x="371" y="72"/>
                    <a:pt x="375" y="70"/>
                    <a:pt x="373" y="71"/>
                  </a:cubicBezTo>
                  <a:cubicBezTo>
                    <a:pt x="372" y="73"/>
                    <a:pt x="371" y="71"/>
                    <a:pt x="368" y="73"/>
                  </a:cubicBezTo>
                  <a:cubicBezTo>
                    <a:pt x="369" y="72"/>
                    <a:pt x="369" y="72"/>
                    <a:pt x="367" y="72"/>
                  </a:cubicBezTo>
                  <a:cubicBezTo>
                    <a:pt x="371" y="71"/>
                    <a:pt x="368" y="72"/>
                    <a:pt x="368" y="71"/>
                  </a:cubicBezTo>
                  <a:cubicBezTo>
                    <a:pt x="369" y="71"/>
                    <a:pt x="369" y="71"/>
                    <a:pt x="369" y="70"/>
                  </a:cubicBezTo>
                  <a:cubicBezTo>
                    <a:pt x="368" y="71"/>
                    <a:pt x="372" y="71"/>
                    <a:pt x="372" y="70"/>
                  </a:cubicBezTo>
                  <a:cubicBezTo>
                    <a:pt x="370" y="70"/>
                    <a:pt x="371" y="69"/>
                    <a:pt x="371" y="69"/>
                  </a:cubicBezTo>
                  <a:cubicBezTo>
                    <a:pt x="369" y="70"/>
                    <a:pt x="367" y="70"/>
                    <a:pt x="366" y="71"/>
                  </a:cubicBezTo>
                  <a:cubicBezTo>
                    <a:pt x="363" y="71"/>
                    <a:pt x="360" y="71"/>
                    <a:pt x="361" y="70"/>
                  </a:cubicBezTo>
                  <a:cubicBezTo>
                    <a:pt x="362" y="70"/>
                    <a:pt x="362" y="70"/>
                    <a:pt x="363" y="70"/>
                  </a:cubicBezTo>
                  <a:cubicBezTo>
                    <a:pt x="366" y="69"/>
                    <a:pt x="369" y="69"/>
                    <a:pt x="370" y="68"/>
                  </a:cubicBezTo>
                  <a:cubicBezTo>
                    <a:pt x="369" y="69"/>
                    <a:pt x="368" y="67"/>
                    <a:pt x="369" y="67"/>
                  </a:cubicBezTo>
                  <a:cubicBezTo>
                    <a:pt x="372" y="67"/>
                    <a:pt x="375" y="67"/>
                    <a:pt x="374" y="66"/>
                  </a:cubicBezTo>
                  <a:cubicBezTo>
                    <a:pt x="376" y="68"/>
                    <a:pt x="380" y="67"/>
                    <a:pt x="381" y="68"/>
                  </a:cubicBezTo>
                  <a:cubicBezTo>
                    <a:pt x="383" y="68"/>
                    <a:pt x="383" y="67"/>
                    <a:pt x="384" y="67"/>
                  </a:cubicBezTo>
                  <a:cubicBezTo>
                    <a:pt x="384" y="67"/>
                    <a:pt x="387" y="67"/>
                    <a:pt x="388" y="67"/>
                  </a:cubicBezTo>
                  <a:cubicBezTo>
                    <a:pt x="387" y="68"/>
                    <a:pt x="389" y="68"/>
                    <a:pt x="389" y="69"/>
                  </a:cubicBezTo>
                  <a:cubicBezTo>
                    <a:pt x="389" y="68"/>
                    <a:pt x="394" y="69"/>
                    <a:pt x="392" y="68"/>
                  </a:cubicBezTo>
                  <a:cubicBezTo>
                    <a:pt x="391" y="68"/>
                    <a:pt x="391" y="68"/>
                    <a:pt x="390" y="68"/>
                  </a:cubicBezTo>
                  <a:cubicBezTo>
                    <a:pt x="392" y="68"/>
                    <a:pt x="393" y="67"/>
                    <a:pt x="394" y="67"/>
                  </a:cubicBezTo>
                  <a:cubicBezTo>
                    <a:pt x="394" y="66"/>
                    <a:pt x="391" y="67"/>
                    <a:pt x="392" y="65"/>
                  </a:cubicBezTo>
                  <a:cubicBezTo>
                    <a:pt x="393" y="65"/>
                    <a:pt x="394" y="65"/>
                    <a:pt x="395" y="66"/>
                  </a:cubicBezTo>
                  <a:cubicBezTo>
                    <a:pt x="393" y="66"/>
                    <a:pt x="397" y="66"/>
                    <a:pt x="397" y="67"/>
                  </a:cubicBezTo>
                  <a:cubicBezTo>
                    <a:pt x="400" y="66"/>
                    <a:pt x="400" y="67"/>
                    <a:pt x="404" y="66"/>
                  </a:cubicBezTo>
                  <a:cubicBezTo>
                    <a:pt x="403" y="65"/>
                    <a:pt x="400" y="66"/>
                    <a:pt x="397" y="66"/>
                  </a:cubicBezTo>
                  <a:cubicBezTo>
                    <a:pt x="397" y="65"/>
                    <a:pt x="396" y="64"/>
                    <a:pt x="394" y="64"/>
                  </a:cubicBezTo>
                  <a:cubicBezTo>
                    <a:pt x="392" y="64"/>
                    <a:pt x="390" y="63"/>
                    <a:pt x="390" y="63"/>
                  </a:cubicBezTo>
                  <a:cubicBezTo>
                    <a:pt x="387" y="63"/>
                    <a:pt x="388" y="64"/>
                    <a:pt x="386" y="63"/>
                  </a:cubicBezTo>
                  <a:cubicBezTo>
                    <a:pt x="386" y="65"/>
                    <a:pt x="386" y="65"/>
                    <a:pt x="386" y="65"/>
                  </a:cubicBezTo>
                  <a:cubicBezTo>
                    <a:pt x="388" y="65"/>
                    <a:pt x="387" y="64"/>
                    <a:pt x="390" y="64"/>
                  </a:cubicBezTo>
                  <a:cubicBezTo>
                    <a:pt x="391" y="64"/>
                    <a:pt x="393" y="64"/>
                    <a:pt x="393" y="64"/>
                  </a:cubicBezTo>
                  <a:cubicBezTo>
                    <a:pt x="391" y="65"/>
                    <a:pt x="390" y="65"/>
                    <a:pt x="387" y="65"/>
                  </a:cubicBezTo>
                  <a:cubicBezTo>
                    <a:pt x="388" y="64"/>
                    <a:pt x="384" y="65"/>
                    <a:pt x="384" y="65"/>
                  </a:cubicBezTo>
                  <a:cubicBezTo>
                    <a:pt x="385" y="67"/>
                    <a:pt x="390" y="65"/>
                    <a:pt x="393" y="67"/>
                  </a:cubicBezTo>
                  <a:cubicBezTo>
                    <a:pt x="389" y="67"/>
                    <a:pt x="384" y="67"/>
                    <a:pt x="380" y="65"/>
                  </a:cubicBezTo>
                  <a:cubicBezTo>
                    <a:pt x="379" y="65"/>
                    <a:pt x="381" y="65"/>
                    <a:pt x="380" y="65"/>
                  </a:cubicBezTo>
                  <a:cubicBezTo>
                    <a:pt x="380" y="65"/>
                    <a:pt x="378" y="65"/>
                    <a:pt x="378" y="66"/>
                  </a:cubicBezTo>
                  <a:cubicBezTo>
                    <a:pt x="380" y="65"/>
                    <a:pt x="382" y="66"/>
                    <a:pt x="381" y="66"/>
                  </a:cubicBezTo>
                  <a:cubicBezTo>
                    <a:pt x="379" y="66"/>
                    <a:pt x="376" y="66"/>
                    <a:pt x="375" y="66"/>
                  </a:cubicBezTo>
                  <a:cubicBezTo>
                    <a:pt x="375" y="65"/>
                    <a:pt x="377" y="65"/>
                    <a:pt x="377" y="65"/>
                  </a:cubicBezTo>
                  <a:cubicBezTo>
                    <a:pt x="376" y="65"/>
                    <a:pt x="376" y="64"/>
                    <a:pt x="375" y="64"/>
                  </a:cubicBezTo>
                  <a:cubicBezTo>
                    <a:pt x="375" y="65"/>
                    <a:pt x="373" y="66"/>
                    <a:pt x="371" y="66"/>
                  </a:cubicBezTo>
                  <a:cubicBezTo>
                    <a:pt x="375" y="65"/>
                    <a:pt x="364" y="66"/>
                    <a:pt x="367" y="64"/>
                  </a:cubicBezTo>
                  <a:cubicBezTo>
                    <a:pt x="365" y="65"/>
                    <a:pt x="365" y="65"/>
                    <a:pt x="362" y="65"/>
                  </a:cubicBezTo>
                  <a:cubicBezTo>
                    <a:pt x="363" y="64"/>
                    <a:pt x="361" y="65"/>
                    <a:pt x="360" y="65"/>
                  </a:cubicBezTo>
                  <a:cubicBezTo>
                    <a:pt x="363" y="64"/>
                    <a:pt x="368" y="63"/>
                    <a:pt x="372" y="63"/>
                  </a:cubicBezTo>
                  <a:cubicBezTo>
                    <a:pt x="376" y="62"/>
                    <a:pt x="379" y="62"/>
                    <a:pt x="381" y="63"/>
                  </a:cubicBezTo>
                  <a:cubicBezTo>
                    <a:pt x="385" y="62"/>
                    <a:pt x="387" y="62"/>
                    <a:pt x="390" y="62"/>
                  </a:cubicBezTo>
                  <a:cubicBezTo>
                    <a:pt x="389" y="62"/>
                    <a:pt x="390" y="61"/>
                    <a:pt x="390" y="61"/>
                  </a:cubicBezTo>
                  <a:cubicBezTo>
                    <a:pt x="388" y="61"/>
                    <a:pt x="388" y="60"/>
                    <a:pt x="386" y="60"/>
                  </a:cubicBezTo>
                  <a:cubicBezTo>
                    <a:pt x="387" y="61"/>
                    <a:pt x="387" y="61"/>
                    <a:pt x="387" y="62"/>
                  </a:cubicBezTo>
                  <a:cubicBezTo>
                    <a:pt x="385" y="62"/>
                    <a:pt x="383" y="63"/>
                    <a:pt x="382" y="62"/>
                  </a:cubicBezTo>
                  <a:cubicBezTo>
                    <a:pt x="382" y="62"/>
                    <a:pt x="384" y="61"/>
                    <a:pt x="386" y="61"/>
                  </a:cubicBezTo>
                  <a:cubicBezTo>
                    <a:pt x="385" y="60"/>
                    <a:pt x="381" y="59"/>
                    <a:pt x="378" y="60"/>
                  </a:cubicBezTo>
                  <a:cubicBezTo>
                    <a:pt x="380" y="60"/>
                    <a:pt x="381" y="60"/>
                    <a:pt x="381" y="61"/>
                  </a:cubicBezTo>
                  <a:cubicBezTo>
                    <a:pt x="372" y="61"/>
                    <a:pt x="361" y="64"/>
                    <a:pt x="360" y="61"/>
                  </a:cubicBezTo>
                  <a:cubicBezTo>
                    <a:pt x="359" y="62"/>
                    <a:pt x="356" y="60"/>
                    <a:pt x="355" y="62"/>
                  </a:cubicBezTo>
                  <a:cubicBezTo>
                    <a:pt x="356" y="62"/>
                    <a:pt x="357" y="61"/>
                    <a:pt x="357" y="62"/>
                  </a:cubicBezTo>
                  <a:cubicBezTo>
                    <a:pt x="354" y="63"/>
                    <a:pt x="358" y="62"/>
                    <a:pt x="358" y="63"/>
                  </a:cubicBezTo>
                  <a:cubicBezTo>
                    <a:pt x="353" y="64"/>
                    <a:pt x="353" y="64"/>
                    <a:pt x="353" y="64"/>
                  </a:cubicBezTo>
                  <a:cubicBezTo>
                    <a:pt x="354" y="65"/>
                    <a:pt x="357" y="64"/>
                    <a:pt x="358" y="65"/>
                  </a:cubicBezTo>
                  <a:cubicBezTo>
                    <a:pt x="355" y="65"/>
                    <a:pt x="351" y="64"/>
                    <a:pt x="348" y="64"/>
                  </a:cubicBezTo>
                  <a:cubicBezTo>
                    <a:pt x="346" y="64"/>
                    <a:pt x="343" y="65"/>
                    <a:pt x="343" y="66"/>
                  </a:cubicBezTo>
                  <a:cubicBezTo>
                    <a:pt x="342" y="67"/>
                    <a:pt x="342" y="67"/>
                    <a:pt x="342" y="67"/>
                  </a:cubicBezTo>
                  <a:cubicBezTo>
                    <a:pt x="341" y="66"/>
                    <a:pt x="344" y="65"/>
                    <a:pt x="341" y="65"/>
                  </a:cubicBezTo>
                  <a:cubicBezTo>
                    <a:pt x="341" y="66"/>
                    <a:pt x="341" y="66"/>
                    <a:pt x="339" y="67"/>
                  </a:cubicBezTo>
                  <a:cubicBezTo>
                    <a:pt x="339" y="66"/>
                    <a:pt x="336" y="68"/>
                    <a:pt x="334" y="67"/>
                  </a:cubicBezTo>
                  <a:cubicBezTo>
                    <a:pt x="336" y="65"/>
                    <a:pt x="342" y="64"/>
                    <a:pt x="347" y="63"/>
                  </a:cubicBezTo>
                  <a:cubicBezTo>
                    <a:pt x="347" y="63"/>
                    <a:pt x="347" y="63"/>
                    <a:pt x="348" y="63"/>
                  </a:cubicBezTo>
                  <a:cubicBezTo>
                    <a:pt x="349" y="61"/>
                    <a:pt x="345" y="62"/>
                    <a:pt x="346" y="61"/>
                  </a:cubicBezTo>
                  <a:cubicBezTo>
                    <a:pt x="348" y="61"/>
                    <a:pt x="347" y="61"/>
                    <a:pt x="349" y="60"/>
                  </a:cubicBezTo>
                  <a:cubicBezTo>
                    <a:pt x="350" y="61"/>
                    <a:pt x="352" y="61"/>
                    <a:pt x="355" y="60"/>
                  </a:cubicBezTo>
                  <a:cubicBezTo>
                    <a:pt x="354" y="59"/>
                    <a:pt x="352" y="61"/>
                    <a:pt x="351" y="60"/>
                  </a:cubicBezTo>
                  <a:cubicBezTo>
                    <a:pt x="354" y="59"/>
                    <a:pt x="357" y="59"/>
                    <a:pt x="359" y="58"/>
                  </a:cubicBezTo>
                  <a:cubicBezTo>
                    <a:pt x="360" y="58"/>
                    <a:pt x="362" y="58"/>
                    <a:pt x="363" y="58"/>
                  </a:cubicBezTo>
                  <a:cubicBezTo>
                    <a:pt x="364" y="58"/>
                    <a:pt x="366" y="58"/>
                    <a:pt x="368" y="57"/>
                  </a:cubicBezTo>
                  <a:cubicBezTo>
                    <a:pt x="368" y="56"/>
                    <a:pt x="371" y="56"/>
                    <a:pt x="371" y="55"/>
                  </a:cubicBezTo>
                  <a:cubicBezTo>
                    <a:pt x="372" y="56"/>
                    <a:pt x="374" y="56"/>
                    <a:pt x="371" y="57"/>
                  </a:cubicBezTo>
                  <a:cubicBezTo>
                    <a:pt x="374" y="57"/>
                    <a:pt x="376" y="56"/>
                    <a:pt x="374" y="56"/>
                  </a:cubicBezTo>
                  <a:cubicBezTo>
                    <a:pt x="373" y="56"/>
                    <a:pt x="376" y="55"/>
                    <a:pt x="372" y="55"/>
                  </a:cubicBezTo>
                  <a:cubicBezTo>
                    <a:pt x="373" y="54"/>
                    <a:pt x="374" y="54"/>
                    <a:pt x="376" y="54"/>
                  </a:cubicBezTo>
                  <a:cubicBezTo>
                    <a:pt x="378" y="54"/>
                    <a:pt x="376" y="54"/>
                    <a:pt x="376" y="55"/>
                  </a:cubicBezTo>
                  <a:cubicBezTo>
                    <a:pt x="379" y="55"/>
                    <a:pt x="379" y="55"/>
                    <a:pt x="381" y="55"/>
                  </a:cubicBezTo>
                  <a:cubicBezTo>
                    <a:pt x="383" y="54"/>
                    <a:pt x="380" y="54"/>
                    <a:pt x="382" y="53"/>
                  </a:cubicBezTo>
                  <a:cubicBezTo>
                    <a:pt x="383" y="54"/>
                    <a:pt x="385" y="54"/>
                    <a:pt x="387" y="54"/>
                  </a:cubicBezTo>
                  <a:cubicBezTo>
                    <a:pt x="389" y="53"/>
                    <a:pt x="391" y="53"/>
                    <a:pt x="394" y="53"/>
                  </a:cubicBezTo>
                  <a:cubicBezTo>
                    <a:pt x="396" y="53"/>
                    <a:pt x="399" y="53"/>
                    <a:pt x="401" y="53"/>
                  </a:cubicBezTo>
                  <a:cubicBezTo>
                    <a:pt x="401" y="53"/>
                    <a:pt x="403" y="55"/>
                    <a:pt x="404" y="54"/>
                  </a:cubicBezTo>
                  <a:cubicBezTo>
                    <a:pt x="402" y="53"/>
                    <a:pt x="402" y="53"/>
                    <a:pt x="401" y="52"/>
                  </a:cubicBezTo>
                  <a:cubicBezTo>
                    <a:pt x="404" y="53"/>
                    <a:pt x="404" y="53"/>
                    <a:pt x="407" y="52"/>
                  </a:cubicBezTo>
                  <a:cubicBezTo>
                    <a:pt x="407" y="54"/>
                    <a:pt x="411" y="52"/>
                    <a:pt x="412" y="53"/>
                  </a:cubicBezTo>
                  <a:cubicBezTo>
                    <a:pt x="413" y="53"/>
                    <a:pt x="411" y="52"/>
                    <a:pt x="413" y="52"/>
                  </a:cubicBezTo>
                  <a:cubicBezTo>
                    <a:pt x="414" y="52"/>
                    <a:pt x="414" y="52"/>
                    <a:pt x="414" y="52"/>
                  </a:cubicBezTo>
                  <a:cubicBezTo>
                    <a:pt x="414" y="53"/>
                    <a:pt x="413" y="53"/>
                    <a:pt x="413" y="54"/>
                  </a:cubicBezTo>
                  <a:cubicBezTo>
                    <a:pt x="416" y="55"/>
                    <a:pt x="413" y="53"/>
                    <a:pt x="416" y="54"/>
                  </a:cubicBezTo>
                  <a:cubicBezTo>
                    <a:pt x="416" y="53"/>
                    <a:pt x="415" y="53"/>
                    <a:pt x="415" y="52"/>
                  </a:cubicBezTo>
                  <a:cubicBezTo>
                    <a:pt x="418" y="52"/>
                    <a:pt x="422" y="51"/>
                    <a:pt x="425" y="53"/>
                  </a:cubicBezTo>
                  <a:cubicBezTo>
                    <a:pt x="426" y="52"/>
                    <a:pt x="428" y="52"/>
                    <a:pt x="429" y="52"/>
                  </a:cubicBezTo>
                  <a:cubicBezTo>
                    <a:pt x="430" y="53"/>
                    <a:pt x="429" y="54"/>
                    <a:pt x="431" y="54"/>
                  </a:cubicBezTo>
                  <a:cubicBezTo>
                    <a:pt x="431" y="53"/>
                    <a:pt x="432" y="53"/>
                    <a:pt x="432" y="52"/>
                  </a:cubicBezTo>
                  <a:cubicBezTo>
                    <a:pt x="431" y="52"/>
                    <a:pt x="430" y="52"/>
                    <a:pt x="431" y="52"/>
                  </a:cubicBezTo>
                  <a:cubicBezTo>
                    <a:pt x="433" y="50"/>
                    <a:pt x="440" y="52"/>
                    <a:pt x="444" y="52"/>
                  </a:cubicBezTo>
                  <a:cubicBezTo>
                    <a:pt x="445" y="53"/>
                    <a:pt x="451" y="52"/>
                    <a:pt x="448" y="54"/>
                  </a:cubicBezTo>
                  <a:cubicBezTo>
                    <a:pt x="450" y="54"/>
                    <a:pt x="453" y="54"/>
                    <a:pt x="452" y="55"/>
                  </a:cubicBezTo>
                  <a:cubicBezTo>
                    <a:pt x="451" y="55"/>
                    <a:pt x="450" y="54"/>
                    <a:pt x="448" y="54"/>
                  </a:cubicBezTo>
                  <a:cubicBezTo>
                    <a:pt x="448" y="55"/>
                    <a:pt x="446" y="55"/>
                    <a:pt x="446" y="55"/>
                  </a:cubicBezTo>
                  <a:cubicBezTo>
                    <a:pt x="449" y="56"/>
                    <a:pt x="445" y="56"/>
                    <a:pt x="448" y="56"/>
                  </a:cubicBezTo>
                  <a:cubicBezTo>
                    <a:pt x="450" y="57"/>
                    <a:pt x="446" y="55"/>
                    <a:pt x="449" y="55"/>
                  </a:cubicBezTo>
                  <a:cubicBezTo>
                    <a:pt x="450" y="55"/>
                    <a:pt x="451" y="55"/>
                    <a:pt x="452" y="56"/>
                  </a:cubicBezTo>
                  <a:cubicBezTo>
                    <a:pt x="450" y="56"/>
                    <a:pt x="451" y="56"/>
                    <a:pt x="450" y="57"/>
                  </a:cubicBezTo>
                  <a:cubicBezTo>
                    <a:pt x="451" y="57"/>
                    <a:pt x="455" y="58"/>
                    <a:pt x="456" y="58"/>
                  </a:cubicBezTo>
                  <a:cubicBezTo>
                    <a:pt x="455" y="57"/>
                    <a:pt x="452" y="57"/>
                    <a:pt x="452" y="57"/>
                  </a:cubicBezTo>
                  <a:cubicBezTo>
                    <a:pt x="452" y="56"/>
                    <a:pt x="454" y="54"/>
                    <a:pt x="453" y="56"/>
                  </a:cubicBezTo>
                  <a:cubicBezTo>
                    <a:pt x="456" y="56"/>
                    <a:pt x="454" y="54"/>
                    <a:pt x="457" y="55"/>
                  </a:cubicBezTo>
                  <a:cubicBezTo>
                    <a:pt x="457" y="56"/>
                    <a:pt x="456" y="56"/>
                    <a:pt x="457" y="56"/>
                  </a:cubicBezTo>
                  <a:cubicBezTo>
                    <a:pt x="460" y="57"/>
                    <a:pt x="457" y="55"/>
                    <a:pt x="459" y="55"/>
                  </a:cubicBezTo>
                  <a:cubicBezTo>
                    <a:pt x="461" y="56"/>
                    <a:pt x="461" y="57"/>
                    <a:pt x="461" y="57"/>
                  </a:cubicBezTo>
                  <a:cubicBezTo>
                    <a:pt x="464" y="57"/>
                    <a:pt x="470" y="59"/>
                    <a:pt x="466" y="57"/>
                  </a:cubicBezTo>
                  <a:cubicBezTo>
                    <a:pt x="468" y="57"/>
                    <a:pt x="469" y="57"/>
                    <a:pt x="470" y="58"/>
                  </a:cubicBezTo>
                  <a:cubicBezTo>
                    <a:pt x="468" y="58"/>
                    <a:pt x="469" y="58"/>
                    <a:pt x="469" y="59"/>
                  </a:cubicBezTo>
                  <a:cubicBezTo>
                    <a:pt x="473" y="59"/>
                    <a:pt x="475" y="61"/>
                    <a:pt x="478" y="62"/>
                  </a:cubicBezTo>
                  <a:cubicBezTo>
                    <a:pt x="479" y="61"/>
                    <a:pt x="477" y="60"/>
                    <a:pt x="478" y="60"/>
                  </a:cubicBezTo>
                  <a:cubicBezTo>
                    <a:pt x="479" y="61"/>
                    <a:pt x="480" y="60"/>
                    <a:pt x="481" y="61"/>
                  </a:cubicBezTo>
                  <a:cubicBezTo>
                    <a:pt x="481" y="61"/>
                    <a:pt x="481" y="62"/>
                    <a:pt x="482" y="62"/>
                  </a:cubicBezTo>
                  <a:cubicBezTo>
                    <a:pt x="483" y="63"/>
                    <a:pt x="485" y="63"/>
                    <a:pt x="486" y="63"/>
                  </a:cubicBezTo>
                  <a:cubicBezTo>
                    <a:pt x="488" y="64"/>
                    <a:pt x="489" y="64"/>
                    <a:pt x="489" y="65"/>
                  </a:cubicBezTo>
                  <a:cubicBezTo>
                    <a:pt x="488" y="65"/>
                    <a:pt x="485" y="63"/>
                    <a:pt x="485" y="64"/>
                  </a:cubicBezTo>
                  <a:cubicBezTo>
                    <a:pt x="488" y="66"/>
                    <a:pt x="490" y="65"/>
                    <a:pt x="492" y="66"/>
                  </a:cubicBezTo>
                  <a:cubicBezTo>
                    <a:pt x="492" y="65"/>
                    <a:pt x="492" y="65"/>
                    <a:pt x="492" y="65"/>
                  </a:cubicBezTo>
                  <a:cubicBezTo>
                    <a:pt x="495" y="66"/>
                    <a:pt x="498" y="65"/>
                    <a:pt x="498" y="67"/>
                  </a:cubicBezTo>
                  <a:cubicBezTo>
                    <a:pt x="495" y="66"/>
                    <a:pt x="492" y="67"/>
                    <a:pt x="493" y="68"/>
                  </a:cubicBezTo>
                  <a:cubicBezTo>
                    <a:pt x="495" y="69"/>
                    <a:pt x="498" y="69"/>
                    <a:pt x="499" y="70"/>
                  </a:cubicBezTo>
                  <a:cubicBezTo>
                    <a:pt x="501" y="70"/>
                    <a:pt x="498" y="69"/>
                    <a:pt x="500" y="69"/>
                  </a:cubicBezTo>
                  <a:cubicBezTo>
                    <a:pt x="502" y="70"/>
                    <a:pt x="508" y="71"/>
                    <a:pt x="511" y="72"/>
                  </a:cubicBezTo>
                  <a:cubicBezTo>
                    <a:pt x="511" y="72"/>
                    <a:pt x="508" y="71"/>
                    <a:pt x="508" y="70"/>
                  </a:cubicBezTo>
                  <a:cubicBezTo>
                    <a:pt x="511" y="70"/>
                    <a:pt x="513" y="72"/>
                    <a:pt x="516" y="73"/>
                  </a:cubicBezTo>
                  <a:cubicBezTo>
                    <a:pt x="518" y="74"/>
                    <a:pt x="520" y="75"/>
                    <a:pt x="522" y="76"/>
                  </a:cubicBezTo>
                  <a:cubicBezTo>
                    <a:pt x="521" y="75"/>
                    <a:pt x="519" y="74"/>
                    <a:pt x="518" y="73"/>
                  </a:cubicBezTo>
                  <a:cubicBezTo>
                    <a:pt x="522" y="74"/>
                    <a:pt x="524" y="76"/>
                    <a:pt x="529" y="78"/>
                  </a:cubicBezTo>
                  <a:cubicBezTo>
                    <a:pt x="528" y="78"/>
                    <a:pt x="528" y="79"/>
                    <a:pt x="527" y="79"/>
                  </a:cubicBezTo>
                  <a:cubicBezTo>
                    <a:pt x="530" y="81"/>
                    <a:pt x="531" y="80"/>
                    <a:pt x="532" y="80"/>
                  </a:cubicBezTo>
                  <a:cubicBezTo>
                    <a:pt x="531" y="79"/>
                    <a:pt x="530" y="79"/>
                    <a:pt x="529" y="78"/>
                  </a:cubicBezTo>
                  <a:cubicBezTo>
                    <a:pt x="530" y="79"/>
                    <a:pt x="530" y="78"/>
                    <a:pt x="531" y="78"/>
                  </a:cubicBezTo>
                  <a:cubicBezTo>
                    <a:pt x="533" y="79"/>
                    <a:pt x="536" y="83"/>
                    <a:pt x="537" y="84"/>
                  </a:cubicBezTo>
                  <a:cubicBezTo>
                    <a:pt x="538" y="82"/>
                    <a:pt x="535" y="81"/>
                    <a:pt x="533" y="79"/>
                  </a:cubicBezTo>
                  <a:cubicBezTo>
                    <a:pt x="537" y="80"/>
                    <a:pt x="537" y="82"/>
                    <a:pt x="540" y="83"/>
                  </a:cubicBezTo>
                  <a:cubicBezTo>
                    <a:pt x="540" y="82"/>
                    <a:pt x="537" y="81"/>
                    <a:pt x="538" y="80"/>
                  </a:cubicBezTo>
                  <a:cubicBezTo>
                    <a:pt x="535" y="79"/>
                    <a:pt x="532" y="78"/>
                    <a:pt x="530" y="77"/>
                  </a:cubicBezTo>
                  <a:cubicBezTo>
                    <a:pt x="527" y="76"/>
                    <a:pt x="525" y="75"/>
                    <a:pt x="523" y="73"/>
                  </a:cubicBezTo>
                  <a:cubicBezTo>
                    <a:pt x="527" y="76"/>
                    <a:pt x="525" y="74"/>
                    <a:pt x="527" y="74"/>
                  </a:cubicBezTo>
                  <a:cubicBezTo>
                    <a:pt x="529" y="75"/>
                    <a:pt x="532" y="77"/>
                    <a:pt x="533" y="78"/>
                  </a:cubicBezTo>
                  <a:cubicBezTo>
                    <a:pt x="532" y="77"/>
                    <a:pt x="532" y="77"/>
                    <a:pt x="532" y="77"/>
                  </a:cubicBezTo>
                  <a:cubicBezTo>
                    <a:pt x="535" y="77"/>
                    <a:pt x="538" y="80"/>
                    <a:pt x="538" y="79"/>
                  </a:cubicBezTo>
                  <a:cubicBezTo>
                    <a:pt x="537" y="79"/>
                    <a:pt x="536" y="78"/>
                    <a:pt x="536" y="78"/>
                  </a:cubicBezTo>
                  <a:cubicBezTo>
                    <a:pt x="542" y="80"/>
                    <a:pt x="545" y="82"/>
                    <a:pt x="549" y="83"/>
                  </a:cubicBezTo>
                  <a:cubicBezTo>
                    <a:pt x="548" y="85"/>
                    <a:pt x="559" y="88"/>
                    <a:pt x="558" y="90"/>
                  </a:cubicBezTo>
                  <a:cubicBezTo>
                    <a:pt x="552" y="87"/>
                    <a:pt x="549" y="85"/>
                    <a:pt x="544" y="83"/>
                  </a:cubicBezTo>
                  <a:cubicBezTo>
                    <a:pt x="545" y="84"/>
                    <a:pt x="542" y="82"/>
                    <a:pt x="541" y="82"/>
                  </a:cubicBezTo>
                  <a:cubicBezTo>
                    <a:pt x="544" y="85"/>
                    <a:pt x="549" y="86"/>
                    <a:pt x="553" y="87"/>
                  </a:cubicBezTo>
                  <a:cubicBezTo>
                    <a:pt x="552" y="88"/>
                    <a:pt x="553" y="88"/>
                    <a:pt x="553" y="88"/>
                  </a:cubicBezTo>
                  <a:cubicBezTo>
                    <a:pt x="551" y="87"/>
                    <a:pt x="550" y="87"/>
                    <a:pt x="548" y="86"/>
                  </a:cubicBezTo>
                  <a:cubicBezTo>
                    <a:pt x="548" y="87"/>
                    <a:pt x="547" y="88"/>
                    <a:pt x="549" y="88"/>
                  </a:cubicBezTo>
                  <a:cubicBezTo>
                    <a:pt x="549" y="88"/>
                    <a:pt x="549" y="87"/>
                    <a:pt x="549" y="87"/>
                  </a:cubicBezTo>
                  <a:cubicBezTo>
                    <a:pt x="551" y="88"/>
                    <a:pt x="552" y="89"/>
                    <a:pt x="554" y="90"/>
                  </a:cubicBezTo>
                  <a:cubicBezTo>
                    <a:pt x="555" y="92"/>
                    <a:pt x="553" y="91"/>
                    <a:pt x="552" y="93"/>
                  </a:cubicBezTo>
                  <a:cubicBezTo>
                    <a:pt x="551" y="93"/>
                    <a:pt x="551" y="92"/>
                    <a:pt x="550" y="92"/>
                  </a:cubicBezTo>
                  <a:cubicBezTo>
                    <a:pt x="550" y="94"/>
                    <a:pt x="546" y="92"/>
                    <a:pt x="543" y="92"/>
                  </a:cubicBezTo>
                  <a:cubicBezTo>
                    <a:pt x="545" y="94"/>
                    <a:pt x="546" y="92"/>
                    <a:pt x="549" y="94"/>
                  </a:cubicBezTo>
                  <a:cubicBezTo>
                    <a:pt x="549" y="95"/>
                    <a:pt x="548" y="94"/>
                    <a:pt x="549" y="95"/>
                  </a:cubicBezTo>
                  <a:cubicBezTo>
                    <a:pt x="549" y="94"/>
                    <a:pt x="552" y="97"/>
                    <a:pt x="552" y="95"/>
                  </a:cubicBezTo>
                  <a:cubicBezTo>
                    <a:pt x="550" y="94"/>
                    <a:pt x="549" y="94"/>
                    <a:pt x="549" y="93"/>
                  </a:cubicBezTo>
                  <a:cubicBezTo>
                    <a:pt x="550" y="93"/>
                    <a:pt x="550" y="93"/>
                    <a:pt x="550" y="93"/>
                  </a:cubicBezTo>
                  <a:cubicBezTo>
                    <a:pt x="553" y="94"/>
                    <a:pt x="552" y="95"/>
                    <a:pt x="553" y="95"/>
                  </a:cubicBezTo>
                  <a:cubicBezTo>
                    <a:pt x="554" y="95"/>
                    <a:pt x="554" y="95"/>
                    <a:pt x="554" y="95"/>
                  </a:cubicBezTo>
                  <a:cubicBezTo>
                    <a:pt x="555" y="94"/>
                    <a:pt x="552" y="94"/>
                    <a:pt x="553" y="93"/>
                  </a:cubicBezTo>
                  <a:cubicBezTo>
                    <a:pt x="554" y="93"/>
                    <a:pt x="555" y="92"/>
                    <a:pt x="556" y="92"/>
                  </a:cubicBezTo>
                  <a:cubicBezTo>
                    <a:pt x="557" y="91"/>
                    <a:pt x="558" y="91"/>
                    <a:pt x="560" y="93"/>
                  </a:cubicBezTo>
                  <a:cubicBezTo>
                    <a:pt x="561" y="96"/>
                    <a:pt x="564" y="96"/>
                    <a:pt x="568" y="98"/>
                  </a:cubicBezTo>
                  <a:cubicBezTo>
                    <a:pt x="567" y="99"/>
                    <a:pt x="567" y="99"/>
                    <a:pt x="567" y="99"/>
                  </a:cubicBezTo>
                  <a:cubicBezTo>
                    <a:pt x="568" y="99"/>
                    <a:pt x="573" y="104"/>
                    <a:pt x="573" y="103"/>
                  </a:cubicBezTo>
                  <a:cubicBezTo>
                    <a:pt x="574" y="102"/>
                    <a:pt x="572" y="102"/>
                    <a:pt x="570" y="101"/>
                  </a:cubicBezTo>
                  <a:cubicBezTo>
                    <a:pt x="571" y="100"/>
                    <a:pt x="569" y="99"/>
                    <a:pt x="569" y="98"/>
                  </a:cubicBezTo>
                  <a:cubicBezTo>
                    <a:pt x="575" y="101"/>
                    <a:pt x="575" y="102"/>
                    <a:pt x="575" y="104"/>
                  </a:cubicBezTo>
                  <a:cubicBezTo>
                    <a:pt x="578" y="106"/>
                    <a:pt x="580" y="108"/>
                    <a:pt x="582" y="109"/>
                  </a:cubicBezTo>
                  <a:cubicBezTo>
                    <a:pt x="584" y="111"/>
                    <a:pt x="587" y="113"/>
                    <a:pt x="591" y="116"/>
                  </a:cubicBezTo>
                  <a:cubicBezTo>
                    <a:pt x="592" y="116"/>
                    <a:pt x="590" y="114"/>
                    <a:pt x="591" y="115"/>
                  </a:cubicBezTo>
                  <a:cubicBezTo>
                    <a:pt x="593" y="117"/>
                    <a:pt x="594" y="117"/>
                    <a:pt x="596" y="119"/>
                  </a:cubicBezTo>
                  <a:cubicBezTo>
                    <a:pt x="596" y="119"/>
                    <a:pt x="595" y="119"/>
                    <a:pt x="596" y="120"/>
                  </a:cubicBezTo>
                  <a:cubicBezTo>
                    <a:pt x="599" y="121"/>
                    <a:pt x="599" y="123"/>
                    <a:pt x="600" y="123"/>
                  </a:cubicBezTo>
                  <a:cubicBezTo>
                    <a:pt x="602" y="124"/>
                    <a:pt x="601" y="125"/>
                    <a:pt x="602" y="126"/>
                  </a:cubicBezTo>
                  <a:cubicBezTo>
                    <a:pt x="602" y="126"/>
                    <a:pt x="603" y="125"/>
                    <a:pt x="604" y="125"/>
                  </a:cubicBezTo>
                  <a:cubicBezTo>
                    <a:pt x="601" y="123"/>
                    <a:pt x="599" y="120"/>
                    <a:pt x="600" y="120"/>
                  </a:cubicBezTo>
                  <a:cubicBezTo>
                    <a:pt x="599" y="119"/>
                    <a:pt x="595" y="117"/>
                    <a:pt x="594" y="116"/>
                  </a:cubicBezTo>
                  <a:cubicBezTo>
                    <a:pt x="597" y="116"/>
                    <a:pt x="610" y="127"/>
                    <a:pt x="604" y="125"/>
                  </a:cubicBezTo>
                  <a:cubicBezTo>
                    <a:pt x="605" y="126"/>
                    <a:pt x="606" y="127"/>
                    <a:pt x="606" y="128"/>
                  </a:cubicBezTo>
                  <a:cubicBezTo>
                    <a:pt x="607" y="128"/>
                    <a:pt x="607" y="127"/>
                    <a:pt x="608" y="127"/>
                  </a:cubicBezTo>
                  <a:cubicBezTo>
                    <a:pt x="606" y="126"/>
                    <a:pt x="606" y="125"/>
                    <a:pt x="606" y="124"/>
                  </a:cubicBezTo>
                  <a:cubicBezTo>
                    <a:pt x="604" y="122"/>
                    <a:pt x="604" y="123"/>
                    <a:pt x="602" y="122"/>
                  </a:cubicBezTo>
                  <a:cubicBezTo>
                    <a:pt x="603" y="121"/>
                    <a:pt x="603" y="121"/>
                    <a:pt x="603" y="121"/>
                  </a:cubicBezTo>
                  <a:cubicBezTo>
                    <a:pt x="605" y="122"/>
                    <a:pt x="605" y="123"/>
                    <a:pt x="606" y="123"/>
                  </a:cubicBezTo>
                  <a:cubicBezTo>
                    <a:pt x="604" y="120"/>
                    <a:pt x="601" y="121"/>
                    <a:pt x="598" y="117"/>
                  </a:cubicBezTo>
                  <a:cubicBezTo>
                    <a:pt x="601" y="119"/>
                    <a:pt x="599" y="116"/>
                    <a:pt x="600" y="117"/>
                  </a:cubicBezTo>
                  <a:cubicBezTo>
                    <a:pt x="597" y="114"/>
                    <a:pt x="590" y="106"/>
                    <a:pt x="597" y="111"/>
                  </a:cubicBezTo>
                  <a:cubicBezTo>
                    <a:pt x="598" y="111"/>
                    <a:pt x="597" y="110"/>
                    <a:pt x="596" y="108"/>
                  </a:cubicBezTo>
                  <a:cubicBezTo>
                    <a:pt x="596" y="109"/>
                    <a:pt x="595" y="109"/>
                    <a:pt x="593" y="108"/>
                  </a:cubicBezTo>
                  <a:cubicBezTo>
                    <a:pt x="593" y="108"/>
                    <a:pt x="593" y="110"/>
                    <a:pt x="592" y="109"/>
                  </a:cubicBezTo>
                  <a:cubicBezTo>
                    <a:pt x="590" y="108"/>
                    <a:pt x="589" y="106"/>
                    <a:pt x="587" y="106"/>
                  </a:cubicBezTo>
                  <a:cubicBezTo>
                    <a:pt x="585" y="104"/>
                    <a:pt x="582" y="102"/>
                    <a:pt x="579" y="100"/>
                  </a:cubicBezTo>
                  <a:cubicBezTo>
                    <a:pt x="577" y="98"/>
                    <a:pt x="574" y="96"/>
                    <a:pt x="571" y="94"/>
                  </a:cubicBezTo>
                  <a:cubicBezTo>
                    <a:pt x="565" y="91"/>
                    <a:pt x="559" y="87"/>
                    <a:pt x="554" y="84"/>
                  </a:cubicBezTo>
                  <a:cubicBezTo>
                    <a:pt x="556" y="85"/>
                    <a:pt x="556" y="85"/>
                    <a:pt x="559" y="87"/>
                  </a:cubicBezTo>
                  <a:cubicBezTo>
                    <a:pt x="559" y="85"/>
                    <a:pt x="562" y="88"/>
                    <a:pt x="563" y="88"/>
                  </a:cubicBezTo>
                  <a:cubicBezTo>
                    <a:pt x="561" y="87"/>
                    <a:pt x="565" y="89"/>
                    <a:pt x="563" y="87"/>
                  </a:cubicBezTo>
                  <a:cubicBezTo>
                    <a:pt x="568" y="90"/>
                    <a:pt x="572" y="93"/>
                    <a:pt x="576" y="94"/>
                  </a:cubicBezTo>
                  <a:cubicBezTo>
                    <a:pt x="571" y="91"/>
                    <a:pt x="579" y="93"/>
                    <a:pt x="575" y="91"/>
                  </a:cubicBezTo>
                  <a:cubicBezTo>
                    <a:pt x="572" y="91"/>
                    <a:pt x="568" y="89"/>
                    <a:pt x="565" y="86"/>
                  </a:cubicBezTo>
                  <a:cubicBezTo>
                    <a:pt x="565" y="86"/>
                    <a:pt x="565" y="86"/>
                    <a:pt x="564" y="86"/>
                  </a:cubicBezTo>
                  <a:cubicBezTo>
                    <a:pt x="562" y="84"/>
                    <a:pt x="567" y="87"/>
                    <a:pt x="568" y="87"/>
                  </a:cubicBezTo>
                  <a:cubicBezTo>
                    <a:pt x="566" y="85"/>
                    <a:pt x="564" y="83"/>
                    <a:pt x="561" y="82"/>
                  </a:cubicBezTo>
                  <a:cubicBezTo>
                    <a:pt x="562" y="82"/>
                    <a:pt x="563" y="81"/>
                    <a:pt x="564" y="82"/>
                  </a:cubicBezTo>
                  <a:cubicBezTo>
                    <a:pt x="567" y="84"/>
                    <a:pt x="566" y="84"/>
                    <a:pt x="569" y="85"/>
                  </a:cubicBezTo>
                  <a:cubicBezTo>
                    <a:pt x="569" y="86"/>
                    <a:pt x="568" y="86"/>
                    <a:pt x="568" y="86"/>
                  </a:cubicBezTo>
                  <a:cubicBezTo>
                    <a:pt x="570" y="87"/>
                    <a:pt x="570" y="86"/>
                    <a:pt x="572" y="87"/>
                  </a:cubicBezTo>
                  <a:cubicBezTo>
                    <a:pt x="571" y="89"/>
                    <a:pt x="571" y="89"/>
                    <a:pt x="571" y="89"/>
                  </a:cubicBezTo>
                  <a:cubicBezTo>
                    <a:pt x="574" y="89"/>
                    <a:pt x="577" y="90"/>
                    <a:pt x="580" y="91"/>
                  </a:cubicBezTo>
                  <a:cubicBezTo>
                    <a:pt x="576" y="88"/>
                    <a:pt x="572" y="83"/>
                    <a:pt x="568" y="82"/>
                  </a:cubicBezTo>
                  <a:cubicBezTo>
                    <a:pt x="568" y="82"/>
                    <a:pt x="567" y="79"/>
                    <a:pt x="569" y="80"/>
                  </a:cubicBezTo>
                  <a:cubicBezTo>
                    <a:pt x="571" y="82"/>
                    <a:pt x="571" y="82"/>
                    <a:pt x="574" y="83"/>
                  </a:cubicBezTo>
                  <a:cubicBezTo>
                    <a:pt x="574" y="84"/>
                    <a:pt x="573" y="83"/>
                    <a:pt x="573" y="84"/>
                  </a:cubicBezTo>
                  <a:cubicBezTo>
                    <a:pt x="579" y="87"/>
                    <a:pt x="575" y="87"/>
                    <a:pt x="580" y="91"/>
                  </a:cubicBezTo>
                  <a:cubicBezTo>
                    <a:pt x="582" y="91"/>
                    <a:pt x="582" y="90"/>
                    <a:pt x="584" y="91"/>
                  </a:cubicBezTo>
                  <a:cubicBezTo>
                    <a:pt x="583" y="90"/>
                    <a:pt x="585" y="90"/>
                    <a:pt x="585" y="90"/>
                  </a:cubicBezTo>
                  <a:cubicBezTo>
                    <a:pt x="586" y="92"/>
                    <a:pt x="587" y="93"/>
                    <a:pt x="587" y="91"/>
                  </a:cubicBezTo>
                  <a:cubicBezTo>
                    <a:pt x="588" y="92"/>
                    <a:pt x="590" y="93"/>
                    <a:pt x="591" y="94"/>
                  </a:cubicBezTo>
                  <a:cubicBezTo>
                    <a:pt x="593" y="96"/>
                    <a:pt x="595" y="97"/>
                    <a:pt x="595" y="98"/>
                  </a:cubicBezTo>
                  <a:cubicBezTo>
                    <a:pt x="595" y="99"/>
                    <a:pt x="594" y="98"/>
                    <a:pt x="594" y="99"/>
                  </a:cubicBezTo>
                  <a:cubicBezTo>
                    <a:pt x="590" y="98"/>
                    <a:pt x="584" y="93"/>
                    <a:pt x="580" y="91"/>
                  </a:cubicBezTo>
                  <a:cubicBezTo>
                    <a:pt x="580" y="91"/>
                    <a:pt x="580" y="92"/>
                    <a:pt x="581" y="93"/>
                  </a:cubicBezTo>
                  <a:cubicBezTo>
                    <a:pt x="581" y="92"/>
                    <a:pt x="582" y="92"/>
                    <a:pt x="583" y="93"/>
                  </a:cubicBezTo>
                  <a:cubicBezTo>
                    <a:pt x="584" y="94"/>
                    <a:pt x="583" y="94"/>
                    <a:pt x="583" y="95"/>
                  </a:cubicBezTo>
                  <a:cubicBezTo>
                    <a:pt x="584" y="96"/>
                    <a:pt x="586" y="96"/>
                    <a:pt x="586" y="97"/>
                  </a:cubicBezTo>
                  <a:cubicBezTo>
                    <a:pt x="583" y="96"/>
                    <a:pt x="583" y="96"/>
                    <a:pt x="583" y="96"/>
                  </a:cubicBezTo>
                  <a:cubicBezTo>
                    <a:pt x="582" y="97"/>
                    <a:pt x="587" y="100"/>
                    <a:pt x="589" y="101"/>
                  </a:cubicBezTo>
                  <a:cubicBezTo>
                    <a:pt x="588" y="100"/>
                    <a:pt x="587" y="100"/>
                    <a:pt x="587" y="99"/>
                  </a:cubicBezTo>
                  <a:cubicBezTo>
                    <a:pt x="588" y="100"/>
                    <a:pt x="588" y="99"/>
                    <a:pt x="589" y="100"/>
                  </a:cubicBezTo>
                  <a:cubicBezTo>
                    <a:pt x="591" y="102"/>
                    <a:pt x="589" y="101"/>
                    <a:pt x="590" y="103"/>
                  </a:cubicBezTo>
                  <a:cubicBezTo>
                    <a:pt x="592" y="103"/>
                    <a:pt x="591" y="104"/>
                    <a:pt x="591" y="104"/>
                  </a:cubicBezTo>
                  <a:cubicBezTo>
                    <a:pt x="592" y="104"/>
                    <a:pt x="593" y="104"/>
                    <a:pt x="594" y="105"/>
                  </a:cubicBezTo>
                  <a:cubicBezTo>
                    <a:pt x="594" y="105"/>
                    <a:pt x="593" y="106"/>
                    <a:pt x="594" y="106"/>
                  </a:cubicBezTo>
                  <a:cubicBezTo>
                    <a:pt x="601" y="108"/>
                    <a:pt x="603" y="115"/>
                    <a:pt x="610" y="118"/>
                  </a:cubicBezTo>
                  <a:cubicBezTo>
                    <a:pt x="610" y="119"/>
                    <a:pt x="612" y="120"/>
                    <a:pt x="613" y="122"/>
                  </a:cubicBezTo>
                  <a:cubicBezTo>
                    <a:pt x="613" y="121"/>
                    <a:pt x="612" y="119"/>
                    <a:pt x="612" y="118"/>
                  </a:cubicBezTo>
                  <a:cubicBezTo>
                    <a:pt x="610" y="116"/>
                    <a:pt x="604" y="112"/>
                    <a:pt x="603" y="109"/>
                  </a:cubicBezTo>
                  <a:cubicBezTo>
                    <a:pt x="605" y="110"/>
                    <a:pt x="607" y="112"/>
                    <a:pt x="608" y="113"/>
                  </a:cubicBezTo>
                  <a:cubicBezTo>
                    <a:pt x="608" y="113"/>
                    <a:pt x="608" y="112"/>
                    <a:pt x="609" y="113"/>
                  </a:cubicBezTo>
                  <a:cubicBezTo>
                    <a:pt x="611" y="114"/>
                    <a:pt x="612" y="116"/>
                    <a:pt x="614" y="117"/>
                  </a:cubicBezTo>
                  <a:cubicBezTo>
                    <a:pt x="616" y="119"/>
                    <a:pt x="618" y="120"/>
                    <a:pt x="620" y="122"/>
                  </a:cubicBezTo>
                  <a:cubicBezTo>
                    <a:pt x="623" y="125"/>
                    <a:pt x="627" y="128"/>
                    <a:pt x="629" y="131"/>
                  </a:cubicBezTo>
                  <a:cubicBezTo>
                    <a:pt x="628" y="130"/>
                    <a:pt x="629" y="129"/>
                    <a:pt x="629" y="128"/>
                  </a:cubicBezTo>
                  <a:cubicBezTo>
                    <a:pt x="626" y="127"/>
                    <a:pt x="623" y="125"/>
                    <a:pt x="622" y="122"/>
                  </a:cubicBezTo>
                  <a:cubicBezTo>
                    <a:pt x="620" y="121"/>
                    <a:pt x="617" y="119"/>
                    <a:pt x="615" y="117"/>
                  </a:cubicBezTo>
                  <a:cubicBezTo>
                    <a:pt x="612" y="114"/>
                    <a:pt x="610" y="112"/>
                    <a:pt x="608" y="111"/>
                  </a:cubicBezTo>
                  <a:cubicBezTo>
                    <a:pt x="608" y="109"/>
                    <a:pt x="603" y="105"/>
                    <a:pt x="605" y="104"/>
                  </a:cubicBezTo>
                  <a:cubicBezTo>
                    <a:pt x="603" y="103"/>
                    <a:pt x="599" y="101"/>
                    <a:pt x="599" y="100"/>
                  </a:cubicBezTo>
                  <a:cubicBezTo>
                    <a:pt x="601" y="101"/>
                    <a:pt x="601" y="100"/>
                    <a:pt x="603" y="101"/>
                  </a:cubicBezTo>
                  <a:cubicBezTo>
                    <a:pt x="601" y="100"/>
                    <a:pt x="600" y="99"/>
                    <a:pt x="598" y="97"/>
                  </a:cubicBezTo>
                  <a:cubicBezTo>
                    <a:pt x="598" y="96"/>
                    <a:pt x="600" y="97"/>
                    <a:pt x="598" y="95"/>
                  </a:cubicBezTo>
                  <a:cubicBezTo>
                    <a:pt x="593" y="92"/>
                    <a:pt x="586" y="88"/>
                    <a:pt x="582" y="83"/>
                  </a:cubicBezTo>
                  <a:cubicBezTo>
                    <a:pt x="583" y="82"/>
                    <a:pt x="588" y="86"/>
                    <a:pt x="590" y="87"/>
                  </a:cubicBezTo>
                  <a:cubicBezTo>
                    <a:pt x="588" y="85"/>
                    <a:pt x="593" y="89"/>
                    <a:pt x="593" y="88"/>
                  </a:cubicBezTo>
                  <a:cubicBezTo>
                    <a:pt x="591" y="87"/>
                    <a:pt x="592" y="85"/>
                    <a:pt x="594" y="86"/>
                  </a:cubicBezTo>
                  <a:cubicBezTo>
                    <a:pt x="595" y="87"/>
                    <a:pt x="596" y="88"/>
                    <a:pt x="595" y="89"/>
                  </a:cubicBezTo>
                  <a:cubicBezTo>
                    <a:pt x="597" y="90"/>
                    <a:pt x="598" y="91"/>
                    <a:pt x="599" y="91"/>
                  </a:cubicBezTo>
                  <a:cubicBezTo>
                    <a:pt x="595" y="88"/>
                    <a:pt x="599" y="89"/>
                    <a:pt x="597" y="88"/>
                  </a:cubicBezTo>
                  <a:cubicBezTo>
                    <a:pt x="597" y="88"/>
                    <a:pt x="596" y="88"/>
                    <a:pt x="595" y="87"/>
                  </a:cubicBezTo>
                  <a:cubicBezTo>
                    <a:pt x="596" y="86"/>
                    <a:pt x="592" y="85"/>
                    <a:pt x="590" y="85"/>
                  </a:cubicBezTo>
                  <a:cubicBezTo>
                    <a:pt x="589" y="82"/>
                    <a:pt x="581" y="80"/>
                    <a:pt x="578" y="76"/>
                  </a:cubicBezTo>
                  <a:cubicBezTo>
                    <a:pt x="580" y="77"/>
                    <a:pt x="582" y="77"/>
                    <a:pt x="584" y="79"/>
                  </a:cubicBezTo>
                  <a:cubicBezTo>
                    <a:pt x="585" y="78"/>
                    <a:pt x="587" y="79"/>
                    <a:pt x="590" y="80"/>
                  </a:cubicBezTo>
                  <a:cubicBezTo>
                    <a:pt x="591" y="82"/>
                    <a:pt x="589" y="81"/>
                    <a:pt x="589" y="81"/>
                  </a:cubicBezTo>
                  <a:cubicBezTo>
                    <a:pt x="591" y="82"/>
                    <a:pt x="594" y="82"/>
                    <a:pt x="595" y="85"/>
                  </a:cubicBezTo>
                  <a:cubicBezTo>
                    <a:pt x="594" y="84"/>
                    <a:pt x="590" y="83"/>
                    <a:pt x="592" y="84"/>
                  </a:cubicBezTo>
                  <a:cubicBezTo>
                    <a:pt x="594" y="84"/>
                    <a:pt x="596" y="85"/>
                    <a:pt x="598" y="86"/>
                  </a:cubicBezTo>
                  <a:cubicBezTo>
                    <a:pt x="600" y="86"/>
                    <a:pt x="602" y="87"/>
                    <a:pt x="603" y="88"/>
                  </a:cubicBezTo>
                  <a:cubicBezTo>
                    <a:pt x="604" y="88"/>
                    <a:pt x="604" y="87"/>
                    <a:pt x="603" y="87"/>
                  </a:cubicBezTo>
                  <a:cubicBezTo>
                    <a:pt x="606" y="89"/>
                    <a:pt x="609" y="90"/>
                    <a:pt x="612" y="92"/>
                  </a:cubicBezTo>
                  <a:cubicBezTo>
                    <a:pt x="615" y="94"/>
                    <a:pt x="617" y="96"/>
                    <a:pt x="618" y="97"/>
                  </a:cubicBezTo>
                  <a:cubicBezTo>
                    <a:pt x="620" y="99"/>
                    <a:pt x="624" y="102"/>
                    <a:pt x="625" y="102"/>
                  </a:cubicBezTo>
                  <a:cubicBezTo>
                    <a:pt x="623" y="101"/>
                    <a:pt x="624" y="99"/>
                    <a:pt x="622" y="98"/>
                  </a:cubicBezTo>
                  <a:cubicBezTo>
                    <a:pt x="624" y="100"/>
                    <a:pt x="626" y="100"/>
                    <a:pt x="628" y="101"/>
                  </a:cubicBezTo>
                  <a:cubicBezTo>
                    <a:pt x="628" y="102"/>
                    <a:pt x="632" y="105"/>
                    <a:pt x="633" y="106"/>
                  </a:cubicBezTo>
                  <a:cubicBezTo>
                    <a:pt x="633" y="107"/>
                    <a:pt x="630" y="103"/>
                    <a:pt x="630" y="105"/>
                  </a:cubicBezTo>
                  <a:cubicBezTo>
                    <a:pt x="633" y="108"/>
                    <a:pt x="637" y="112"/>
                    <a:pt x="641" y="116"/>
                  </a:cubicBezTo>
                  <a:cubicBezTo>
                    <a:pt x="645" y="120"/>
                    <a:pt x="649" y="124"/>
                    <a:pt x="652" y="128"/>
                  </a:cubicBezTo>
                  <a:cubicBezTo>
                    <a:pt x="650" y="127"/>
                    <a:pt x="647" y="122"/>
                    <a:pt x="646" y="123"/>
                  </a:cubicBezTo>
                  <a:cubicBezTo>
                    <a:pt x="646" y="124"/>
                    <a:pt x="648" y="125"/>
                    <a:pt x="649" y="127"/>
                  </a:cubicBezTo>
                  <a:cubicBezTo>
                    <a:pt x="650" y="128"/>
                    <a:pt x="651" y="130"/>
                    <a:pt x="653" y="132"/>
                  </a:cubicBezTo>
                  <a:cubicBezTo>
                    <a:pt x="652" y="133"/>
                    <a:pt x="651" y="132"/>
                    <a:pt x="649" y="130"/>
                  </a:cubicBezTo>
                  <a:cubicBezTo>
                    <a:pt x="650" y="128"/>
                    <a:pt x="642" y="122"/>
                    <a:pt x="646" y="122"/>
                  </a:cubicBezTo>
                  <a:cubicBezTo>
                    <a:pt x="643" y="120"/>
                    <a:pt x="639" y="117"/>
                    <a:pt x="638" y="114"/>
                  </a:cubicBezTo>
                  <a:cubicBezTo>
                    <a:pt x="637" y="113"/>
                    <a:pt x="637" y="115"/>
                    <a:pt x="635" y="113"/>
                  </a:cubicBezTo>
                  <a:cubicBezTo>
                    <a:pt x="635" y="112"/>
                    <a:pt x="636" y="113"/>
                    <a:pt x="637" y="113"/>
                  </a:cubicBezTo>
                  <a:cubicBezTo>
                    <a:pt x="635" y="112"/>
                    <a:pt x="631" y="109"/>
                    <a:pt x="628" y="106"/>
                  </a:cubicBezTo>
                  <a:cubicBezTo>
                    <a:pt x="624" y="103"/>
                    <a:pt x="620" y="100"/>
                    <a:pt x="617" y="99"/>
                  </a:cubicBezTo>
                  <a:cubicBezTo>
                    <a:pt x="617" y="98"/>
                    <a:pt x="617" y="97"/>
                    <a:pt x="617" y="97"/>
                  </a:cubicBezTo>
                  <a:cubicBezTo>
                    <a:pt x="616" y="97"/>
                    <a:pt x="614" y="96"/>
                    <a:pt x="613" y="96"/>
                  </a:cubicBezTo>
                  <a:cubicBezTo>
                    <a:pt x="616" y="97"/>
                    <a:pt x="615" y="98"/>
                    <a:pt x="616" y="99"/>
                  </a:cubicBezTo>
                  <a:cubicBezTo>
                    <a:pt x="616" y="99"/>
                    <a:pt x="620" y="101"/>
                    <a:pt x="620" y="102"/>
                  </a:cubicBezTo>
                  <a:cubicBezTo>
                    <a:pt x="620" y="103"/>
                    <a:pt x="618" y="101"/>
                    <a:pt x="618" y="101"/>
                  </a:cubicBezTo>
                  <a:cubicBezTo>
                    <a:pt x="618" y="102"/>
                    <a:pt x="619" y="102"/>
                    <a:pt x="619" y="102"/>
                  </a:cubicBezTo>
                  <a:cubicBezTo>
                    <a:pt x="618" y="102"/>
                    <a:pt x="617" y="101"/>
                    <a:pt x="617" y="102"/>
                  </a:cubicBezTo>
                  <a:cubicBezTo>
                    <a:pt x="620" y="104"/>
                    <a:pt x="625" y="105"/>
                    <a:pt x="625" y="108"/>
                  </a:cubicBezTo>
                  <a:cubicBezTo>
                    <a:pt x="623" y="106"/>
                    <a:pt x="624" y="108"/>
                    <a:pt x="622" y="107"/>
                  </a:cubicBezTo>
                  <a:cubicBezTo>
                    <a:pt x="620" y="104"/>
                    <a:pt x="615" y="101"/>
                    <a:pt x="613" y="101"/>
                  </a:cubicBezTo>
                  <a:cubicBezTo>
                    <a:pt x="618" y="103"/>
                    <a:pt x="616" y="105"/>
                    <a:pt x="618" y="107"/>
                  </a:cubicBezTo>
                  <a:cubicBezTo>
                    <a:pt x="615" y="105"/>
                    <a:pt x="617" y="105"/>
                    <a:pt x="615" y="104"/>
                  </a:cubicBezTo>
                  <a:cubicBezTo>
                    <a:pt x="614" y="105"/>
                    <a:pt x="615" y="107"/>
                    <a:pt x="617" y="109"/>
                  </a:cubicBezTo>
                  <a:cubicBezTo>
                    <a:pt x="615" y="107"/>
                    <a:pt x="615" y="109"/>
                    <a:pt x="614" y="108"/>
                  </a:cubicBezTo>
                  <a:cubicBezTo>
                    <a:pt x="616" y="110"/>
                    <a:pt x="619" y="112"/>
                    <a:pt x="617" y="112"/>
                  </a:cubicBezTo>
                  <a:cubicBezTo>
                    <a:pt x="618" y="113"/>
                    <a:pt x="621" y="116"/>
                    <a:pt x="621" y="116"/>
                  </a:cubicBezTo>
                  <a:cubicBezTo>
                    <a:pt x="620" y="116"/>
                    <a:pt x="616" y="112"/>
                    <a:pt x="616" y="113"/>
                  </a:cubicBezTo>
                  <a:cubicBezTo>
                    <a:pt x="622" y="116"/>
                    <a:pt x="625" y="120"/>
                    <a:pt x="627" y="124"/>
                  </a:cubicBezTo>
                  <a:cubicBezTo>
                    <a:pt x="630" y="129"/>
                    <a:pt x="632" y="133"/>
                    <a:pt x="638" y="136"/>
                  </a:cubicBezTo>
                  <a:cubicBezTo>
                    <a:pt x="636" y="137"/>
                    <a:pt x="638" y="139"/>
                    <a:pt x="639" y="140"/>
                  </a:cubicBezTo>
                  <a:cubicBezTo>
                    <a:pt x="637" y="140"/>
                    <a:pt x="635" y="139"/>
                    <a:pt x="633" y="138"/>
                  </a:cubicBezTo>
                  <a:cubicBezTo>
                    <a:pt x="633" y="137"/>
                    <a:pt x="632" y="137"/>
                    <a:pt x="631" y="136"/>
                  </a:cubicBezTo>
                  <a:cubicBezTo>
                    <a:pt x="629" y="134"/>
                    <a:pt x="632" y="135"/>
                    <a:pt x="630" y="133"/>
                  </a:cubicBezTo>
                  <a:cubicBezTo>
                    <a:pt x="629" y="134"/>
                    <a:pt x="629" y="134"/>
                    <a:pt x="630" y="135"/>
                  </a:cubicBezTo>
                  <a:cubicBezTo>
                    <a:pt x="627" y="133"/>
                    <a:pt x="627" y="131"/>
                    <a:pt x="623" y="128"/>
                  </a:cubicBezTo>
                  <a:cubicBezTo>
                    <a:pt x="621" y="128"/>
                    <a:pt x="620" y="126"/>
                    <a:pt x="620" y="128"/>
                  </a:cubicBezTo>
                  <a:cubicBezTo>
                    <a:pt x="624" y="131"/>
                    <a:pt x="625" y="133"/>
                    <a:pt x="629" y="135"/>
                  </a:cubicBezTo>
                  <a:cubicBezTo>
                    <a:pt x="627" y="135"/>
                    <a:pt x="629" y="140"/>
                    <a:pt x="631" y="139"/>
                  </a:cubicBezTo>
                  <a:cubicBezTo>
                    <a:pt x="630" y="138"/>
                    <a:pt x="629" y="137"/>
                    <a:pt x="629" y="137"/>
                  </a:cubicBezTo>
                  <a:cubicBezTo>
                    <a:pt x="629" y="137"/>
                    <a:pt x="629" y="136"/>
                    <a:pt x="630" y="136"/>
                  </a:cubicBezTo>
                  <a:cubicBezTo>
                    <a:pt x="632" y="139"/>
                    <a:pt x="634" y="139"/>
                    <a:pt x="634" y="141"/>
                  </a:cubicBezTo>
                  <a:cubicBezTo>
                    <a:pt x="633" y="140"/>
                    <a:pt x="632" y="138"/>
                    <a:pt x="631" y="139"/>
                  </a:cubicBezTo>
                  <a:cubicBezTo>
                    <a:pt x="633" y="141"/>
                    <a:pt x="631" y="139"/>
                    <a:pt x="632" y="141"/>
                  </a:cubicBezTo>
                  <a:cubicBezTo>
                    <a:pt x="634" y="142"/>
                    <a:pt x="638" y="146"/>
                    <a:pt x="639" y="148"/>
                  </a:cubicBezTo>
                  <a:cubicBezTo>
                    <a:pt x="638" y="149"/>
                    <a:pt x="638" y="149"/>
                    <a:pt x="638" y="149"/>
                  </a:cubicBezTo>
                  <a:cubicBezTo>
                    <a:pt x="636" y="146"/>
                    <a:pt x="633" y="146"/>
                    <a:pt x="635" y="147"/>
                  </a:cubicBezTo>
                  <a:cubicBezTo>
                    <a:pt x="639" y="151"/>
                    <a:pt x="642" y="151"/>
                    <a:pt x="643" y="151"/>
                  </a:cubicBezTo>
                  <a:cubicBezTo>
                    <a:pt x="645" y="152"/>
                    <a:pt x="643" y="152"/>
                    <a:pt x="644" y="153"/>
                  </a:cubicBezTo>
                  <a:cubicBezTo>
                    <a:pt x="645" y="153"/>
                    <a:pt x="648" y="155"/>
                    <a:pt x="649" y="156"/>
                  </a:cubicBezTo>
                  <a:cubicBezTo>
                    <a:pt x="648" y="156"/>
                    <a:pt x="648" y="154"/>
                    <a:pt x="650" y="155"/>
                  </a:cubicBezTo>
                  <a:cubicBezTo>
                    <a:pt x="651" y="157"/>
                    <a:pt x="653" y="160"/>
                    <a:pt x="655" y="162"/>
                  </a:cubicBezTo>
                  <a:cubicBezTo>
                    <a:pt x="657" y="165"/>
                    <a:pt x="659" y="167"/>
                    <a:pt x="660" y="169"/>
                  </a:cubicBezTo>
                  <a:cubicBezTo>
                    <a:pt x="659" y="169"/>
                    <a:pt x="658" y="168"/>
                    <a:pt x="659" y="170"/>
                  </a:cubicBezTo>
                  <a:cubicBezTo>
                    <a:pt x="660" y="169"/>
                    <a:pt x="662" y="175"/>
                    <a:pt x="664" y="176"/>
                  </a:cubicBezTo>
                  <a:cubicBezTo>
                    <a:pt x="665" y="176"/>
                    <a:pt x="663" y="174"/>
                    <a:pt x="664" y="173"/>
                  </a:cubicBezTo>
                  <a:cubicBezTo>
                    <a:pt x="666" y="177"/>
                    <a:pt x="666" y="175"/>
                    <a:pt x="668" y="177"/>
                  </a:cubicBezTo>
                  <a:cubicBezTo>
                    <a:pt x="669" y="180"/>
                    <a:pt x="675" y="188"/>
                    <a:pt x="677" y="190"/>
                  </a:cubicBezTo>
                  <a:cubicBezTo>
                    <a:pt x="677" y="188"/>
                    <a:pt x="674" y="187"/>
                    <a:pt x="674" y="185"/>
                  </a:cubicBezTo>
                  <a:cubicBezTo>
                    <a:pt x="676" y="186"/>
                    <a:pt x="676" y="184"/>
                    <a:pt x="678" y="185"/>
                  </a:cubicBezTo>
                  <a:cubicBezTo>
                    <a:pt x="678" y="187"/>
                    <a:pt x="681" y="190"/>
                    <a:pt x="682" y="191"/>
                  </a:cubicBezTo>
                  <a:cubicBezTo>
                    <a:pt x="680" y="188"/>
                    <a:pt x="680" y="187"/>
                    <a:pt x="682" y="189"/>
                  </a:cubicBezTo>
                  <a:cubicBezTo>
                    <a:pt x="679" y="183"/>
                    <a:pt x="676" y="181"/>
                    <a:pt x="673" y="175"/>
                  </a:cubicBezTo>
                  <a:cubicBezTo>
                    <a:pt x="672" y="175"/>
                    <a:pt x="672" y="175"/>
                    <a:pt x="671" y="175"/>
                  </a:cubicBezTo>
                  <a:cubicBezTo>
                    <a:pt x="671" y="174"/>
                    <a:pt x="669" y="172"/>
                    <a:pt x="669" y="171"/>
                  </a:cubicBezTo>
                  <a:cubicBezTo>
                    <a:pt x="670" y="171"/>
                    <a:pt x="672" y="175"/>
                    <a:pt x="673" y="174"/>
                  </a:cubicBezTo>
                  <a:cubicBezTo>
                    <a:pt x="672" y="172"/>
                    <a:pt x="667" y="167"/>
                    <a:pt x="668" y="167"/>
                  </a:cubicBezTo>
                  <a:cubicBezTo>
                    <a:pt x="666" y="164"/>
                    <a:pt x="666" y="164"/>
                    <a:pt x="666" y="164"/>
                  </a:cubicBezTo>
                  <a:cubicBezTo>
                    <a:pt x="665" y="165"/>
                    <a:pt x="659" y="157"/>
                    <a:pt x="662" y="158"/>
                  </a:cubicBezTo>
                  <a:cubicBezTo>
                    <a:pt x="660" y="155"/>
                    <a:pt x="656" y="151"/>
                    <a:pt x="657" y="149"/>
                  </a:cubicBezTo>
                  <a:cubicBezTo>
                    <a:pt x="660" y="154"/>
                    <a:pt x="662" y="156"/>
                    <a:pt x="665" y="159"/>
                  </a:cubicBezTo>
                  <a:cubicBezTo>
                    <a:pt x="664" y="158"/>
                    <a:pt x="665" y="157"/>
                    <a:pt x="663" y="155"/>
                  </a:cubicBezTo>
                  <a:cubicBezTo>
                    <a:pt x="663" y="156"/>
                    <a:pt x="662" y="155"/>
                    <a:pt x="661" y="154"/>
                  </a:cubicBezTo>
                  <a:cubicBezTo>
                    <a:pt x="661" y="153"/>
                    <a:pt x="659" y="151"/>
                    <a:pt x="659" y="151"/>
                  </a:cubicBezTo>
                  <a:cubicBezTo>
                    <a:pt x="660" y="150"/>
                    <a:pt x="659" y="149"/>
                    <a:pt x="659" y="148"/>
                  </a:cubicBezTo>
                  <a:cubicBezTo>
                    <a:pt x="662" y="150"/>
                    <a:pt x="664" y="154"/>
                    <a:pt x="666" y="157"/>
                  </a:cubicBezTo>
                  <a:cubicBezTo>
                    <a:pt x="666" y="157"/>
                    <a:pt x="666" y="156"/>
                    <a:pt x="665" y="155"/>
                  </a:cubicBezTo>
                  <a:cubicBezTo>
                    <a:pt x="664" y="154"/>
                    <a:pt x="663" y="153"/>
                    <a:pt x="664" y="153"/>
                  </a:cubicBezTo>
                  <a:cubicBezTo>
                    <a:pt x="664" y="152"/>
                    <a:pt x="665" y="154"/>
                    <a:pt x="666" y="154"/>
                  </a:cubicBezTo>
                  <a:cubicBezTo>
                    <a:pt x="665" y="153"/>
                    <a:pt x="662" y="150"/>
                    <a:pt x="662" y="149"/>
                  </a:cubicBezTo>
                  <a:cubicBezTo>
                    <a:pt x="663" y="150"/>
                    <a:pt x="665" y="152"/>
                    <a:pt x="666" y="152"/>
                  </a:cubicBezTo>
                  <a:cubicBezTo>
                    <a:pt x="668" y="154"/>
                    <a:pt x="669" y="156"/>
                    <a:pt x="670" y="159"/>
                  </a:cubicBezTo>
                  <a:cubicBezTo>
                    <a:pt x="669" y="157"/>
                    <a:pt x="673" y="161"/>
                    <a:pt x="675" y="160"/>
                  </a:cubicBezTo>
                  <a:cubicBezTo>
                    <a:pt x="671" y="158"/>
                    <a:pt x="667" y="155"/>
                    <a:pt x="667" y="150"/>
                  </a:cubicBezTo>
                  <a:cubicBezTo>
                    <a:pt x="664" y="148"/>
                    <a:pt x="660" y="143"/>
                    <a:pt x="659" y="140"/>
                  </a:cubicBezTo>
                  <a:cubicBezTo>
                    <a:pt x="660" y="142"/>
                    <a:pt x="662" y="143"/>
                    <a:pt x="663" y="143"/>
                  </a:cubicBezTo>
                  <a:cubicBezTo>
                    <a:pt x="663" y="141"/>
                    <a:pt x="658" y="139"/>
                    <a:pt x="657" y="136"/>
                  </a:cubicBezTo>
                  <a:cubicBezTo>
                    <a:pt x="658" y="137"/>
                    <a:pt x="658" y="138"/>
                    <a:pt x="658" y="137"/>
                  </a:cubicBezTo>
                  <a:cubicBezTo>
                    <a:pt x="657" y="135"/>
                    <a:pt x="656" y="135"/>
                    <a:pt x="655" y="135"/>
                  </a:cubicBezTo>
                  <a:cubicBezTo>
                    <a:pt x="654" y="134"/>
                    <a:pt x="653" y="131"/>
                    <a:pt x="655" y="132"/>
                  </a:cubicBezTo>
                  <a:cubicBezTo>
                    <a:pt x="657" y="134"/>
                    <a:pt x="658" y="136"/>
                    <a:pt x="660" y="138"/>
                  </a:cubicBezTo>
                  <a:cubicBezTo>
                    <a:pt x="661" y="139"/>
                    <a:pt x="663" y="141"/>
                    <a:pt x="664" y="143"/>
                  </a:cubicBezTo>
                  <a:cubicBezTo>
                    <a:pt x="667" y="147"/>
                    <a:pt x="670" y="151"/>
                    <a:pt x="673" y="155"/>
                  </a:cubicBezTo>
                  <a:cubicBezTo>
                    <a:pt x="672" y="154"/>
                    <a:pt x="671" y="153"/>
                    <a:pt x="670" y="152"/>
                  </a:cubicBezTo>
                  <a:cubicBezTo>
                    <a:pt x="669" y="150"/>
                    <a:pt x="668" y="149"/>
                    <a:pt x="667" y="148"/>
                  </a:cubicBezTo>
                  <a:cubicBezTo>
                    <a:pt x="666" y="145"/>
                    <a:pt x="664" y="144"/>
                    <a:pt x="662" y="143"/>
                  </a:cubicBezTo>
                  <a:cubicBezTo>
                    <a:pt x="665" y="145"/>
                    <a:pt x="665" y="148"/>
                    <a:pt x="667" y="148"/>
                  </a:cubicBezTo>
                  <a:cubicBezTo>
                    <a:pt x="669" y="151"/>
                    <a:pt x="668" y="153"/>
                    <a:pt x="671" y="155"/>
                  </a:cubicBezTo>
                  <a:cubicBezTo>
                    <a:pt x="669" y="153"/>
                    <a:pt x="671" y="154"/>
                    <a:pt x="672" y="154"/>
                  </a:cubicBezTo>
                  <a:cubicBezTo>
                    <a:pt x="673" y="156"/>
                    <a:pt x="673" y="156"/>
                    <a:pt x="675" y="159"/>
                  </a:cubicBezTo>
                  <a:cubicBezTo>
                    <a:pt x="676" y="158"/>
                    <a:pt x="680" y="165"/>
                    <a:pt x="681" y="164"/>
                  </a:cubicBezTo>
                  <a:cubicBezTo>
                    <a:pt x="675" y="159"/>
                    <a:pt x="672" y="150"/>
                    <a:pt x="668" y="145"/>
                  </a:cubicBezTo>
                  <a:cubicBezTo>
                    <a:pt x="667" y="143"/>
                    <a:pt x="668" y="147"/>
                    <a:pt x="667" y="145"/>
                  </a:cubicBezTo>
                  <a:cubicBezTo>
                    <a:pt x="666" y="144"/>
                    <a:pt x="666" y="143"/>
                    <a:pt x="666" y="143"/>
                  </a:cubicBezTo>
                  <a:cubicBezTo>
                    <a:pt x="668" y="143"/>
                    <a:pt x="666" y="142"/>
                    <a:pt x="666" y="139"/>
                  </a:cubicBezTo>
                  <a:cubicBezTo>
                    <a:pt x="669" y="142"/>
                    <a:pt x="667" y="142"/>
                    <a:pt x="669" y="144"/>
                  </a:cubicBezTo>
                  <a:cubicBezTo>
                    <a:pt x="670" y="146"/>
                    <a:pt x="673" y="147"/>
                    <a:pt x="674" y="148"/>
                  </a:cubicBezTo>
                  <a:cubicBezTo>
                    <a:pt x="673" y="149"/>
                    <a:pt x="672" y="148"/>
                    <a:pt x="672" y="148"/>
                  </a:cubicBezTo>
                  <a:cubicBezTo>
                    <a:pt x="673" y="149"/>
                    <a:pt x="673" y="150"/>
                    <a:pt x="674" y="151"/>
                  </a:cubicBezTo>
                  <a:cubicBezTo>
                    <a:pt x="674" y="150"/>
                    <a:pt x="675" y="150"/>
                    <a:pt x="675" y="151"/>
                  </a:cubicBezTo>
                  <a:cubicBezTo>
                    <a:pt x="675" y="153"/>
                    <a:pt x="675" y="155"/>
                    <a:pt x="678" y="158"/>
                  </a:cubicBezTo>
                  <a:cubicBezTo>
                    <a:pt x="678" y="158"/>
                    <a:pt x="677" y="157"/>
                    <a:pt x="678" y="157"/>
                  </a:cubicBezTo>
                  <a:cubicBezTo>
                    <a:pt x="679" y="160"/>
                    <a:pt x="682" y="164"/>
                    <a:pt x="683" y="166"/>
                  </a:cubicBezTo>
                  <a:cubicBezTo>
                    <a:pt x="684" y="167"/>
                    <a:pt x="685" y="169"/>
                    <a:pt x="687" y="171"/>
                  </a:cubicBezTo>
                  <a:cubicBezTo>
                    <a:pt x="686" y="172"/>
                    <a:pt x="691" y="177"/>
                    <a:pt x="690" y="178"/>
                  </a:cubicBezTo>
                  <a:cubicBezTo>
                    <a:pt x="690" y="178"/>
                    <a:pt x="691" y="178"/>
                    <a:pt x="691" y="179"/>
                  </a:cubicBezTo>
                  <a:cubicBezTo>
                    <a:pt x="694" y="178"/>
                    <a:pt x="686" y="169"/>
                    <a:pt x="686" y="166"/>
                  </a:cubicBezTo>
                  <a:cubicBezTo>
                    <a:pt x="688" y="170"/>
                    <a:pt x="688" y="168"/>
                    <a:pt x="687" y="166"/>
                  </a:cubicBezTo>
                  <a:cubicBezTo>
                    <a:pt x="689" y="169"/>
                    <a:pt x="691" y="172"/>
                    <a:pt x="692" y="174"/>
                  </a:cubicBezTo>
                  <a:cubicBezTo>
                    <a:pt x="693" y="177"/>
                    <a:pt x="693" y="179"/>
                    <a:pt x="694" y="178"/>
                  </a:cubicBezTo>
                  <a:cubicBezTo>
                    <a:pt x="695" y="180"/>
                    <a:pt x="697" y="185"/>
                    <a:pt x="697" y="184"/>
                  </a:cubicBezTo>
                  <a:cubicBezTo>
                    <a:pt x="696" y="181"/>
                    <a:pt x="697" y="184"/>
                    <a:pt x="698" y="183"/>
                  </a:cubicBezTo>
                  <a:cubicBezTo>
                    <a:pt x="698" y="181"/>
                    <a:pt x="695" y="179"/>
                    <a:pt x="695" y="177"/>
                  </a:cubicBezTo>
                  <a:cubicBezTo>
                    <a:pt x="695" y="177"/>
                    <a:pt x="698" y="182"/>
                    <a:pt x="697" y="179"/>
                  </a:cubicBezTo>
                  <a:cubicBezTo>
                    <a:pt x="695" y="176"/>
                    <a:pt x="695" y="176"/>
                    <a:pt x="693" y="175"/>
                  </a:cubicBezTo>
                  <a:cubicBezTo>
                    <a:pt x="693" y="174"/>
                    <a:pt x="693" y="173"/>
                    <a:pt x="693" y="172"/>
                  </a:cubicBezTo>
                  <a:cubicBezTo>
                    <a:pt x="692" y="171"/>
                    <a:pt x="692" y="173"/>
                    <a:pt x="691" y="171"/>
                  </a:cubicBezTo>
                  <a:cubicBezTo>
                    <a:pt x="692" y="168"/>
                    <a:pt x="685" y="160"/>
                    <a:pt x="683" y="155"/>
                  </a:cubicBezTo>
                  <a:cubicBezTo>
                    <a:pt x="687" y="160"/>
                    <a:pt x="690" y="164"/>
                    <a:pt x="693" y="168"/>
                  </a:cubicBezTo>
                  <a:cubicBezTo>
                    <a:pt x="696" y="173"/>
                    <a:pt x="698" y="177"/>
                    <a:pt x="701" y="180"/>
                  </a:cubicBezTo>
                  <a:cubicBezTo>
                    <a:pt x="700" y="179"/>
                    <a:pt x="700" y="179"/>
                    <a:pt x="701" y="180"/>
                  </a:cubicBezTo>
                  <a:cubicBezTo>
                    <a:pt x="702" y="182"/>
                    <a:pt x="702" y="182"/>
                    <a:pt x="702" y="182"/>
                  </a:cubicBezTo>
                  <a:cubicBezTo>
                    <a:pt x="702" y="182"/>
                    <a:pt x="702" y="183"/>
                    <a:pt x="702" y="184"/>
                  </a:cubicBezTo>
                  <a:cubicBezTo>
                    <a:pt x="704" y="186"/>
                    <a:pt x="703" y="187"/>
                    <a:pt x="704" y="190"/>
                  </a:cubicBezTo>
                  <a:cubicBezTo>
                    <a:pt x="706" y="192"/>
                    <a:pt x="709" y="197"/>
                    <a:pt x="711" y="202"/>
                  </a:cubicBezTo>
                  <a:cubicBezTo>
                    <a:pt x="714" y="207"/>
                    <a:pt x="715" y="211"/>
                    <a:pt x="716" y="214"/>
                  </a:cubicBezTo>
                  <a:cubicBezTo>
                    <a:pt x="717" y="215"/>
                    <a:pt x="717" y="216"/>
                    <a:pt x="718" y="218"/>
                  </a:cubicBezTo>
                  <a:cubicBezTo>
                    <a:pt x="719" y="220"/>
                    <a:pt x="720" y="222"/>
                    <a:pt x="721" y="224"/>
                  </a:cubicBezTo>
                  <a:cubicBezTo>
                    <a:pt x="722" y="228"/>
                    <a:pt x="724" y="233"/>
                    <a:pt x="724" y="235"/>
                  </a:cubicBezTo>
                  <a:cubicBezTo>
                    <a:pt x="724" y="235"/>
                    <a:pt x="725" y="234"/>
                    <a:pt x="725" y="235"/>
                  </a:cubicBezTo>
                  <a:cubicBezTo>
                    <a:pt x="726" y="237"/>
                    <a:pt x="727" y="241"/>
                    <a:pt x="728" y="245"/>
                  </a:cubicBezTo>
                  <a:cubicBezTo>
                    <a:pt x="728" y="246"/>
                    <a:pt x="729" y="248"/>
                    <a:pt x="729" y="249"/>
                  </a:cubicBezTo>
                  <a:cubicBezTo>
                    <a:pt x="729" y="250"/>
                    <a:pt x="730" y="251"/>
                    <a:pt x="730" y="251"/>
                  </a:cubicBezTo>
                  <a:cubicBezTo>
                    <a:pt x="730" y="251"/>
                    <a:pt x="730" y="250"/>
                    <a:pt x="731" y="251"/>
                  </a:cubicBezTo>
                  <a:cubicBezTo>
                    <a:pt x="731" y="253"/>
                    <a:pt x="730" y="253"/>
                    <a:pt x="731" y="255"/>
                  </a:cubicBezTo>
                  <a:cubicBezTo>
                    <a:pt x="733" y="258"/>
                    <a:pt x="732" y="264"/>
                    <a:pt x="735" y="269"/>
                  </a:cubicBezTo>
                  <a:cubicBezTo>
                    <a:pt x="736" y="267"/>
                    <a:pt x="734" y="265"/>
                    <a:pt x="734" y="266"/>
                  </a:cubicBezTo>
                  <a:close/>
                  <a:moveTo>
                    <a:pt x="635" y="109"/>
                  </a:moveTo>
                  <a:cubicBezTo>
                    <a:pt x="634" y="107"/>
                    <a:pt x="640" y="113"/>
                    <a:pt x="638" y="111"/>
                  </a:cubicBezTo>
                  <a:cubicBezTo>
                    <a:pt x="640" y="111"/>
                    <a:pt x="639" y="112"/>
                    <a:pt x="640" y="113"/>
                  </a:cubicBezTo>
                  <a:cubicBezTo>
                    <a:pt x="639" y="113"/>
                    <a:pt x="637" y="111"/>
                    <a:pt x="635" y="109"/>
                  </a:cubicBezTo>
                  <a:close/>
                  <a:moveTo>
                    <a:pt x="555" y="80"/>
                  </a:moveTo>
                  <a:cubicBezTo>
                    <a:pt x="553" y="78"/>
                    <a:pt x="551" y="78"/>
                    <a:pt x="550" y="77"/>
                  </a:cubicBezTo>
                  <a:cubicBezTo>
                    <a:pt x="550" y="76"/>
                    <a:pt x="554" y="78"/>
                    <a:pt x="556" y="79"/>
                  </a:cubicBezTo>
                  <a:cubicBezTo>
                    <a:pt x="554" y="76"/>
                    <a:pt x="548" y="75"/>
                    <a:pt x="545" y="74"/>
                  </a:cubicBezTo>
                  <a:cubicBezTo>
                    <a:pt x="544" y="73"/>
                    <a:pt x="545" y="73"/>
                    <a:pt x="544" y="72"/>
                  </a:cubicBezTo>
                  <a:cubicBezTo>
                    <a:pt x="545" y="72"/>
                    <a:pt x="547" y="74"/>
                    <a:pt x="545" y="74"/>
                  </a:cubicBezTo>
                  <a:cubicBezTo>
                    <a:pt x="548" y="73"/>
                    <a:pt x="554" y="77"/>
                    <a:pt x="554" y="75"/>
                  </a:cubicBezTo>
                  <a:cubicBezTo>
                    <a:pt x="556" y="77"/>
                    <a:pt x="558" y="78"/>
                    <a:pt x="560" y="79"/>
                  </a:cubicBezTo>
                  <a:cubicBezTo>
                    <a:pt x="561" y="79"/>
                    <a:pt x="565" y="80"/>
                    <a:pt x="566" y="82"/>
                  </a:cubicBezTo>
                  <a:cubicBezTo>
                    <a:pt x="563" y="82"/>
                    <a:pt x="559" y="80"/>
                    <a:pt x="555" y="80"/>
                  </a:cubicBezTo>
                  <a:close/>
                  <a:moveTo>
                    <a:pt x="595" y="115"/>
                  </a:moveTo>
                  <a:cubicBezTo>
                    <a:pt x="593" y="113"/>
                    <a:pt x="593" y="113"/>
                    <a:pt x="589" y="111"/>
                  </a:cubicBezTo>
                  <a:cubicBezTo>
                    <a:pt x="591" y="111"/>
                    <a:pt x="591" y="112"/>
                    <a:pt x="590" y="110"/>
                  </a:cubicBezTo>
                  <a:cubicBezTo>
                    <a:pt x="591" y="109"/>
                    <a:pt x="591" y="110"/>
                    <a:pt x="593" y="111"/>
                  </a:cubicBezTo>
                  <a:cubicBezTo>
                    <a:pt x="593" y="113"/>
                    <a:pt x="594" y="113"/>
                    <a:pt x="596" y="115"/>
                  </a:cubicBezTo>
                  <a:cubicBezTo>
                    <a:pt x="596" y="116"/>
                    <a:pt x="595" y="115"/>
                    <a:pt x="595" y="115"/>
                  </a:cubicBezTo>
                  <a:close/>
                  <a:moveTo>
                    <a:pt x="529" y="74"/>
                  </a:moveTo>
                  <a:cubicBezTo>
                    <a:pt x="532" y="75"/>
                    <a:pt x="532" y="75"/>
                    <a:pt x="536" y="77"/>
                  </a:cubicBezTo>
                  <a:cubicBezTo>
                    <a:pt x="535" y="77"/>
                    <a:pt x="533" y="77"/>
                    <a:pt x="532" y="76"/>
                  </a:cubicBezTo>
                  <a:cubicBezTo>
                    <a:pt x="530" y="76"/>
                    <a:pt x="529" y="75"/>
                    <a:pt x="529" y="74"/>
                  </a:cubicBezTo>
                  <a:close/>
                  <a:moveTo>
                    <a:pt x="358" y="58"/>
                  </a:moveTo>
                  <a:cubicBezTo>
                    <a:pt x="358" y="58"/>
                    <a:pt x="359" y="57"/>
                    <a:pt x="361" y="56"/>
                  </a:cubicBezTo>
                  <a:cubicBezTo>
                    <a:pt x="362" y="58"/>
                    <a:pt x="362" y="58"/>
                    <a:pt x="362" y="58"/>
                  </a:cubicBezTo>
                  <a:cubicBezTo>
                    <a:pt x="360" y="58"/>
                    <a:pt x="359" y="58"/>
                    <a:pt x="358" y="58"/>
                  </a:cubicBezTo>
                  <a:close/>
                  <a:moveTo>
                    <a:pt x="342" y="68"/>
                  </a:moveTo>
                  <a:cubicBezTo>
                    <a:pt x="341" y="68"/>
                    <a:pt x="341" y="68"/>
                    <a:pt x="340" y="69"/>
                  </a:cubicBezTo>
                  <a:cubicBezTo>
                    <a:pt x="338" y="68"/>
                    <a:pt x="335" y="68"/>
                    <a:pt x="333" y="70"/>
                  </a:cubicBezTo>
                  <a:cubicBezTo>
                    <a:pt x="334" y="67"/>
                    <a:pt x="337" y="68"/>
                    <a:pt x="340" y="67"/>
                  </a:cubicBezTo>
                  <a:cubicBezTo>
                    <a:pt x="342" y="67"/>
                    <a:pt x="342" y="67"/>
                    <a:pt x="342" y="68"/>
                  </a:cubicBezTo>
                  <a:close/>
                  <a:moveTo>
                    <a:pt x="370" y="66"/>
                  </a:moveTo>
                  <a:cubicBezTo>
                    <a:pt x="367" y="67"/>
                    <a:pt x="368" y="65"/>
                    <a:pt x="365" y="66"/>
                  </a:cubicBezTo>
                  <a:cubicBezTo>
                    <a:pt x="366" y="65"/>
                    <a:pt x="370" y="65"/>
                    <a:pt x="370" y="66"/>
                  </a:cubicBezTo>
                  <a:close/>
                  <a:moveTo>
                    <a:pt x="456" y="81"/>
                  </a:moveTo>
                  <a:cubicBezTo>
                    <a:pt x="456" y="82"/>
                    <a:pt x="453" y="82"/>
                    <a:pt x="453" y="82"/>
                  </a:cubicBezTo>
                  <a:cubicBezTo>
                    <a:pt x="451" y="82"/>
                    <a:pt x="453" y="82"/>
                    <a:pt x="452" y="81"/>
                  </a:cubicBezTo>
                  <a:cubicBezTo>
                    <a:pt x="453" y="82"/>
                    <a:pt x="454" y="81"/>
                    <a:pt x="456" y="81"/>
                  </a:cubicBezTo>
                  <a:close/>
                  <a:moveTo>
                    <a:pt x="469" y="102"/>
                  </a:moveTo>
                  <a:cubicBezTo>
                    <a:pt x="469" y="102"/>
                    <a:pt x="466" y="101"/>
                    <a:pt x="468" y="101"/>
                  </a:cubicBezTo>
                  <a:cubicBezTo>
                    <a:pt x="466" y="101"/>
                    <a:pt x="465" y="101"/>
                    <a:pt x="465" y="100"/>
                  </a:cubicBezTo>
                  <a:cubicBezTo>
                    <a:pt x="464" y="100"/>
                    <a:pt x="464" y="101"/>
                    <a:pt x="464" y="101"/>
                  </a:cubicBezTo>
                  <a:cubicBezTo>
                    <a:pt x="462" y="100"/>
                    <a:pt x="462" y="100"/>
                    <a:pt x="460" y="100"/>
                  </a:cubicBezTo>
                  <a:cubicBezTo>
                    <a:pt x="460" y="99"/>
                    <a:pt x="461" y="99"/>
                    <a:pt x="463" y="99"/>
                  </a:cubicBezTo>
                  <a:cubicBezTo>
                    <a:pt x="461" y="98"/>
                    <a:pt x="459" y="97"/>
                    <a:pt x="457" y="96"/>
                  </a:cubicBezTo>
                  <a:cubicBezTo>
                    <a:pt x="455" y="96"/>
                    <a:pt x="458" y="97"/>
                    <a:pt x="456" y="97"/>
                  </a:cubicBezTo>
                  <a:cubicBezTo>
                    <a:pt x="454" y="97"/>
                    <a:pt x="454" y="96"/>
                    <a:pt x="452" y="96"/>
                  </a:cubicBezTo>
                  <a:cubicBezTo>
                    <a:pt x="454" y="96"/>
                    <a:pt x="457" y="95"/>
                    <a:pt x="459" y="97"/>
                  </a:cubicBezTo>
                  <a:cubicBezTo>
                    <a:pt x="460" y="97"/>
                    <a:pt x="461" y="96"/>
                    <a:pt x="462" y="97"/>
                  </a:cubicBezTo>
                  <a:cubicBezTo>
                    <a:pt x="462" y="96"/>
                    <a:pt x="467" y="98"/>
                    <a:pt x="466" y="96"/>
                  </a:cubicBezTo>
                  <a:cubicBezTo>
                    <a:pt x="464" y="96"/>
                    <a:pt x="468" y="97"/>
                    <a:pt x="465" y="96"/>
                  </a:cubicBezTo>
                  <a:cubicBezTo>
                    <a:pt x="465" y="95"/>
                    <a:pt x="464" y="95"/>
                    <a:pt x="464" y="94"/>
                  </a:cubicBezTo>
                  <a:cubicBezTo>
                    <a:pt x="460" y="94"/>
                    <a:pt x="456" y="93"/>
                    <a:pt x="453" y="92"/>
                  </a:cubicBezTo>
                  <a:cubicBezTo>
                    <a:pt x="452" y="92"/>
                    <a:pt x="453" y="92"/>
                    <a:pt x="452" y="93"/>
                  </a:cubicBezTo>
                  <a:cubicBezTo>
                    <a:pt x="449" y="91"/>
                    <a:pt x="446" y="91"/>
                    <a:pt x="444" y="91"/>
                  </a:cubicBezTo>
                  <a:cubicBezTo>
                    <a:pt x="442" y="90"/>
                    <a:pt x="439" y="90"/>
                    <a:pt x="437" y="89"/>
                  </a:cubicBezTo>
                  <a:cubicBezTo>
                    <a:pt x="436" y="87"/>
                    <a:pt x="440" y="88"/>
                    <a:pt x="440" y="87"/>
                  </a:cubicBezTo>
                  <a:cubicBezTo>
                    <a:pt x="443" y="88"/>
                    <a:pt x="439" y="88"/>
                    <a:pt x="438" y="88"/>
                  </a:cubicBezTo>
                  <a:cubicBezTo>
                    <a:pt x="440" y="90"/>
                    <a:pt x="444" y="88"/>
                    <a:pt x="443" y="90"/>
                  </a:cubicBezTo>
                  <a:cubicBezTo>
                    <a:pt x="444" y="90"/>
                    <a:pt x="444" y="90"/>
                    <a:pt x="446" y="90"/>
                  </a:cubicBezTo>
                  <a:cubicBezTo>
                    <a:pt x="448" y="90"/>
                    <a:pt x="445" y="90"/>
                    <a:pt x="446" y="89"/>
                  </a:cubicBezTo>
                  <a:cubicBezTo>
                    <a:pt x="448" y="90"/>
                    <a:pt x="449" y="90"/>
                    <a:pt x="453" y="91"/>
                  </a:cubicBezTo>
                  <a:cubicBezTo>
                    <a:pt x="453" y="90"/>
                    <a:pt x="451" y="89"/>
                    <a:pt x="450" y="89"/>
                  </a:cubicBezTo>
                  <a:cubicBezTo>
                    <a:pt x="451" y="89"/>
                    <a:pt x="454" y="89"/>
                    <a:pt x="455" y="90"/>
                  </a:cubicBezTo>
                  <a:cubicBezTo>
                    <a:pt x="456" y="90"/>
                    <a:pt x="454" y="89"/>
                    <a:pt x="456" y="89"/>
                  </a:cubicBezTo>
                  <a:cubicBezTo>
                    <a:pt x="458" y="89"/>
                    <a:pt x="460" y="90"/>
                    <a:pt x="463" y="91"/>
                  </a:cubicBezTo>
                  <a:cubicBezTo>
                    <a:pt x="464" y="91"/>
                    <a:pt x="461" y="90"/>
                    <a:pt x="461" y="90"/>
                  </a:cubicBezTo>
                  <a:cubicBezTo>
                    <a:pt x="462" y="89"/>
                    <a:pt x="462" y="91"/>
                    <a:pt x="465" y="91"/>
                  </a:cubicBezTo>
                  <a:cubicBezTo>
                    <a:pt x="465" y="91"/>
                    <a:pt x="464" y="91"/>
                    <a:pt x="464" y="92"/>
                  </a:cubicBezTo>
                  <a:cubicBezTo>
                    <a:pt x="465" y="93"/>
                    <a:pt x="466" y="91"/>
                    <a:pt x="468" y="92"/>
                  </a:cubicBezTo>
                  <a:cubicBezTo>
                    <a:pt x="466" y="93"/>
                    <a:pt x="464" y="93"/>
                    <a:pt x="462" y="93"/>
                  </a:cubicBezTo>
                  <a:cubicBezTo>
                    <a:pt x="464" y="94"/>
                    <a:pt x="465" y="93"/>
                    <a:pt x="468" y="95"/>
                  </a:cubicBezTo>
                  <a:cubicBezTo>
                    <a:pt x="468" y="94"/>
                    <a:pt x="466" y="93"/>
                    <a:pt x="469" y="94"/>
                  </a:cubicBezTo>
                  <a:cubicBezTo>
                    <a:pt x="469" y="93"/>
                    <a:pt x="469" y="92"/>
                    <a:pt x="468" y="92"/>
                  </a:cubicBezTo>
                  <a:cubicBezTo>
                    <a:pt x="471" y="93"/>
                    <a:pt x="474" y="92"/>
                    <a:pt x="477" y="94"/>
                  </a:cubicBezTo>
                  <a:cubicBezTo>
                    <a:pt x="475" y="95"/>
                    <a:pt x="472" y="92"/>
                    <a:pt x="470" y="93"/>
                  </a:cubicBezTo>
                  <a:cubicBezTo>
                    <a:pt x="470" y="94"/>
                    <a:pt x="473" y="94"/>
                    <a:pt x="473" y="94"/>
                  </a:cubicBezTo>
                  <a:cubicBezTo>
                    <a:pt x="474" y="94"/>
                    <a:pt x="474" y="94"/>
                    <a:pt x="474" y="94"/>
                  </a:cubicBezTo>
                  <a:cubicBezTo>
                    <a:pt x="474" y="94"/>
                    <a:pt x="474" y="95"/>
                    <a:pt x="475" y="95"/>
                  </a:cubicBezTo>
                  <a:cubicBezTo>
                    <a:pt x="474" y="95"/>
                    <a:pt x="472" y="95"/>
                    <a:pt x="470" y="94"/>
                  </a:cubicBezTo>
                  <a:cubicBezTo>
                    <a:pt x="470" y="95"/>
                    <a:pt x="471" y="95"/>
                    <a:pt x="471" y="96"/>
                  </a:cubicBezTo>
                  <a:cubicBezTo>
                    <a:pt x="472" y="95"/>
                    <a:pt x="475" y="95"/>
                    <a:pt x="478" y="96"/>
                  </a:cubicBezTo>
                  <a:cubicBezTo>
                    <a:pt x="479" y="95"/>
                    <a:pt x="475" y="95"/>
                    <a:pt x="476" y="94"/>
                  </a:cubicBezTo>
                  <a:cubicBezTo>
                    <a:pt x="478" y="95"/>
                    <a:pt x="477" y="95"/>
                    <a:pt x="479" y="95"/>
                  </a:cubicBezTo>
                  <a:cubicBezTo>
                    <a:pt x="479" y="95"/>
                    <a:pt x="477" y="95"/>
                    <a:pt x="477" y="94"/>
                  </a:cubicBezTo>
                  <a:cubicBezTo>
                    <a:pt x="479" y="94"/>
                    <a:pt x="479" y="95"/>
                    <a:pt x="480" y="95"/>
                  </a:cubicBezTo>
                  <a:cubicBezTo>
                    <a:pt x="480" y="95"/>
                    <a:pt x="478" y="96"/>
                    <a:pt x="479" y="97"/>
                  </a:cubicBezTo>
                  <a:cubicBezTo>
                    <a:pt x="481" y="97"/>
                    <a:pt x="481" y="96"/>
                    <a:pt x="481" y="95"/>
                  </a:cubicBezTo>
                  <a:cubicBezTo>
                    <a:pt x="483" y="96"/>
                    <a:pt x="483" y="95"/>
                    <a:pt x="485" y="96"/>
                  </a:cubicBezTo>
                  <a:cubicBezTo>
                    <a:pt x="485" y="96"/>
                    <a:pt x="484" y="96"/>
                    <a:pt x="485" y="97"/>
                  </a:cubicBezTo>
                  <a:cubicBezTo>
                    <a:pt x="484" y="97"/>
                    <a:pt x="482" y="96"/>
                    <a:pt x="482" y="96"/>
                  </a:cubicBezTo>
                  <a:cubicBezTo>
                    <a:pt x="483" y="97"/>
                    <a:pt x="482" y="97"/>
                    <a:pt x="482" y="98"/>
                  </a:cubicBezTo>
                  <a:cubicBezTo>
                    <a:pt x="480" y="97"/>
                    <a:pt x="478" y="98"/>
                    <a:pt x="477" y="99"/>
                  </a:cubicBezTo>
                  <a:cubicBezTo>
                    <a:pt x="477" y="98"/>
                    <a:pt x="476" y="97"/>
                    <a:pt x="476" y="96"/>
                  </a:cubicBezTo>
                  <a:cubicBezTo>
                    <a:pt x="472" y="95"/>
                    <a:pt x="473" y="97"/>
                    <a:pt x="469" y="96"/>
                  </a:cubicBezTo>
                  <a:cubicBezTo>
                    <a:pt x="470" y="97"/>
                    <a:pt x="470" y="97"/>
                    <a:pt x="472" y="98"/>
                  </a:cubicBezTo>
                  <a:cubicBezTo>
                    <a:pt x="469" y="98"/>
                    <a:pt x="468" y="95"/>
                    <a:pt x="466" y="95"/>
                  </a:cubicBezTo>
                  <a:cubicBezTo>
                    <a:pt x="467" y="97"/>
                    <a:pt x="471" y="100"/>
                    <a:pt x="475" y="99"/>
                  </a:cubicBezTo>
                  <a:cubicBezTo>
                    <a:pt x="477" y="99"/>
                    <a:pt x="478" y="100"/>
                    <a:pt x="479" y="102"/>
                  </a:cubicBezTo>
                  <a:cubicBezTo>
                    <a:pt x="477" y="100"/>
                    <a:pt x="474" y="100"/>
                    <a:pt x="472" y="100"/>
                  </a:cubicBezTo>
                  <a:cubicBezTo>
                    <a:pt x="470" y="100"/>
                    <a:pt x="469" y="100"/>
                    <a:pt x="469" y="101"/>
                  </a:cubicBezTo>
                  <a:cubicBezTo>
                    <a:pt x="467" y="100"/>
                    <a:pt x="466" y="99"/>
                    <a:pt x="463" y="98"/>
                  </a:cubicBezTo>
                  <a:cubicBezTo>
                    <a:pt x="464" y="100"/>
                    <a:pt x="467" y="101"/>
                    <a:pt x="469" y="102"/>
                  </a:cubicBezTo>
                  <a:close/>
                  <a:moveTo>
                    <a:pt x="442" y="88"/>
                  </a:moveTo>
                  <a:cubicBezTo>
                    <a:pt x="443" y="88"/>
                    <a:pt x="443" y="88"/>
                    <a:pt x="444" y="88"/>
                  </a:cubicBezTo>
                  <a:cubicBezTo>
                    <a:pt x="443" y="88"/>
                    <a:pt x="444" y="89"/>
                    <a:pt x="444" y="89"/>
                  </a:cubicBezTo>
                  <a:cubicBezTo>
                    <a:pt x="442" y="89"/>
                    <a:pt x="442" y="88"/>
                    <a:pt x="442" y="88"/>
                  </a:cubicBezTo>
                  <a:close/>
                  <a:moveTo>
                    <a:pt x="535" y="128"/>
                  </a:moveTo>
                  <a:cubicBezTo>
                    <a:pt x="535" y="128"/>
                    <a:pt x="535" y="128"/>
                    <a:pt x="536" y="129"/>
                  </a:cubicBezTo>
                  <a:cubicBezTo>
                    <a:pt x="536" y="129"/>
                    <a:pt x="535" y="128"/>
                    <a:pt x="534" y="129"/>
                  </a:cubicBezTo>
                  <a:cubicBezTo>
                    <a:pt x="533" y="128"/>
                    <a:pt x="534" y="127"/>
                    <a:pt x="535" y="128"/>
                  </a:cubicBezTo>
                  <a:close/>
                  <a:moveTo>
                    <a:pt x="208" y="418"/>
                  </a:moveTo>
                  <a:cubicBezTo>
                    <a:pt x="207" y="417"/>
                    <a:pt x="207" y="417"/>
                    <a:pt x="206" y="416"/>
                  </a:cubicBezTo>
                  <a:cubicBezTo>
                    <a:pt x="207" y="415"/>
                    <a:pt x="207" y="417"/>
                    <a:pt x="208" y="416"/>
                  </a:cubicBezTo>
                  <a:cubicBezTo>
                    <a:pt x="208" y="417"/>
                    <a:pt x="207" y="417"/>
                    <a:pt x="208" y="418"/>
                  </a:cubicBezTo>
                  <a:close/>
                  <a:moveTo>
                    <a:pt x="196" y="475"/>
                  </a:moveTo>
                  <a:cubicBezTo>
                    <a:pt x="195" y="475"/>
                    <a:pt x="193" y="470"/>
                    <a:pt x="193" y="472"/>
                  </a:cubicBezTo>
                  <a:cubicBezTo>
                    <a:pt x="192" y="472"/>
                    <a:pt x="193" y="470"/>
                    <a:pt x="193" y="469"/>
                  </a:cubicBezTo>
                  <a:cubicBezTo>
                    <a:pt x="193" y="470"/>
                    <a:pt x="195" y="472"/>
                    <a:pt x="194" y="472"/>
                  </a:cubicBezTo>
                  <a:cubicBezTo>
                    <a:pt x="194" y="473"/>
                    <a:pt x="195" y="472"/>
                    <a:pt x="195" y="472"/>
                  </a:cubicBezTo>
                  <a:cubicBezTo>
                    <a:pt x="196" y="473"/>
                    <a:pt x="195" y="474"/>
                    <a:pt x="196" y="475"/>
                  </a:cubicBezTo>
                  <a:close/>
                  <a:moveTo>
                    <a:pt x="188" y="477"/>
                  </a:moveTo>
                  <a:cubicBezTo>
                    <a:pt x="187" y="477"/>
                    <a:pt x="186" y="475"/>
                    <a:pt x="187" y="475"/>
                  </a:cubicBezTo>
                  <a:cubicBezTo>
                    <a:pt x="188" y="476"/>
                    <a:pt x="187" y="476"/>
                    <a:pt x="188" y="477"/>
                  </a:cubicBezTo>
                  <a:close/>
                  <a:moveTo>
                    <a:pt x="192" y="521"/>
                  </a:moveTo>
                  <a:cubicBezTo>
                    <a:pt x="191" y="520"/>
                    <a:pt x="191" y="520"/>
                    <a:pt x="190" y="519"/>
                  </a:cubicBezTo>
                  <a:cubicBezTo>
                    <a:pt x="190" y="519"/>
                    <a:pt x="191" y="519"/>
                    <a:pt x="192" y="520"/>
                  </a:cubicBezTo>
                  <a:cubicBezTo>
                    <a:pt x="192" y="519"/>
                    <a:pt x="192" y="519"/>
                    <a:pt x="191" y="519"/>
                  </a:cubicBezTo>
                  <a:cubicBezTo>
                    <a:pt x="191" y="519"/>
                    <a:pt x="192" y="519"/>
                    <a:pt x="192" y="519"/>
                  </a:cubicBezTo>
                  <a:cubicBezTo>
                    <a:pt x="193" y="520"/>
                    <a:pt x="193" y="520"/>
                    <a:pt x="193" y="520"/>
                  </a:cubicBezTo>
                  <a:cubicBezTo>
                    <a:pt x="192" y="520"/>
                    <a:pt x="192" y="520"/>
                    <a:pt x="192" y="521"/>
                  </a:cubicBezTo>
                  <a:close/>
                  <a:moveTo>
                    <a:pt x="99" y="543"/>
                  </a:moveTo>
                  <a:cubicBezTo>
                    <a:pt x="98" y="540"/>
                    <a:pt x="97" y="539"/>
                    <a:pt x="95" y="535"/>
                  </a:cubicBezTo>
                  <a:cubicBezTo>
                    <a:pt x="96" y="534"/>
                    <a:pt x="95" y="531"/>
                    <a:pt x="97" y="534"/>
                  </a:cubicBezTo>
                  <a:cubicBezTo>
                    <a:pt x="98" y="536"/>
                    <a:pt x="97" y="536"/>
                    <a:pt x="97" y="538"/>
                  </a:cubicBezTo>
                  <a:cubicBezTo>
                    <a:pt x="98" y="539"/>
                    <a:pt x="99" y="540"/>
                    <a:pt x="100" y="542"/>
                  </a:cubicBezTo>
                  <a:cubicBezTo>
                    <a:pt x="99" y="542"/>
                    <a:pt x="100" y="543"/>
                    <a:pt x="99" y="543"/>
                  </a:cubicBezTo>
                  <a:close/>
                  <a:moveTo>
                    <a:pt x="4" y="336"/>
                  </a:moveTo>
                  <a:cubicBezTo>
                    <a:pt x="5" y="333"/>
                    <a:pt x="5" y="333"/>
                    <a:pt x="5" y="333"/>
                  </a:cubicBezTo>
                  <a:cubicBezTo>
                    <a:pt x="5" y="333"/>
                    <a:pt x="5" y="330"/>
                    <a:pt x="6" y="329"/>
                  </a:cubicBezTo>
                  <a:cubicBezTo>
                    <a:pt x="5" y="332"/>
                    <a:pt x="7" y="330"/>
                    <a:pt x="6" y="335"/>
                  </a:cubicBezTo>
                  <a:cubicBezTo>
                    <a:pt x="5" y="335"/>
                    <a:pt x="5" y="336"/>
                    <a:pt x="4" y="336"/>
                  </a:cubicBezTo>
                  <a:close/>
                  <a:moveTo>
                    <a:pt x="569" y="48"/>
                  </a:moveTo>
                  <a:cubicBezTo>
                    <a:pt x="571" y="48"/>
                    <a:pt x="573" y="50"/>
                    <a:pt x="573" y="51"/>
                  </a:cubicBezTo>
                  <a:cubicBezTo>
                    <a:pt x="570" y="49"/>
                    <a:pt x="571" y="49"/>
                    <a:pt x="569" y="48"/>
                  </a:cubicBezTo>
                  <a:close/>
                  <a:moveTo>
                    <a:pt x="721" y="219"/>
                  </a:moveTo>
                  <a:cubicBezTo>
                    <a:pt x="720" y="219"/>
                    <a:pt x="719" y="217"/>
                    <a:pt x="718" y="215"/>
                  </a:cubicBezTo>
                  <a:cubicBezTo>
                    <a:pt x="719" y="214"/>
                    <a:pt x="721" y="217"/>
                    <a:pt x="721" y="219"/>
                  </a:cubicBezTo>
                  <a:close/>
                  <a:moveTo>
                    <a:pt x="708" y="191"/>
                  </a:moveTo>
                  <a:cubicBezTo>
                    <a:pt x="706" y="189"/>
                    <a:pt x="706" y="187"/>
                    <a:pt x="705" y="185"/>
                  </a:cubicBezTo>
                  <a:cubicBezTo>
                    <a:pt x="706" y="184"/>
                    <a:pt x="706" y="184"/>
                    <a:pt x="706" y="184"/>
                  </a:cubicBezTo>
                  <a:cubicBezTo>
                    <a:pt x="707" y="187"/>
                    <a:pt x="708" y="189"/>
                    <a:pt x="708" y="191"/>
                  </a:cubicBezTo>
                  <a:close/>
                  <a:moveTo>
                    <a:pt x="684" y="166"/>
                  </a:moveTo>
                  <a:cubicBezTo>
                    <a:pt x="682" y="163"/>
                    <a:pt x="683" y="164"/>
                    <a:pt x="680" y="161"/>
                  </a:cubicBezTo>
                  <a:cubicBezTo>
                    <a:pt x="680" y="159"/>
                    <a:pt x="682" y="163"/>
                    <a:pt x="683" y="162"/>
                  </a:cubicBezTo>
                  <a:cubicBezTo>
                    <a:pt x="683" y="162"/>
                    <a:pt x="679" y="158"/>
                    <a:pt x="681" y="158"/>
                  </a:cubicBezTo>
                  <a:cubicBezTo>
                    <a:pt x="683" y="161"/>
                    <a:pt x="683" y="163"/>
                    <a:pt x="685" y="165"/>
                  </a:cubicBezTo>
                  <a:cubicBezTo>
                    <a:pt x="686" y="167"/>
                    <a:pt x="685" y="165"/>
                    <a:pt x="684" y="166"/>
                  </a:cubicBezTo>
                  <a:close/>
                  <a:moveTo>
                    <a:pt x="679" y="157"/>
                  </a:moveTo>
                  <a:cubicBezTo>
                    <a:pt x="678" y="156"/>
                    <a:pt x="677" y="154"/>
                    <a:pt x="676" y="153"/>
                  </a:cubicBezTo>
                  <a:cubicBezTo>
                    <a:pt x="677" y="152"/>
                    <a:pt x="680" y="157"/>
                    <a:pt x="679" y="157"/>
                  </a:cubicBezTo>
                  <a:close/>
                  <a:moveTo>
                    <a:pt x="679" y="148"/>
                  </a:moveTo>
                  <a:cubicBezTo>
                    <a:pt x="679" y="149"/>
                    <a:pt x="675" y="144"/>
                    <a:pt x="676" y="145"/>
                  </a:cubicBezTo>
                  <a:cubicBezTo>
                    <a:pt x="676" y="143"/>
                    <a:pt x="678" y="147"/>
                    <a:pt x="679" y="148"/>
                  </a:cubicBezTo>
                  <a:close/>
                  <a:moveTo>
                    <a:pt x="673" y="136"/>
                  </a:moveTo>
                  <a:cubicBezTo>
                    <a:pt x="671" y="136"/>
                    <a:pt x="669" y="132"/>
                    <a:pt x="668" y="130"/>
                  </a:cubicBezTo>
                  <a:cubicBezTo>
                    <a:pt x="669" y="129"/>
                    <a:pt x="672" y="135"/>
                    <a:pt x="673" y="136"/>
                  </a:cubicBezTo>
                  <a:close/>
                  <a:moveTo>
                    <a:pt x="661" y="146"/>
                  </a:moveTo>
                  <a:cubicBezTo>
                    <a:pt x="659" y="145"/>
                    <a:pt x="657" y="142"/>
                    <a:pt x="657" y="141"/>
                  </a:cubicBezTo>
                  <a:cubicBezTo>
                    <a:pt x="658" y="143"/>
                    <a:pt x="661" y="145"/>
                    <a:pt x="661" y="146"/>
                  </a:cubicBezTo>
                  <a:close/>
                  <a:moveTo>
                    <a:pt x="646" y="149"/>
                  </a:moveTo>
                  <a:cubicBezTo>
                    <a:pt x="645" y="149"/>
                    <a:pt x="645" y="149"/>
                    <a:pt x="645" y="151"/>
                  </a:cubicBezTo>
                  <a:cubicBezTo>
                    <a:pt x="642" y="148"/>
                    <a:pt x="642" y="146"/>
                    <a:pt x="640" y="146"/>
                  </a:cubicBezTo>
                  <a:cubicBezTo>
                    <a:pt x="638" y="143"/>
                    <a:pt x="638" y="138"/>
                    <a:pt x="641" y="142"/>
                  </a:cubicBezTo>
                  <a:cubicBezTo>
                    <a:pt x="640" y="143"/>
                    <a:pt x="646" y="147"/>
                    <a:pt x="646" y="149"/>
                  </a:cubicBezTo>
                  <a:close/>
                  <a:moveTo>
                    <a:pt x="652" y="136"/>
                  </a:moveTo>
                  <a:cubicBezTo>
                    <a:pt x="652" y="136"/>
                    <a:pt x="650" y="133"/>
                    <a:pt x="648" y="132"/>
                  </a:cubicBezTo>
                  <a:cubicBezTo>
                    <a:pt x="649" y="131"/>
                    <a:pt x="652" y="134"/>
                    <a:pt x="652" y="136"/>
                  </a:cubicBezTo>
                  <a:close/>
                  <a:moveTo>
                    <a:pt x="646" y="144"/>
                  </a:moveTo>
                  <a:cubicBezTo>
                    <a:pt x="645" y="145"/>
                    <a:pt x="643" y="142"/>
                    <a:pt x="644" y="143"/>
                  </a:cubicBezTo>
                  <a:cubicBezTo>
                    <a:pt x="643" y="143"/>
                    <a:pt x="642" y="142"/>
                    <a:pt x="641" y="140"/>
                  </a:cubicBezTo>
                  <a:cubicBezTo>
                    <a:pt x="642" y="138"/>
                    <a:pt x="645" y="143"/>
                    <a:pt x="646" y="144"/>
                  </a:cubicBezTo>
                  <a:close/>
                  <a:moveTo>
                    <a:pt x="653" y="126"/>
                  </a:moveTo>
                  <a:cubicBezTo>
                    <a:pt x="654" y="127"/>
                    <a:pt x="650" y="122"/>
                    <a:pt x="651" y="125"/>
                  </a:cubicBezTo>
                  <a:cubicBezTo>
                    <a:pt x="649" y="123"/>
                    <a:pt x="649" y="122"/>
                    <a:pt x="647" y="120"/>
                  </a:cubicBezTo>
                  <a:cubicBezTo>
                    <a:pt x="648" y="120"/>
                    <a:pt x="648" y="120"/>
                    <a:pt x="648" y="120"/>
                  </a:cubicBezTo>
                  <a:cubicBezTo>
                    <a:pt x="646" y="118"/>
                    <a:pt x="644" y="117"/>
                    <a:pt x="642" y="115"/>
                  </a:cubicBezTo>
                  <a:cubicBezTo>
                    <a:pt x="642" y="114"/>
                    <a:pt x="642" y="115"/>
                    <a:pt x="642" y="115"/>
                  </a:cubicBezTo>
                  <a:cubicBezTo>
                    <a:pt x="640" y="113"/>
                    <a:pt x="642" y="115"/>
                    <a:pt x="642" y="114"/>
                  </a:cubicBezTo>
                  <a:cubicBezTo>
                    <a:pt x="650" y="121"/>
                    <a:pt x="650" y="121"/>
                    <a:pt x="650" y="121"/>
                  </a:cubicBezTo>
                  <a:cubicBezTo>
                    <a:pt x="649" y="123"/>
                    <a:pt x="651" y="124"/>
                    <a:pt x="653" y="126"/>
                  </a:cubicBezTo>
                  <a:close/>
                  <a:moveTo>
                    <a:pt x="647" y="130"/>
                  </a:moveTo>
                  <a:cubicBezTo>
                    <a:pt x="646" y="129"/>
                    <a:pt x="645" y="128"/>
                    <a:pt x="644" y="127"/>
                  </a:cubicBezTo>
                  <a:cubicBezTo>
                    <a:pt x="645" y="127"/>
                    <a:pt x="646" y="127"/>
                    <a:pt x="647" y="128"/>
                  </a:cubicBezTo>
                  <a:cubicBezTo>
                    <a:pt x="647" y="129"/>
                    <a:pt x="647" y="130"/>
                    <a:pt x="647" y="130"/>
                  </a:cubicBezTo>
                  <a:close/>
                  <a:moveTo>
                    <a:pt x="643" y="126"/>
                  </a:moveTo>
                  <a:cubicBezTo>
                    <a:pt x="640" y="124"/>
                    <a:pt x="635" y="117"/>
                    <a:pt x="631" y="115"/>
                  </a:cubicBezTo>
                  <a:cubicBezTo>
                    <a:pt x="628" y="113"/>
                    <a:pt x="628" y="113"/>
                    <a:pt x="627" y="110"/>
                  </a:cubicBezTo>
                  <a:cubicBezTo>
                    <a:pt x="628" y="109"/>
                    <a:pt x="630" y="112"/>
                    <a:pt x="630" y="113"/>
                  </a:cubicBezTo>
                  <a:cubicBezTo>
                    <a:pt x="631" y="113"/>
                    <a:pt x="633" y="115"/>
                    <a:pt x="635" y="116"/>
                  </a:cubicBezTo>
                  <a:cubicBezTo>
                    <a:pt x="637" y="118"/>
                    <a:pt x="638" y="120"/>
                    <a:pt x="640" y="121"/>
                  </a:cubicBezTo>
                  <a:cubicBezTo>
                    <a:pt x="639" y="123"/>
                    <a:pt x="642" y="124"/>
                    <a:pt x="643" y="126"/>
                  </a:cubicBezTo>
                  <a:close/>
                  <a:moveTo>
                    <a:pt x="633" y="118"/>
                  </a:moveTo>
                  <a:cubicBezTo>
                    <a:pt x="633" y="120"/>
                    <a:pt x="629" y="115"/>
                    <a:pt x="628" y="115"/>
                  </a:cubicBezTo>
                  <a:cubicBezTo>
                    <a:pt x="630" y="114"/>
                    <a:pt x="631" y="117"/>
                    <a:pt x="633" y="118"/>
                  </a:cubicBezTo>
                  <a:close/>
                  <a:moveTo>
                    <a:pt x="623" y="116"/>
                  </a:moveTo>
                  <a:cubicBezTo>
                    <a:pt x="620" y="114"/>
                    <a:pt x="622" y="115"/>
                    <a:pt x="621" y="113"/>
                  </a:cubicBezTo>
                  <a:cubicBezTo>
                    <a:pt x="622" y="114"/>
                    <a:pt x="624" y="115"/>
                    <a:pt x="625" y="116"/>
                  </a:cubicBezTo>
                  <a:cubicBezTo>
                    <a:pt x="624" y="117"/>
                    <a:pt x="623" y="116"/>
                    <a:pt x="623" y="115"/>
                  </a:cubicBezTo>
                  <a:cubicBezTo>
                    <a:pt x="623" y="115"/>
                    <a:pt x="622" y="116"/>
                    <a:pt x="623" y="116"/>
                  </a:cubicBezTo>
                  <a:close/>
                  <a:moveTo>
                    <a:pt x="622" y="112"/>
                  </a:moveTo>
                  <a:cubicBezTo>
                    <a:pt x="622" y="112"/>
                    <a:pt x="620" y="110"/>
                    <a:pt x="619" y="110"/>
                  </a:cubicBezTo>
                  <a:cubicBezTo>
                    <a:pt x="619" y="110"/>
                    <a:pt x="619" y="110"/>
                    <a:pt x="619" y="111"/>
                  </a:cubicBezTo>
                  <a:cubicBezTo>
                    <a:pt x="615" y="109"/>
                    <a:pt x="620" y="109"/>
                    <a:pt x="622" y="112"/>
                  </a:cubicBezTo>
                  <a:close/>
                  <a:moveTo>
                    <a:pt x="618" y="105"/>
                  </a:moveTo>
                  <a:cubicBezTo>
                    <a:pt x="616" y="103"/>
                    <a:pt x="621" y="108"/>
                    <a:pt x="619" y="105"/>
                  </a:cubicBezTo>
                  <a:cubicBezTo>
                    <a:pt x="620" y="106"/>
                    <a:pt x="622" y="108"/>
                    <a:pt x="623" y="109"/>
                  </a:cubicBezTo>
                  <a:cubicBezTo>
                    <a:pt x="623" y="109"/>
                    <a:pt x="622" y="108"/>
                    <a:pt x="621" y="108"/>
                  </a:cubicBezTo>
                  <a:cubicBezTo>
                    <a:pt x="620" y="107"/>
                    <a:pt x="620" y="108"/>
                    <a:pt x="619" y="107"/>
                  </a:cubicBezTo>
                  <a:cubicBezTo>
                    <a:pt x="619" y="107"/>
                    <a:pt x="620" y="107"/>
                    <a:pt x="618" y="105"/>
                  </a:cubicBezTo>
                  <a:close/>
                  <a:moveTo>
                    <a:pt x="624" y="97"/>
                  </a:moveTo>
                  <a:cubicBezTo>
                    <a:pt x="624" y="98"/>
                    <a:pt x="623" y="98"/>
                    <a:pt x="622" y="98"/>
                  </a:cubicBezTo>
                  <a:cubicBezTo>
                    <a:pt x="620" y="96"/>
                    <a:pt x="619" y="95"/>
                    <a:pt x="620" y="94"/>
                  </a:cubicBezTo>
                  <a:cubicBezTo>
                    <a:pt x="621" y="95"/>
                    <a:pt x="623" y="96"/>
                    <a:pt x="624" y="97"/>
                  </a:cubicBezTo>
                  <a:close/>
                  <a:moveTo>
                    <a:pt x="619" y="96"/>
                  </a:moveTo>
                  <a:cubicBezTo>
                    <a:pt x="616" y="91"/>
                    <a:pt x="611" y="87"/>
                    <a:pt x="606" y="84"/>
                  </a:cubicBezTo>
                  <a:cubicBezTo>
                    <a:pt x="611" y="85"/>
                    <a:pt x="615" y="91"/>
                    <a:pt x="619" y="93"/>
                  </a:cubicBezTo>
                  <a:cubicBezTo>
                    <a:pt x="616" y="92"/>
                    <a:pt x="620" y="95"/>
                    <a:pt x="619" y="96"/>
                  </a:cubicBezTo>
                  <a:close/>
                  <a:moveTo>
                    <a:pt x="594" y="115"/>
                  </a:moveTo>
                  <a:cubicBezTo>
                    <a:pt x="593" y="115"/>
                    <a:pt x="593" y="115"/>
                    <a:pt x="593" y="115"/>
                  </a:cubicBezTo>
                  <a:cubicBezTo>
                    <a:pt x="591" y="114"/>
                    <a:pt x="589" y="113"/>
                    <a:pt x="590" y="112"/>
                  </a:cubicBezTo>
                  <a:cubicBezTo>
                    <a:pt x="591" y="113"/>
                    <a:pt x="592" y="114"/>
                    <a:pt x="594" y="115"/>
                  </a:cubicBezTo>
                  <a:close/>
                  <a:moveTo>
                    <a:pt x="605" y="83"/>
                  </a:moveTo>
                  <a:cubicBezTo>
                    <a:pt x="603" y="82"/>
                    <a:pt x="604" y="82"/>
                    <a:pt x="601" y="80"/>
                  </a:cubicBezTo>
                  <a:cubicBezTo>
                    <a:pt x="601" y="79"/>
                    <a:pt x="606" y="83"/>
                    <a:pt x="605" y="83"/>
                  </a:cubicBezTo>
                  <a:close/>
                  <a:moveTo>
                    <a:pt x="603" y="86"/>
                  </a:moveTo>
                  <a:cubicBezTo>
                    <a:pt x="602" y="87"/>
                    <a:pt x="599" y="84"/>
                    <a:pt x="598" y="84"/>
                  </a:cubicBezTo>
                  <a:cubicBezTo>
                    <a:pt x="599" y="84"/>
                    <a:pt x="601" y="85"/>
                    <a:pt x="603" y="86"/>
                  </a:cubicBezTo>
                  <a:close/>
                  <a:moveTo>
                    <a:pt x="589" y="112"/>
                  </a:moveTo>
                  <a:cubicBezTo>
                    <a:pt x="587" y="111"/>
                    <a:pt x="587" y="110"/>
                    <a:pt x="585" y="109"/>
                  </a:cubicBezTo>
                  <a:cubicBezTo>
                    <a:pt x="585" y="108"/>
                    <a:pt x="586" y="109"/>
                    <a:pt x="586" y="109"/>
                  </a:cubicBezTo>
                  <a:cubicBezTo>
                    <a:pt x="586" y="108"/>
                    <a:pt x="584" y="107"/>
                    <a:pt x="583" y="106"/>
                  </a:cubicBezTo>
                  <a:cubicBezTo>
                    <a:pt x="582" y="105"/>
                    <a:pt x="582" y="104"/>
                    <a:pt x="583" y="104"/>
                  </a:cubicBezTo>
                  <a:cubicBezTo>
                    <a:pt x="584" y="105"/>
                    <a:pt x="584" y="106"/>
                    <a:pt x="584" y="107"/>
                  </a:cubicBezTo>
                  <a:cubicBezTo>
                    <a:pt x="586" y="107"/>
                    <a:pt x="587" y="108"/>
                    <a:pt x="589" y="110"/>
                  </a:cubicBezTo>
                  <a:cubicBezTo>
                    <a:pt x="589" y="111"/>
                    <a:pt x="588" y="110"/>
                    <a:pt x="587" y="109"/>
                  </a:cubicBezTo>
                  <a:cubicBezTo>
                    <a:pt x="586" y="110"/>
                    <a:pt x="591" y="112"/>
                    <a:pt x="589" y="112"/>
                  </a:cubicBezTo>
                  <a:close/>
                  <a:moveTo>
                    <a:pt x="587" y="111"/>
                  </a:moveTo>
                  <a:cubicBezTo>
                    <a:pt x="586" y="111"/>
                    <a:pt x="586" y="111"/>
                    <a:pt x="585" y="111"/>
                  </a:cubicBezTo>
                  <a:cubicBezTo>
                    <a:pt x="582" y="109"/>
                    <a:pt x="584" y="108"/>
                    <a:pt x="581" y="106"/>
                  </a:cubicBezTo>
                  <a:cubicBezTo>
                    <a:pt x="581" y="105"/>
                    <a:pt x="583" y="107"/>
                    <a:pt x="583" y="106"/>
                  </a:cubicBezTo>
                  <a:cubicBezTo>
                    <a:pt x="585" y="109"/>
                    <a:pt x="582" y="108"/>
                    <a:pt x="587" y="111"/>
                  </a:cubicBezTo>
                  <a:close/>
                  <a:moveTo>
                    <a:pt x="569" y="137"/>
                  </a:moveTo>
                  <a:cubicBezTo>
                    <a:pt x="569" y="138"/>
                    <a:pt x="568" y="137"/>
                    <a:pt x="568" y="138"/>
                  </a:cubicBezTo>
                  <a:cubicBezTo>
                    <a:pt x="567" y="138"/>
                    <a:pt x="567" y="138"/>
                    <a:pt x="567" y="138"/>
                  </a:cubicBezTo>
                  <a:cubicBezTo>
                    <a:pt x="567" y="137"/>
                    <a:pt x="567" y="137"/>
                    <a:pt x="567" y="137"/>
                  </a:cubicBezTo>
                  <a:cubicBezTo>
                    <a:pt x="567" y="137"/>
                    <a:pt x="568" y="136"/>
                    <a:pt x="569" y="137"/>
                  </a:cubicBezTo>
                  <a:close/>
                  <a:moveTo>
                    <a:pt x="580" y="103"/>
                  </a:moveTo>
                  <a:cubicBezTo>
                    <a:pt x="578" y="103"/>
                    <a:pt x="573" y="99"/>
                    <a:pt x="570" y="97"/>
                  </a:cubicBezTo>
                  <a:cubicBezTo>
                    <a:pt x="573" y="97"/>
                    <a:pt x="576" y="101"/>
                    <a:pt x="580" y="103"/>
                  </a:cubicBezTo>
                  <a:close/>
                  <a:moveTo>
                    <a:pt x="587" y="78"/>
                  </a:moveTo>
                  <a:cubicBezTo>
                    <a:pt x="585" y="79"/>
                    <a:pt x="578" y="74"/>
                    <a:pt x="575" y="72"/>
                  </a:cubicBezTo>
                  <a:cubicBezTo>
                    <a:pt x="575" y="71"/>
                    <a:pt x="577" y="72"/>
                    <a:pt x="579" y="72"/>
                  </a:cubicBezTo>
                  <a:cubicBezTo>
                    <a:pt x="583" y="75"/>
                    <a:pt x="585" y="76"/>
                    <a:pt x="587" y="78"/>
                  </a:cubicBezTo>
                  <a:close/>
                  <a:moveTo>
                    <a:pt x="562" y="131"/>
                  </a:moveTo>
                  <a:cubicBezTo>
                    <a:pt x="560" y="131"/>
                    <a:pt x="555" y="127"/>
                    <a:pt x="554" y="126"/>
                  </a:cubicBezTo>
                  <a:cubicBezTo>
                    <a:pt x="556" y="126"/>
                    <a:pt x="561" y="130"/>
                    <a:pt x="562" y="131"/>
                  </a:cubicBezTo>
                  <a:close/>
                  <a:moveTo>
                    <a:pt x="568" y="95"/>
                  </a:moveTo>
                  <a:cubicBezTo>
                    <a:pt x="568" y="96"/>
                    <a:pt x="569" y="95"/>
                    <a:pt x="570" y="96"/>
                  </a:cubicBezTo>
                  <a:cubicBezTo>
                    <a:pt x="568" y="97"/>
                    <a:pt x="567" y="94"/>
                    <a:pt x="565" y="95"/>
                  </a:cubicBezTo>
                  <a:cubicBezTo>
                    <a:pt x="564" y="94"/>
                    <a:pt x="567" y="94"/>
                    <a:pt x="568" y="95"/>
                  </a:cubicBezTo>
                  <a:close/>
                  <a:moveTo>
                    <a:pt x="574" y="71"/>
                  </a:moveTo>
                  <a:cubicBezTo>
                    <a:pt x="574" y="72"/>
                    <a:pt x="574" y="72"/>
                    <a:pt x="574" y="72"/>
                  </a:cubicBezTo>
                  <a:cubicBezTo>
                    <a:pt x="571" y="71"/>
                    <a:pt x="572" y="70"/>
                    <a:pt x="572" y="69"/>
                  </a:cubicBezTo>
                  <a:cubicBezTo>
                    <a:pt x="572" y="69"/>
                    <a:pt x="573" y="70"/>
                    <a:pt x="574" y="71"/>
                  </a:cubicBezTo>
                  <a:close/>
                  <a:moveTo>
                    <a:pt x="565" y="93"/>
                  </a:moveTo>
                  <a:cubicBezTo>
                    <a:pt x="564" y="93"/>
                    <a:pt x="560" y="92"/>
                    <a:pt x="559" y="91"/>
                  </a:cubicBezTo>
                  <a:cubicBezTo>
                    <a:pt x="561" y="90"/>
                    <a:pt x="562" y="92"/>
                    <a:pt x="565" y="93"/>
                  </a:cubicBezTo>
                  <a:close/>
                  <a:moveTo>
                    <a:pt x="552" y="123"/>
                  </a:moveTo>
                  <a:cubicBezTo>
                    <a:pt x="551" y="124"/>
                    <a:pt x="549" y="123"/>
                    <a:pt x="548" y="122"/>
                  </a:cubicBezTo>
                  <a:cubicBezTo>
                    <a:pt x="548" y="121"/>
                    <a:pt x="550" y="123"/>
                    <a:pt x="552" y="123"/>
                  </a:cubicBezTo>
                  <a:close/>
                  <a:moveTo>
                    <a:pt x="566" y="79"/>
                  </a:moveTo>
                  <a:cubicBezTo>
                    <a:pt x="566" y="80"/>
                    <a:pt x="566" y="80"/>
                    <a:pt x="565" y="80"/>
                  </a:cubicBezTo>
                  <a:cubicBezTo>
                    <a:pt x="561" y="78"/>
                    <a:pt x="563" y="76"/>
                    <a:pt x="566" y="79"/>
                  </a:cubicBezTo>
                  <a:close/>
                  <a:moveTo>
                    <a:pt x="553" y="80"/>
                  </a:moveTo>
                  <a:cubicBezTo>
                    <a:pt x="555" y="80"/>
                    <a:pt x="558" y="82"/>
                    <a:pt x="560" y="82"/>
                  </a:cubicBezTo>
                  <a:cubicBezTo>
                    <a:pt x="562" y="83"/>
                    <a:pt x="560" y="84"/>
                    <a:pt x="563" y="85"/>
                  </a:cubicBezTo>
                  <a:cubicBezTo>
                    <a:pt x="560" y="84"/>
                    <a:pt x="557" y="83"/>
                    <a:pt x="556" y="84"/>
                  </a:cubicBezTo>
                  <a:cubicBezTo>
                    <a:pt x="559" y="85"/>
                    <a:pt x="560" y="84"/>
                    <a:pt x="564" y="87"/>
                  </a:cubicBezTo>
                  <a:cubicBezTo>
                    <a:pt x="563" y="87"/>
                    <a:pt x="562" y="87"/>
                    <a:pt x="562" y="87"/>
                  </a:cubicBezTo>
                  <a:cubicBezTo>
                    <a:pt x="560" y="86"/>
                    <a:pt x="561" y="86"/>
                    <a:pt x="559" y="85"/>
                  </a:cubicBezTo>
                  <a:cubicBezTo>
                    <a:pt x="561" y="87"/>
                    <a:pt x="552" y="83"/>
                    <a:pt x="550" y="81"/>
                  </a:cubicBezTo>
                  <a:cubicBezTo>
                    <a:pt x="551" y="80"/>
                    <a:pt x="552" y="82"/>
                    <a:pt x="554" y="83"/>
                  </a:cubicBezTo>
                  <a:cubicBezTo>
                    <a:pt x="555" y="83"/>
                    <a:pt x="555" y="82"/>
                    <a:pt x="556" y="82"/>
                  </a:cubicBezTo>
                  <a:cubicBezTo>
                    <a:pt x="556" y="82"/>
                    <a:pt x="553" y="81"/>
                    <a:pt x="552" y="80"/>
                  </a:cubicBezTo>
                  <a:cubicBezTo>
                    <a:pt x="550" y="79"/>
                    <a:pt x="552" y="79"/>
                    <a:pt x="550" y="78"/>
                  </a:cubicBezTo>
                  <a:cubicBezTo>
                    <a:pt x="551" y="77"/>
                    <a:pt x="553" y="79"/>
                    <a:pt x="553" y="80"/>
                  </a:cubicBezTo>
                  <a:close/>
                  <a:moveTo>
                    <a:pt x="527" y="152"/>
                  </a:moveTo>
                  <a:cubicBezTo>
                    <a:pt x="527" y="152"/>
                    <a:pt x="526" y="151"/>
                    <a:pt x="527" y="152"/>
                  </a:cubicBezTo>
                  <a:cubicBezTo>
                    <a:pt x="526" y="152"/>
                    <a:pt x="524" y="151"/>
                    <a:pt x="524" y="151"/>
                  </a:cubicBezTo>
                  <a:cubicBezTo>
                    <a:pt x="523" y="149"/>
                    <a:pt x="527" y="152"/>
                    <a:pt x="525" y="151"/>
                  </a:cubicBezTo>
                  <a:cubicBezTo>
                    <a:pt x="526" y="150"/>
                    <a:pt x="527" y="151"/>
                    <a:pt x="527" y="152"/>
                  </a:cubicBezTo>
                  <a:close/>
                  <a:moveTo>
                    <a:pt x="547" y="80"/>
                  </a:moveTo>
                  <a:cubicBezTo>
                    <a:pt x="547" y="80"/>
                    <a:pt x="547" y="80"/>
                    <a:pt x="548" y="80"/>
                  </a:cubicBezTo>
                  <a:cubicBezTo>
                    <a:pt x="548" y="80"/>
                    <a:pt x="546" y="79"/>
                    <a:pt x="547" y="79"/>
                  </a:cubicBezTo>
                  <a:cubicBezTo>
                    <a:pt x="551" y="81"/>
                    <a:pt x="548" y="82"/>
                    <a:pt x="552" y="83"/>
                  </a:cubicBezTo>
                  <a:cubicBezTo>
                    <a:pt x="546" y="81"/>
                    <a:pt x="539" y="76"/>
                    <a:pt x="531" y="73"/>
                  </a:cubicBezTo>
                  <a:cubicBezTo>
                    <a:pt x="531" y="73"/>
                    <a:pt x="530" y="73"/>
                    <a:pt x="530" y="73"/>
                  </a:cubicBezTo>
                  <a:cubicBezTo>
                    <a:pt x="531" y="72"/>
                    <a:pt x="533" y="73"/>
                    <a:pt x="533" y="72"/>
                  </a:cubicBezTo>
                  <a:cubicBezTo>
                    <a:pt x="534" y="72"/>
                    <a:pt x="534" y="73"/>
                    <a:pt x="534" y="73"/>
                  </a:cubicBezTo>
                  <a:cubicBezTo>
                    <a:pt x="536" y="74"/>
                    <a:pt x="536" y="73"/>
                    <a:pt x="539" y="75"/>
                  </a:cubicBezTo>
                  <a:cubicBezTo>
                    <a:pt x="540" y="78"/>
                    <a:pt x="546" y="78"/>
                    <a:pt x="547" y="80"/>
                  </a:cubicBezTo>
                  <a:close/>
                  <a:moveTo>
                    <a:pt x="548" y="76"/>
                  </a:moveTo>
                  <a:cubicBezTo>
                    <a:pt x="547" y="76"/>
                    <a:pt x="548" y="77"/>
                    <a:pt x="548" y="78"/>
                  </a:cubicBezTo>
                  <a:cubicBezTo>
                    <a:pt x="546" y="75"/>
                    <a:pt x="537" y="73"/>
                    <a:pt x="536" y="72"/>
                  </a:cubicBezTo>
                  <a:cubicBezTo>
                    <a:pt x="540" y="72"/>
                    <a:pt x="545" y="76"/>
                    <a:pt x="548" y="76"/>
                  </a:cubicBezTo>
                  <a:close/>
                  <a:moveTo>
                    <a:pt x="544" y="66"/>
                  </a:moveTo>
                  <a:cubicBezTo>
                    <a:pt x="545" y="67"/>
                    <a:pt x="542" y="65"/>
                    <a:pt x="540" y="64"/>
                  </a:cubicBezTo>
                  <a:cubicBezTo>
                    <a:pt x="540" y="63"/>
                    <a:pt x="543" y="65"/>
                    <a:pt x="544" y="66"/>
                  </a:cubicBezTo>
                  <a:close/>
                  <a:moveTo>
                    <a:pt x="544" y="72"/>
                  </a:moveTo>
                  <a:cubicBezTo>
                    <a:pt x="543" y="73"/>
                    <a:pt x="543" y="73"/>
                    <a:pt x="543" y="73"/>
                  </a:cubicBezTo>
                  <a:cubicBezTo>
                    <a:pt x="539" y="71"/>
                    <a:pt x="540" y="70"/>
                    <a:pt x="544" y="72"/>
                  </a:cubicBezTo>
                  <a:close/>
                  <a:moveTo>
                    <a:pt x="517" y="144"/>
                  </a:moveTo>
                  <a:cubicBezTo>
                    <a:pt x="516" y="144"/>
                    <a:pt x="515" y="144"/>
                    <a:pt x="514" y="144"/>
                  </a:cubicBezTo>
                  <a:cubicBezTo>
                    <a:pt x="512" y="143"/>
                    <a:pt x="514" y="143"/>
                    <a:pt x="514" y="142"/>
                  </a:cubicBezTo>
                  <a:cubicBezTo>
                    <a:pt x="515" y="143"/>
                    <a:pt x="516" y="143"/>
                    <a:pt x="517" y="144"/>
                  </a:cubicBezTo>
                  <a:close/>
                  <a:moveTo>
                    <a:pt x="536" y="70"/>
                  </a:moveTo>
                  <a:cubicBezTo>
                    <a:pt x="538" y="70"/>
                    <a:pt x="536" y="69"/>
                    <a:pt x="538" y="69"/>
                  </a:cubicBezTo>
                  <a:cubicBezTo>
                    <a:pt x="539" y="69"/>
                    <a:pt x="539" y="72"/>
                    <a:pt x="536" y="70"/>
                  </a:cubicBezTo>
                  <a:close/>
                  <a:moveTo>
                    <a:pt x="539" y="62"/>
                  </a:moveTo>
                  <a:cubicBezTo>
                    <a:pt x="539" y="63"/>
                    <a:pt x="534" y="61"/>
                    <a:pt x="535" y="60"/>
                  </a:cubicBezTo>
                  <a:cubicBezTo>
                    <a:pt x="537" y="61"/>
                    <a:pt x="538" y="62"/>
                    <a:pt x="539" y="62"/>
                  </a:cubicBezTo>
                  <a:close/>
                  <a:moveTo>
                    <a:pt x="512" y="141"/>
                  </a:moveTo>
                  <a:cubicBezTo>
                    <a:pt x="513" y="142"/>
                    <a:pt x="511" y="141"/>
                    <a:pt x="512" y="142"/>
                  </a:cubicBezTo>
                  <a:cubicBezTo>
                    <a:pt x="512" y="143"/>
                    <a:pt x="509" y="141"/>
                    <a:pt x="509" y="142"/>
                  </a:cubicBezTo>
                  <a:cubicBezTo>
                    <a:pt x="508" y="141"/>
                    <a:pt x="508" y="141"/>
                    <a:pt x="507" y="140"/>
                  </a:cubicBezTo>
                  <a:cubicBezTo>
                    <a:pt x="506" y="140"/>
                    <a:pt x="508" y="141"/>
                    <a:pt x="506" y="141"/>
                  </a:cubicBezTo>
                  <a:cubicBezTo>
                    <a:pt x="506" y="140"/>
                    <a:pt x="506" y="140"/>
                    <a:pt x="505" y="140"/>
                  </a:cubicBezTo>
                  <a:cubicBezTo>
                    <a:pt x="505" y="140"/>
                    <a:pt x="506" y="139"/>
                    <a:pt x="506" y="139"/>
                  </a:cubicBezTo>
                  <a:cubicBezTo>
                    <a:pt x="503" y="139"/>
                    <a:pt x="505" y="139"/>
                    <a:pt x="502" y="138"/>
                  </a:cubicBezTo>
                  <a:cubicBezTo>
                    <a:pt x="502" y="137"/>
                    <a:pt x="504" y="138"/>
                    <a:pt x="505" y="138"/>
                  </a:cubicBezTo>
                  <a:cubicBezTo>
                    <a:pt x="505" y="138"/>
                    <a:pt x="505" y="137"/>
                    <a:pt x="504" y="137"/>
                  </a:cubicBezTo>
                  <a:cubicBezTo>
                    <a:pt x="506" y="137"/>
                    <a:pt x="506" y="139"/>
                    <a:pt x="509" y="139"/>
                  </a:cubicBezTo>
                  <a:cubicBezTo>
                    <a:pt x="507" y="140"/>
                    <a:pt x="510" y="140"/>
                    <a:pt x="512" y="141"/>
                  </a:cubicBezTo>
                  <a:close/>
                  <a:moveTo>
                    <a:pt x="522" y="105"/>
                  </a:moveTo>
                  <a:cubicBezTo>
                    <a:pt x="521" y="106"/>
                    <a:pt x="520" y="104"/>
                    <a:pt x="518" y="104"/>
                  </a:cubicBezTo>
                  <a:cubicBezTo>
                    <a:pt x="518" y="103"/>
                    <a:pt x="520" y="105"/>
                    <a:pt x="522" y="105"/>
                  </a:cubicBezTo>
                  <a:close/>
                  <a:moveTo>
                    <a:pt x="530" y="70"/>
                  </a:moveTo>
                  <a:cubicBezTo>
                    <a:pt x="531" y="71"/>
                    <a:pt x="528" y="70"/>
                    <a:pt x="527" y="69"/>
                  </a:cubicBezTo>
                  <a:cubicBezTo>
                    <a:pt x="527" y="69"/>
                    <a:pt x="529" y="69"/>
                    <a:pt x="530" y="70"/>
                  </a:cubicBezTo>
                  <a:close/>
                  <a:moveTo>
                    <a:pt x="527" y="74"/>
                  </a:moveTo>
                  <a:cubicBezTo>
                    <a:pt x="526" y="73"/>
                    <a:pt x="526" y="72"/>
                    <a:pt x="523" y="71"/>
                  </a:cubicBezTo>
                  <a:cubicBezTo>
                    <a:pt x="523" y="69"/>
                    <a:pt x="528" y="73"/>
                    <a:pt x="527" y="74"/>
                  </a:cubicBezTo>
                  <a:close/>
                  <a:moveTo>
                    <a:pt x="516" y="116"/>
                  </a:moveTo>
                  <a:cubicBezTo>
                    <a:pt x="516" y="116"/>
                    <a:pt x="515" y="116"/>
                    <a:pt x="515" y="116"/>
                  </a:cubicBezTo>
                  <a:cubicBezTo>
                    <a:pt x="514" y="116"/>
                    <a:pt x="515" y="116"/>
                    <a:pt x="515" y="117"/>
                  </a:cubicBezTo>
                  <a:cubicBezTo>
                    <a:pt x="514" y="117"/>
                    <a:pt x="513" y="116"/>
                    <a:pt x="513" y="115"/>
                  </a:cubicBezTo>
                  <a:cubicBezTo>
                    <a:pt x="513" y="115"/>
                    <a:pt x="515" y="116"/>
                    <a:pt x="516" y="116"/>
                  </a:cubicBezTo>
                  <a:close/>
                  <a:moveTo>
                    <a:pt x="505" y="48"/>
                  </a:moveTo>
                  <a:cubicBezTo>
                    <a:pt x="507" y="48"/>
                    <a:pt x="498" y="46"/>
                    <a:pt x="503" y="46"/>
                  </a:cubicBezTo>
                  <a:cubicBezTo>
                    <a:pt x="502" y="45"/>
                    <a:pt x="501" y="46"/>
                    <a:pt x="500" y="45"/>
                  </a:cubicBezTo>
                  <a:cubicBezTo>
                    <a:pt x="500" y="45"/>
                    <a:pt x="501" y="46"/>
                    <a:pt x="501" y="46"/>
                  </a:cubicBezTo>
                  <a:cubicBezTo>
                    <a:pt x="498" y="45"/>
                    <a:pt x="495" y="44"/>
                    <a:pt x="495" y="45"/>
                  </a:cubicBezTo>
                  <a:cubicBezTo>
                    <a:pt x="493" y="44"/>
                    <a:pt x="492" y="44"/>
                    <a:pt x="489" y="44"/>
                  </a:cubicBezTo>
                  <a:cubicBezTo>
                    <a:pt x="489" y="42"/>
                    <a:pt x="493" y="44"/>
                    <a:pt x="494" y="44"/>
                  </a:cubicBezTo>
                  <a:cubicBezTo>
                    <a:pt x="492" y="42"/>
                    <a:pt x="490" y="43"/>
                    <a:pt x="488" y="41"/>
                  </a:cubicBezTo>
                  <a:cubicBezTo>
                    <a:pt x="487" y="42"/>
                    <a:pt x="491" y="42"/>
                    <a:pt x="490" y="43"/>
                  </a:cubicBezTo>
                  <a:cubicBezTo>
                    <a:pt x="487" y="42"/>
                    <a:pt x="486" y="41"/>
                    <a:pt x="484" y="41"/>
                  </a:cubicBezTo>
                  <a:cubicBezTo>
                    <a:pt x="482" y="39"/>
                    <a:pt x="486" y="41"/>
                    <a:pt x="486" y="40"/>
                  </a:cubicBezTo>
                  <a:cubicBezTo>
                    <a:pt x="485" y="39"/>
                    <a:pt x="483" y="40"/>
                    <a:pt x="482" y="39"/>
                  </a:cubicBezTo>
                  <a:cubicBezTo>
                    <a:pt x="480" y="39"/>
                    <a:pt x="485" y="41"/>
                    <a:pt x="482" y="41"/>
                  </a:cubicBezTo>
                  <a:cubicBezTo>
                    <a:pt x="480" y="39"/>
                    <a:pt x="480" y="39"/>
                    <a:pt x="476" y="38"/>
                  </a:cubicBezTo>
                  <a:cubicBezTo>
                    <a:pt x="477" y="38"/>
                    <a:pt x="477" y="38"/>
                    <a:pt x="477" y="37"/>
                  </a:cubicBezTo>
                  <a:cubicBezTo>
                    <a:pt x="474" y="37"/>
                    <a:pt x="476" y="38"/>
                    <a:pt x="474" y="38"/>
                  </a:cubicBezTo>
                  <a:cubicBezTo>
                    <a:pt x="467" y="34"/>
                    <a:pt x="459" y="35"/>
                    <a:pt x="452" y="33"/>
                  </a:cubicBezTo>
                  <a:cubicBezTo>
                    <a:pt x="451" y="34"/>
                    <a:pt x="445" y="33"/>
                    <a:pt x="446" y="31"/>
                  </a:cubicBezTo>
                  <a:cubicBezTo>
                    <a:pt x="443" y="32"/>
                    <a:pt x="444" y="32"/>
                    <a:pt x="440" y="32"/>
                  </a:cubicBezTo>
                  <a:cubicBezTo>
                    <a:pt x="439" y="30"/>
                    <a:pt x="435" y="30"/>
                    <a:pt x="430" y="30"/>
                  </a:cubicBezTo>
                  <a:cubicBezTo>
                    <a:pt x="426" y="30"/>
                    <a:pt x="421" y="30"/>
                    <a:pt x="418" y="29"/>
                  </a:cubicBezTo>
                  <a:cubicBezTo>
                    <a:pt x="418" y="28"/>
                    <a:pt x="419" y="28"/>
                    <a:pt x="420" y="28"/>
                  </a:cubicBezTo>
                  <a:cubicBezTo>
                    <a:pt x="420" y="28"/>
                    <a:pt x="419" y="28"/>
                    <a:pt x="419" y="28"/>
                  </a:cubicBezTo>
                  <a:cubicBezTo>
                    <a:pt x="417" y="29"/>
                    <a:pt x="409" y="29"/>
                    <a:pt x="406" y="28"/>
                  </a:cubicBezTo>
                  <a:cubicBezTo>
                    <a:pt x="402" y="29"/>
                    <a:pt x="399" y="28"/>
                    <a:pt x="394" y="28"/>
                  </a:cubicBezTo>
                  <a:cubicBezTo>
                    <a:pt x="394" y="28"/>
                    <a:pt x="396" y="28"/>
                    <a:pt x="396" y="27"/>
                  </a:cubicBezTo>
                  <a:cubicBezTo>
                    <a:pt x="396" y="28"/>
                    <a:pt x="399" y="28"/>
                    <a:pt x="400" y="27"/>
                  </a:cubicBezTo>
                  <a:cubicBezTo>
                    <a:pt x="400" y="27"/>
                    <a:pt x="399" y="27"/>
                    <a:pt x="397" y="27"/>
                  </a:cubicBezTo>
                  <a:cubicBezTo>
                    <a:pt x="400" y="26"/>
                    <a:pt x="405" y="26"/>
                    <a:pt x="410" y="26"/>
                  </a:cubicBezTo>
                  <a:cubicBezTo>
                    <a:pt x="409" y="27"/>
                    <a:pt x="409" y="27"/>
                    <a:pt x="410" y="27"/>
                  </a:cubicBezTo>
                  <a:cubicBezTo>
                    <a:pt x="411" y="27"/>
                    <a:pt x="413" y="27"/>
                    <a:pt x="414" y="27"/>
                  </a:cubicBezTo>
                  <a:cubicBezTo>
                    <a:pt x="415" y="27"/>
                    <a:pt x="420" y="27"/>
                    <a:pt x="424" y="27"/>
                  </a:cubicBezTo>
                  <a:cubicBezTo>
                    <a:pt x="428" y="27"/>
                    <a:pt x="431" y="27"/>
                    <a:pt x="430" y="25"/>
                  </a:cubicBezTo>
                  <a:cubicBezTo>
                    <a:pt x="437" y="26"/>
                    <a:pt x="438" y="26"/>
                    <a:pt x="445" y="25"/>
                  </a:cubicBezTo>
                  <a:cubicBezTo>
                    <a:pt x="446" y="26"/>
                    <a:pt x="448" y="26"/>
                    <a:pt x="448" y="27"/>
                  </a:cubicBezTo>
                  <a:cubicBezTo>
                    <a:pt x="450" y="26"/>
                    <a:pt x="458" y="27"/>
                    <a:pt x="462" y="29"/>
                  </a:cubicBezTo>
                  <a:cubicBezTo>
                    <a:pt x="464" y="29"/>
                    <a:pt x="464" y="29"/>
                    <a:pt x="466" y="29"/>
                  </a:cubicBezTo>
                  <a:cubicBezTo>
                    <a:pt x="469" y="29"/>
                    <a:pt x="473" y="30"/>
                    <a:pt x="477" y="31"/>
                  </a:cubicBezTo>
                  <a:cubicBezTo>
                    <a:pt x="481" y="32"/>
                    <a:pt x="485" y="33"/>
                    <a:pt x="488" y="34"/>
                  </a:cubicBezTo>
                  <a:cubicBezTo>
                    <a:pt x="488" y="35"/>
                    <a:pt x="492" y="37"/>
                    <a:pt x="496" y="37"/>
                  </a:cubicBezTo>
                  <a:cubicBezTo>
                    <a:pt x="499" y="39"/>
                    <a:pt x="509" y="43"/>
                    <a:pt x="513" y="43"/>
                  </a:cubicBezTo>
                  <a:cubicBezTo>
                    <a:pt x="516" y="44"/>
                    <a:pt x="513" y="43"/>
                    <a:pt x="513" y="44"/>
                  </a:cubicBezTo>
                  <a:cubicBezTo>
                    <a:pt x="516" y="45"/>
                    <a:pt x="522" y="46"/>
                    <a:pt x="524" y="48"/>
                  </a:cubicBezTo>
                  <a:cubicBezTo>
                    <a:pt x="522" y="48"/>
                    <a:pt x="523" y="49"/>
                    <a:pt x="525" y="50"/>
                  </a:cubicBezTo>
                  <a:cubicBezTo>
                    <a:pt x="527" y="51"/>
                    <a:pt x="529" y="52"/>
                    <a:pt x="530" y="53"/>
                  </a:cubicBezTo>
                  <a:cubicBezTo>
                    <a:pt x="527" y="52"/>
                    <a:pt x="524" y="50"/>
                    <a:pt x="522" y="49"/>
                  </a:cubicBezTo>
                  <a:cubicBezTo>
                    <a:pt x="521" y="48"/>
                    <a:pt x="520" y="49"/>
                    <a:pt x="518" y="48"/>
                  </a:cubicBezTo>
                  <a:cubicBezTo>
                    <a:pt x="518" y="48"/>
                    <a:pt x="519" y="48"/>
                    <a:pt x="519" y="48"/>
                  </a:cubicBezTo>
                  <a:cubicBezTo>
                    <a:pt x="513" y="46"/>
                    <a:pt x="508" y="45"/>
                    <a:pt x="503" y="43"/>
                  </a:cubicBezTo>
                  <a:cubicBezTo>
                    <a:pt x="499" y="42"/>
                    <a:pt x="494" y="40"/>
                    <a:pt x="490" y="39"/>
                  </a:cubicBezTo>
                  <a:cubicBezTo>
                    <a:pt x="488" y="39"/>
                    <a:pt x="483" y="37"/>
                    <a:pt x="482" y="38"/>
                  </a:cubicBezTo>
                  <a:cubicBezTo>
                    <a:pt x="485" y="39"/>
                    <a:pt x="489" y="40"/>
                    <a:pt x="493" y="41"/>
                  </a:cubicBezTo>
                  <a:cubicBezTo>
                    <a:pt x="497" y="42"/>
                    <a:pt x="501" y="43"/>
                    <a:pt x="504" y="44"/>
                  </a:cubicBezTo>
                  <a:cubicBezTo>
                    <a:pt x="504" y="44"/>
                    <a:pt x="503" y="44"/>
                    <a:pt x="503" y="45"/>
                  </a:cubicBezTo>
                  <a:cubicBezTo>
                    <a:pt x="503" y="45"/>
                    <a:pt x="511" y="46"/>
                    <a:pt x="509" y="48"/>
                  </a:cubicBezTo>
                  <a:cubicBezTo>
                    <a:pt x="512" y="47"/>
                    <a:pt x="514" y="49"/>
                    <a:pt x="516" y="48"/>
                  </a:cubicBezTo>
                  <a:cubicBezTo>
                    <a:pt x="519" y="49"/>
                    <a:pt x="523" y="50"/>
                    <a:pt x="522" y="51"/>
                  </a:cubicBezTo>
                  <a:cubicBezTo>
                    <a:pt x="520" y="51"/>
                    <a:pt x="519" y="50"/>
                    <a:pt x="518" y="50"/>
                  </a:cubicBezTo>
                  <a:cubicBezTo>
                    <a:pt x="520" y="51"/>
                    <a:pt x="521" y="52"/>
                    <a:pt x="523" y="53"/>
                  </a:cubicBezTo>
                  <a:cubicBezTo>
                    <a:pt x="523" y="53"/>
                    <a:pt x="522" y="52"/>
                    <a:pt x="524" y="52"/>
                  </a:cubicBezTo>
                  <a:cubicBezTo>
                    <a:pt x="528" y="53"/>
                    <a:pt x="529" y="55"/>
                    <a:pt x="531" y="56"/>
                  </a:cubicBezTo>
                  <a:cubicBezTo>
                    <a:pt x="529" y="56"/>
                    <a:pt x="526" y="55"/>
                    <a:pt x="524" y="55"/>
                  </a:cubicBezTo>
                  <a:cubicBezTo>
                    <a:pt x="523" y="55"/>
                    <a:pt x="523" y="55"/>
                    <a:pt x="523" y="54"/>
                  </a:cubicBezTo>
                  <a:cubicBezTo>
                    <a:pt x="519" y="53"/>
                    <a:pt x="519" y="53"/>
                    <a:pt x="513" y="51"/>
                  </a:cubicBezTo>
                  <a:cubicBezTo>
                    <a:pt x="513" y="52"/>
                    <a:pt x="515" y="53"/>
                    <a:pt x="513" y="53"/>
                  </a:cubicBezTo>
                  <a:cubicBezTo>
                    <a:pt x="509" y="52"/>
                    <a:pt x="510" y="51"/>
                    <a:pt x="508" y="49"/>
                  </a:cubicBezTo>
                  <a:cubicBezTo>
                    <a:pt x="510" y="50"/>
                    <a:pt x="509" y="50"/>
                    <a:pt x="511" y="51"/>
                  </a:cubicBezTo>
                  <a:cubicBezTo>
                    <a:pt x="513" y="51"/>
                    <a:pt x="511" y="50"/>
                    <a:pt x="512" y="51"/>
                  </a:cubicBezTo>
                  <a:cubicBezTo>
                    <a:pt x="511" y="49"/>
                    <a:pt x="509" y="49"/>
                    <a:pt x="507" y="49"/>
                  </a:cubicBezTo>
                  <a:cubicBezTo>
                    <a:pt x="506" y="49"/>
                    <a:pt x="504" y="49"/>
                    <a:pt x="502" y="48"/>
                  </a:cubicBezTo>
                  <a:cubicBezTo>
                    <a:pt x="502" y="47"/>
                    <a:pt x="506" y="48"/>
                    <a:pt x="505" y="48"/>
                  </a:cubicBezTo>
                  <a:close/>
                  <a:moveTo>
                    <a:pt x="526" y="58"/>
                  </a:moveTo>
                  <a:cubicBezTo>
                    <a:pt x="525" y="58"/>
                    <a:pt x="523" y="58"/>
                    <a:pt x="521" y="57"/>
                  </a:cubicBezTo>
                  <a:cubicBezTo>
                    <a:pt x="522" y="57"/>
                    <a:pt x="525" y="57"/>
                    <a:pt x="526" y="58"/>
                  </a:cubicBezTo>
                  <a:close/>
                  <a:moveTo>
                    <a:pt x="521" y="73"/>
                  </a:moveTo>
                  <a:cubicBezTo>
                    <a:pt x="520" y="72"/>
                    <a:pt x="520" y="71"/>
                    <a:pt x="521" y="71"/>
                  </a:cubicBezTo>
                  <a:cubicBezTo>
                    <a:pt x="519" y="70"/>
                    <a:pt x="519" y="70"/>
                    <a:pt x="519" y="70"/>
                  </a:cubicBezTo>
                  <a:cubicBezTo>
                    <a:pt x="518" y="70"/>
                    <a:pt x="519" y="71"/>
                    <a:pt x="519" y="71"/>
                  </a:cubicBezTo>
                  <a:cubicBezTo>
                    <a:pt x="518" y="70"/>
                    <a:pt x="518" y="70"/>
                    <a:pt x="516" y="69"/>
                  </a:cubicBezTo>
                  <a:cubicBezTo>
                    <a:pt x="516" y="69"/>
                    <a:pt x="517" y="69"/>
                    <a:pt x="517" y="69"/>
                  </a:cubicBezTo>
                  <a:cubicBezTo>
                    <a:pt x="517" y="68"/>
                    <a:pt x="515" y="69"/>
                    <a:pt x="512" y="68"/>
                  </a:cubicBezTo>
                  <a:cubicBezTo>
                    <a:pt x="514" y="67"/>
                    <a:pt x="516" y="68"/>
                    <a:pt x="517" y="68"/>
                  </a:cubicBezTo>
                  <a:cubicBezTo>
                    <a:pt x="519" y="69"/>
                    <a:pt x="521" y="70"/>
                    <a:pt x="522" y="71"/>
                  </a:cubicBezTo>
                  <a:cubicBezTo>
                    <a:pt x="520" y="71"/>
                    <a:pt x="523" y="73"/>
                    <a:pt x="521" y="73"/>
                  </a:cubicBezTo>
                  <a:close/>
                  <a:moveTo>
                    <a:pt x="522" y="68"/>
                  </a:moveTo>
                  <a:cubicBezTo>
                    <a:pt x="521" y="69"/>
                    <a:pt x="520" y="68"/>
                    <a:pt x="518" y="67"/>
                  </a:cubicBezTo>
                  <a:cubicBezTo>
                    <a:pt x="516" y="67"/>
                    <a:pt x="514" y="66"/>
                    <a:pt x="514" y="65"/>
                  </a:cubicBezTo>
                  <a:cubicBezTo>
                    <a:pt x="516" y="66"/>
                    <a:pt x="517" y="66"/>
                    <a:pt x="518" y="67"/>
                  </a:cubicBezTo>
                  <a:cubicBezTo>
                    <a:pt x="519" y="67"/>
                    <a:pt x="520" y="68"/>
                    <a:pt x="522" y="68"/>
                  </a:cubicBezTo>
                  <a:close/>
                  <a:moveTo>
                    <a:pt x="523" y="56"/>
                  </a:moveTo>
                  <a:cubicBezTo>
                    <a:pt x="523" y="57"/>
                    <a:pt x="518" y="56"/>
                    <a:pt x="519" y="54"/>
                  </a:cubicBezTo>
                  <a:cubicBezTo>
                    <a:pt x="522" y="55"/>
                    <a:pt x="521" y="56"/>
                    <a:pt x="523" y="56"/>
                  </a:cubicBezTo>
                  <a:close/>
                  <a:moveTo>
                    <a:pt x="501" y="135"/>
                  </a:moveTo>
                  <a:cubicBezTo>
                    <a:pt x="502" y="135"/>
                    <a:pt x="502" y="136"/>
                    <a:pt x="503" y="136"/>
                  </a:cubicBezTo>
                  <a:cubicBezTo>
                    <a:pt x="503" y="137"/>
                    <a:pt x="502" y="136"/>
                    <a:pt x="501" y="136"/>
                  </a:cubicBezTo>
                  <a:cubicBezTo>
                    <a:pt x="500" y="136"/>
                    <a:pt x="501" y="137"/>
                    <a:pt x="499" y="136"/>
                  </a:cubicBezTo>
                  <a:cubicBezTo>
                    <a:pt x="499" y="135"/>
                    <a:pt x="499" y="135"/>
                    <a:pt x="499" y="135"/>
                  </a:cubicBezTo>
                  <a:cubicBezTo>
                    <a:pt x="500" y="136"/>
                    <a:pt x="501" y="136"/>
                    <a:pt x="501" y="135"/>
                  </a:cubicBezTo>
                  <a:close/>
                  <a:moveTo>
                    <a:pt x="520" y="57"/>
                  </a:moveTo>
                  <a:cubicBezTo>
                    <a:pt x="520" y="58"/>
                    <a:pt x="517" y="56"/>
                    <a:pt x="516" y="55"/>
                  </a:cubicBezTo>
                  <a:cubicBezTo>
                    <a:pt x="516" y="54"/>
                    <a:pt x="517" y="54"/>
                    <a:pt x="517" y="54"/>
                  </a:cubicBezTo>
                  <a:cubicBezTo>
                    <a:pt x="519" y="55"/>
                    <a:pt x="517" y="56"/>
                    <a:pt x="520" y="57"/>
                  </a:cubicBezTo>
                  <a:close/>
                  <a:moveTo>
                    <a:pt x="502" y="96"/>
                  </a:moveTo>
                  <a:cubicBezTo>
                    <a:pt x="503" y="97"/>
                    <a:pt x="506" y="98"/>
                    <a:pt x="506" y="99"/>
                  </a:cubicBezTo>
                  <a:cubicBezTo>
                    <a:pt x="506" y="100"/>
                    <a:pt x="504" y="99"/>
                    <a:pt x="503" y="98"/>
                  </a:cubicBezTo>
                  <a:cubicBezTo>
                    <a:pt x="503" y="98"/>
                    <a:pt x="501" y="97"/>
                    <a:pt x="502" y="96"/>
                  </a:cubicBezTo>
                  <a:cubicBezTo>
                    <a:pt x="500" y="97"/>
                    <a:pt x="499" y="97"/>
                    <a:pt x="497" y="96"/>
                  </a:cubicBezTo>
                  <a:cubicBezTo>
                    <a:pt x="497" y="95"/>
                    <a:pt x="501" y="96"/>
                    <a:pt x="498" y="94"/>
                  </a:cubicBezTo>
                  <a:cubicBezTo>
                    <a:pt x="499" y="94"/>
                    <a:pt x="500" y="94"/>
                    <a:pt x="501" y="95"/>
                  </a:cubicBezTo>
                  <a:cubicBezTo>
                    <a:pt x="501" y="95"/>
                    <a:pt x="500" y="95"/>
                    <a:pt x="500" y="96"/>
                  </a:cubicBezTo>
                  <a:cubicBezTo>
                    <a:pt x="502" y="96"/>
                    <a:pt x="504" y="95"/>
                    <a:pt x="506" y="96"/>
                  </a:cubicBezTo>
                  <a:cubicBezTo>
                    <a:pt x="503" y="96"/>
                    <a:pt x="505" y="98"/>
                    <a:pt x="502" y="96"/>
                  </a:cubicBezTo>
                  <a:close/>
                  <a:moveTo>
                    <a:pt x="509" y="51"/>
                  </a:moveTo>
                  <a:cubicBezTo>
                    <a:pt x="510" y="52"/>
                    <a:pt x="506" y="50"/>
                    <a:pt x="504" y="50"/>
                  </a:cubicBezTo>
                  <a:cubicBezTo>
                    <a:pt x="504" y="49"/>
                    <a:pt x="507" y="50"/>
                    <a:pt x="509" y="51"/>
                  </a:cubicBezTo>
                  <a:close/>
                  <a:moveTo>
                    <a:pt x="497" y="94"/>
                  </a:moveTo>
                  <a:cubicBezTo>
                    <a:pt x="496" y="95"/>
                    <a:pt x="496" y="95"/>
                    <a:pt x="496" y="96"/>
                  </a:cubicBezTo>
                  <a:cubicBezTo>
                    <a:pt x="493" y="95"/>
                    <a:pt x="494" y="95"/>
                    <a:pt x="493" y="94"/>
                  </a:cubicBezTo>
                  <a:cubicBezTo>
                    <a:pt x="493" y="94"/>
                    <a:pt x="497" y="95"/>
                    <a:pt x="495" y="94"/>
                  </a:cubicBezTo>
                  <a:cubicBezTo>
                    <a:pt x="495" y="93"/>
                    <a:pt x="496" y="94"/>
                    <a:pt x="497" y="94"/>
                  </a:cubicBezTo>
                  <a:close/>
                  <a:moveTo>
                    <a:pt x="492" y="93"/>
                  </a:moveTo>
                  <a:cubicBezTo>
                    <a:pt x="492" y="94"/>
                    <a:pt x="489" y="93"/>
                    <a:pt x="490" y="94"/>
                  </a:cubicBezTo>
                  <a:cubicBezTo>
                    <a:pt x="488" y="93"/>
                    <a:pt x="490" y="92"/>
                    <a:pt x="487" y="92"/>
                  </a:cubicBezTo>
                  <a:cubicBezTo>
                    <a:pt x="489" y="94"/>
                    <a:pt x="487" y="93"/>
                    <a:pt x="486" y="92"/>
                  </a:cubicBezTo>
                  <a:cubicBezTo>
                    <a:pt x="487" y="91"/>
                    <a:pt x="490" y="92"/>
                    <a:pt x="492" y="93"/>
                  </a:cubicBezTo>
                  <a:close/>
                  <a:moveTo>
                    <a:pt x="487" y="90"/>
                  </a:moveTo>
                  <a:cubicBezTo>
                    <a:pt x="487" y="90"/>
                    <a:pt x="488" y="90"/>
                    <a:pt x="490" y="91"/>
                  </a:cubicBezTo>
                  <a:cubicBezTo>
                    <a:pt x="490" y="91"/>
                    <a:pt x="490" y="91"/>
                    <a:pt x="490" y="92"/>
                  </a:cubicBezTo>
                  <a:cubicBezTo>
                    <a:pt x="489" y="91"/>
                    <a:pt x="489" y="91"/>
                    <a:pt x="488" y="91"/>
                  </a:cubicBezTo>
                  <a:cubicBezTo>
                    <a:pt x="489" y="91"/>
                    <a:pt x="489" y="91"/>
                    <a:pt x="487" y="90"/>
                  </a:cubicBezTo>
                  <a:close/>
                  <a:moveTo>
                    <a:pt x="495" y="46"/>
                  </a:moveTo>
                  <a:cubicBezTo>
                    <a:pt x="495" y="47"/>
                    <a:pt x="492" y="46"/>
                    <a:pt x="490" y="45"/>
                  </a:cubicBezTo>
                  <a:cubicBezTo>
                    <a:pt x="490" y="44"/>
                    <a:pt x="493" y="45"/>
                    <a:pt x="495" y="46"/>
                  </a:cubicBezTo>
                  <a:close/>
                  <a:moveTo>
                    <a:pt x="481" y="130"/>
                  </a:moveTo>
                  <a:cubicBezTo>
                    <a:pt x="481" y="131"/>
                    <a:pt x="479" y="131"/>
                    <a:pt x="480" y="132"/>
                  </a:cubicBezTo>
                  <a:cubicBezTo>
                    <a:pt x="478" y="131"/>
                    <a:pt x="475" y="131"/>
                    <a:pt x="475" y="130"/>
                  </a:cubicBezTo>
                  <a:cubicBezTo>
                    <a:pt x="479" y="132"/>
                    <a:pt x="478" y="130"/>
                    <a:pt x="481" y="130"/>
                  </a:cubicBezTo>
                  <a:close/>
                  <a:moveTo>
                    <a:pt x="484" y="102"/>
                  </a:moveTo>
                  <a:cubicBezTo>
                    <a:pt x="483" y="102"/>
                    <a:pt x="483" y="102"/>
                    <a:pt x="484" y="103"/>
                  </a:cubicBezTo>
                  <a:cubicBezTo>
                    <a:pt x="481" y="103"/>
                    <a:pt x="482" y="101"/>
                    <a:pt x="481" y="101"/>
                  </a:cubicBezTo>
                  <a:cubicBezTo>
                    <a:pt x="481" y="100"/>
                    <a:pt x="482" y="102"/>
                    <a:pt x="484" y="102"/>
                  </a:cubicBezTo>
                  <a:close/>
                  <a:moveTo>
                    <a:pt x="482" y="89"/>
                  </a:moveTo>
                  <a:cubicBezTo>
                    <a:pt x="482" y="91"/>
                    <a:pt x="479" y="89"/>
                    <a:pt x="478" y="90"/>
                  </a:cubicBezTo>
                  <a:cubicBezTo>
                    <a:pt x="476" y="89"/>
                    <a:pt x="478" y="89"/>
                    <a:pt x="477" y="88"/>
                  </a:cubicBezTo>
                  <a:cubicBezTo>
                    <a:pt x="476" y="89"/>
                    <a:pt x="473" y="88"/>
                    <a:pt x="471" y="87"/>
                  </a:cubicBezTo>
                  <a:cubicBezTo>
                    <a:pt x="475" y="86"/>
                    <a:pt x="478" y="88"/>
                    <a:pt x="482" y="89"/>
                  </a:cubicBezTo>
                  <a:close/>
                  <a:moveTo>
                    <a:pt x="479" y="90"/>
                  </a:moveTo>
                  <a:cubicBezTo>
                    <a:pt x="476" y="91"/>
                    <a:pt x="473" y="88"/>
                    <a:pt x="470" y="88"/>
                  </a:cubicBezTo>
                  <a:cubicBezTo>
                    <a:pt x="472" y="87"/>
                    <a:pt x="476" y="90"/>
                    <a:pt x="479" y="90"/>
                  </a:cubicBezTo>
                  <a:close/>
                  <a:moveTo>
                    <a:pt x="472" y="130"/>
                  </a:moveTo>
                  <a:cubicBezTo>
                    <a:pt x="471" y="130"/>
                    <a:pt x="471" y="129"/>
                    <a:pt x="470" y="128"/>
                  </a:cubicBezTo>
                  <a:cubicBezTo>
                    <a:pt x="471" y="128"/>
                    <a:pt x="474" y="130"/>
                    <a:pt x="472" y="130"/>
                  </a:cubicBezTo>
                  <a:close/>
                  <a:moveTo>
                    <a:pt x="469" y="107"/>
                  </a:moveTo>
                  <a:cubicBezTo>
                    <a:pt x="465" y="106"/>
                    <a:pt x="467" y="106"/>
                    <a:pt x="464" y="104"/>
                  </a:cubicBezTo>
                  <a:cubicBezTo>
                    <a:pt x="467" y="105"/>
                    <a:pt x="470" y="106"/>
                    <a:pt x="469" y="107"/>
                  </a:cubicBezTo>
                  <a:close/>
                  <a:moveTo>
                    <a:pt x="468" y="85"/>
                  </a:moveTo>
                  <a:cubicBezTo>
                    <a:pt x="468" y="86"/>
                    <a:pt x="467" y="86"/>
                    <a:pt x="465" y="86"/>
                  </a:cubicBezTo>
                  <a:cubicBezTo>
                    <a:pt x="464" y="86"/>
                    <a:pt x="463" y="85"/>
                    <a:pt x="462" y="86"/>
                  </a:cubicBezTo>
                  <a:cubicBezTo>
                    <a:pt x="463" y="85"/>
                    <a:pt x="459" y="84"/>
                    <a:pt x="455" y="83"/>
                  </a:cubicBezTo>
                  <a:cubicBezTo>
                    <a:pt x="455" y="83"/>
                    <a:pt x="455" y="83"/>
                    <a:pt x="455" y="82"/>
                  </a:cubicBezTo>
                  <a:cubicBezTo>
                    <a:pt x="457" y="82"/>
                    <a:pt x="457" y="83"/>
                    <a:pt x="459" y="84"/>
                  </a:cubicBezTo>
                  <a:cubicBezTo>
                    <a:pt x="458" y="82"/>
                    <a:pt x="462" y="84"/>
                    <a:pt x="463" y="83"/>
                  </a:cubicBezTo>
                  <a:cubicBezTo>
                    <a:pt x="463" y="83"/>
                    <a:pt x="465" y="86"/>
                    <a:pt x="466" y="84"/>
                  </a:cubicBezTo>
                  <a:cubicBezTo>
                    <a:pt x="467" y="85"/>
                    <a:pt x="467" y="85"/>
                    <a:pt x="468" y="85"/>
                  </a:cubicBezTo>
                  <a:close/>
                  <a:moveTo>
                    <a:pt x="464" y="96"/>
                  </a:moveTo>
                  <a:cubicBezTo>
                    <a:pt x="463" y="96"/>
                    <a:pt x="463" y="96"/>
                    <a:pt x="462" y="96"/>
                  </a:cubicBezTo>
                  <a:cubicBezTo>
                    <a:pt x="461" y="94"/>
                    <a:pt x="465" y="95"/>
                    <a:pt x="464" y="96"/>
                  </a:cubicBezTo>
                  <a:close/>
                  <a:moveTo>
                    <a:pt x="460" y="99"/>
                  </a:moveTo>
                  <a:cubicBezTo>
                    <a:pt x="459" y="100"/>
                    <a:pt x="456" y="98"/>
                    <a:pt x="453" y="98"/>
                  </a:cubicBezTo>
                  <a:cubicBezTo>
                    <a:pt x="455" y="97"/>
                    <a:pt x="456" y="98"/>
                    <a:pt x="460" y="99"/>
                  </a:cubicBezTo>
                  <a:close/>
                  <a:moveTo>
                    <a:pt x="459" y="95"/>
                  </a:moveTo>
                  <a:cubicBezTo>
                    <a:pt x="460" y="96"/>
                    <a:pt x="457" y="95"/>
                    <a:pt x="455" y="95"/>
                  </a:cubicBezTo>
                  <a:cubicBezTo>
                    <a:pt x="456" y="94"/>
                    <a:pt x="458" y="95"/>
                    <a:pt x="459" y="95"/>
                  </a:cubicBezTo>
                  <a:close/>
                  <a:moveTo>
                    <a:pt x="451" y="83"/>
                  </a:moveTo>
                  <a:cubicBezTo>
                    <a:pt x="450" y="83"/>
                    <a:pt x="450" y="82"/>
                    <a:pt x="449" y="83"/>
                  </a:cubicBezTo>
                  <a:cubicBezTo>
                    <a:pt x="447" y="82"/>
                    <a:pt x="452" y="81"/>
                    <a:pt x="451" y="83"/>
                  </a:cubicBezTo>
                  <a:close/>
                  <a:moveTo>
                    <a:pt x="450" y="90"/>
                  </a:moveTo>
                  <a:cubicBezTo>
                    <a:pt x="449" y="90"/>
                    <a:pt x="447" y="89"/>
                    <a:pt x="447" y="88"/>
                  </a:cubicBezTo>
                  <a:cubicBezTo>
                    <a:pt x="449" y="88"/>
                    <a:pt x="449" y="89"/>
                    <a:pt x="450" y="90"/>
                  </a:cubicBezTo>
                  <a:close/>
                  <a:moveTo>
                    <a:pt x="449" y="101"/>
                  </a:moveTo>
                  <a:cubicBezTo>
                    <a:pt x="447" y="101"/>
                    <a:pt x="444" y="100"/>
                    <a:pt x="440" y="101"/>
                  </a:cubicBezTo>
                  <a:cubicBezTo>
                    <a:pt x="441" y="100"/>
                    <a:pt x="445" y="101"/>
                    <a:pt x="444" y="100"/>
                  </a:cubicBezTo>
                  <a:cubicBezTo>
                    <a:pt x="446" y="100"/>
                    <a:pt x="448" y="100"/>
                    <a:pt x="449" y="101"/>
                  </a:cubicBezTo>
                  <a:close/>
                  <a:moveTo>
                    <a:pt x="443" y="99"/>
                  </a:moveTo>
                  <a:cubicBezTo>
                    <a:pt x="442" y="100"/>
                    <a:pt x="437" y="100"/>
                    <a:pt x="437" y="99"/>
                  </a:cubicBezTo>
                  <a:cubicBezTo>
                    <a:pt x="440" y="99"/>
                    <a:pt x="440" y="99"/>
                    <a:pt x="443" y="99"/>
                  </a:cubicBezTo>
                  <a:close/>
                  <a:moveTo>
                    <a:pt x="435" y="89"/>
                  </a:moveTo>
                  <a:cubicBezTo>
                    <a:pt x="433" y="89"/>
                    <a:pt x="433" y="89"/>
                    <a:pt x="431" y="89"/>
                  </a:cubicBezTo>
                  <a:cubicBezTo>
                    <a:pt x="431" y="88"/>
                    <a:pt x="432" y="88"/>
                    <a:pt x="432" y="87"/>
                  </a:cubicBezTo>
                  <a:cubicBezTo>
                    <a:pt x="435" y="87"/>
                    <a:pt x="435" y="87"/>
                    <a:pt x="435" y="87"/>
                  </a:cubicBezTo>
                  <a:cubicBezTo>
                    <a:pt x="436" y="88"/>
                    <a:pt x="436" y="88"/>
                    <a:pt x="435" y="89"/>
                  </a:cubicBezTo>
                  <a:close/>
                  <a:moveTo>
                    <a:pt x="433" y="49"/>
                  </a:moveTo>
                  <a:cubicBezTo>
                    <a:pt x="434" y="50"/>
                    <a:pt x="431" y="50"/>
                    <a:pt x="432" y="51"/>
                  </a:cubicBezTo>
                  <a:cubicBezTo>
                    <a:pt x="430" y="50"/>
                    <a:pt x="431" y="49"/>
                    <a:pt x="433" y="49"/>
                  </a:cubicBezTo>
                  <a:close/>
                  <a:moveTo>
                    <a:pt x="430" y="50"/>
                  </a:moveTo>
                  <a:cubicBezTo>
                    <a:pt x="425" y="49"/>
                    <a:pt x="427" y="50"/>
                    <a:pt x="421" y="50"/>
                  </a:cubicBezTo>
                  <a:cubicBezTo>
                    <a:pt x="421" y="50"/>
                    <a:pt x="420" y="49"/>
                    <a:pt x="420" y="49"/>
                  </a:cubicBezTo>
                  <a:cubicBezTo>
                    <a:pt x="422" y="49"/>
                    <a:pt x="424" y="49"/>
                    <a:pt x="425" y="49"/>
                  </a:cubicBezTo>
                  <a:cubicBezTo>
                    <a:pt x="427" y="49"/>
                    <a:pt x="429" y="49"/>
                    <a:pt x="430" y="49"/>
                  </a:cubicBezTo>
                  <a:cubicBezTo>
                    <a:pt x="430" y="50"/>
                    <a:pt x="430" y="51"/>
                    <a:pt x="428" y="51"/>
                  </a:cubicBezTo>
                  <a:cubicBezTo>
                    <a:pt x="427" y="50"/>
                    <a:pt x="428" y="50"/>
                    <a:pt x="430" y="50"/>
                  </a:cubicBezTo>
                  <a:close/>
                  <a:moveTo>
                    <a:pt x="428" y="88"/>
                  </a:moveTo>
                  <a:cubicBezTo>
                    <a:pt x="428" y="88"/>
                    <a:pt x="428" y="88"/>
                    <a:pt x="428" y="89"/>
                  </a:cubicBezTo>
                  <a:cubicBezTo>
                    <a:pt x="427" y="89"/>
                    <a:pt x="426" y="89"/>
                    <a:pt x="425" y="88"/>
                  </a:cubicBezTo>
                  <a:cubicBezTo>
                    <a:pt x="425" y="87"/>
                    <a:pt x="428" y="88"/>
                    <a:pt x="428" y="88"/>
                  </a:cubicBezTo>
                  <a:close/>
                  <a:moveTo>
                    <a:pt x="427" y="78"/>
                  </a:moveTo>
                  <a:cubicBezTo>
                    <a:pt x="428" y="79"/>
                    <a:pt x="425" y="79"/>
                    <a:pt x="425" y="79"/>
                  </a:cubicBezTo>
                  <a:cubicBezTo>
                    <a:pt x="423" y="79"/>
                    <a:pt x="426" y="80"/>
                    <a:pt x="425" y="80"/>
                  </a:cubicBezTo>
                  <a:cubicBezTo>
                    <a:pt x="423" y="80"/>
                    <a:pt x="423" y="79"/>
                    <a:pt x="422" y="78"/>
                  </a:cubicBezTo>
                  <a:cubicBezTo>
                    <a:pt x="424" y="78"/>
                    <a:pt x="426" y="78"/>
                    <a:pt x="427" y="78"/>
                  </a:cubicBezTo>
                  <a:close/>
                  <a:moveTo>
                    <a:pt x="421" y="79"/>
                  </a:moveTo>
                  <a:cubicBezTo>
                    <a:pt x="423" y="80"/>
                    <a:pt x="420" y="80"/>
                    <a:pt x="419" y="80"/>
                  </a:cubicBezTo>
                  <a:cubicBezTo>
                    <a:pt x="419" y="79"/>
                    <a:pt x="419" y="78"/>
                    <a:pt x="420" y="78"/>
                  </a:cubicBezTo>
                  <a:cubicBezTo>
                    <a:pt x="420" y="78"/>
                    <a:pt x="419" y="78"/>
                    <a:pt x="418" y="78"/>
                  </a:cubicBezTo>
                  <a:cubicBezTo>
                    <a:pt x="418" y="79"/>
                    <a:pt x="418" y="79"/>
                    <a:pt x="419" y="79"/>
                  </a:cubicBezTo>
                  <a:cubicBezTo>
                    <a:pt x="419" y="80"/>
                    <a:pt x="413" y="78"/>
                    <a:pt x="416" y="78"/>
                  </a:cubicBezTo>
                  <a:cubicBezTo>
                    <a:pt x="415" y="78"/>
                    <a:pt x="412" y="78"/>
                    <a:pt x="413" y="79"/>
                  </a:cubicBezTo>
                  <a:cubicBezTo>
                    <a:pt x="413" y="79"/>
                    <a:pt x="412" y="79"/>
                    <a:pt x="411" y="79"/>
                  </a:cubicBezTo>
                  <a:cubicBezTo>
                    <a:pt x="411" y="77"/>
                    <a:pt x="412" y="78"/>
                    <a:pt x="412" y="77"/>
                  </a:cubicBezTo>
                  <a:cubicBezTo>
                    <a:pt x="416" y="76"/>
                    <a:pt x="418" y="77"/>
                    <a:pt x="422" y="78"/>
                  </a:cubicBezTo>
                  <a:cubicBezTo>
                    <a:pt x="422" y="78"/>
                    <a:pt x="420" y="80"/>
                    <a:pt x="421" y="79"/>
                  </a:cubicBezTo>
                  <a:close/>
                  <a:moveTo>
                    <a:pt x="413" y="26"/>
                  </a:moveTo>
                  <a:cubicBezTo>
                    <a:pt x="412" y="24"/>
                    <a:pt x="412" y="24"/>
                    <a:pt x="412" y="24"/>
                  </a:cubicBezTo>
                  <a:cubicBezTo>
                    <a:pt x="415" y="24"/>
                    <a:pt x="416" y="26"/>
                    <a:pt x="413" y="26"/>
                  </a:cubicBezTo>
                  <a:close/>
                  <a:moveTo>
                    <a:pt x="412" y="24"/>
                  </a:moveTo>
                  <a:cubicBezTo>
                    <a:pt x="410" y="24"/>
                    <a:pt x="409" y="25"/>
                    <a:pt x="406" y="24"/>
                  </a:cubicBezTo>
                  <a:cubicBezTo>
                    <a:pt x="407" y="24"/>
                    <a:pt x="406" y="24"/>
                    <a:pt x="406" y="23"/>
                  </a:cubicBezTo>
                  <a:cubicBezTo>
                    <a:pt x="409" y="23"/>
                    <a:pt x="411" y="23"/>
                    <a:pt x="412" y="24"/>
                  </a:cubicBezTo>
                  <a:close/>
                  <a:moveTo>
                    <a:pt x="414" y="75"/>
                  </a:moveTo>
                  <a:cubicBezTo>
                    <a:pt x="414" y="76"/>
                    <a:pt x="414" y="76"/>
                    <a:pt x="414" y="76"/>
                  </a:cubicBezTo>
                  <a:cubicBezTo>
                    <a:pt x="412" y="76"/>
                    <a:pt x="412" y="75"/>
                    <a:pt x="411" y="75"/>
                  </a:cubicBezTo>
                  <a:cubicBezTo>
                    <a:pt x="411" y="75"/>
                    <a:pt x="413" y="75"/>
                    <a:pt x="414" y="75"/>
                  </a:cubicBezTo>
                  <a:close/>
                  <a:moveTo>
                    <a:pt x="399" y="77"/>
                  </a:moveTo>
                  <a:cubicBezTo>
                    <a:pt x="398" y="77"/>
                    <a:pt x="395" y="77"/>
                    <a:pt x="395" y="76"/>
                  </a:cubicBezTo>
                  <a:cubicBezTo>
                    <a:pt x="397" y="76"/>
                    <a:pt x="397" y="77"/>
                    <a:pt x="399" y="77"/>
                  </a:cubicBezTo>
                  <a:close/>
                  <a:moveTo>
                    <a:pt x="392" y="73"/>
                  </a:moveTo>
                  <a:cubicBezTo>
                    <a:pt x="391" y="73"/>
                    <a:pt x="388" y="73"/>
                    <a:pt x="388" y="72"/>
                  </a:cubicBezTo>
                  <a:cubicBezTo>
                    <a:pt x="390" y="72"/>
                    <a:pt x="392" y="72"/>
                    <a:pt x="392" y="73"/>
                  </a:cubicBezTo>
                  <a:close/>
                  <a:moveTo>
                    <a:pt x="386" y="74"/>
                  </a:moveTo>
                  <a:cubicBezTo>
                    <a:pt x="385" y="74"/>
                    <a:pt x="385" y="73"/>
                    <a:pt x="383" y="73"/>
                  </a:cubicBezTo>
                  <a:cubicBezTo>
                    <a:pt x="384" y="73"/>
                    <a:pt x="384" y="72"/>
                    <a:pt x="386" y="72"/>
                  </a:cubicBezTo>
                  <a:cubicBezTo>
                    <a:pt x="387" y="73"/>
                    <a:pt x="386" y="73"/>
                    <a:pt x="386" y="74"/>
                  </a:cubicBezTo>
                  <a:close/>
                  <a:moveTo>
                    <a:pt x="364" y="5"/>
                  </a:moveTo>
                  <a:cubicBezTo>
                    <a:pt x="363" y="6"/>
                    <a:pt x="362" y="5"/>
                    <a:pt x="362" y="5"/>
                  </a:cubicBezTo>
                  <a:cubicBezTo>
                    <a:pt x="360" y="5"/>
                    <a:pt x="361" y="6"/>
                    <a:pt x="358" y="6"/>
                  </a:cubicBezTo>
                  <a:cubicBezTo>
                    <a:pt x="359" y="5"/>
                    <a:pt x="364" y="4"/>
                    <a:pt x="364" y="5"/>
                  </a:cubicBezTo>
                  <a:close/>
                  <a:moveTo>
                    <a:pt x="375" y="79"/>
                  </a:moveTo>
                  <a:cubicBezTo>
                    <a:pt x="375" y="80"/>
                    <a:pt x="372" y="79"/>
                    <a:pt x="372" y="78"/>
                  </a:cubicBezTo>
                  <a:cubicBezTo>
                    <a:pt x="374" y="78"/>
                    <a:pt x="373" y="80"/>
                    <a:pt x="375" y="79"/>
                  </a:cubicBezTo>
                  <a:close/>
                  <a:moveTo>
                    <a:pt x="374" y="74"/>
                  </a:moveTo>
                  <a:cubicBezTo>
                    <a:pt x="371" y="74"/>
                    <a:pt x="371" y="75"/>
                    <a:pt x="368" y="75"/>
                  </a:cubicBezTo>
                  <a:cubicBezTo>
                    <a:pt x="368" y="74"/>
                    <a:pt x="371" y="74"/>
                    <a:pt x="370" y="73"/>
                  </a:cubicBezTo>
                  <a:cubicBezTo>
                    <a:pt x="371" y="74"/>
                    <a:pt x="373" y="74"/>
                    <a:pt x="374" y="74"/>
                  </a:cubicBezTo>
                  <a:close/>
                  <a:moveTo>
                    <a:pt x="346" y="5"/>
                  </a:moveTo>
                  <a:cubicBezTo>
                    <a:pt x="346" y="6"/>
                    <a:pt x="341" y="6"/>
                    <a:pt x="341" y="5"/>
                  </a:cubicBezTo>
                  <a:cubicBezTo>
                    <a:pt x="343" y="5"/>
                    <a:pt x="343" y="6"/>
                    <a:pt x="346" y="5"/>
                  </a:cubicBezTo>
                  <a:close/>
                  <a:moveTo>
                    <a:pt x="367" y="71"/>
                  </a:moveTo>
                  <a:cubicBezTo>
                    <a:pt x="367" y="72"/>
                    <a:pt x="367" y="72"/>
                    <a:pt x="367" y="73"/>
                  </a:cubicBezTo>
                  <a:cubicBezTo>
                    <a:pt x="363" y="73"/>
                    <a:pt x="364" y="71"/>
                    <a:pt x="367" y="71"/>
                  </a:cubicBezTo>
                  <a:close/>
                  <a:moveTo>
                    <a:pt x="365" y="69"/>
                  </a:moveTo>
                  <a:cubicBezTo>
                    <a:pt x="365" y="70"/>
                    <a:pt x="363" y="69"/>
                    <a:pt x="362" y="69"/>
                  </a:cubicBezTo>
                  <a:cubicBezTo>
                    <a:pt x="362" y="68"/>
                    <a:pt x="365" y="68"/>
                    <a:pt x="365" y="69"/>
                  </a:cubicBezTo>
                  <a:close/>
                  <a:moveTo>
                    <a:pt x="357" y="58"/>
                  </a:moveTo>
                  <a:cubicBezTo>
                    <a:pt x="355" y="58"/>
                    <a:pt x="351" y="59"/>
                    <a:pt x="351" y="57"/>
                  </a:cubicBezTo>
                  <a:cubicBezTo>
                    <a:pt x="353" y="58"/>
                    <a:pt x="356" y="56"/>
                    <a:pt x="357" y="58"/>
                  </a:cubicBezTo>
                  <a:close/>
                  <a:moveTo>
                    <a:pt x="338" y="9"/>
                  </a:moveTo>
                  <a:cubicBezTo>
                    <a:pt x="336" y="10"/>
                    <a:pt x="333" y="10"/>
                    <a:pt x="333" y="9"/>
                  </a:cubicBezTo>
                  <a:cubicBezTo>
                    <a:pt x="336" y="8"/>
                    <a:pt x="338" y="8"/>
                    <a:pt x="338" y="9"/>
                  </a:cubicBezTo>
                  <a:close/>
                  <a:moveTo>
                    <a:pt x="359" y="73"/>
                  </a:moveTo>
                  <a:cubicBezTo>
                    <a:pt x="356" y="74"/>
                    <a:pt x="357" y="72"/>
                    <a:pt x="355" y="73"/>
                  </a:cubicBezTo>
                  <a:cubicBezTo>
                    <a:pt x="355" y="72"/>
                    <a:pt x="357" y="72"/>
                    <a:pt x="358" y="71"/>
                  </a:cubicBezTo>
                  <a:cubicBezTo>
                    <a:pt x="360" y="72"/>
                    <a:pt x="358" y="72"/>
                    <a:pt x="359" y="73"/>
                  </a:cubicBezTo>
                  <a:close/>
                  <a:moveTo>
                    <a:pt x="353" y="73"/>
                  </a:moveTo>
                  <a:cubicBezTo>
                    <a:pt x="353" y="74"/>
                    <a:pt x="350" y="74"/>
                    <a:pt x="348" y="75"/>
                  </a:cubicBezTo>
                  <a:cubicBezTo>
                    <a:pt x="349" y="73"/>
                    <a:pt x="352" y="73"/>
                    <a:pt x="353" y="73"/>
                  </a:cubicBezTo>
                  <a:close/>
                  <a:moveTo>
                    <a:pt x="346" y="59"/>
                  </a:moveTo>
                  <a:cubicBezTo>
                    <a:pt x="346" y="60"/>
                    <a:pt x="347" y="60"/>
                    <a:pt x="344" y="60"/>
                  </a:cubicBezTo>
                  <a:cubicBezTo>
                    <a:pt x="344" y="60"/>
                    <a:pt x="344" y="59"/>
                    <a:pt x="346" y="59"/>
                  </a:cubicBezTo>
                  <a:close/>
                  <a:moveTo>
                    <a:pt x="348" y="66"/>
                  </a:moveTo>
                  <a:cubicBezTo>
                    <a:pt x="348" y="67"/>
                    <a:pt x="345" y="67"/>
                    <a:pt x="344" y="67"/>
                  </a:cubicBezTo>
                  <a:cubicBezTo>
                    <a:pt x="345" y="66"/>
                    <a:pt x="344" y="66"/>
                    <a:pt x="347" y="65"/>
                  </a:cubicBezTo>
                  <a:cubicBezTo>
                    <a:pt x="346" y="66"/>
                    <a:pt x="346" y="66"/>
                    <a:pt x="348" y="66"/>
                  </a:cubicBezTo>
                  <a:close/>
                  <a:moveTo>
                    <a:pt x="331" y="67"/>
                  </a:moveTo>
                  <a:cubicBezTo>
                    <a:pt x="334" y="66"/>
                    <a:pt x="334" y="66"/>
                    <a:pt x="334" y="66"/>
                  </a:cubicBezTo>
                  <a:cubicBezTo>
                    <a:pt x="334" y="67"/>
                    <a:pt x="332" y="67"/>
                    <a:pt x="332" y="68"/>
                  </a:cubicBezTo>
                  <a:cubicBezTo>
                    <a:pt x="331" y="68"/>
                    <a:pt x="333" y="67"/>
                    <a:pt x="331" y="67"/>
                  </a:cubicBezTo>
                  <a:close/>
                  <a:moveTo>
                    <a:pt x="296" y="18"/>
                  </a:moveTo>
                  <a:cubicBezTo>
                    <a:pt x="295" y="19"/>
                    <a:pt x="294" y="20"/>
                    <a:pt x="292" y="20"/>
                  </a:cubicBezTo>
                  <a:cubicBezTo>
                    <a:pt x="290" y="20"/>
                    <a:pt x="295" y="18"/>
                    <a:pt x="296" y="18"/>
                  </a:cubicBezTo>
                  <a:close/>
                  <a:moveTo>
                    <a:pt x="307" y="75"/>
                  </a:moveTo>
                  <a:cubicBezTo>
                    <a:pt x="308" y="76"/>
                    <a:pt x="302" y="77"/>
                    <a:pt x="303" y="76"/>
                  </a:cubicBezTo>
                  <a:cubicBezTo>
                    <a:pt x="305" y="74"/>
                    <a:pt x="305" y="76"/>
                    <a:pt x="307" y="75"/>
                  </a:cubicBezTo>
                  <a:close/>
                  <a:moveTo>
                    <a:pt x="289" y="45"/>
                  </a:moveTo>
                  <a:cubicBezTo>
                    <a:pt x="289" y="46"/>
                    <a:pt x="288" y="46"/>
                    <a:pt x="288" y="47"/>
                  </a:cubicBezTo>
                  <a:cubicBezTo>
                    <a:pt x="287" y="47"/>
                    <a:pt x="285" y="47"/>
                    <a:pt x="283" y="48"/>
                  </a:cubicBezTo>
                  <a:cubicBezTo>
                    <a:pt x="283" y="46"/>
                    <a:pt x="287" y="46"/>
                    <a:pt x="289" y="45"/>
                  </a:cubicBezTo>
                  <a:close/>
                  <a:moveTo>
                    <a:pt x="255" y="58"/>
                  </a:moveTo>
                  <a:cubicBezTo>
                    <a:pt x="255" y="59"/>
                    <a:pt x="255" y="60"/>
                    <a:pt x="253" y="61"/>
                  </a:cubicBezTo>
                  <a:cubicBezTo>
                    <a:pt x="252" y="60"/>
                    <a:pt x="252" y="60"/>
                    <a:pt x="252" y="60"/>
                  </a:cubicBezTo>
                  <a:lnTo>
                    <a:pt x="255" y="58"/>
                  </a:lnTo>
                  <a:close/>
                  <a:moveTo>
                    <a:pt x="223" y="37"/>
                  </a:moveTo>
                  <a:cubicBezTo>
                    <a:pt x="219" y="39"/>
                    <a:pt x="217" y="40"/>
                    <a:pt x="212" y="43"/>
                  </a:cubicBezTo>
                  <a:cubicBezTo>
                    <a:pt x="212" y="42"/>
                    <a:pt x="215" y="40"/>
                    <a:pt x="216" y="40"/>
                  </a:cubicBezTo>
                  <a:cubicBezTo>
                    <a:pt x="216" y="39"/>
                    <a:pt x="215" y="40"/>
                    <a:pt x="214" y="41"/>
                  </a:cubicBezTo>
                  <a:cubicBezTo>
                    <a:pt x="215" y="40"/>
                    <a:pt x="217" y="39"/>
                    <a:pt x="219" y="38"/>
                  </a:cubicBezTo>
                  <a:cubicBezTo>
                    <a:pt x="221" y="37"/>
                    <a:pt x="222" y="37"/>
                    <a:pt x="223" y="37"/>
                  </a:cubicBezTo>
                  <a:close/>
                  <a:moveTo>
                    <a:pt x="165" y="64"/>
                  </a:moveTo>
                  <a:cubicBezTo>
                    <a:pt x="166" y="65"/>
                    <a:pt x="165" y="66"/>
                    <a:pt x="163" y="67"/>
                  </a:cubicBezTo>
                  <a:cubicBezTo>
                    <a:pt x="162" y="67"/>
                    <a:pt x="164" y="65"/>
                    <a:pt x="165" y="64"/>
                  </a:cubicBezTo>
                  <a:close/>
                  <a:moveTo>
                    <a:pt x="147" y="181"/>
                  </a:moveTo>
                  <a:cubicBezTo>
                    <a:pt x="145" y="181"/>
                    <a:pt x="146" y="180"/>
                    <a:pt x="146" y="180"/>
                  </a:cubicBezTo>
                  <a:cubicBezTo>
                    <a:pt x="147" y="178"/>
                    <a:pt x="148" y="179"/>
                    <a:pt x="147" y="181"/>
                  </a:cubicBezTo>
                  <a:close/>
                  <a:moveTo>
                    <a:pt x="69" y="158"/>
                  </a:moveTo>
                  <a:cubicBezTo>
                    <a:pt x="71" y="158"/>
                    <a:pt x="67" y="164"/>
                    <a:pt x="67" y="163"/>
                  </a:cubicBezTo>
                  <a:cubicBezTo>
                    <a:pt x="69" y="161"/>
                    <a:pt x="68" y="161"/>
                    <a:pt x="69" y="158"/>
                  </a:cubicBezTo>
                  <a:close/>
                  <a:moveTo>
                    <a:pt x="48" y="165"/>
                  </a:moveTo>
                  <a:cubicBezTo>
                    <a:pt x="48" y="166"/>
                    <a:pt x="49" y="165"/>
                    <a:pt x="48" y="168"/>
                  </a:cubicBezTo>
                  <a:cubicBezTo>
                    <a:pt x="47" y="169"/>
                    <a:pt x="46" y="167"/>
                    <a:pt x="48" y="165"/>
                  </a:cubicBezTo>
                  <a:close/>
                  <a:moveTo>
                    <a:pt x="19" y="253"/>
                  </a:moveTo>
                  <a:cubicBezTo>
                    <a:pt x="20" y="253"/>
                    <a:pt x="19" y="256"/>
                    <a:pt x="19" y="258"/>
                  </a:cubicBezTo>
                  <a:cubicBezTo>
                    <a:pt x="17" y="259"/>
                    <a:pt x="19" y="255"/>
                    <a:pt x="19" y="253"/>
                  </a:cubicBezTo>
                  <a:close/>
                  <a:moveTo>
                    <a:pt x="203" y="316"/>
                  </a:moveTo>
                  <a:cubicBezTo>
                    <a:pt x="203" y="313"/>
                    <a:pt x="205" y="312"/>
                    <a:pt x="204" y="311"/>
                  </a:cubicBezTo>
                  <a:cubicBezTo>
                    <a:pt x="206" y="308"/>
                    <a:pt x="205" y="314"/>
                    <a:pt x="205" y="315"/>
                  </a:cubicBezTo>
                  <a:cubicBezTo>
                    <a:pt x="205" y="314"/>
                    <a:pt x="203" y="314"/>
                    <a:pt x="204" y="315"/>
                  </a:cubicBezTo>
                  <a:cubicBezTo>
                    <a:pt x="204" y="316"/>
                    <a:pt x="204" y="315"/>
                    <a:pt x="203" y="316"/>
                  </a:cubicBezTo>
                  <a:close/>
                  <a:moveTo>
                    <a:pt x="28" y="304"/>
                  </a:moveTo>
                  <a:cubicBezTo>
                    <a:pt x="29" y="301"/>
                    <a:pt x="29" y="307"/>
                    <a:pt x="29" y="308"/>
                  </a:cubicBezTo>
                  <a:cubicBezTo>
                    <a:pt x="28" y="311"/>
                    <a:pt x="28" y="305"/>
                    <a:pt x="28" y="304"/>
                  </a:cubicBezTo>
                  <a:close/>
                  <a:moveTo>
                    <a:pt x="28" y="312"/>
                  </a:moveTo>
                  <a:cubicBezTo>
                    <a:pt x="28" y="312"/>
                    <a:pt x="29" y="309"/>
                    <a:pt x="29" y="310"/>
                  </a:cubicBezTo>
                  <a:cubicBezTo>
                    <a:pt x="29" y="315"/>
                    <a:pt x="29" y="319"/>
                    <a:pt x="28" y="322"/>
                  </a:cubicBezTo>
                  <a:cubicBezTo>
                    <a:pt x="28" y="326"/>
                    <a:pt x="27" y="329"/>
                    <a:pt x="28" y="333"/>
                  </a:cubicBezTo>
                  <a:cubicBezTo>
                    <a:pt x="29" y="329"/>
                    <a:pt x="29" y="336"/>
                    <a:pt x="30" y="333"/>
                  </a:cubicBezTo>
                  <a:cubicBezTo>
                    <a:pt x="30" y="331"/>
                    <a:pt x="30" y="329"/>
                    <a:pt x="30" y="328"/>
                  </a:cubicBezTo>
                  <a:cubicBezTo>
                    <a:pt x="30" y="325"/>
                    <a:pt x="31" y="328"/>
                    <a:pt x="31" y="323"/>
                  </a:cubicBezTo>
                  <a:cubicBezTo>
                    <a:pt x="32" y="324"/>
                    <a:pt x="32" y="325"/>
                    <a:pt x="33" y="326"/>
                  </a:cubicBezTo>
                  <a:cubicBezTo>
                    <a:pt x="33" y="329"/>
                    <a:pt x="32" y="325"/>
                    <a:pt x="32" y="328"/>
                  </a:cubicBezTo>
                  <a:cubicBezTo>
                    <a:pt x="31" y="329"/>
                    <a:pt x="32" y="327"/>
                    <a:pt x="31" y="328"/>
                  </a:cubicBezTo>
                  <a:cubicBezTo>
                    <a:pt x="32" y="328"/>
                    <a:pt x="31" y="333"/>
                    <a:pt x="32" y="335"/>
                  </a:cubicBezTo>
                  <a:cubicBezTo>
                    <a:pt x="30" y="334"/>
                    <a:pt x="30" y="339"/>
                    <a:pt x="29" y="336"/>
                  </a:cubicBezTo>
                  <a:cubicBezTo>
                    <a:pt x="29" y="336"/>
                    <a:pt x="29" y="339"/>
                    <a:pt x="29" y="341"/>
                  </a:cubicBezTo>
                  <a:cubicBezTo>
                    <a:pt x="28" y="341"/>
                    <a:pt x="28" y="340"/>
                    <a:pt x="28" y="340"/>
                  </a:cubicBezTo>
                  <a:cubicBezTo>
                    <a:pt x="28" y="338"/>
                    <a:pt x="28" y="336"/>
                    <a:pt x="28" y="335"/>
                  </a:cubicBezTo>
                  <a:cubicBezTo>
                    <a:pt x="27" y="336"/>
                    <a:pt x="27" y="339"/>
                    <a:pt x="27" y="339"/>
                  </a:cubicBezTo>
                  <a:cubicBezTo>
                    <a:pt x="26" y="337"/>
                    <a:pt x="27" y="335"/>
                    <a:pt x="27" y="332"/>
                  </a:cubicBezTo>
                  <a:cubicBezTo>
                    <a:pt x="26" y="334"/>
                    <a:pt x="25" y="334"/>
                    <a:pt x="25" y="339"/>
                  </a:cubicBezTo>
                  <a:cubicBezTo>
                    <a:pt x="24" y="340"/>
                    <a:pt x="24" y="337"/>
                    <a:pt x="24" y="335"/>
                  </a:cubicBezTo>
                  <a:cubicBezTo>
                    <a:pt x="24" y="335"/>
                    <a:pt x="23" y="337"/>
                    <a:pt x="23" y="336"/>
                  </a:cubicBezTo>
                  <a:cubicBezTo>
                    <a:pt x="23" y="338"/>
                    <a:pt x="23" y="340"/>
                    <a:pt x="23" y="343"/>
                  </a:cubicBezTo>
                  <a:cubicBezTo>
                    <a:pt x="22" y="342"/>
                    <a:pt x="23" y="338"/>
                    <a:pt x="21" y="340"/>
                  </a:cubicBezTo>
                  <a:cubicBezTo>
                    <a:pt x="21" y="337"/>
                    <a:pt x="22" y="337"/>
                    <a:pt x="22" y="336"/>
                  </a:cubicBezTo>
                  <a:cubicBezTo>
                    <a:pt x="22" y="335"/>
                    <a:pt x="22" y="336"/>
                    <a:pt x="21" y="336"/>
                  </a:cubicBezTo>
                  <a:cubicBezTo>
                    <a:pt x="22" y="334"/>
                    <a:pt x="22" y="334"/>
                    <a:pt x="22" y="335"/>
                  </a:cubicBezTo>
                  <a:cubicBezTo>
                    <a:pt x="22" y="333"/>
                    <a:pt x="22" y="332"/>
                    <a:pt x="22" y="330"/>
                  </a:cubicBezTo>
                  <a:cubicBezTo>
                    <a:pt x="23" y="330"/>
                    <a:pt x="23" y="331"/>
                    <a:pt x="23" y="331"/>
                  </a:cubicBezTo>
                  <a:cubicBezTo>
                    <a:pt x="25" y="327"/>
                    <a:pt x="24" y="321"/>
                    <a:pt x="25" y="315"/>
                  </a:cubicBezTo>
                  <a:cubicBezTo>
                    <a:pt x="24" y="315"/>
                    <a:pt x="24" y="317"/>
                    <a:pt x="23" y="316"/>
                  </a:cubicBezTo>
                  <a:cubicBezTo>
                    <a:pt x="23" y="314"/>
                    <a:pt x="24" y="314"/>
                    <a:pt x="24" y="311"/>
                  </a:cubicBezTo>
                  <a:cubicBezTo>
                    <a:pt x="26" y="313"/>
                    <a:pt x="26" y="308"/>
                    <a:pt x="27" y="306"/>
                  </a:cubicBezTo>
                  <a:cubicBezTo>
                    <a:pt x="28" y="306"/>
                    <a:pt x="28" y="308"/>
                    <a:pt x="28" y="312"/>
                  </a:cubicBezTo>
                  <a:close/>
                  <a:moveTo>
                    <a:pt x="32" y="318"/>
                  </a:moveTo>
                  <a:cubicBezTo>
                    <a:pt x="32" y="319"/>
                    <a:pt x="33" y="319"/>
                    <a:pt x="33" y="320"/>
                  </a:cubicBezTo>
                  <a:cubicBezTo>
                    <a:pt x="33" y="324"/>
                    <a:pt x="33" y="324"/>
                    <a:pt x="33" y="324"/>
                  </a:cubicBezTo>
                  <a:cubicBezTo>
                    <a:pt x="31" y="324"/>
                    <a:pt x="33" y="320"/>
                    <a:pt x="32" y="318"/>
                  </a:cubicBezTo>
                  <a:close/>
                  <a:moveTo>
                    <a:pt x="33" y="313"/>
                  </a:moveTo>
                  <a:cubicBezTo>
                    <a:pt x="33" y="314"/>
                    <a:pt x="33" y="315"/>
                    <a:pt x="33" y="317"/>
                  </a:cubicBezTo>
                  <a:cubicBezTo>
                    <a:pt x="32" y="317"/>
                    <a:pt x="32" y="317"/>
                    <a:pt x="32" y="317"/>
                  </a:cubicBezTo>
                  <a:cubicBezTo>
                    <a:pt x="32" y="315"/>
                    <a:pt x="33" y="315"/>
                    <a:pt x="33" y="313"/>
                  </a:cubicBezTo>
                  <a:close/>
                  <a:moveTo>
                    <a:pt x="5" y="320"/>
                  </a:moveTo>
                  <a:cubicBezTo>
                    <a:pt x="6" y="320"/>
                    <a:pt x="6" y="322"/>
                    <a:pt x="6" y="324"/>
                  </a:cubicBezTo>
                  <a:cubicBezTo>
                    <a:pt x="5" y="325"/>
                    <a:pt x="5" y="322"/>
                    <a:pt x="5" y="320"/>
                  </a:cubicBezTo>
                  <a:close/>
                  <a:moveTo>
                    <a:pt x="202" y="321"/>
                  </a:moveTo>
                  <a:cubicBezTo>
                    <a:pt x="202" y="322"/>
                    <a:pt x="202" y="324"/>
                    <a:pt x="202" y="325"/>
                  </a:cubicBezTo>
                  <a:cubicBezTo>
                    <a:pt x="202" y="327"/>
                    <a:pt x="202" y="328"/>
                    <a:pt x="202" y="330"/>
                  </a:cubicBezTo>
                  <a:cubicBezTo>
                    <a:pt x="201" y="329"/>
                    <a:pt x="201" y="327"/>
                    <a:pt x="201" y="325"/>
                  </a:cubicBezTo>
                  <a:cubicBezTo>
                    <a:pt x="201" y="323"/>
                    <a:pt x="202" y="322"/>
                    <a:pt x="202" y="321"/>
                  </a:cubicBezTo>
                  <a:close/>
                  <a:moveTo>
                    <a:pt x="22" y="323"/>
                  </a:moveTo>
                  <a:cubicBezTo>
                    <a:pt x="22" y="324"/>
                    <a:pt x="22" y="326"/>
                    <a:pt x="22" y="329"/>
                  </a:cubicBezTo>
                  <a:cubicBezTo>
                    <a:pt x="21" y="329"/>
                    <a:pt x="21" y="328"/>
                    <a:pt x="20" y="328"/>
                  </a:cubicBezTo>
                  <a:cubicBezTo>
                    <a:pt x="20" y="325"/>
                    <a:pt x="22" y="326"/>
                    <a:pt x="22" y="323"/>
                  </a:cubicBezTo>
                  <a:close/>
                  <a:moveTo>
                    <a:pt x="19" y="331"/>
                  </a:moveTo>
                  <a:cubicBezTo>
                    <a:pt x="19" y="331"/>
                    <a:pt x="19" y="332"/>
                    <a:pt x="20" y="332"/>
                  </a:cubicBezTo>
                  <a:cubicBezTo>
                    <a:pt x="20" y="334"/>
                    <a:pt x="19" y="336"/>
                    <a:pt x="19" y="338"/>
                  </a:cubicBezTo>
                  <a:cubicBezTo>
                    <a:pt x="19" y="335"/>
                    <a:pt x="19" y="333"/>
                    <a:pt x="19" y="331"/>
                  </a:cubicBezTo>
                  <a:close/>
                  <a:moveTo>
                    <a:pt x="29" y="339"/>
                  </a:moveTo>
                  <a:cubicBezTo>
                    <a:pt x="30" y="338"/>
                    <a:pt x="30" y="341"/>
                    <a:pt x="31" y="340"/>
                  </a:cubicBezTo>
                  <a:cubicBezTo>
                    <a:pt x="31" y="342"/>
                    <a:pt x="29" y="341"/>
                    <a:pt x="29" y="342"/>
                  </a:cubicBezTo>
                  <a:cubicBezTo>
                    <a:pt x="29" y="341"/>
                    <a:pt x="29" y="340"/>
                    <a:pt x="29" y="339"/>
                  </a:cubicBezTo>
                  <a:close/>
                  <a:moveTo>
                    <a:pt x="202" y="334"/>
                  </a:moveTo>
                  <a:cubicBezTo>
                    <a:pt x="203" y="334"/>
                    <a:pt x="202" y="336"/>
                    <a:pt x="202" y="336"/>
                  </a:cubicBezTo>
                  <a:cubicBezTo>
                    <a:pt x="201" y="336"/>
                    <a:pt x="201" y="334"/>
                    <a:pt x="202" y="334"/>
                  </a:cubicBezTo>
                  <a:close/>
                  <a:moveTo>
                    <a:pt x="193" y="360"/>
                  </a:moveTo>
                  <a:cubicBezTo>
                    <a:pt x="195" y="361"/>
                    <a:pt x="193" y="366"/>
                    <a:pt x="194" y="369"/>
                  </a:cubicBezTo>
                  <a:cubicBezTo>
                    <a:pt x="194" y="368"/>
                    <a:pt x="193" y="367"/>
                    <a:pt x="193" y="365"/>
                  </a:cubicBezTo>
                  <a:cubicBezTo>
                    <a:pt x="193" y="363"/>
                    <a:pt x="193" y="361"/>
                    <a:pt x="193" y="360"/>
                  </a:cubicBezTo>
                  <a:close/>
                  <a:moveTo>
                    <a:pt x="32" y="413"/>
                  </a:moveTo>
                  <a:cubicBezTo>
                    <a:pt x="32" y="416"/>
                    <a:pt x="35" y="421"/>
                    <a:pt x="33" y="423"/>
                  </a:cubicBezTo>
                  <a:cubicBezTo>
                    <a:pt x="32" y="421"/>
                    <a:pt x="32" y="418"/>
                    <a:pt x="31" y="419"/>
                  </a:cubicBezTo>
                  <a:cubicBezTo>
                    <a:pt x="30" y="417"/>
                    <a:pt x="31" y="416"/>
                    <a:pt x="31" y="414"/>
                  </a:cubicBezTo>
                  <a:cubicBezTo>
                    <a:pt x="32" y="414"/>
                    <a:pt x="31" y="413"/>
                    <a:pt x="32" y="413"/>
                  </a:cubicBezTo>
                  <a:close/>
                  <a:moveTo>
                    <a:pt x="197" y="372"/>
                  </a:moveTo>
                  <a:cubicBezTo>
                    <a:pt x="199" y="371"/>
                    <a:pt x="198" y="374"/>
                    <a:pt x="198" y="375"/>
                  </a:cubicBezTo>
                  <a:cubicBezTo>
                    <a:pt x="197" y="375"/>
                    <a:pt x="197" y="373"/>
                    <a:pt x="197" y="372"/>
                  </a:cubicBezTo>
                  <a:close/>
                  <a:moveTo>
                    <a:pt x="35" y="415"/>
                  </a:moveTo>
                  <a:cubicBezTo>
                    <a:pt x="36" y="415"/>
                    <a:pt x="36" y="419"/>
                    <a:pt x="36" y="420"/>
                  </a:cubicBezTo>
                  <a:cubicBezTo>
                    <a:pt x="35" y="420"/>
                    <a:pt x="35" y="416"/>
                    <a:pt x="35" y="415"/>
                  </a:cubicBezTo>
                  <a:close/>
                  <a:moveTo>
                    <a:pt x="198" y="376"/>
                  </a:moveTo>
                  <a:cubicBezTo>
                    <a:pt x="198" y="378"/>
                    <a:pt x="198" y="378"/>
                    <a:pt x="198" y="378"/>
                  </a:cubicBezTo>
                  <a:cubicBezTo>
                    <a:pt x="197" y="378"/>
                    <a:pt x="197" y="376"/>
                    <a:pt x="198" y="376"/>
                  </a:cubicBezTo>
                  <a:close/>
                  <a:moveTo>
                    <a:pt x="201" y="392"/>
                  </a:moveTo>
                  <a:cubicBezTo>
                    <a:pt x="202" y="392"/>
                    <a:pt x="203" y="395"/>
                    <a:pt x="201" y="394"/>
                  </a:cubicBezTo>
                  <a:cubicBezTo>
                    <a:pt x="201" y="394"/>
                    <a:pt x="202" y="393"/>
                    <a:pt x="201" y="392"/>
                  </a:cubicBezTo>
                  <a:close/>
                  <a:moveTo>
                    <a:pt x="195" y="397"/>
                  </a:moveTo>
                  <a:cubicBezTo>
                    <a:pt x="198" y="401"/>
                    <a:pt x="197" y="407"/>
                    <a:pt x="200" y="409"/>
                  </a:cubicBezTo>
                  <a:cubicBezTo>
                    <a:pt x="201" y="410"/>
                    <a:pt x="199" y="410"/>
                    <a:pt x="200" y="411"/>
                  </a:cubicBezTo>
                  <a:cubicBezTo>
                    <a:pt x="199" y="411"/>
                    <a:pt x="198" y="410"/>
                    <a:pt x="196" y="410"/>
                  </a:cubicBezTo>
                  <a:cubicBezTo>
                    <a:pt x="196" y="409"/>
                    <a:pt x="196" y="407"/>
                    <a:pt x="195" y="406"/>
                  </a:cubicBezTo>
                  <a:cubicBezTo>
                    <a:pt x="195" y="405"/>
                    <a:pt x="194" y="405"/>
                    <a:pt x="194" y="404"/>
                  </a:cubicBezTo>
                  <a:cubicBezTo>
                    <a:pt x="193" y="402"/>
                    <a:pt x="194" y="402"/>
                    <a:pt x="193" y="400"/>
                  </a:cubicBezTo>
                  <a:cubicBezTo>
                    <a:pt x="195" y="399"/>
                    <a:pt x="194" y="401"/>
                    <a:pt x="195" y="402"/>
                  </a:cubicBezTo>
                  <a:cubicBezTo>
                    <a:pt x="197" y="401"/>
                    <a:pt x="194" y="399"/>
                    <a:pt x="195" y="397"/>
                  </a:cubicBezTo>
                  <a:close/>
                  <a:moveTo>
                    <a:pt x="203" y="399"/>
                  </a:moveTo>
                  <a:cubicBezTo>
                    <a:pt x="203" y="399"/>
                    <a:pt x="203" y="400"/>
                    <a:pt x="202" y="399"/>
                  </a:cubicBezTo>
                  <a:cubicBezTo>
                    <a:pt x="203" y="400"/>
                    <a:pt x="203" y="400"/>
                    <a:pt x="203" y="400"/>
                  </a:cubicBezTo>
                  <a:cubicBezTo>
                    <a:pt x="202" y="401"/>
                    <a:pt x="203" y="396"/>
                    <a:pt x="203" y="399"/>
                  </a:cubicBezTo>
                  <a:close/>
                  <a:moveTo>
                    <a:pt x="200" y="401"/>
                  </a:moveTo>
                  <a:cubicBezTo>
                    <a:pt x="201" y="401"/>
                    <a:pt x="201" y="402"/>
                    <a:pt x="201" y="403"/>
                  </a:cubicBezTo>
                  <a:cubicBezTo>
                    <a:pt x="201" y="403"/>
                    <a:pt x="200" y="402"/>
                    <a:pt x="200" y="401"/>
                  </a:cubicBezTo>
                  <a:close/>
                  <a:moveTo>
                    <a:pt x="173" y="412"/>
                  </a:moveTo>
                  <a:cubicBezTo>
                    <a:pt x="173" y="410"/>
                    <a:pt x="174" y="413"/>
                    <a:pt x="174" y="412"/>
                  </a:cubicBezTo>
                  <a:cubicBezTo>
                    <a:pt x="174" y="413"/>
                    <a:pt x="174" y="414"/>
                    <a:pt x="173" y="415"/>
                  </a:cubicBezTo>
                  <a:cubicBezTo>
                    <a:pt x="172" y="413"/>
                    <a:pt x="174" y="412"/>
                    <a:pt x="173" y="412"/>
                  </a:cubicBezTo>
                  <a:close/>
                  <a:moveTo>
                    <a:pt x="170" y="416"/>
                  </a:moveTo>
                  <a:cubicBezTo>
                    <a:pt x="170" y="416"/>
                    <a:pt x="172" y="418"/>
                    <a:pt x="171" y="416"/>
                  </a:cubicBezTo>
                  <a:cubicBezTo>
                    <a:pt x="174" y="420"/>
                    <a:pt x="170" y="420"/>
                    <a:pt x="171" y="420"/>
                  </a:cubicBezTo>
                  <a:cubicBezTo>
                    <a:pt x="170" y="421"/>
                    <a:pt x="170" y="420"/>
                    <a:pt x="170" y="420"/>
                  </a:cubicBezTo>
                  <a:cubicBezTo>
                    <a:pt x="170" y="420"/>
                    <a:pt x="170" y="420"/>
                    <a:pt x="170" y="420"/>
                  </a:cubicBezTo>
                  <a:cubicBezTo>
                    <a:pt x="169" y="419"/>
                    <a:pt x="170" y="418"/>
                    <a:pt x="170" y="416"/>
                  </a:cubicBezTo>
                  <a:close/>
                  <a:moveTo>
                    <a:pt x="201" y="406"/>
                  </a:moveTo>
                  <a:cubicBezTo>
                    <a:pt x="202" y="406"/>
                    <a:pt x="202" y="409"/>
                    <a:pt x="203" y="409"/>
                  </a:cubicBezTo>
                  <a:cubicBezTo>
                    <a:pt x="203" y="410"/>
                    <a:pt x="201" y="408"/>
                    <a:pt x="201" y="406"/>
                  </a:cubicBezTo>
                  <a:close/>
                  <a:moveTo>
                    <a:pt x="179" y="415"/>
                  </a:moveTo>
                  <a:cubicBezTo>
                    <a:pt x="180" y="415"/>
                    <a:pt x="181" y="419"/>
                    <a:pt x="179" y="418"/>
                  </a:cubicBezTo>
                  <a:cubicBezTo>
                    <a:pt x="179" y="417"/>
                    <a:pt x="179" y="417"/>
                    <a:pt x="179" y="415"/>
                  </a:cubicBezTo>
                  <a:close/>
                  <a:moveTo>
                    <a:pt x="202" y="414"/>
                  </a:moveTo>
                  <a:cubicBezTo>
                    <a:pt x="200" y="415"/>
                    <a:pt x="199" y="415"/>
                    <a:pt x="199" y="413"/>
                  </a:cubicBezTo>
                  <a:cubicBezTo>
                    <a:pt x="200" y="415"/>
                    <a:pt x="201" y="411"/>
                    <a:pt x="202" y="414"/>
                  </a:cubicBezTo>
                  <a:close/>
                  <a:moveTo>
                    <a:pt x="207" y="410"/>
                  </a:moveTo>
                  <a:cubicBezTo>
                    <a:pt x="207" y="411"/>
                    <a:pt x="208" y="414"/>
                    <a:pt x="209" y="414"/>
                  </a:cubicBezTo>
                  <a:cubicBezTo>
                    <a:pt x="207" y="415"/>
                    <a:pt x="206" y="411"/>
                    <a:pt x="206" y="410"/>
                  </a:cubicBezTo>
                  <a:cubicBezTo>
                    <a:pt x="206" y="410"/>
                    <a:pt x="207" y="412"/>
                    <a:pt x="207" y="410"/>
                  </a:cubicBezTo>
                  <a:close/>
                  <a:moveTo>
                    <a:pt x="196" y="416"/>
                  </a:moveTo>
                  <a:cubicBezTo>
                    <a:pt x="196" y="416"/>
                    <a:pt x="196" y="417"/>
                    <a:pt x="197" y="418"/>
                  </a:cubicBezTo>
                  <a:cubicBezTo>
                    <a:pt x="196" y="418"/>
                    <a:pt x="196" y="418"/>
                    <a:pt x="196" y="418"/>
                  </a:cubicBezTo>
                  <a:cubicBezTo>
                    <a:pt x="195" y="417"/>
                    <a:pt x="196" y="418"/>
                    <a:pt x="196" y="416"/>
                  </a:cubicBezTo>
                  <a:close/>
                  <a:moveTo>
                    <a:pt x="202" y="421"/>
                  </a:moveTo>
                  <a:cubicBezTo>
                    <a:pt x="203" y="419"/>
                    <a:pt x="203" y="422"/>
                    <a:pt x="203" y="423"/>
                  </a:cubicBezTo>
                  <a:cubicBezTo>
                    <a:pt x="201" y="422"/>
                    <a:pt x="200" y="423"/>
                    <a:pt x="198" y="422"/>
                  </a:cubicBezTo>
                  <a:cubicBezTo>
                    <a:pt x="199" y="420"/>
                    <a:pt x="200" y="419"/>
                    <a:pt x="200" y="417"/>
                  </a:cubicBezTo>
                  <a:cubicBezTo>
                    <a:pt x="201" y="418"/>
                    <a:pt x="202" y="419"/>
                    <a:pt x="202" y="420"/>
                  </a:cubicBezTo>
                  <a:cubicBezTo>
                    <a:pt x="202" y="421"/>
                    <a:pt x="203" y="421"/>
                    <a:pt x="202" y="421"/>
                  </a:cubicBezTo>
                  <a:close/>
                  <a:moveTo>
                    <a:pt x="203" y="419"/>
                  </a:moveTo>
                  <a:cubicBezTo>
                    <a:pt x="203" y="418"/>
                    <a:pt x="205" y="419"/>
                    <a:pt x="205" y="418"/>
                  </a:cubicBezTo>
                  <a:cubicBezTo>
                    <a:pt x="206" y="420"/>
                    <a:pt x="205" y="420"/>
                    <a:pt x="206" y="421"/>
                  </a:cubicBezTo>
                  <a:cubicBezTo>
                    <a:pt x="205" y="421"/>
                    <a:pt x="204" y="419"/>
                    <a:pt x="203" y="419"/>
                  </a:cubicBezTo>
                  <a:close/>
                  <a:moveTo>
                    <a:pt x="187" y="426"/>
                  </a:moveTo>
                  <a:cubicBezTo>
                    <a:pt x="187" y="425"/>
                    <a:pt x="189" y="426"/>
                    <a:pt x="189" y="425"/>
                  </a:cubicBezTo>
                  <a:cubicBezTo>
                    <a:pt x="190" y="427"/>
                    <a:pt x="189" y="427"/>
                    <a:pt x="189" y="428"/>
                  </a:cubicBezTo>
                  <a:cubicBezTo>
                    <a:pt x="188" y="429"/>
                    <a:pt x="188" y="426"/>
                    <a:pt x="187" y="426"/>
                  </a:cubicBezTo>
                  <a:close/>
                  <a:moveTo>
                    <a:pt x="206" y="421"/>
                  </a:moveTo>
                  <a:cubicBezTo>
                    <a:pt x="207" y="422"/>
                    <a:pt x="207" y="421"/>
                    <a:pt x="208" y="420"/>
                  </a:cubicBezTo>
                  <a:cubicBezTo>
                    <a:pt x="208" y="422"/>
                    <a:pt x="208" y="422"/>
                    <a:pt x="208" y="422"/>
                  </a:cubicBezTo>
                  <a:cubicBezTo>
                    <a:pt x="208" y="422"/>
                    <a:pt x="207" y="421"/>
                    <a:pt x="207" y="423"/>
                  </a:cubicBezTo>
                  <a:cubicBezTo>
                    <a:pt x="207" y="423"/>
                    <a:pt x="207" y="422"/>
                    <a:pt x="206" y="421"/>
                  </a:cubicBezTo>
                  <a:close/>
                  <a:moveTo>
                    <a:pt x="69" y="497"/>
                  </a:moveTo>
                  <a:cubicBezTo>
                    <a:pt x="71" y="497"/>
                    <a:pt x="72" y="502"/>
                    <a:pt x="73" y="504"/>
                  </a:cubicBezTo>
                  <a:cubicBezTo>
                    <a:pt x="72" y="503"/>
                    <a:pt x="70" y="499"/>
                    <a:pt x="69" y="497"/>
                  </a:cubicBezTo>
                  <a:close/>
                  <a:moveTo>
                    <a:pt x="67" y="523"/>
                  </a:moveTo>
                  <a:cubicBezTo>
                    <a:pt x="67" y="522"/>
                    <a:pt x="68" y="522"/>
                    <a:pt x="69" y="522"/>
                  </a:cubicBezTo>
                  <a:cubicBezTo>
                    <a:pt x="70" y="526"/>
                    <a:pt x="70" y="526"/>
                    <a:pt x="71" y="529"/>
                  </a:cubicBezTo>
                  <a:cubicBezTo>
                    <a:pt x="70" y="529"/>
                    <a:pt x="68" y="526"/>
                    <a:pt x="67" y="523"/>
                  </a:cubicBezTo>
                  <a:close/>
                  <a:moveTo>
                    <a:pt x="65" y="533"/>
                  </a:moveTo>
                  <a:cubicBezTo>
                    <a:pt x="66" y="532"/>
                    <a:pt x="66" y="535"/>
                    <a:pt x="68" y="538"/>
                  </a:cubicBezTo>
                  <a:cubicBezTo>
                    <a:pt x="67" y="538"/>
                    <a:pt x="67" y="536"/>
                    <a:pt x="65" y="533"/>
                  </a:cubicBezTo>
                  <a:close/>
                  <a:moveTo>
                    <a:pt x="83" y="521"/>
                  </a:moveTo>
                  <a:cubicBezTo>
                    <a:pt x="84" y="524"/>
                    <a:pt x="84" y="524"/>
                    <a:pt x="84" y="524"/>
                  </a:cubicBezTo>
                  <a:cubicBezTo>
                    <a:pt x="83" y="525"/>
                    <a:pt x="84" y="525"/>
                    <a:pt x="83" y="527"/>
                  </a:cubicBezTo>
                  <a:cubicBezTo>
                    <a:pt x="81" y="524"/>
                    <a:pt x="81" y="524"/>
                    <a:pt x="81" y="524"/>
                  </a:cubicBezTo>
                  <a:cubicBezTo>
                    <a:pt x="84" y="526"/>
                    <a:pt x="82" y="522"/>
                    <a:pt x="83" y="521"/>
                  </a:cubicBezTo>
                  <a:close/>
                  <a:moveTo>
                    <a:pt x="164" y="467"/>
                  </a:moveTo>
                  <a:cubicBezTo>
                    <a:pt x="164" y="469"/>
                    <a:pt x="164" y="470"/>
                    <a:pt x="164" y="472"/>
                  </a:cubicBezTo>
                  <a:cubicBezTo>
                    <a:pt x="165" y="473"/>
                    <a:pt x="165" y="473"/>
                    <a:pt x="165" y="474"/>
                  </a:cubicBezTo>
                  <a:cubicBezTo>
                    <a:pt x="166" y="474"/>
                    <a:pt x="166" y="473"/>
                    <a:pt x="166" y="472"/>
                  </a:cubicBezTo>
                  <a:cubicBezTo>
                    <a:pt x="166" y="471"/>
                    <a:pt x="166" y="473"/>
                    <a:pt x="165" y="473"/>
                  </a:cubicBezTo>
                  <a:cubicBezTo>
                    <a:pt x="165" y="472"/>
                    <a:pt x="165" y="471"/>
                    <a:pt x="165" y="470"/>
                  </a:cubicBezTo>
                  <a:cubicBezTo>
                    <a:pt x="165" y="469"/>
                    <a:pt x="166" y="472"/>
                    <a:pt x="166" y="471"/>
                  </a:cubicBezTo>
                  <a:cubicBezTo>
                    <a:pt x="167" y="469"/>
                    <a:pt x="165" y="469"/>
                    <a:pt x="165" y="468"/>
                  </a:cubicBezTo>
                  <a:cubicBezTo>
                    <a:pt x="166" y="467"/>
                    <a:pt x="167" y="472"/>
                    <a:pt x="168" y="470"/>
                  </a:cubicBezTo>
                  <a:cubicBezTo>
                    <a:pt x="169" y="472"/>
                    <a:pt x="169" y="472"/>
                    <a:pt x="169" y="473"/>
                  </a:cubicBezTo>
                  <a:cubicBezTo>
                    <a:pt x="170" y="473"/>
                    <a:pt x="169" y="472"/>
                    <a:pt x="169" y="471"/>
                  </a:cubicBezTo>
                  <a:cubicBezTo>
                    <a:pt x="170" y="470"/>
                    <a:pt x="170" y="470"/>
                    <a:pt x="170" y="470"/>
                  </a:cubicBezTo>
                  <a:cubicBezTo>
                    <a:pt x="171" y="472"/>
                    <a:pt x="171" y="473"/>
                    <a:pt x="172" y="475"/>
                  </a:cubicBezTo>
                  <a:cubicBezTo>
                    <a:pt x="172" y="475"/>
                    <a:pt x="174" y="476"/>
                    <a:pt x="173" y="474"/>
                  </a:cubicBezTo>
                  <a:cubicBezTo>
                    <a:pt x="174" y="477"/>
                    <a:pt x="176" y="480"/>
                    <a:pt x="176" y="482"/>
                  </a:cubicBezTo>
                  <a:cubicBezTo>
                    <a:pt x="177" y="484"/>
                    <a:pt x="177" y="481"/>
                    <a:pt x="177" y="482"/>
                  </a:cubicBezTo>
                  <a:cubicBezTo>
                    <a:pt x="177" y="483"/>
                    <a:pt x="177" y="485"/>
                    <a:pt x="176" y="485"/>
                  </a:cubicBezTo>
                  <a:cubicBezTo>
                    <a:pt x="174" y="482"/>
                    <a:pt x="174" y="479"/>
                    <a:pt x="173" y="476"/>
                  </a:cubicBezTo>
                  <a:cubicBezTo>
                    <a:pt x="172" y="477"/>
                    <a:pt x="173" y="479"/>
                    <a:pt x="174" y="481"/>
                  </a:cubicBezTo>
                  <a:cubicBezTo>
                    <a:pt x="173" y="481"/>
                    <a:pt x="174" y="482"/>
                    <a:pt x="174" y="483"/>
                  </a:cubicBezTo>
                  <a:cubicBezTo>
                    <a:pt x="172" y="483"/>
                    <a:pt x="171" y="480"/>
                    <a:pt x="170" y="478"/>
                  </a:cubicBezTo>
                  <a:cubicBezTo>
                    <a:pt x="169" y="479"/>
                    <a:pt x="172" y="483"/>
                    <a:pt x="174" y="486"/>
                  </a:cubicBezTo>
                  <a:cubicBezTo>
                    <a:pt x="173" y="486"/>
                    <a:pt x="173" y="484"/>
                    <a:pt x="172" y="486"/>
                  </a:cubicBezTo>
                  <a:cubicBezTo>
                    <a:pt x="172" y="487"/>
                    <a:pt x="173" y="487"/>
                    <a:pt x="174" y="489"/>
                  </a:cubicBezTo>
                  <a:cubicBezTo>
                    <a:pt x="173" y="489"/>
                    <a:pt x="171" y="487"/>
                    <a:pt x="170" y="485"/>
                  </a:cubicBezTo>
                  <a:cubicBezTo>
                    <a:pt x="171" y="485"/>
                    <a:pt x="172" y="485"/>
                    <a:pt x="172" y="484"/>
                  </a:cubicBezTo>
                  <a:cubicBezTo>
                    <a:pt x="169" y="482"/>
                    <a:pt x="168" y="480"/>
                    <a:pt x="166" y="478"/>
                  </a:cubicBezTo>
                  <a:cubicBezTo>
                    <a:pt x="166" y="481"/>
                    <a:pt x="169" y="481"/>
                    <a:pt x="170" y="484"/>
                  </a:cubicBezTo>
                  <a:cubicBezTo>
                    <a:pt x="169" y="484"/>
                    <a:pt x="170" y="485"/>
                    <a:pt x="170" y="486"/>
                  </a:cubicBezTo>
                  <a:cubicBezTo>
                    <a:pt x="169" y="487"/>
                    <a:pt x="169" y="486"/>
                    <a:pt x="168" y="485"/>
                  </a:cubicBezTo>
                  <a:cubicBezTo>
                    <a:pt x="168" y="485"/>
                    <a:pt x="168" y="485"/>
                    <a:pt x="169" y="486"/>
                  </a:cubicBezTo>
                  <a:cubicBezTo>
                    <a:pt x="166" y="480"/>
                    <a:pt x="164" y="478"/>
                    <a:pt x="163" y="475"/>
                  </a:cubicBezTo>
                  <a:cubicBezTo>
                    <a:pt x="165" y="474"/>
                    <a:pt x="165" y="474"/>
                    <a:pt x="165" y="474"/>
                  </a:cubicBezTo>
                  <a:cubicBezTo>
                    <a:pt x="163" y="472"/>
                    <a:pt x="164" y="471"/>
                    <a:pt x="163" y="469"/>
                  </a:cubicBezTo>
                  <a:cubicBezTo>
                    <a:pt x="164" y="470"/>
                    <a:pt x="163" y="468"/>
                    <a:pt x="164" y="467"/>
                  </a:cubicBezTo>
                  <a:close/>
                  <a:moveTo>
                    <a:pt x="171" y="468"/>
                  </a:moveTo>
                  <a:cubicBezTo>
                    <a:pt x="172" y="470"/>
                    <a:pt x="172" y="471"/>
                    <a:pt x="173" y="469"/>
                  </a:cubicBezTo>
                  <a:cubicBezTo>
                    <a:pt x="173" y="471"/>
                    <a:pt x="172" y="472"/>
                    <a:pt x="174" y="472"/>
                  </a:cubicBezTo>
                  <a:cubicBezTo>
                    <a:pt x="175" y="474"/>
                    <a:pt x="174" y="474"/>
                    <a:pt x="175" y="476"/>
                  </a:cubicBezTo>
                  <a:cubicBezTo>
                    <a:pt x="174" y="474"/>
                    <a:pt x="172" y="474"/>
                    <a:pt x="171" y="472"/>
                  </a:cubicBezTo>
                  <a:cubicBezTo>
                    <a:pt x="174" y="472"/>
                    <a:pt x="169" y="469"/>
                    <a:pt x="171" y="468"/>
                  </a:cubicBezTo>
                  <a:close/>
                  <a:moveTo>
                    <a:pt x="159" y="471"/>
                  </a:moveTo>
                  <a:cubicBezTo>
                    <a:pt x="160" y="471"/>
                    <a:pt x="161" y="473"/>
                    <a:pt x="161" y="474"/>
                  </a:cubicBezTo>
                  <a:cubicBezTo>
                    <a:pt x="160" y="475"/>
                    <a:pt x="159" y="473"/>
                    <a:pt x="159" y="471"/>
                  </a:cubicBezTo>
                  <a:close/>
                  <a:moveTo>
                    <a:pt x="175" y="473"/>
                  </a:moveTo>
                  <a:cubicBezTo>
                    <a:pt x="177" y="474"/>
                    <a:pt x="177" y="477"/>
                    <a:pt x="178" y="476"/>
                  </a:cubicBezTo>
                  <a:cubicBezTo>
                    <a:pt x="180" y="478"/>
                    <a:pt x="178" y="477"/>
                    <a:pt x="178" y="478"/>
                  </a:cubicBezTo>
                  <a:cubicBezTo>
                    <a:pt x="180" y="479"/>
                    <a:pt x="181" y="483"/>
                    <a:pt x="182" y="483"/>
                  </a:cubicBezTo>
                  <a:cubicBezTo>
                    <a:pt x="181" y="484"/>
                    <a:pt x="181" y="482"/>
                    <a:pt x="180" y="482"/>
                  </a:cubicBezTo>
                  <a:cubicBezTo>
                    <a:pt x="179" y="483"/>
                    <a:pt x="181" y="485"/>
                    <a:pt x="182" y="487"/>
                  </a:cubicBezTo>
                  <a:cubicBezTo>
                    <a:pt x="181" y="487"/>
                    <a:pt x="180" y="486"/>
                    <a:pt x="180" y="487"/>
                  </a:cubicBezTo>
                  <a:cubicBezTo>
                    <a:pt x="179" y="485"/>
                    <a:pt x="180" y="486"/>
                    <a:pt x="178" y="484"/>
                  </a:cubicBezTo>
                  <a:cubicBezTo>
                    <a:pt x="179" y="484"/>
                    <a:pt x="180" y="485"/>
                    <a:pt x="180" y="484"/>
                  </a:cubicBezTo>
                  <a:cubicBezTo>
                    <a:pt x="178" y="483"/>
                    <a:pt x="176" y="480"/>
                    <a:pt x="175" y="477"/>
                  </a:cubicBezTo>
                  <a:cubicBezTo>
                    <a:pt x="176" y="479"/>
                    <a:pt x="178" y="481"/>
                    <a:pt x="180" y="482"/>
                  </a:cubicBezTo>
                  <a:cubicBezTo>
                    <a:pt x="179" y="480"/>
                    <a:pt x="174" y="475"/>
                    <a:pt x="175" y="473"/>
                  </a:cubicBezTo>
                  <a:close/>
                  <a:moveTo>
                    <a:pt x="195" y="463"/>
                  </a:moveTo>
                  <a:cubicBezTo>
                    <a:pt x="196" y="463"/>
                    <a:pt x="197" y="466"/>
                    <a:pt x="196" y="466"/>
                  </a:cubicBezTo>
                  <a:cubicBezTo>
                    <a:pt x="195" y="465"/>
                    <a:pt x="195" y="464"/>
                    <a:pt x="195" y="463"/>
                  </a:cubicBezTo>
                  <a:close/>
                  <a:moveTo>
                    <a:pt x="103" y="538"/>
                  </a:moveTo>
                  <a:cubicBezTo>
                    <a:pt x="104" y="540"/>
                    <a:pt x="104" y="540"/>
                    <a:pt x="104" y="540"/>
                  </a:cubicBezTo>
                  <a:cubicBezTo>
                    <a:pt x="103" y="542"/>
                    <a:pt x="103" y="542"/>
                    <a:pt x="103" y="542"/>
                  </a:cubicBezTo>
                  <a:cubicBezTo>
                    <a:pt x="102" y="540"/>
                    <a:pt x="102" y="539"/>
                    <a:pt x="103" y="538"/>
                  </a:cubicBezTo>
                  <a:close/>
                  <a:moveTo>
                    <a:pt x="195" y="469"/>
                  </a:moveTo>
                  <a:cubicBezTo>
                    <a:pt x="195" y="469"/>
                    <a:pt x="195" y="470"/>
                    <a:pt x="195" y="471"/>
                  </a:cubicBezTo>
                  <a:cubicBezTo>
                    <a:pt x="194" y="471"/>
                    <a:pt x="193" y="469"/>
                    <a:pt x="193" y="468"/>
                  </a:cubicBezTo>
                  <a:cubicBezTo>
                    <a:pt x="194" y="469"/>
                    <a:pt x="195" y="468"/>
                    <a:pt x="196" y="469"/>
                  </a:cubicBezTo>
                  <a:cubicBezTo>
                    <a:pt x="195" y="470"/>
                    <a:pt x="195" y="469"/>
                    <a:pt x="195" y="469"/>
                  </a:cubicBezTo>
                  <a:close/>
                  <a:moveTo>
                    <a:pt x="178" y="485"/>
                  </a:moveTo>
                  <a:cubicBezTo>
                    <a:pt x="179" y="487"/>
                    <a:pt x="179" y="487"/>
                    <a:pt x="179" y="487"/>
                  </a:cubicBezTo>
                  <a:cubicBezTo>
                    <a:pt x="178" y="487"/>
                    <a:pt x="178" y="487"/>
                    <a:pt x="178" y="487"/>
                  </a:cubicBezTo>
                  <a:cubicBezTo>
                    <a:pt x="177" y="486"/>
                    <a:pt x="177" y="485"/>
                    <a:pt x="178" y="485"/>
                  </a:cubicBezTo>
                  <a:close/>
                  <a:moveTo>
                    <a:pt x="197" y="471"/>
                  </a:moveTo>
                  <a:cubicBezTo>
                    <a:pt x="198" y="470"/>
                    <a:pt x="199" y="475"/>
                    <a:pt x="198" y="474"/>
                  </a:cubicBezTo>
                  <a:cubicBezTo>
                    <a:pt x="197" y="473"/>
                    <a:pt x="197" y="472"/>
                    <a:pt x="197" y="471"/>
                  </a:cubicBezTo>
                  <a:close/>
                  <a:moveTo>
                    <a:pt x="173" y="496"/>
                  </a:moveTo>
                  <a:cubicBezTo>
                    <a:pt x="174" y="495"/>
                    <a:pt x="174" y="495"/>
                    <a:pt x="174" y="495"/>
                  </a:cubicBezTo>
                  <a:cubicBezTo>
                    <a:pt x="174" y="496"/>
                    <a:pt x="174" y="496"/>
                    <a:pt x="175" y="496"/>
                  </a:cubicBezTo>
                  <a:cubicBezTo>
                    <a:pt x="175" y="497"/>
                    <a:pt x="173" y="497"/>
                    <a:pt x="173" y="496"/>
                  </a:cubicBezTo>
                  <a:close/>
                  <a:moveTo>
                    <a:pt x="189" y="487"/>
                  </a:moveTo>
                  <a:cubicBezTo>
                    <a:pt x="190" y="486"/>
                    <a:pt x="191" y="489"/>
                    <a:pt x="190" y="489"/>
                  </a:cubicBezTo>
                  <a:cubicBezTo>
                    <a:pt x="190" y="488"/>
                    <a:pt x="190" y="488"/>
                    <a:pt x="189" y="487"/>
                  </a:cubicBezTo>
                  <a:close/>
                  <a:moveTo>
                    <a:pt x="193" y="490"/>
                  </a:moveTo>
                  <a:cubicBezTo>
                    <a:pt x="194" y="491"/>
                    <a:pt x="194" y="492"/>
                    <a:pt x="195" y="493"/>
                  </a:cubicBezTo>
                  <a:cubicBezTo>
                    <a:pt x="194" y="493"/>
                    <a:pt x="193" y="491"/>
                    <a:pt x="193" y="492"/>
                  </a:cubicBezTo>
                  <a:cubicBezTo>
                    <a:pt x="192" y="491"/>
                    <a:pt x="192" y="490"/>
                    <a:pt x="193" y="490"/>
                  </a:cubicBezTo>
                  <a:close/>
                  <a:moveTo>
                    <a:pt x="165" y="567"/>
                  </a:moveTo>
                  <a:cubicBezTo>
                    <a:pt x="167" y="568"/>
                    <a:pt x="164" y="564"/>
                    <a:pt x="165" y="563"/>
                  </a:cubicBezTo>
                  <a:cubicBezTo>
                    <a:pt x="167" y="566"/>
                    <a:pt x="169" y="568"/>
                    <a:pt x="171" y="570"/>
                  </a:cubicBezTo>
                  <a:cubicBezTo>
                    <a:pt x="173" y="571"/>
                    <a:pt x="175" y="573"/>
                    <a:pt x="176" y="576"/>
                  </a:cubicBezTo>
                  <a:cubicBezTo>
                    <a:pt x="176" y="577"/>
                    <a:pt x="175" y="578"/>
                    <a:pt x="177" y="579"/>
                  </a:cubicBezTo>
                  <a:cubicBezTo>
                    <a:pt x="176" y="579"/>
                    <a:pt x="177" y="581"/>
                    <a:pt x="176" y="582"/>
                  </a:cubicBezTo>
                  <a:cubicBezTo>
                    <a:pt x="175" y="580"/>
                    <a:pt x="175" y="579"/>
                    <a:pt x="174" y="577"/>
                  </a:cubicBezTo>
                  <a:cubicBezTo>
                    <a:pt x="171" y="576"/>
                    <a:pt x="169" y="573"/>
                    <a:pt x="167" y="572"/>
                  </a:cubicBezTo>
                  <a:cubicBezTo>
                    <a:pt x="166" y="571"/>
                    <a:pt x="166" y="570"/>
                    <a:pt x="167" y="569"/>
                  </a:cubicBezTo>
                  <a:cubicBezTo>
                    <a:pt x="164" y="567"/>
                    <a:pt x="163" y="566"/>
                    <a:pt x="164" y="564"/>
                  </a:cubicBezTo>
                  <a:cubicBezTo>
                    <a:pt x="165" y="565"/>
                    <a:pt x="166" y="566"/>
                    <a:pt x="165" y="567"/>
                  </a:cubicBezTo>
                  <a:close/>
                  <a:moveTo>
                    <a:pt x="164" y="566"/>
                  </a:moveTo>
                  <a:cubicBezTo>
                    <a:pt x="161" y="565"/>
                    <a:pt x="164" y="568"/>
                    <a:pt x="163" y="569"/>
                  </a:cubicBezTo>
                  <a:cubicBezTo>
                    <a:pt x="161" y="566"/>
                    <a:pt x="157" y="562"/>
                    <a:pt x="154" y="558"/>
                  </a:cubicBezTo>
                  <a:cubicBezTo>
                    <a:pt x="150" y="554"/>
                    <a:pt x="148" y="551"/>
                    <a:pt x="148" y="548"/>
                  </a:cubicBezTo>
                  <a:cubicBezTo>
                    <a:pt x="146" y="547"/>
                    <a:pt x="145" y="546"/>
                    <a:pt x="145" y="544"/>
                  </a:cubicBezTo>
                  <a:cubicBezTo>
                    <a:pt x="143" y="543"/>
                    <a:pt x="145" y="545"/>
                    <a:pt x="144" y="545"/>
                  </a:cubicBezTo>
                  <a:cubicBezTo>
                    <a:pt x="143" y="543"/>
                    <a:pt x="142" y="540"/>
                    <a:pt x="142" y="539"/>
                  </a:cubicBezTo>
                  <a:cubicBezTo>
                    <a:pt x="147" y="545"/>
                    <a:pt x="148" y="547"/>
                    <a:pt x="151" y="551"/>
                  </a:cubicBezTo>
                  <a:cubicBezTo>
                    <a:pt x="151" y="551"/>
                    <a:pt x="151" y="550"/>
                    <a:pt x="150" y="549"/>
                  </a:cubicBezTo>
                  <a:cubicBezTo>
                    <a:pt x="155" y="551"/>
                    <a:pt x="155" y="556"/>
                    <a:pt x="162" y="561"/>
                  </a:cubicBezTo>
                  <a:cubicBezTo>
                    <a:pt x="162" y="563"/>
                    <a:pt x="162" y="564"/>
                    <a:pt x="162" y="564"/>
                  </a:cubicBezTo>
                  <a:cubicBezTo>
                    <a:pt x="162" y="565"/>
                    <a:pt x="163" y="564"/>
                    <a:pt x="164" y="566"/>
                  </a:cubicBezTo>
                  <a:close/>
                  <a:moveTo>
                    <a:pt x="139" y="571"/>
                  </a:moveTo>
                  <a:cubicBezTo>
                    <a:pt x="139" y="569"/>
                    <a:pt x="142" y="573"/>
                    <a:pt x="141" y="573"/>
                  </a:cubicBezTo>
                  <a:lnTo>
                    <a:pt x="139" y="571"/>
                  </a:lnTo>
                  <a:close/>
                  <a:moveTo>
                    <a:pt x="188" y="517"/>
                  </a:moveTo>
                  <a:cubicBezTo>
                    <a:pt x="190" y="515"/>
                    <a:pt x="191" y="520"/>
                    <a:pt x="188" y="517"/>
                  </a:cubicBezTo>
                  <a:close/>
                  <a:moveTo>
                    <a:pt x="188" y="518"/>
                  </a:moveTo>
                  <a:cubicBezTo>
                    <a:pt x="189" y="517"/>
                    <a:pt x="191" y="520"/>
                    <a:pt x="190" y="521"/>
                  </a:cubicBezTo>
                  <a:cubicBezTo>
                    <a:pt x="189" y="520"/>
                    <a:pt x="189" y="519"/>
                    <a:pt x="188" y="518"/>
                  </a:cubicBezTo>
                  <a:close/>
                  <a:moveTo>
                    <a:pt x="140" y="575"/>
                  </a:moveTo>
                  <a:cubicBezTo>
                    <a:pt x="142" y="577"/>
                    <a:pt x="141" y="578"/>
                    <a:pt x="143" y="579"/>
                  </a:cubicBezTo>
                  <a:cubicBezTo>
                    <a:pt x="142" y="579"/>
                    <a:pt x="141" y="578"/>
                    <a:pt x="139" y="577"/>
                  </a:cubicBezTo>
                  <a:cubicBezTo>
                    <a:pt x="139" y="576"/>
                    <a:pt x="139" y="575"/>
                    <a:pt x="140" y="575"/>
                  </a:cubicBezTo>
                  <a:close/>
                  <a:moveTo>
                    <a:pt x="153" y="587"/>
                  </a:moveTo>
                  <a:cubicBezTo>
                    <a:pt x="154" y="587"/>
                    <a:pt x="155" y="588"/>
                    <a:pt x="157" y="589"/>
                  </a:cubicBezTo>
                  <a:cubicBezTo>
                    <a:pt x="157" y="588"/>
                    <a:pt x="155" y="588"/>
                    <a:pt x="155" y="587"/>
                  </a:cubicBezTo>
                  <a:cubicBezTo>
                    <a:pt x="155" y="585"/>
                    <a:pt x="158" y="589"/>
                    <a:pt x="159" y="590"/>
                  </a:cubicBezTo>
                  <a:cubicBezTo>
                    <a:pt x="158" y="591"/>
                    <a:pt x="161" y="593"/>
                    <a:pt x="161" y="594"/>
                  </a:cubicBezTo>
                  <a:cubicBezTo>
                    <a:pt x="159" y="592"/>
                    <a:pt x="156" y="590"/>
                    <a:pt x="156" y="591"/>
                  </a:cubicBezTo>
                  <a:cubicBezTo>
                    <a:pt x="154" y="589"/>
                    <a:pt x="154" y="589"/>
                    <a:pt x="153" y="587"/>
                  </a:cubicBezTo>
                  <a:close/>
                  <a:moveTo>
                    <a:pt x="202" y="537"/>
                  </a:moveTo>
                  <a:cubicBezTo>
                    <a:pt x="203" y="537"/>
                    <a:pt x="205" y="539"/>
                    <a:pt x="204" y="540"/>
                  </a:cubicBezTo>
                  <a:cubicBezTo>
                    <a:pt x="203" y="539"/>
                    <a:pt x="202" y="538"/>
                    <a:pt x="202" y="537"/>
                  </a:cubicBezTo>
                  <a:close/>
                  <a:moveTo>
                    <a:pt x="204" y="547"/>
                  </a:moveTo>
                  <a:cubicBezTo>
                    <a:pt x="203" y="546"/>
                    <a:pt x="201" y="545"/>
                    <a:pt x="202" y="544"/>
                  </a:cubicBezTo>
                  <a:cubicBezTo>
                    <a:pt x="203" y="545"/>
                    <a:pt x="205" y="546"/>
                    <a:pt x="204" y="547"/>
                  </a:cubicBezTo>
                  <a:close/>
                  <a:moveTo>
                    <a:pt x="208" y="548"/>
                  </a:moveTo>
                  <a:cubicBezTo>
                    <a:pt x="208" y="549"/>
                    <a:pt x="210" y="551"/>
                    <a:pt x="207" y="550"/>
                  </a:cubicBezTo>
                  <a:cubicBezTo>
                    <a:pt x="209" y="552"/>
                    <a:pt x="213" y="554"/>
                    <a:pt x="212" y="556"/>
                  </a:cubicBezTo>
                  <a:cubicBezTo>
                    <a:pt x="208" y="553"/>
                    <a:pt x="205" y="550"/>
                    <a:pt x="204" y="547"/>
                  </a:cubicBezTo>
                  <a:cubicBezTo>
                    <a:pt x="204" y="547"/>
                    <a:pt x="206" y="548"/>
                    <a:pt x="207" y="549"/>
                  </a:cubicBezTo>
                  <a:cubicBezTo>
                    <a:pt x="206" y="546"/>
                    <a:pt x="203" y="544"/>
                    <a:pt x="201" y="542"/>
                  </a:cubicBezTo>
                  <a:cubicBezTo>
                    <a:pt x="201" y="540"/>
                    <a:pt x="206" y="545"/>
                    <a:pt x="207" y="548"/>
                  </a:cubicBezTo>
                  <a:cubicBezTo>
                    <a:pt x="207" y="548"/>
                    <a:pt x="209" y="548"/>
                    <a:pt x="208" y="547"/>
                  </a:cubicBezTo>
                  <a:cubicBezTo>
                    <a:pt x="209" y="548"/>
                    <a:pt x="211" y="551"/>
                    <a:pt x="212" y="552"/>
                  </a:cubicBezTo>
                  <a:cubicBezTo>
                    <a:pt x="211" y="553"/>
                    <a:pt x="209" y="549"/>
                    <a:pt x="208" y="548"/>
                  </a:cubicBezTo>
                  <a:close/>
                  <a:moveTo>
                    <a:pt x="175" y="583"/>
                  </a:moveTo>
                  <a:cubicBezTo>
                    <a:pt x="176" y="583"/>
                    <a:pt x="177" y="585"/>
                    <a:pt x="179" y="586"/>
                  </a:cubicBezTo>
                  <a:cubicBezTo>
                    <a:pt x="179" y="585"/>
                    <a:pt x="177" y="584"/>
                    <a:pt x="177" y="583"/>
                  </a:cubicBezTo>
                  <a:cubicBezTo>
                    <a:pt x="178" y="582"/>
                    <a:pt x="179" y="583"/>
                    <a:pt x="181" y="584"/>
                  </a:cubicBezTo>
                  <a:cubicBezTo>
                    <a:pt x="183" y="588"/>
                    <a:pt x="180" y="587"/>
                    <a:pt x="182" y="592"/>
                  </a:cubicBezTo>
                  <a:cubicBezTo>
                    <a:pt x="179" y="589"/>
                    <a:pt x="180" y="592"/>
                    <a:pt x="177" y="589"/>
                  </a:cubicBezTo>
                  <a:cubicBezTo>
                    <a:pt x="179" y="589"/>
                    <a:pt x="179" y="589"/>
                    <a:pt x="178" y="587"/>
                  </a:cubicBezTo>
                  <a:cubicBezTo>
                    <a:pt x="176" y="586"/>
                    <a:pt x="176" y="585"/>
                    <a:pt x="175" y="583"/>
                  </a:cubicBezTo>
                  <a:close/>
                  <a:moveTo>
                    <a:pt x="214" y="554"/>
                  </a:moveTo>
                  <a:cubicBezTo>
                    <a:pt x="216" y="554"/>
                    <a:pt x="216" y="555"/>
                    <a:pt x="218" y="557"/>
                  </a:cubicBezTo>
                  <a:cubicBezTo>
                    <a:pt x="216" y="557"/>
                    <a:pt x="215" y="556"/>
                    <a:pt x="214" y="554"/>
                  </a:cubicBezTo>
                  <a:close/>
                  <a:moveTo>
                    <a:pt x="520" y="133"/>
                  </a:moveTo>
                  <a:cubicBezTo>
                    <a:pt x="517" y="132"/>
                    <a:pt x="515" y="131"/>
                    <a:pt x="514" y="130"/>
                  </a:cubicBezTo>
                  <a:cubicBezTo>
                    <a:pt x="514" y="130"/>
                    <a:pt x="516" y="130"/>
                    <a:pt x="515" y="129"/>
                  </a:cubicBezTo>
                  <a:cubicBezTo>
                    <a:pt x="516" y="131"/>
                    <a:pt x="519" y="131"/>
                    <a:pt x="520" y="133"/>
                  </a:cubicBezTo>
                  <a:close/>
                  <a:moveTo>
                    <a:pt x="505" y="122"/>
                  </a:moveTo>
                  <a:cubicBezTo>
                    <a:pt x="506" y="122"/>
                    <a:pt x="507" y="123"/>
                    <a:pt x="508" y="122"/>
                  </a:cubicBezTo>
                  <a:cubicBezTo>
                    <a:pt x="510" y="123"/>
                    <a:pt x="510" y="123"/>
                    <a:pt x="512" y="124"/>
                  </a:cubicBezTo>
                  <a:cubicBezTo>
                    <a:pt x="512" y="124"/>
                    <a:pt x="511" y="124"/>
                    <a:pt x="509" y="124"/>
                  </a:cubicBezTo>
                  <a:cubicBezTo>
                    <a:pt x="508" y="123"/>
                    <a:pt x="507" y="123"/>
                    <a:pt x="505" y="122"/>
                  </a:cubicBezTo>
                  <a:close/>
                  <a:moveTo>
                    <a:pt x="509" y="124"/>
                  </a:moveTo>
                  <a:cubicBezTo>
                    <a:pt x="512" y="126"/>
                    <a:pt x="508" y="125"/>
                    <a:pt x="506" y="124"/>
                  </a:cubicBezTo>
                  <a:cubicBezTo>
                    <a:pt x="507" y="124"/>
                    <a:pt x="508" y="124"/>
                    <a:pt x="509" y="124"/>
                  </a:cubicBezTo>
                  <a:cubicBezTo>
                    <a:pt x="510" y="125"/>
                    <a:pt x="512" y="125"/>
                    <a:pt x="513" y="126"/>
                  </a:cubicBezTo>
                  <a:cubicBezTo>
                    <a:pt x="511" y="127"/>
                    <a:pt x="511" y="125"/>
                    <a:pt x="509" y="124"/>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3" name="MH_Other_3"/>
            <p:cNvSpPr>
              <a:spLocks noEditPoints="1"/>
            </p:cNvSpPr>
            <p:nvPr>
              <p:custDataLst>
                <p:tags r:id="rId4"/>
              </p:custDataLst>
            </p:nvPr>
          </p:nvSpPr>
          <p:spPr bwMode="auto">
            <a:xfrm>
              <a:off x="3355976" y="2587626"/>
              <a:ext cx="1598613" cy="1254125"/>
            </a:xfrm>
            <a:custGeom>
              <a:gdLst>
                <a:gd fmla="*/ 2147483646 w 738" name="T0"/>
                <a:gd fmla="*/ 2147483646 h 578" name="T1"/>
                <a:gd fmla="*/ 2147483646 w 738" name="T2"/>
                <a:gd fmla="*/ 2147483646 h 578" name="T3"/>
                <a:gd fmla="*/ 2147483646 w 738" name="T4"/>
                <a:gd fmla="*/ 2147483646 h 578" name="T5"/>
                <a:gd fmla="*/ 2147483646 w 738" name="T6"/>
                <a:gd fmla="*/ 2147483646 h 578" name="T7"/>
                <a:gd fmla="*/ 2147483646 w 738" name="T8"/>
                <a:gd fmla="*/ 2147483646 h 578" name="T9"/>
                <a:gd fmla="*/ 2147483646 w 738" name="T10"/>
                <a:gd fmla="*/ 2147483646 h 578" name="T11"/>
                <a:gd fmla="*/ 2147483646 w 738" name="T12"/>
                <a:gd fmla="*/ 2147483646 h 578" name="T13"/>
                <a:gd fmla="*/ 2147483646 w 738" name="T14"/>
                <a:gd fmla="*/ 2147483646 h 578" name="T15"/>
                <a:gd fmla="*/ 2147483646 w 738" name="T16"/>
                <a:gd fmla="*/ 2147483646 h 578" name="T17"/>
                <a:gd fmla="*/ 2147483646 w 738" name="T18"/>
                <a:gd fmla="*/ 2147483646 h 578" name="T19"/>
                <a:gd fmla="*/ 2147483646 w 738" name="T20"/>
                <a:gd fmla="*/ 2147483646 h 578" name="T21"/>
                <a:gd fmla="*/ 2147483646 w 738" name="T22"/>
                <a:gd fmla="*/ 2147483646 h 578" name="T23"/>
                <a:gd fmla="*/ 2147483646 w 738" name="T24"/>
                <a:gd fmla="*/ 2147483646 h 578" name="T25"/>
                <a:gd fmla="*/ 2147483646 w 738" name="T26"/>
                <a:gd fmla="*/ 2147483646 h 578" name="T27"/>
                <a:gd fmla="*/ 2147483646 w 738" name="T28"/>
                <a:gd fmla="*/ 2147483646 h 578" name="T29"/>
                <a:gd fmla="*/ 2147483646 w 738" name="T30"/>
                <a:gd fmla="*/ 2147483646 h 578" name="T31"/>
                <a:gd fmla="*/ 2147483646 w 738" name="T32"/>
                <a:gd fmla="*/ 2147483646 h 578" name="T33"/>
                <a:gd fmla="*/ 2147483646 w 738" name="T34"/>
                <a:gd fmla="*/ 2147483646 h 578" name="T35"/>
                <a:gd fmla="*/ 2147483646 w 738" name="T36"/>
                <a:gd fmla="*/ 2147483646 h 578" name="T37"/>
                <a:gd fmla="*/ 2147483646 w 738" name="T38"/>
                <a:gd fmla="*/ 2147483646 h 578" name="T39"/>
                <a:gd fmla="*/ 2147483646 w 738" name="T40"/>
                <a:gd fmla="*/ 2147483646 h 578" name="T41"/>
                <a:gd fmla="*/ 2147483646 w 738" name="T42"/>
                <a:gd fmla="*/ 2147483646 h 578" name="T43"/>
                <a:gd fmla="*/ 2147483646 w 738" name="T44"/>
                <a:gd fmla="*/ 2147483646 h 578" name="T45"/>
                <a:gd fmla="*/ 2147483646 w 738" name="T46"/>
                <a:gd fmla="*/ 2147483646 h 578" name="T47"/>
                <a:gd fmla="*/ 2147483646 w 738" name="T48"/>
                <a:gd fmla="*/ 2147483646 h 578" name="T49"/>
                <a:gd fmla="*/ 2147483646 w 738" name="T50"/>
                <a:gd fmla="*/ 2147483646 h 578" name="T51"/>
                <a:gd fmla="*/ 2147483646 w 738" name="T52"/>
                <a:gd fmla="*/ 2147483646 h 578" name="T53"/>
                <a:gd fmla="*/ 2147483646 w 738" name="T54"/>
                <a:gd fmla="*/ 2147483646 h 578" name="T55"/>
                <a:gd fmla="*/ 2147483646 w 738" name="T56"/>
                <a:gd fmla="*/ 2147483646 h 578" name="T57"/>
                <a:gd fmla="*/ 2147483646 w 738" name="T58"/>
                <a:gd fmla="*/ 2147483646 h 578" name="T59"/>
                <a:gd fmla="*/ 2147483646 w 738" name="T60"/>
                <a:gd fmla="*/ 2147483646 h 578" name="T61"/>
                <a:gd fmla="*/ 2147483646 w 738" name="T62"/>
                <a:gd fmla="*/ 2147483646 h 578" name="T63"/>
                <a:gd fmla="*/ 2147483646 w 738" name="T64"/>
                <a:gd fmla="*/ 2147483646 h 578" name="T65"/>
                <a:gd fmla="*/ 2147483646 w 738" name="T66"/>
                <a:gd fmla="*/ 2147483646 h 578" name="T67"/>
                <a:gd fmla="*/ 2147483646 w 738" name="T68"/>
                <a:gd fmla="*/ 2147483646 h 578" name="T69"/>
                <a:gd fmla="*/ 2147483646 w 738" name="T70"/>
                <a:gd fmla="*/ 2147483646 h 578" name="T71"/>
                <a:gd fmla="*/ 2147483646 w 738" name="T72"/>
                <a:gd fmla="*/ 2147483646 h 578" name="T73"/>
                <a:gd fmla="*/ 2147483646 w 738" name="T74"/>
                <a:gd fmla="*/ 2147483646 h 578" name="T75"/>
                <a:gd fmla="*/ 2147483646 w 738" name="T76"/>
                <a:gd fmla="*/ 2147483646 h 578" name="T77"/>
                <a:gd fmla="*/ 2147483646 w 738" name="T78"/>
                <a:gd fmla="*/ 2147483646 h 578" name="T79"/>
                <a:gd fmla="*/ 2147483646 w 738" name="T80"/>
                <a:gd fmla="*/ 2147483646 h 578" name="T81"/>
                <a:gd fmla="*/ 2147483646 w 738" name="T82"/>
                <a:gd fmla="*/ 2147483646 h 578" name="T83"/>
                <a:gd fmla="*/ 2147483646 w 738" name="T84"/>
                <a:gd fmla="*/ 2147483646 h 578" name="T85"/>
                <a:gd fmla="*/ 2147483646 w 738" name="T86"/>
                <a:gd fmla="*/ 2147483646 h 578" name="T87"/>
                <a:gd fmla="*/ 2147483646 w 738" name="T88"/>
                <a:gd fmla="*/ 2147483646 h 578" name="T89"/>
                <a:gd fmla="*/ 2147483646 w 738" name="T90"/>
                <a:gd fmla="*/ 2147483646 h 578" name="T91"/>
                <a:gd fmla="*/ 2147483646 w 738" name="T92"/>
                <a:gd fmla="*/ 2147483646 h 578" name="T93"/>
                <a:gd fmla="*/ 2147483646 w 738" name="T94"/>
                <a:gd fmla="*/ 2147483646 h 578" name="T95"/>
                <a:gd fmla="*/ 2147483646 w 738" name="T96"/>
                <a:gd fmla="*/ 2147483646 h 578" name="T97"/>
                <a:gd fmla="*/ 2147483646 w 738" name="T98"/>
                <a:gd fmla="*/ 2147483646 h 578" name="T99"/>
                <a:gd fmla="*/ 2147483646 w 738" name="T100"/>
                <a:gd fmla="*/ 2147483646 h 578" name="T101"/>
                <a:gd fmla="*/ 2147483646 w 738" name="T102"/>
                <a:gd fmla="*/ 2147483646 h 578" name="T103"/>
                <a:gd fmla="*/ 2147483646 w 738" name="T104"/>
                <a:gd fmla="*/ 2147483646 h 578" name="T105"/>
                <a:gd fmla="*/ 2147483646 w 738" name="T106"/>
                <a:gd fmla="*/ 2147483646 h 578" name="T107"/>
                <a:gd fmla="*/ 2147483646 w 738" name="T108"/>
                <a:gd fmla="*/ 2147483646 h 578" name="T109"/>
                <a:gd fmla="*/ 2147483646 w 738" name="T110"/>
                <a:gd fmla="*/ 2147483646 h 578" name="T111"/>
                <a:gd fmla="*/ 2147483646 w 738" name="T112"/>
                <a:gd fmla="*/ 2147483646 h 578" name="T113"/>
                <a:gd fmla="*/ 2147483646 w 738" name="T114"/>
                <a:gd fmla="*/ 2147483646 h 578" name="T115"/>
                <a:gd fmla="*/ 2147483646 w 738" name="T116"/>
                <a:gd fmla="*/ 2147483646 h 578" name="T117"/>
                <a:gd fmla="*/ 2147483646 w 738" name="T118"/>
                <a:gd fmla="*/ 2147483646 h 578" name="T119"/>
                <a:gd fmla="*/ 2147483646 w 738" name="T120"/>
                <a:gd fmla="*/ 2147483646 h 578" name="T121"/>
                <a:gd fmla="*/ 2147483646 w 738" name="T122"/>
                <a:gd fmla="*/ 2147483646 h 578" name="T123"/>
                <a:gd fmla="*/ 2147483646 w 738" name="T124"/>
                <a:gd fmla="*/ 2147483646 h 57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78" w="738">
                  <a:moveTo>
                    <a:pt x="20" y="106"/>
                  </a:moveTo>
                  <a:cubicBezTo>
                    <a:pt x="20" y="107"/>
                    <a:pt x="19" y="109"/>
                    <a:pt x="19" y="110"/>
                  </a:cubicBezTo>
                  <a:cubicBezTo>
                    <a:pt x="20" y="106"/>
                    <a:pt x="18" y="110"/>
                    <a:pt x="18" y="110"/>
                  </a:cubicBezTo>
                  <a:cubicBezTo>
                    <a:pt x="18" y="108"/>
                    <a:pt x="18" y="108"/>
                    <a:pt x="19" y="106"/>
                  </a:cubicBezTo>
                  <a:cubicBezTo>
                    <a:pt x="17" y="106"/>
                    <a:pt x="17" y="108"/>
                    <a:pt x="16" y="111"/>
                  </a:cubicBezTo>
                  <a:cubicBezTo>
                    <a:pt x="16" y="113"/>
                    <a:pt x="16" y="116"/>
                    <a:pt x="15" y="118"/>
                  </a:cubicBezTo>
                  <a:cubicBezTo>
                    <a:pt x="15" y="122"/>
                    <a:pt x="13" y="120"/>
                    <a:pt x="12" y="125"/>
                  </a:cubicBezTo>
                  <a:cubicBezTo>
                    <a:pt x="12" y="125"/>
                    <a:pt x="13" y="123"/>
                    <a:pt x="13" y="123"/>
                  </a:cubicBezTo>
                  <a:cubicBezTo>
                    <a:pt x="13" y="125"/>
                    <a:pt x="13" y="127"/>
                    <a:pt x="12" y="129"/>
                  </a:cubicBezTo>
                  <a:cubicBezTo>
                    <a:pt x="12" y="130"/>
                    <a:pt x="12" y="132"/>
                    <a:pt x="11" y="133"/>
                  </a:cubicBezTo>
                  <a:cubicBezTo>
                    <a:pt x="11" y="130"/>
                    <a:pt x="10" y="133"/>
                    <a:pt x="9" y="135"/>
                  </a:cubicBezTo>
                  <a:cubicBezTo>
                    <a:pt x="10" y="136"/>
                    <a:pt x="9" y="138"/>
                    <a:pt x="9" y="141"/>
                  </a:cubicBezTo>
                  <a:cubicBezTo>
                    <a:pt x="8" y="138"/>
                    <a:pt x="8" y="145"/>
                    <a:pt x="7" y="142"/>
                  </a:cubicBezTo>
                  <a:cubicBezTo>
                    <a:pt x="7" y="146"/>
                    <a:pt x="8" y="144"/>
                    <a:pt x="8" y="146"/>
                  </a:cubicBezTo>
                  <a:cubicBezTo>
                    <a:pt x="6" y="148"/>
                    <a:pt x="8" y="146"/>
                    <a:pt x="8" y="149"/>
                  </a:cubicBezTo>
                  <a:cubicBezTo>
                    <a:pt x="7" y="150"/>
                    <a:pt x="7" y="152"/>
                    <a:pt x="7" y="150"/>
                  </a:cubicBezTo>
                  <a:cubicBezTo>
                    <a:pt x="6" y="155"/>
                    <a:pt x="6" y="157"/>
                    <a:pt x="5" y="161"/>
                  </a:cubicBezTo>
                  <a:cubicBezTo>
                    <a:pt x="6" y="162"/>
                    <a:pt x="6" y="162"/>
                    <a:pt x="6" y="163"/>
                  </a:cubicBezTo>
                  <a:cubicBezTo>
                    <a:pt x="6" y="166"/>
                    <a:pt x="5" y="170"/>
                    <a:pt x="5" y="175"/>
                  </a:cubicBezTo>
                  <a:cubicBezTo>
                    <a:pt x="3" y="174"/>
                    <a:pt x="2" y="187"/>
                    <a:pt x="1" y="191"/>
                  </a:cubicBezTo>
                  <a:cubicBezTo>
                    <a:pt x="1" y="191"/>
                    <a:pt x="2" y="190"/>
                    <a:pt x="2" y="191"/>
                  </a:cubicBezTo>
                  <a:cubicBezTo>
                    <a:pt x="1" y="194"/>
                    <a:pt x="0" y="193"/>
                    <a:pt x="1" y="196"/>
                  </a:cubicBezTo>
                  <a:cubicBezTo>
                    <a:pt x="2" y="196"/>
                    <a:pt x="1" y="192"/>
                    <a:pt x="2" y="193"/>
                  </a:cubicBezTo>
                  <a:cubicBezTo>
                    <a:pt x="2" y="197"/>
                    <a:pt x="4" y="205"/>
                    <a:pt x="3" y="209"/>
                  </a:cubicBezTo>
                  <a:cubicBezTo>
                    <a:pt x="3" y="206"/>
                    <a:pt x="2" y="205"/>
                    <a:pt x="2" y="206"/>
                  </a:cubicBezTo>
                  <a:cubicBezTo>
                    <a:pt x="2" y="208"/>
                    <a:pt x="3" y="209"/>
                    <a:pt x="3" y="213"/>
                  </a:cubicBezTo>
                  <a:cubicBezTo>
                    <a:pt x="3" y="212"/>
                    <a:pt x="2" y="212"/>
                    <a:pt x="2" y="211"/>
                  </a:cubicBezTo>
                  <a:cubicBezTo>
                    <a:pt x="1" y="216"/>
                    <a:pt x="3" y="220"/>
                    <a:pt x="3" y="224"/>
                  </a:cubicBezTo>
                  <a:cubicBezTo>
                    <a:pt x="2" y="223"/>
                    <a:pt x="2" y="223"/>
                    <a:pt x="2" y="222"/>
                  </a:cubicBezTo>
                  <a:cubicBezTo>
                    <a:pt x="1" y="219"/>
                    <a:pt x="1" y="215"/>
                    <a:pt x="1" y="212"/>
                  </a:cubicBezTo>
                  <a:cubicBezTo>
                    <a:pt x="1" y="209"/>
                    <a:pt x="1" y="205"/>
                    <a:pt x="0" y="204"/>
                  </a:cubicBezTo>
                  <a:cubicBezTo>
                    <a:pt x="1" y="210"/>
                    <a:pt x="0" y="217"/>
                    <a:pt x="1" y="225"/>
                  </a:cubicBezTo>
                  <a:cubicBezTo>
                    <a:pt x="0" y="225"/>
                    <a:pt x="3" y="236"/>
                    <a:pt x="2" y="238"/>
                  </a:cubicBezTo>
                  <a:cubicBezTo>
                    <a:pt x="2" y="240"/>
                    <a:pt x="3" y="243"/>
                    <a:pt x="3" y="245"/>
                  </a:cubicBezTo>
                  <a:cubicBezTo>
                    <a:pt x="4" y="248"/>
                    <a:pt x="4" y="251"/>
                    <a:pt x="4" y="254"/>
                  </a:cubicBezTo>
                  <a:cubicBezTo>
                    <a:pt x="5" y="257"/>
                    <a:pt x="5" y="259"/>
                    <a:pt x="5" y="262"/>
                  </a:cubicBezTo>
                  <a:cubicBezTo>
                    <a:pt x="6" y="264"/>
                    <a:pt x="6" y="266"/>
                    <a:pt x="6" y="268"/>
                  </a:cubicBezTo>
                  <a:cubicBezTo>
                    <a:pt x="6" y="267"/>
                    <a:pt x="5" y="267"/>
                    <a:pt x="5" y="267"/>
                  </a:cubicBezTo>
                  <a:cubicBezTo>
                    <a:pt x="6" y="270"/>
                    <a:pt x="6" y="271"/>
                    <a:pt x="7" y="272"/>
                  </a:cubicBezTo>
                  <a:cubicBezTo>
                    <a:pt x="7" y="271"/>
                    <a:pt x="6" y="270"/>
                    <a:pt x="7" y="270"/>
                  </a:cubicBezTo>
                  <a:cubicBezTo>
                    <a:pt x="8" y="276"/>
                    <a:pt x="8" y="278"/>
                    <a:pt x="9" y="281"/>
                  </a:cubicBezTo>
                  <a:cubicBezTo>
                    <a:pt x="9" y="281"/>
                    <a:pt x="8" y="280"/>
                    <a:pt x="8" y="280"/>
                  </a:cubicBezTo>
                  <a:cubicBezTo>
                    <a:pt x="10" y="284"/>
                    <a:pt x="8" y="285"/>
                    <a:pt x="10" y="290"/>
                  </a:cubicBezTo>
                  <a:cubicBezTo>
                    <a:pt x="11" y="289"/>
                    <a:pt x="10" y="287"/>
                    <a:pt x="11" y="289"/>
                  </a:cubicBezTo>
                  <a:cubicBezTo>
                    <a:pt x="11" y="289"/>
                    <a:pt x="11" y="291"/>
                    <a:pt x="11" y="293"/>
                  </a:cubicBezTo>
                  <a:cubicBezTo>
                    <a:pt x="12" y="294"/>
                    <a:pt x="12" y="291"/>
                    <a:pt x="13" y="294"/>
                  </a:cubicBezTo>
                  <a:cubicBezTo>
                    <a:pt x="15" y="299"/>
                    <a:pt x="15" y="299"/>
                    <a:pt x="17" y="304"/>
                  </a:cubicBezTo>
                  <a:cubicBezTo>
                    <a:pt x="16" y="304"/>
                    <a:pt x="17" y="309"/>
                    <a:pt x="16" y="307"/>
                  </a:cubicBezTo>
                  <a:cubicBezTo>
                    <a:pt x="17" y="312"/>
                    <a:pt x="17" y="313"/>
                    <a:pt x="19" y="315"/>
                  </a:cubicBezTo>
                  <a:cubicBezTo>
                    <a:pt x="18" y="315"/>
                    <a:pt x="19" y="318"/>
                    <a:pt x="17" y="316"/>
                  </a:cubicBezTo>
                  <a:cubicBezTo>
                    <a:pt x="18" y="317"/>
                    <a:pt x="18" y="317"/>
                    <a:pt x="19" y="319"/>
                  </a:cubicBezTo>
                  <a:cubicBezTo>
                    <a:pt x="19" y="318"/>
                    <a:pt x="19" y="316"/>
                    <a:pt x="21" y="318"/>
                  </a:cubicBezTo>
                  <a:cubicBezTo>
                    <a:pt x="21" y="321"/>
                    <a:pt x="22" y="323"/>
                    <a:pt x="23" y="325"/>
                  </a:cubicBezTo>
                  <a:cubicBezTo>
                    <a:pt x="24" y="328"/>
                    <a:pt x="25" y="330"/>
                    <a:pt x="25" y="332"/>
                  </a:cubicBezTo>
                  <a:cubicBezTo>
                    <a:pt x="27" y="337"/>
                    <a:pt x="29" y="341"/>
                    <a:pt x="31" y="343"/>
                  </a:cubicBezTo>
                  <a:cubicBezTo>
                    <a:pt x="31" y="343"/>
                    <a:pt x="31" y="343"/>
                    <a:pt x="30" y="343"/>
                  </a:cubicBezTo>
                  <a:cubicBezTo>
                    <a:pt x="32" y="347"/>
                    <a:pt x="32" y="347"/>
                    <a:pt x="32" y="347"/>
                  </a:cubicBezTo>
                  <a:cubicBezTo>
                    <a:pt x="32" y="346"/>
                    <a:pt x="33" y="346"/>
                    <a:pt x="34" y="348"/>
                  </a:cubicBezTo>
                  <a:cubicBezTo>
                    <a:pt x="32" y="347"/>
                    <a:pt x="34" y="350"/>
                    <a:pt x="33" y="351"/>
                  </a:cubicBezTo>
                  <a:cubicBezTo>
                    <a:pt x="31" y="348"/>
                    <a:pt x="30" y="344"/>
                    <a:pt x="28" y="340"/>
                  </a:cubicBezTo>
                  <a:cubicBezTo>
                    <a:pt x="26" y="339"/>
                    <a:pt x="22" y="329"/>
                    <a:pt x="23" y="327"/>
                  </a:cubicBezTo>
                  <a:cubicBezTo>
                    <a:pt x="22" y="331"/>
                    <a:pt x="27" y="342"/>
                    <a:pt x="30" y="345"/>
                  </a:cubicBezTo>
                  <a:cubicBezTo>
                    <a:pt x="30" y="348"/>
                    <a:pt x="31" y="350"/>
                    <a:pt x="32" y="353"/>
                  </a:cubicBezTo>
                  <a:cubicBezTo>
                    <a:pt x="33" y="355"/>
                    <a:pt x="34" y="358"/>
                    <a:pt x="36" y="361"/>
                  </a:cubicBezTo>
                  <a:cubicBezTo>
                    <a:pt x="36" y="360"/>
                    <a:pt x="37" y="362"/>
                    <a:pt x="37" y="362"/>
                  </a:cubicBezTo>
                  <a:cubicBezTo>
                    <a:pt x="39" y="362"/>
                    <a:pt x="37" y="360"/>
                    <a:pt x="38" y="360"/>
                  </a:cubicBezTo>
                  <a:cubicBezTo>
                    <a:pt x="37" y="357"/>
                    <a:pt x="37" y="360"/>
                    <a:pt x="36" y="357"/>
                  </a:cubicBezTo>
                  <a:cubicBezTo>
                    <a:pt x="38" y="357"/>
                    <a:pt x="35" y="354"/>
                    <a:pt x="36" y="354"/>
                  </a:cubicBezTo>
                  <a:cubicBezTo>
                    <a:pt x="38" y="357"/>
                    <a:pt x="40" y="363"/>
                    <a:pt x="42" y="363"/>
                  </a:cubicBezTo>
                  <a:cubicBezTo>
                    <a:pt x="42" y="364"/>
                    <a:pt x="43" y="365"/>
                    <a:pt x="44" y="367"/>
                  </a:cubicBezTo>
                  <a:cubicBezTo>
                    <a:pt x="43" y="366"/>
                    <a:pt x="43" y="367"/>
                    <a:pt x="42" y="366"/>
                  </a:cubicBezTo>
                  <a:cubicBezTo>
                    <a:pt x="44" y="370"/>
                    <a:pt x="43" y="364"/>
                    <a:pt x="45" y="369"/>
                  </a:cubicBezTo>
                  <a:cubicBezTo>
                    <a:pt x="46" y="370"/>
                    <a:pt x="45" y="371"/>
                    <a:pt x="47" y="372"/>
                  </a:cubicBezTo>
                  <a:cubicBezTo>
                    <a:pt x="47" y="375"/>
                    <a:pt x="45" y="371"/>
                    <a:pt x="45" y="373"/>
                  </a:cubicBezTo>
                  <a:cubicBezTo>
                    <a:pt x="46" y="373"/>
                    <a:pt x="49" y="378"/>
                    <a:pt x="48" y="378"/>
                  </a:cubicBezTo>
                  <a:cubicBezTo>
                    <a:pt x="48" y="379"/>
                    <a:pt x="47" y="379"/>
                    <a:pt x="47" y="377"/>
                  </a:cubicBezTo>
                  <a:cubicBezTo>
                    <a:pt x="49" y="378"/>
                    <a:pt x="44" y="373"/>
                    <a:pt x="42" y="371"/>
                  </a:cubicBezTo>
                  <a:cubicBezTo>
                    <a:pt x="42" y="370"/>
                    <a:pt x="43" y="369"/>
                    <a:pt x="42" y="368"/>
                  </a:cubicBezTo>
                  <a:cubicBezTo>
                    <a:pt x="41" y="369"/>
                    <a:pt x="40" y="364"/>
                    <a:pt x="39" y="363"/>
                  </a:cubicBezTo>
                  <a:cubicBezTo>
                    <a:pt x="38" y="365"/>
                    <a:pt x="41" y="369"/>
                    <a:pt x="42" y="371"/>
                  </a:cubicBezTo>
                  <a:cubicBezTo>
                    <a:pt x="41" y="371"/>
                    <a:pt x="40" y="368"/>
                    <a:pt x="39" y="368"/>
                  </a:cubicBezTo>
                  <a:cubicBezTo>
                    <a:pt x="41" y="371"/>
                    <a:pt x="43" y="373"/>
                    <a:pt x="43" y="375"/>
                  </a:cubicBezTo>
                  <a:cubicBezTo>
                    <a:pt x="44" y="375"/>
                    <a:pt x="46" y="380"/>
                    <a:pt x="46" y="378"/>
                  </a:cubicBezTo>
                  <a:cubicBezTo>
                    <a:pt x="45" y="376"/>
                    <a:pt x="43" y="375"/>
                    <a:pt x="43" y="374"/>
                  </a:cubicBezTo>
                  <a:cubicBezTo>
                    <a:pt x="46" y="376"/>
                    <a:pt x="46" y="378"/>
                    <a:pt x="48" y="381"/>
                  </a:cubicBezTo>
                  <a:cubicBezTo>
                    <a:pt x="49" y="381"/>
                    <a:pt x="46" y="379"/>
                    <a:pt x="48" y="379"/>
                  </a:cubicBezTo>
                  <a:cubicBezTo>
                    <a:pt x="48" y="380"/>
                    <a:pt x="48" y="380"/>
                    <a:pt x="49" y="380"/>
                  </a:cubicBezTo>
                  <a:cubicBezTo>
                    <a:pt x="51" y="384"/>
                    <a:pt x="51" y="385"/>
                    <a:pt x="52" y="388"/>
                  </a:cubicBezTo>
                  <a:cubicBezTo>
                    <a:pt x="54" y="390"/>
                    <a:pt x="52" y="387"/>
                    <a:pt x="53" y="387"/>
                  </a:cubicBezTo>
                  <a:cubicBezTo>
                    <a:pt x="53" y="388"/>
                    <a:pt x="54" y="388"/>
                    <a:pt x="54" y="389"/>
                  </a:cubicBezTo>
                  <a:cubicBezTo>
                    <a:pt x="55" y="390"/>
                    <a:pt x="55" y="391"/>
                    <a:pt x="55" y="391"/>
                  </a:cubicBezTo>
                  <a:cubicBezTo>
                    <a:pt x="54" y="392"/>
                    <a:pt x="53" y="389"/>
                    <a:pt x="53" y="390"/>
                  </a:cubicBezTo>
                  <a:cubicBezTo>
                    <a:pt x="55" y="393"/>
                    <a:pt x="55" y="394"/>
                    <a:pt x="56" y="396"/>
                  </a:cubicBezTo>
                  <a:cubicBezTo>
                    <a:pt x="58" y="397"/>
                    <a:pt x="58" y="396"/>
                    <a:pt x="60" y="398"/>
                  </a:cubicBezTo>
                  <a:cubicBezTo>
                    <a:pt x="61" y="400"/>
                    <a:pt x="60" y="400"/>
                    <a:pt x="61" y="402"/>
                  </a:cubicBezTo>
                  <a:cubicBezTo>
                    <a:pt x="62" y="402"/>
                    <a:pt x="66" y="406"/>
                    <a:pt x="68" y="410"/>
                  </a:cubicBezTo>
                  <a:cubicBezTo>
                    <a:pt x="69" y="410"/>
                    <a:pt x="70" y="411"/>
                    <a:pt x="71" y="412"/>
                  </a:cubicBezTo>
                  <a:cubicBezTo>
                    <a:pt x="69" y="409"/>
                    <a:pt x="67" y="408"/>
                    <a:pt x="67" y="406"/>
                  </a:cubicBezTo>
                  <a:cubicBezTo>
                    <a:pt x="67" y="406"/>
                    <a:pt x="68" y="407"/>
                    <a:pt x="69" y="407"/>
                  </a:cubicBezTo>
                  <a:cubicBezTo>
                    <a:pt x="67" y="405"/>
                    <a:pt x="67" y="405"/>
                    <a:pt x="66" y="404"/>
                  </a:cubicBezTo>
                  <a:cubicBezTo>
                    <a:pt x="67" y="404"/>
                    <a:pt x="62" y="400"/>
                    <a:pt x="62" y="399"/>
                  </a:cubicBezTo>
                  <a:cubicBezTo>
                    <a:pt x="63" y="399"/>
                    <a:pt x="64" y="400"/>
                    <a:pt x="64" y="399"/>
                  </a:cubicBezTo>
                  <a:cubicBezTo>
                    <a:pt x="60" y="396"/>
                    <a:pt x="56" y="390"/>
                    <a:pt x="55" y="386"/>
                  </a:cubicBezTo>
                  <a:cubicBezTo>
                    <a:pt x="54" y="388"/>
                    <a:pt x="50" y="379"/>
                    <a:pt x="53" y="382"/>
                  </a:cubicBezTo>
                  <a:cubicBezTo>
                    <a:pt x="51" y="378"/>
                    <a:pt x="52" y="381"/>
                    <a:pt x="50" y="379"/>
                  </a:cubicBezTo>
                  <a:cubicBezTo>
                    <a:pt x="50" y="378"/>
                    <a:pt x="49" y="377"/>
                    <a:pt x="50" y="377"/>
                  </a:cubicBezTo>
                  <a:cubicBezTo>
                    <a:pt x="53" y="379"/>
                    <a:pt x="54" y="382"/>
                    <a:pt x="56" y="384"/>
                  </a:cubicBezTo>
                  <a:cubicBezTo>
                    <a:pt x="57" y="387"/>
                    <a:pt x="59" y="390"/>
                    <a:pt x="60" y="393"/>
                  </a:cubicBezTo>
                  <a:cubicBezTo>
                    <a:pt x="64" y="397"/>
                    <a:pt x="65" y="399"/>
                    <a:pt x="67" y="401"/>
                  </a:cubicBezTo>
                  <a:cubicBezTo>
                    <a:pt x="67" y="402"/>
                    <a:pt x="67" y="402"/>
                    <a:pt x="67" y="402"/>
                  </a:cubicBezTo>
                  <a:cubicBezTo>
                    <a:pt x="68" y="402"/>
                    <a:pt x="73" y="409"/>
                    <a:pt x="72" y="406"/>
                  </a:cubicBezTo>
                  <a:cubicBezTo>
                    <a:pt x="70" y="405"/>
                    <a:pt x="67" y="401"/>
                    <a:pt x="67" y="400"/>
                  </a:cubicBezTo>
                  <a:cubicBezTo>
                    <a:pt x="71" y="404"/>
                    <a:pt x="72" y="406"/>
                    <a:pt x="76" y="410"/>
                  </a:cubicBezTo>
                  <a:cubicBezTo>
                    <a:pt x="74" y="410"/>
                    <a:pt x="75" y="411"/>
                    <a:pt x="76" y="413"/>
                  </a:cubicBezTo>
                  <a:cubicBezTo>
                    <a:pt x="77" y="411"/>
                    <a:pt x="80" y="416"/>
                    <a:pt x="79" y="416"/>
                  </a:cubicBezTo>
                  <a:cubicBezTo>
                    <a:pt x="81" y="418"/>
                    <a:pt x="84" y="421"/>
                    <a:pt x="86" y="424"/>
                  </a:cubicBezTo>
                  <a:cubicBezTo>
                    <a:pt x="89" y="427"/>
                    <a:pt x="92" y="430"/>
                    <a:pt x="95" y="433"/>
                  </a:cubicBezTo>
                  <a:cubicBezTo>
                    <a:pt x="96" y="435"/>
                    <a:pt x="99" y="439"/>
                    <a:pt x="102" y="440"/>
                  </a:cubicBezTo>
                  <a:cubicBezTo>
                    <a:pt x="102" y="440"/>
                    <a:pt x="101" y="440"/>
                    <a:pt x="101" y="440"/>
                  </a:cubicBezTo>
                  <a:cubicBezTo>
                    <a:pt x="103" y="442"/>
                    <a:pt x="104" y="443"/>
                    <a:pt x="104" y="444"/>
                  </a:cubicBezTo>
                  <a:cubicBezTo>
                    <a:pt x="107" y="446"/>
                    <a:pt x="102" y="441"/>
                    <a:pt x="104" y="442"/>
                  </a:cubicBezTo>
                  <a:cubicBezTo>
                    <a:pt x="106" y="444"/>
                    <a:pt x="108" y="446"/>
                    <a:pt x="108" y="447"/>
                  </a:cubicBezTo>
                  <a:cubicBezTo>
                    <a:pt x="110" y="449"/>
                    <a:pt x="114" y="452"/>
                    <a:pt x="117" y="455"/>
                  </a:cubicBezTo>
                  <a:cubicBezTo>
                    <a:pt x="121" y="457"/>
                    <a:pt x="124" y="460"/>
                    <a:pt x="126" y="462"/>
                  </a:cubicBezTo>
                  <a:cubicBezTo>
                    <a:pt x="128" y="463"/>
                    <a:pt x="135" y="468"/>
                    <a:pt x="140" y="471"/>
                  </a:cubicBezTo>
                  <a:cubicBezTo>
                    <a:pt x="145" y="475"/>
                    <a:pt x="149" y="478"/>
                    <a:pt x="144" y="476"/>
                  </a:cubicBezTo>
                  <a:cubicBezTo>
                    <a:pt x="149" y="479"/>
                    <a:pt x="155" y="482"/>
                    <a:pt x="158" y="484"/>
                  </a:cubicBezTo>
                  <a:cubicBezTo>
                    <a:pt x="155" y="482"/>
                    <a:pt x="159" y="485"/>
                    <a:pt x="158" y="485"/>
                  </a:cubicBezTo>
                  <a:cubicBezTo>
                    <a:pt x="160" y="486"/>
                    <a:pt x="160" y="486"/>
                    <a:pt x="161" y="488"/>
                  </a:cubicBezTo>
                  <a:cubicBezTo>
                    <a:pt x="162" y="486"/>
                    <a:pt x="166" y="491"/>
                    <a:pt x="168" y="491"/>
                  </a:cubicBezTo>
                  <a:cubicBezTo>
                    <a:pt x="168" y="490"/>
                    <a:pt x="167" y="490"/>
                    <a:pt x="168" y="490"/>
                  </a:cubicBezTo>
                  <a:cubicBezTo>
                    <a:pt x="168" y="491"/>
                    <a:pt x="168" y="491"/>
                    <a:pt x="169" y="493"/>
                  </a:cubicBezTo>
                  <a:cubicBezTo>
                    <a:pt x="167" y="493"/>
                    <a:pt x="167" y="492"/>
                    <a:pt x="164" y="491"/>
                  </a:cubicBezTo>
                  <a:cubicBezTo>
                    <a:pt x="165" y="492"/>
                    <a:pt x="163" y="491"/>
                    <a:pt x="162" y="492"/>
                  </a:cubicBezTo>
                  <a:cubicBezTo>
                    <a:pt x="164" y="493"/>
                    <a:pt x="166" y="494"/>
                    <a:pt x="167" y="494"/>
                  </a:cubicBezTo>
                  <a:cubicBezTo>
                    <a:pt x="169" y="495"/>
                    <a:pt x="169" y="496"/>
                    <a:pt x="170" y="496"/>
                  </a:cubicBezTo>
                  <a:cubicBezTo>
                    <a:pt x="172" y="497"/>
                    <a:pt x="174" y="498"/>
                    <a:pt x="178" y="501"/>
                  </a:cubicBezTo>
                  <a:cubicBezTo>
                    <a:pt x="179" y="500"/>
                    <a:pt x="174" y="498"/>
                    <a:pt x="174" y="498"/>
                  </a:cubicBezTo>
                  <a:cubicBezTo>
                    <a:pt x="178" y="499"/>
                    <a:pt x="178" y="499"/>
                    <a:pt x="178" y="499"/>
                  </a:cubicBezTo>
                  <a:cubicBezTo>
                    <a:pt x="178" y="499"/>
                    <a:pt x="178" y="498"/>
                    <a:pt x="177" y="498"/>
                  </a:cubicBezTo>
                  <a:cubicBezTo>
                    <a:pt x="177" y="499"/>
                    <a:pt x="175" y="496"/>
                    <a:pt x="174" y="497"/>
                  </a:cubicBezTo>
                  <a:cubicBezTo>
                    <a:pt x="173" y="496"/>
                    <a:pt x="171" y="495"/>
                    <a:pt x="172" y="495"/>
                  </a:cubicBezTo>
                  <a:cubicBezTo>
                    <a:pt x="173" y="495"/>
                    <a:pt x="176" y="497"/>
                    <a:pt x="175" y="496"/>
                  </a:cubicBezTo>
                  <a:cubicBezTo>
                    <a:pt x="173" y="495"/>
                    <a:pt x="172" y="494"/>
                    <a:pt x="171" y="493"/>
                  </a:cubicBezTo>
                  <a:cubicBezTo>
                    <a:pt x="175" y="494"/>
                    <a:pt x="184" y="500"/>
                    <a:pt x="190" y="502"/>
                  </a:cubicBezTo>
                  <a:cubicBezTo>
                    <a:pt x="191" y="503"/>
                    <a:pt x="195" y="505"/>
                    <a:pt x="199" y="507"/>
                  </a:cubicBezTo>
                  <a:cubicBezTo>
                    <a:pt x="203" y="508"/>
                    <a:pt x="207" y="509"/>
                    <a:pt x="206" y="508"/>
                  </a:cubicBezTo>
                  <a:cubicBezTo>
                    <a:pt x="208" y="510"/>
                    <a:pt x="208" y="509"/>
                    <a:pt x="209" y="511"/>
                  </a:cubicBezTo>
                  <a:cubicBezTo>
                    <a:pt x="206" y="510"/>
                    <a:pt x="200" y="507"/>
                    <a:pt x="200" y="508"/>
                  </a:cubicBezTo>
                  <a:cubicBezTo>
                    <a:pt x="203" y="509"/>
                    <a:pt x="209" y="511"/>
                    <a:pt x="205" y="511"/>
                  </a:cubicBezTo>
                  <a:cubicBezTo>
                    <a:pt x="207" y="512"/>
                    <a:pt x="207" y="511"/>
                    <a:pt x="209" y="512"/>
                  </a:cubicBezTo>
                  <a:cubicBezTo>
                    <a:pt x="209" y="513"/>
                    <a:pt x="209" y="513"/>
                    <a:pt x="209" y="513"/>
                  </a:cubicBezTo>
                  <a:cubicBezTo>
                    <a:pt x="207" y="512"/>
                    <a:pt x="201" y="510"/>
                    <a:pt x="204" y="512"/>
                  </a:cubicBezTo>
                  <a:cubicBezTo>
                    <a:pt x="206" y="511"/>
                    <a:pt x="209" y="513"/>
                    <a:pt x="210" y="514"/>
                  </a:cubicBezTo>
                  <a:cubicBezTo>
                    <a:pt x="211" y="514"/>
                    <a:pt x="214" y="515"/>
                    <a:pt x="216" y="516"/>
                  </a:cubicBezTo>
                  <a:cubicBezTo>
                    <a:pt x="219" y="517"/>
                    <a:pt x="221" y="518"/>
                    <a:pt x="221" y="519"/>
                  </a:cubicBezTo>
                  <a:cubicBezTo>
                    <a:pt x="221" y="519"/>
                    <a:pt x="220" y="519"/>
                    <a:pt x="220" y="519"/>
                  </a:cubicBezTo>
                  <a:cubicBezTo>
                    <a:pt x="218" y="518"/>
                    <a:pt x="217" y="518"/>
                    <a:pt x="215" y="517"/>
                  </a:cubicBezTo>
                  <a:cubicBezTo>
                    <a:pt x="214" y="517"/>
                    <a:pt x="213" y="516"/>
                    <a:pt x="213" y="517"/>
                  </a:cubicBezTo>
                  <a:cubicBezTo>
                    <a:pt x="212" y="516"/>
                    <a:pt x="212" y="515"/>
                    <a:pt x="213" y="515"/>
                  </a:cubicBezTo>
                  <a:cubicBezTo>
                    <a:pt x="209" y="514"/>
                    <a:pt x="212" y="516"/>
                    <a:pt x="210" y="515"/>
                  </a:cubicBezTo>
                  <a:cubicBezTo>
                    <a:pt x="209" y="514"/>
                    <a:pt x="208" y="513"/>
                    <a:pt x="206" y="514"/>
                  </a:cubicBezTo>
                  <a:cubicBezTo>
                    <a:pt x="207" y="514"/>
                    <a:pt x="211" y="516"/>
                    <a:pt x="215" y="518"/>
                  </a:cubicBezTo>
                  <a:cubicBezTo>
                    <a:pt x="220" y="520"/>
                    <a:pt x="224" y="521"/>
                    <a:pt x="227" y="522"/>
                  </a:cubicBezTo>
                  <a:cubicBezTo>
                    <a:pt x="230" y="524"/>
                    <a:pt x="240" y="525"/>
                    <a:pt x="241" y="528"/>
                  </a:cubicBezTo>
                  <a:cubicBezTo>
                    <a:pt x="243" y="528"/>
                    <a:pt x="248" y="530"/>
                    <a:pt x="248" y="531"/>
                  </a:cubicBezTo>
                  <a:cubicBezTo>
                    <a:pt x="251" y="532"/>
                    <a:pt x="250" y="530"/>
                    <a:pt x="253" y="531"/>
                  </a:cubicBezTo>
                  <a:cubicBezTo>
                    <a:pt x="257" y="533"/>
                    <a:pt x="256" y="534"/>
                    <a:pt x="258" y="536"/>
                  </a:cubicBezTo>
                  <a:cubicBezTo>
                    <a:pt x="258" y="534"/>
                    <a:pt x="265" y="536"/>
                    <a:pt x="268" y="537"/>
                  </a:cubicBezTo>
                  <a:cubicBezTo>
                    <a:pt x="267" y="537"/>
                    <a:pt x="266" y="537"/>
                    <a:pt x="266" y="537"/>
                  </a:cubicBezTo>
                  <a:cubicBezTo>
                    <a:pt x="269" y="539"/>
                    <a:pt x="270" y="537"/>
                    <a:pt x="273" y="538"/>
                  </a:cubicBezTo>
                  <a:cubicBezTo>
                    <a:pt x="274" y="540"/>
                    <a:pt x="268" y="538"/>
                    <a:pt x="271" y="539"/>
                  </a:cubicBezTo>
                  <a:cubicBezTo>
                    <a:pt x="274" y="539"/>
                    <a:pt x="275" y="541"/>
                    <a:pt x="277" y="540"/>
                  </a:cubicBezTo>
                  <a:cubicBezTo>
                    <a:pt x="278" y="540"/>
                    <a:pt x="278" y="541"/>
                    <a:pt x="279" y="541"/>
                  </a:cubicBezTo>
                  <a:cubicBezTo>
                    <a:pt x="281" y="541"/>
                    <a:pt x="297" y="542"/>
                    <a:pt x="295" y="544"/>
                  </a:cubicBezTo>
                  <a:cubicBezTo>
                    <a:pt x="310" y="545"/>
                    <a:pt x="333" y="549"/>
                    <a:pt x="348" y="548"/>
                  </a:cubicBezTo>
                  <a:cubicBezTo>
                    <a:pt x="347" y="549"/>
                    <a:pt x="348" y="549"/>
                    <a:pt x="345" y="549"/>
                  </a:cubicBezTo>
                  <a:cubicBezTo>
                    <a:pt x="345" y="549"/>
                    <a:pt x="344" y="548"/>
                    <a:pt x="342" y="549"/>
                  </a:cubicBezTo>
                  <a:cubicBezTo>
                    <a:pt x="343" y="549"/>
                    <a:pt x="344" y="549"/>
                    <a:pt x="344" y="550"/>
                  </a:cubicBezTo>
                  <a:cubicBezTo>
                    <a:pt x="341" y="550"/>
                    <a:pt x="338" y="549"/>
                    <a:pt x="337" y="550"/>
                  </a:cubicBezTo>
                  <a:cubicBezTo>
                    <a:pt x="339" y="550"/>
                    <a:pt x="345" y="551"/>
                    <a:pt x="347" y="551"/>
                  </a:cubicBezTo>
                  <a:cubicBezTo>
                    <a:pt x="348" y="550"/>
                    <a:pt x="347" y="549"/>
                    <a:pt x="349" y="549"/>
                  </a:cubicBezTo>
                  <a:cubicBezTo>
                    <a:pt x="348" y="551"/>
                    <a:pt x="353" y="549"/>
                    <a:pt x="355" y="550"/>
                  </a:cubicBezTo>
                  <a:cubicBezTo>
                    <a:pt x="352" y="550"/>
                    <a:pt x="355" y="551"/>
                    <a:pt x="356" y="551"/>
                  </a:cubicBezTo>
                  <a:cubicBezTo>
                    <a:pt x="354" y="551"/>
                    <a:pt x="356" y="550"/>
                    <a:pt x="357" y="550"/>
                  </a:cubicBezTo>
                  <a:cubicBezTo>
                    <a:pt x="360" y="550"/>
                    <a:pt x="361" y="553"/>
                    <a:pt x="364" y="551"/>
                  </a:cubicBezTo>
                  <a:cubicBezTo>
                    <a:pt x="364" y="551"/>
                    <a:pt x="360" y="552"/>
                    <a:pt x="361" y="551"/>
                  </a:cubicBezTo>
                  <a:cubicBezTo>
                    <a:pt x="362" y="549"/>
                    <a:pt x="366" y="550"/>
                    <a:pt x="369" y="550"/>
                  </a:cubicBezTo>
                  <a:cubicBezTo>
                    <a:pt x="370" y="548"/>
                    <a:pt x="374" y="547"/>
                    <a:pt x="379" y="547"/>
                  </a:cubicBezTo>
                  <a:cubicBezTo>
                    <a:pt x="375" y="548"/>
                    <a:pt x="377" y="548"/>
                    <a:pt x="377" y="549"/>
                  </a:cubicBezTo>
                  <a:cubicBezTo>
                    <a:pt x="383" y="548"/>
                    <a:pt x="386" y="548"/>
                    <a:pt x="391" y="548"/>
                  </a:cubicBezTo>
                  <a:cubicBezTo>
                    <a:pt x="390" y="548"/>
                    <a:pt x="383" y="549"/>
                    <a:pt x="385" y="549"/>
                  </a:cubicBezTo>
                  <a:cubicBezTo>
                    <a:pt x="390" y="548"/>
                    <a:pt x="390" y="549"/>
                    <a:pt x="388" y="550"/>
                  </a:cubicBezTo>
                  <a:cubicBezTo>
                    <a:pt x="392" y="549"/>
                    <a:pt x="393" y="550"/>
                    <a:pt x="396" y="549"/>
                  </a:cubicBezTo>
                  <a:cubicBezTo>
                    <a:pt x="396" y="549"/>
                    <a:pt x="397" y="549"/>
                    <a:pt x="397" y="549"/>
                  </a:cubicBezTo>
                  <a:cubicBezTo>
                    <a:pt x="397" y="550"/>
                    <a:pt x="396" y="550"/>
                    <a:pt x="394" y="551"/>
                  </a:cubicBezTo>
                  <a:cubicBezTo>
                    <a:pt x="397" y="551"/>
                    <a:pt x="398" y="551"/>
                    <a:pt x="401" y="552"/>
                  </a:cubicBezTo>
                  <a:cubicBezTo>
                    <a:pt x="402" y="551"/>
                    <a:pt x="398" y="551"/>
                    <a:pt x="400" y="551"/>
                  </a:cubicBezTo>
                  <a:cubicBezTo>
                    <a:pt x="404" y="550"/>
                    <a:pt x="403" y="549"/>
                    <a:pt x="406" y="549"/>
                  </a:cubicBezTo>
                  <a:cubicBezTo>
                    <a:pt x="406" y="551"/>
                    <a:pt x="410" y="549"/>
                    <a:pt x="412" y="549"/>
                  </a:cubicBezTo>
                  <a:cubicBezTo>
                    <a:pt x="411" y="550"/>
                    <a:pt x="409" y="550"/>
                    <a:pt x="407" y="550"/>
                  </a:cubicBezTo>
                  <a:cubicBezTo>
                    <a:pt x="405" y="550"/>
                    <a:pt x="404" y="550"/>
                    <a:pt x="403" y="551"/>
                  </a:cubicBezTo>
                  <a:cubicBezTo>
                    <a:pt x="405" y="551"/>
                    <a:pt x="409" y="551"/>
                    <a:pt x="408" y="552"/>
                  </a:cubicBezTo>
                  <a:cubicBezTo>
                    <a:pt x="406" y="553"/>
                    <a:pt x="402" y="553"/>
                    <a:pt x="401" y="554"/>
                  </a:cubicBezTo>
                  <a:cubicBezTo>
                    <a:pt x="406" y="553"/>
                    <a:pt x="409" y="552"/>
                    <a:pt x="411" y="554"/>
                  </a:cubicBezTo>
                  <a:cubicBezTo>
                    <a:pt x="411" y="552"/>
                    <a:pt x="417" y="552"/>
                    <a:pt x="420" y="551"/>
                  </a:cubicBezTo>
                  <a:cubicBezTo>
                    <a:pt x="422" y="551"/>
                    <a:pt x="420" y="551"/>
                    <a:pt x="422" y="552"/>
                  </a:cubicBezTo>
                  <a:cubicBezTo>
                    <a:pt x="424" y="551"/>
                    <a:pt x="426" y="552"/>
                    <a:pt x="426" y="551"/>
                  </a:cubicBezTo>
                  <a:cubicBezTo>
                    <a:pt x="424" y="551"/>
                    <a:pt x="426" y="550"/>
                    <a:pt x="427" y="550"/>
                  </a:cubicBezTo>
                  <a:cubicBezTo>
                    <a:pt x="427" y="551"/>
                    <a:pt x="430" y="550"/>
                    <a:pt x="432" y="549"/>
                  </a:cubicBezTo>
                  <a:cubicBezTo>
                    <a:pt x="432" y="550"/>
                    <a:pt x="434" y="550"/>
                    <a:pt x="434" y="551"/>
                  </a:cubicBezTo>
                  <a:cubicBezTo>
                    <a:pt x="438" y="549"/>
                    <a:pt x="441" y="548"/>
                    <a:pt x="445" y="548"/>
                  </a:cubicBezTo>
                  <a:cubicBezTo>
                    <a:pt x="448" y="547"/>
                    <a:pt x="452" y="547"/>
                    <a:pt x="456" y="545"/>
                  </a:cubicBezTo>
                  <a:cubicBezTo>
                    <a:pt x="457" y="545"/>
                    <a:pt x="456" y="547"/>
                    <a:pt x="457" y="546"/>
                  </a:cubicBezTo>
                  <a:cubicBezTo>
                    <a:pt x="459" y="545"/>
                    <a:pt x="461" y="544"/>
                    <a:pt x="464" y="544"/>
                  </a:cubicBezTo>
                  <a:cubicBezTo>
                    <a:pt x="464" y="544"/>
                    <a:pt x="462" y="544"/>
                    <a:pt x="462" y="545"/>
                  </a:cubicBezTo>
                  <a:cubicBezTo>
                    <a:pt x="466" y="544"/>
                    <a:pt x="478" y="539"/>
                    <a:pt x="475" y="542"/>
                  </a:cubicBezTo>
                  <a:cubicBezTo>
                    <a:pt x="476" y="541"/>
                    <a:pt x="479" y="540"/>
                    <a:pt x="481" y="539"/>
                  </a:cubicBezTo>
                  <a:cubicBezTo>
                    <a:pt x="483" y="538"/>
                    <a:pt x="485" y="538"/>
                    <a:pt x="485" y="539"/>
                  </a:cubicBezTo>
                  <a:cubicBezTo>
                    <a:pt x="488" y="537"/>
                    <a:pt x="485" y="537"/>
                    <a:pt x="486" y="537"/>
                  </a:cubicBezTo>
                  <a:cubicBezTo>
                    <a:pt x="491" y="536"/>
                    <a:pt x="495" y="534"/>
                    <a:pt x="500" y="532"/>
                  </a:cubicBezTo>
                  <a:cubicBezTo>
                    <a:pt x="504" y="530"/>
                    <a:pt x="509" y="528"/>
                    <a:pt x="513" y="527"/>
                  </a:cubicBezTo>
                  <a:cubicBezTo>
                    <a:pt x="513" y="526"/>
                    <a:pt x="521" y="525"/>
                    <a:pt x="522" y="522"/>
                  </a:cubicBezTo>
                  <a:cubicBezTo>
                    <a:pt x="524" y="522"/>
                    <a:pt x="525" y="521"/>
                    <a:pt x="525" y="522"/>
                  </a:cubicBezTo>
                  <a:cubicBezTo>
                    <a:pt x="515" y="528"/>
                    <a:pt x="510" y="530"/>
                    <a:pt x="499" y="535"/>
                  </a:cubicBezTo>
                  <a:cubicBezTo>
                    <a:pt x="500" y="536"/>
                    <a:pt x="504" y="534"/>
                    <a:pt x="505" y="535"/>
                  </a:cubicBezTo>
                  <a:cubicBezTo>
                    <a:pt x="488" y="545"/>
                    <a:pt x="471" y="552"/>
                    <a:pt x="453" y="555"/>
                  </a:cubicBezTo>
                  <a:cubicBezTo>
                    <a:pt x="434" y="562"/>
                    <a:pt x="413" y="565"/>
                    <a:pt x="394" y="570"/>
                  </a:cubicBezTo>
                  <a:cubicBezTo>
                    <a:pt x="389" y="571"/>
                    <a:pt x="381" y="572"/>
                    <a:pt x="374" y="573"/>
                  </a:cubicBezTo>
                  <a:cubicBezTo>
                    <a:pt x="367" y="574"/>
                    <a:pt x="359" y="574"/>
                    <a:pt x="352" y="574"/>
                  </a:cubicBezTo>
                  <a:cubicBezTo>
                    <a:pt x="355" y="575"/>
                    <a:pt x="360" y="575"/>
                    <a:pt x="365" y="574"/>
                  </a:cubicBezTo>
                  <a:cubicBezTo>
                    <a:pt x="368" y="574"/>
                    <a:pt x="371" y="574"/>
                    <a:pt x="373" y="574"/>
                  </a:cubicBezTo>
                  <a:cubicBezTo>
                    <a:pt x="376" y="574"/>
                    <a:pt x="378" y="574"/>
                    <a:pt x="380" y="574"/>
                  </a:cubicBezTo>
                  <a:cubicBezTo>
                    <a:pt x="379" y="575"/>
                    <a:pt x="379" y="576"/>
                    <a:pt x="379" y="576"/>
                  </a:cubicBezTo>
                  <a:cubicBezTo>
                    <a:pt x="384" y="576"/>
                    <a:pt x="389" y="577"/>
                    <a:pt x="392" y="578"/>
                  </a:cubicBezTo>
                  <a:cubicBezTo>
                    <a:pt x="397" y="577"/>
                    <a:pt x="403" y="576"/>
                    <a:pt x="408" y="576"/>
                  </a:cubicBezTo>
                  <a:cubicBezTo>
                    <a:pt x="413" y="576"/>
                    <a:pt x="417" y="576"/>
                    <a:pt x="421" y="576"/>
                  </a:cubicBezTo>
                  <a:cubicBezTo>
                    <a:pt x="424" y="575"/>
                    <a:pt x="422" y="575"/>
                    <a:pt x="425" y="574"/>
                  </a:cubicBezTo>
                  <a:cubicBezTo>
                    <a:pt x="425" y="575"/>
                    <a:pt x="427" y="575"/>
                    <a:pt x="426" y="575"/>
                  </a:cubicBezTo>
                  <a:cubicBezTo>
                    <a:pt x="429" y="575"/>
                    <a:pt x="433" y="574"/>
                    <a:pt x="434" y="574"/>
                  </a:cubicBezTo>
                  <a:cubicBezTo>
                    <a:pt x="439" y="572"/>
                    <a:pt x="439" y="574"/>
                    <a:pt x="445" y="571"/>
                  </a:cubicBezTo>
                  <a:cubicBezTo>
                    <a:pt x="445" y="572"/>
                    <a:pt x="445" y="572"/>
                    <a:pt x="445" y="572"/>
                  </a:cubicBezTo>
                  <a:cubicBezTo>
                    <a:pt x="450" y="571"/>
                    <a:pt x="454" y="570"/>
                    <a:pt x="458" y="569"/>
                  </a:cubicBezTo>
                  <a:cubicBezTo>
                    <a:pt x="463" y="568"/>
                    <a:pt x="467" y="567"/>
                    <a:pt x="471" y="565"/>
                  </a:cubicBezTo>
                  <a:cubicBezTo>
                    <a:pt x="471" y="566"/>
                    <a:pt x="473" y="566"/>
                    <a:pt x="473" y="566"/>
                  </a:cubicBezTo>
                  <a:cubicBezTo>
                    <a:pt x="478" y="564"/>
                    <a:pt x="480" y="563"/>
                    <a:pt x="483" y="563"/>
                  </a:cubicBezTo>
                  <a:cubicBezTo>
                    <a:pt x="485" y="563"/>
                    <a:pt x="486" y="562"/>
                    <a:pt x="488" y="561"/>
                  </a:cubicBezTo>
                  <a:cubicBezTo>
                    <a:pt x="490" y="561"/>
                    <a:pt x="492" y="560"/>
                    <a:pt x="494" y="559"/>
                  </a:cubicBezTo>
                  <a:cubicBezTo>
                    <a:pt x="497" y="558"/>
                    <a:pt x="501" y="557"/>
                    <a:pt x="504" y="556"/>
                  </a:cubicBezTo>
                  <a:cubicBezTo>
                    <a:pt x="511" y="553"/>
                    <a:pt x="518" y="550"/>
                    <a:pt x="525" y="545"/>
                  </a:cubicBezTo>
                  <a:cubicBezTo>
                    <a:pt x="526" y="546"/>
                    <a:pt x="527" y="545"/>
                    <a:pt x="528" y="545"/>
                  </a:cubicBezTo>
                  <a:cubicBezTo>
                    <a:pt x="530" y="543"/>
                    <a:pt x="535" y="541"/>
                    <a:pt x="539" y="538"/>
                  </a:cubicBezTo>
                  <a:cubicBezTo>
                    <a:pt x="543" y="536"/>
                    <a:pt x="547" y="533"/>
                    <a:pt x="550" y="532"/>
                  </a:cubicBezTo>
                  <a:cubicBezTo>
                    <a:pt x="551" y="530"/>
                    <a:pt x="551" y="529"/>
                    <a:pt x="552" y="528"/>
                  </a:cubicBezTo>
                  <a:cubicBezTo>
                    <a:pt x="554" y="527"/>
                    <a:pt x="551" y="530"/>
                    <a:pt x="554" y="528"/>
                  </a:cubicBezTo>
                  <a:cubicBezTo>
                    <a:pt x="557" y="526"/>
                    <a:pt x="551" y="529"/>
                    <a:pt x="553" y="527"/>
                  </a:cubicBezTo>
                  <a:cubicBezTo>
                    <a:pt x="554" y="527"/>
                    <a:pt x="555" y="526"/>
                    <a:pt x="557" y="526"/>
                  </a:cubicBezTo>
                  <a:cubicBezTo>
                    <a:pt x="555" y="525"/>
                    <a:pt x="560" y="523"/>
                    <a:pt x="562" y="521"/>
                  </a:cubicBezTo>
                  <a:cubicBezTo>
                    <a:pt x="565" y="517"/>
                    <a:pt x="573" y="511"/>
                    <a:pt x="575" y="507"/>
                  </a:cubicBezTo>
                  <a:cubicBezTo>
                    <a:pt x="580" y="503"/>
                    <a:pt x="584" y="500"/>
                    <a:pt x="586" y="497"/>
                  </a:cubicBezTo>
                  <a:cubicBezTo>
                    <a:pt x="589" y="494"/>
                    <a:pt x="590" y="491"/>
                    <a:pt x="592" y="489"/>
                  </a:cubicBezTo>
                  <a:cubicBezTo>
                    <a:pt x="594" y="488"/>
                    <a:pt x="594" y="486"/>
                    <a:pt x="596" y="486"/>
                  </a:cubicBezTo>
                  <a:cubicBezTo>
                    <a:pt x="593" y="486"/>
                    <a:pt x="593" y="487"/>
                    <a:pt x="592" y="486"/>
                  </a:cubicBezTo>
                  <a:cubicBezTo>
                    <a:pt x="592" y="485"/>
                    <a:pt x="592" y="485"/>
                    <a:pt x="593" y="484"/>
                  </a:cubicBezTo>
                  <a:cubicBezTo>
                    <a:pt x="594" y="484"/>
                    <a:pt x="593" y="485"/>
                    <a:pt x="594" y="485"/>
                  </a:cubicBezTo>
                  <a:cubicBezTo>
                    <a:pt x="596" y="482"/>
                    <a:pt x="596" y="482"/>
                    <a:pt x="598" y="480"/>
                  </a:cubicBezTo>
                  <a:cubicBezTo>
                    <a:pt x="596" y="481"/>
                    <a:pt x="596" y="480"/>
                    <a:pt x="597" y="479"/>
                  </a:cubicBezTo>
                  <a:cubicBezTo>
                    <a:pt x="599" y="477"/>
                    <a:pt x="600" y="476"/>
                    <a:pt x="601" y="475"/>
                  </a:cubicBezTo>
                  <a:cubicBezTo>
                    <a:pt x="600" y="476"/>
                    <a:pt x="598" y="477"/>
                    <a:pt x="597" y="478"/>
                  </a:cubicBezTo>
                  <a:cubicBezTo>
                    <a:pt x="596" y="479"/>
                    <a:pt x="595" y="480"/>
                    <a:pt x="594" y="481"/>
                  </a:cubicBezTo>
                  <a:cubicBezTo>
                    <a:pt x="594" y="481"/>
                    <a:pt x="593" y="481"/>
                    <a:pt x="594" y="480"/>
                  </a:cubicBezTo>
                  <a:cubicBezTo>
                    <a:pt x="598" y="476"/>
                    <a:pt x="602" y="474"/>
                    <a:pt x="607" y="469"/>
                  </a:cubicBezTo>
                  <a:cubicBezTo>
                    <a:pt x="608" y="467"/>
                    <a:pt x="605" y="469"/>
                    <a:pt x="609" y="466"/>
                  </a:cubicBezTo>
                  <a:cubicBezTo>
                    <a:pt x="609" y="467"/>
                    <a:pt x="612" y="464"/>
                    <a:pt x="610" y="467"/>
                  </a:cubicBezTo>
                  <a:cubicBezTo>
                    <a:pt x="614" y="465"/>
                    <a:pt x="612" y="464"/>
                    <a:pt x="615" y="462"/>
                  </a:cubicBezTo>
                  <a:cubicBezTo>
                    <a:pt x="616" y="462"/>
                    <a:pt x="616" y="462"/>
                    <a:pt x="616" y="462"/>
                  </a:cubicBezTo>
                  <a:cubicBezTo>
                    <a:pt x="618" y="461"/>
                    <a:pt x="616" y="461"/>
                    <a:pt x="618" y="459"/>
                  </a:cubicBezTo>
                  <a:cubicBezTo>
                    <a:pt x="622" y="457"/>
                    <a:pt x="625" y="455"/>
                    <a:pt x="628" y="453"/>
                  </a:cubicBezTo>
                  <a:cubicBezTo>
                    <a:pt x="625" y="456"/>
                    <a:pt x="622" y="460"/>
                    <a:pt x="619" y="462"/>
                  </a:cubicBezTo>
                  <a:cubicBezTo>
                    <a:pt x="620" y="460"/>
                    <a:pt x="622" y="458"/>
                    <a:pt x="622" y="457"/>
                  </a:cubicBezTo>
                  <a:cubicBezTo>
                    <a:pt x="618" y="460"/>
                    <a:pt x="619" y="462"/>
                    <a:pt x="615" y="464"/>
                  </a:cubicBezTo>
                  <a:cubicBezTo>
                    <a:pt x="611" y="470"/>
                    <a:pt x="603" y="474"/>
                    <a:pt x="601" y="478"/>
                  </a:cubicBezTo>
                  <a:cubicBezTo>
                    <a:pt x="607" y="473"/>
                    <a:pt x="614" y="471"/>
                    <a:pt x="615" y="468"/>
                  </a:cubicBezTo>
                  <a:cubicBezTo>
                    <a:pt x="615" y="469"/>
                    <a:pt x="611" y="472"/>
                    <a:pt x="611" y="471"/>
                  </a:cubicBezTo>
                  <a:cubicBezTo>
                    <a:pt x="611" y="470"/>
                    <a:pt x="611" y="470"/>
                    <a:pt x="613" y="468"/>
                  </a:cubicBezTo>
                  <a:cubicBezTo>
                    <a:pt x="616" y="467"/>
                    <a:pt x="616" y="466"/>
                    <a:pt x="620" y="462"/>
                  </a:cubicBezTo>
                  <a:cubicBezTo>
                    <a:pt x="619" y="464"/>
                    <a:pt x="624" y="459"/>
                    <a:pt x="621" y="463"/>
                  </a:cubicBezTo>
                  <a:cubicBezTo>
                    <a:pt x="623" y="462"/>
                    <a:pt x="626" y="457"/>
                    <a:pt x="628" y="458"/>
                  </a:cubicBezTo>
                  <a:cubicBezTo>
                    <a:pt x="627" y="459"/>
                    <a:pt x="623" y="462"/>
                    <a:pt x="624" y="463"/>
                  </a:cubicBezTo>
                  <a:cubicBezTo>
                    <a:pt x="626" y="461"/>
                    <a:pt x="622" y="466"/>
                    <a:pt x="625" y="463"/>
                  </a:cubicBezTo>
                  <a:cubicBezTo>
                    <a:pt x="627" y="460"/>
                    <a:pt x="630" y="460"/>
                    <a:pt x="632" y="456"/>
                  </a:cubicBezTo>
                  <a:cubicBezTo>
                    <a:pt x="632" y="457"/>
                    <a:pt x="631" y="458"/>
                    <a:pt x="632" y="458"/>
                  </a:cubicBezTo>
                  <a:cubicBezTo>
                    <a:pt x="634" y="455"/>
                    <a:pt x="634" y="456"/>
                    <a:pt x="635" y="455"/>
                  </a:cubicBezTo>
                  <a:cubicBezTo>
                    <a:pt x="635" y="453"/>
                    <a:pt x="633" y="457"/>
                    <a:pt x="632" y="456"/>
                  </a:cubicBezTo>
                  <a:cubicBezTo>
                    <a:pt x="639" y="448"/>
                    <a:pt x="640" y="446"/>
                    <a:pt x="645" y="444"/>
                  </a:cubicBezTo>
                  <a:cubicBezTo>
                    <a:pt x="645" y="445"/>
                    <a:pt x="644" y="446"/>
                    <a:pt x="644" y="446"/>
                  </a:cubicBezTo>
                  <a:cubicBezTo>
                    <a:pt x="645" y="445"/>
                    <a:pt x="645" y="445"/>
                    <a:pt x="646" y="445"/>
                  </a:cubicBezTo>
                  <a:cubicBezTo>
                    <a:pt x="649" y="442"/>
                    <a:pt x="649" y="440"/>
                    <a:pt x="650" y="439"/>
                  </a:cubicBezTo>
                  <a:cubicBezTo>
                    <a:pt x="654" y="435"/>
                    <a:pt x="660" y="430"/>
                    <a:pt x="664" y="425"/>
                  </a:cubicBezTo>
                  <a:cubicBezTo>
                    <a:pt x="669" y="419"/>
                    <a:pt x="675" y="413"/>
                    <a:pt x="679" y="406"/>
                  </a:cubicBezTo>
                  <a:cubicBezTo>
                    <a:pt x="680" y="406"/>
                    <a:pt x="678" y="408"/>
                    <a:pt x="679" y="408"/>
                  </a:cubicBezTo>
                  <a:cubicBezTo>
                    <a:pt x="681" y="404"/>
                    <a:pt x="682" y="401"/>
                    <a:pt x="679" y="403"/>
                  </a:cubicBezTo>
                  <a:cubicBezTo>
                    <a:pt x="680" y="401"/>
                    <a:pt x="681" y="402"/>
                    <a:pt x="682" y="400"/>
                  </a:cubicBezTo>
                  <a:cubicBezTo>
                    <a:pt x="680" y="399"/>
                    <a:pt x="680" y="399"/>
                    <a:pt x="680" y="399"/>
                  </a:cubicBezTo>
                  <a:cubicBezTo>
                    <a:pt x="683" y="396"/>
                    <a:pt x="683" y="394"/>
                    <a:pt x="682" y="393"/>
                  </a:cubicBezTo>
                  <a:cubicBezTo>
                    <a:pt x="681" y="394"/>
                    <a:pt x="680" y="392"/>
                    <a:pt x="678" y="394"/>
                  </a:cubicBezTo>
                  <a:cubicBezTo>
                    <a:pt x="678" y="397"/>
                    <a:pt x="677" y="398"/>
                    <a:pt x="675" y="400"/>
                  </a:cubicBezTo>
                  <a:cubicBezTo>
                    <a:pt x="675" y="401"/>
                    <a:pt x="677" y="400"/>
                    <a:pt x="675" y="403"/>
                  </a:cubicBezTo>
                  <a:cubicBezTo>
                    <a:pt x="675" y="400"/>
                    <a:pt x="674" y="402"/>
                    <a:pt x="672" y="405"/>
                  </a:cubicBezTo>
                  <a:cubicBezTo>
                    <a:pt x="671" y="404"/>
                    <a:pt x="673" y="399"/>
                    <a:pt x="676" y="397"/>
                  </a:cubicBezTo>
                  <a:cubicBezTo>
                    <a:pt x="675" y="397"/>
                    <a:pt x="675" y="397"/>
                    <a:pt x="675" y="397"/>
                  </a:cubicBezTo>
                  <a:cubicBezTo>
                    <a:pt x="672" y="401"/>
                    <a:pt x="671" y="403"/>
                    <a:pt x="669" y="407"/>
                  </a:cubicBezTo>
                  <a:cubicBezTo>
                    <a:pt x="669" y="406"/>
                    <a:pt x="670" y="404"/>
                    <a:pt x="671" y="402"/>
                  </a:cubicBezTo>
                  <a:cubicBezTo>
                    <a:pt x="669" y="404"/>
                    <a:pt x="668" y="406"/>
                    <a:pt x="666" y="409"/>
                  </a:cubicBezTo>
                  <a:cubicBezTo>
                    <a:pt x="663" y="412"/>
                    <a:pt x="661" y="414"/>
                    <a:pt x="659" y="417"/>
                  </a:cubicBezTo>
                  <a:cubicBezTo>
                    <a:pt x="657" y="419"/>
                    <a:pt x="655" y="422"/>
                    <a:pt x="653" y="423"/>
                  </a:cubicBezTo>
                  <a:cubicBezTo>
                    <a:pt x="651" y="424"/>
                    <a:pt x="650" y="425"/>
                    <a:pt x="649" y="424"/>
                  </a:cubicBezTo>
                  <a:cubicBezTo>
                    <a:pt x="647" y="426"/>
                    <a:pt x="643" y="429"/>
                    <a:pt x="641" y="433"/>
                  </a:cubicBezTo>
                  <a:cubicBezTo>
                    <a:pt x="641" y="434"/>
                    <a:pt x="643" y="432"/>
                    <a:pt x="644" y="432"/>
                  </a:cubicBezTo>
                  <a:cubicBezTo>
                    <a:pt x="642" y="435"/>
                    <a:pt x="639" y="437"/>
                    <a:pt x="637" y="438"/>
                  </a:cubicBezTo>
                  <a:cubicBezTo>
                    <a:pt x="638" y="438"/>
                    <a:pt x="634" y="442"/>
                    <a:pt x="633" y="442"/>
                  </a:cubicBezTo>
                  <a:cubicBezTo>
                    <a:pt x="633" y="444"/>
                    <a:pt x="630" y="447"/>
                    <a:pt x="629" y="447"/>
                  </a:cubicBezTo>
                  <a:cubicBezTo>
                    <a:pt x="629" y="447"/>
                    <a:pt x="629" y="446"/>
                    <a:pt x="629" y="446"/>
                  </a:cubicBezTo>
                  <a:cubicBezTo>
                    <a:pt x="630" y="445"/>
                    <a:pt x="631" y="444"/>
                    <a:pt x="631" y="443"/>
                  </a:cubicBezTo>
                  <a:cubicBezTo>
                    <a:pt x="629" y="445"/>
                    <a:pt x="629" y="445"/>
                    <a:pt x="628" y="445"/>
                  </a:cubicBezTo>
                  <a:cubicBezTo>
                    <a:pt x="627" y="447"/>
                    <a:pt x="626" y="448"/>
                    <a:pt x="626" y="449"/>
                  </a:cubicBezTo>
                  <a:cubicBezTo>
                    <a:pt x="627" y="448"/>
                    <a:pt x="627" y="446"/>
                    <a:pt x="629" y="446"/>
                  </a:cubicBezTo>
                  <a:cubicBezTo>
                    <a:pt x="628" y="447"/>
                    <a:pt x="628" y="448"/>
                    <a:pt x="626" y="451"/>
                  </a:cubicBezTo>
                  <a:cubicBezTo>
                    <a:pt x="621" y="453"/>
                    <a:pt x="623" y="450"/>
                    <a:pt x="629" y="442"/>
                  </a:cubicBezTo>
                  <a:cubicBezTo>
                    <a:pt x="631" y="441"/>
                    <a:pt x="633" y="440"/>
                    <a:pt x="635" y="438"/>
                  </a:cubicBezTo>
                  <a:cubicBezTo>
                    <a:pt x="635" y="436"/>
                    <a:pt x="632" y="439"/>
                    <a:pt x="634" y="437"/>
                  </a:cubicBezTo>
                  <a:cubicBezTo>
                    <a:pt x="635" y="435"/>
                    <a:pt x="637" y="435"/>
                    <a:pt x="637" y="433"/>
                  </a:cubicBezTo>
                  <a:cubicBezTo>
                    <a:pt x="637" y="431"/>
                    <a:pt x="635" y="436"/>
                    <a:pt x="635" y="434"/>
                  </a:cubicBezTo>
                  <a:cubicBezTo>
                    <a:pt x="636" y="431"/>
                    <a:pt x="639" y="430"/>
                    <a:pt x="641" y="426"/>
                  </a:cubicBezTo>
                  <a:cubicBezTo>
                    <a:pt x="641" y="426"/>
                    <a:pt x="641" y="426"/>
                    <a:pt x="642" y="426"/>
                  </a:cubicBezTo>
                  <a:cubicBezTo>
                    <a:pt x="643" y="424"/>
                    <a:pt x="645" y="422"/>
                    <a:pt x="647" y="419"/>
                  </a:cubicBezTo>
                  <a:cubicBezTo>
                    <a:pt x="648" y="417"/>
                    <a:pt x="651" y="415"/>
                    <a:pt x="653" y="411"/>
                  </a:cubicBezTo>
                  <a:cubicBezTo>
                    <a:pt x="653" y="412"/>
                    <a:pt x="655" y="409"/>
                    <a:pt x="656" y="410"/>
                  </a:cubicBezTo>
                  <a:cubicBezTo>
                    <a:pt x="657" y="408"/>
                    <a:pt x="658" y="406"/>
                    <a:pt x="660" y="404"/>
                  </a:cubicBezTo>
                  <a:cubicBezTo>
                    <a:pt x="661" y="402"/>
                    <a:pt x="662" y="401"/>
                    <a:pt x="663" y="400"/>
                  </a:cubicBezTo>
                  <a:cubicBezTo>
                    <a:pt x="661" y="403"/>
                    <a:pt x="659" y="407"/>
                    <a:pt x="656" y="410"/>
                  </a:cubicBezTo>
                  <a:cubicBezTo>
                    <a:pt x="653" y="414"/>
                    <a:pt x="650" y="417"/>
                    <a:pt x="648" y="419"/>
                  </a:cubicBezTo>
                  <a:cubicBezTo>
                    <a:pt x="650" y="418"/>
                    <a:pt x="653" y="414"/>
                    <a:pt x="655" y="413"/>
                  </a:cubicBezTo>
                  <a:cubicBezTo>
                    <a:pt x="657" y="411"/>
                    <a:pt x="655" y="412"/>
                    <a:pt x="657" y="409"/>
                  </a:cubicBezTo>
                  <a:cubicBezTo>
                    <a:pt x="659" y="409"/>
                    <a:pt x="661" y="407"/>
                    <a:pt x="659" y="410"/>
                  </a:cubicBezTo>
                  <a:cubicBezTo>
                    <a:pt x="661" y="408"/>
                    <a:pt x="662" y="407"/>
                    <a:pt x="662" y="404"/>
                  </a:cubicBezTo>
                  <a:cubicBezTo>
                    <a:pt x="661" y="405"/>
                    <a:pt x="661" y="407"/>
                    <a:pt x="660" y="407"/>
                  </a:cubicBezTo>
                  <a:cubicBezTo>
                    <a:pt x="660" y="405"/>
                    <a:pt x="664" y="402"/>
                    <a:pt x="666" y="400"/>
                  </a:cubicBezTo>
                  <a:cubicBezTo>
                    <a:pt x="665" y="400"/>
                    <a:pt x="663" y="403"/>
                    <a:pt x="662" y="403"/>
                  </a:cubicBezTo>
                  <a:cubicBezTo>
                    <a:pt x="664" y="400"/>
                    <a:pt x="664" y="400"/>
                    <a:pt x="666" y="397"/>
                  </a:cubicBezTo>
                  <a:cubicBezTo>
                    <a:pt x="666" y="396"/>
                    <a:pt x="665" y="396"/>
                    <a:pt x="665" y="397"/>
                  </a:cubicBezTo>
                  <a:cubicBezTo>
                    <a:pt x="667" y="392"/>
                    <a:pt x="672" y="386"/>
                    <a:pt x="672" y="383"/>
                  </a:cubicBezTo>
                  <a:cubicBezTo>
                    <a:pt x="671" y="384"/>
                    <a:pt x="670" y="386"/>
                    <a:pt x="668" y="386"/>
                  </a:cubicBezTo>
                  <a:cubicBezTo>
                    <a:pt x="671" y="383"/>
                    <a:pt x="675" y="379"/>
                    <a:pt x="677" y="375"/>
                  </a:cubicBezTo>
                  <a:cubicBezTo>
                    <a:pt x="677" y="376"/>
                    <a:pt x="675" y="379"/>
                    <a:pt x="674" y="381"/>
                  </a:cubicBezTo>
                  <a:cubicBezTo>
                    <a:pt x="677" y="379"/>
                    <a:pt x="678" y="376"/>
                    <a:pt x="678" y="374"/>
                  </a:cubicBezTo>
                  <a:cubicBezTo>
                    <a:pt x="679" y="373"/>
                    <a:pt x="681" y="374"/>
                    <a:pt x="680" y="373"/>
                  </a:cubicBezTo>
                  <a:cubicBezTo>
                    <a:pt x="682" y="371"/>
                    <a:pt x="678" y="375"/>
                    <a:pt x="680" y="372"/>
                  </a:cubicBezTo>
                  <a:cubicBezTo>
                    <a:pt x="681" y="371"/>
                    <a:pt x="681" y="371"/>
                    <a:pt x="681" y="371"/>
                  </a:cubicBezTo>
                  <a:cubicBezTo>
                    <a:pt x="681" y="372"/>
                    <a:pt x="682" y="372"/>
                    <a:pt x="683" y="371"/>
                  </a:cubicBezTo>
                  <a:cubicBezTo>
                    <a:pt x="682" y="370"/>
                    <a:pt x="684" y="368"/>
                    <a:pt x="683" y="368"/>
                  </a:cubicBezTo>
                  <a:cubicBezTo>
                    <a:pt x="682" y="370"/>
                    <a:pt x="682" y="371"/>
                    <a:pt x="681" y="371"/>
                  </a:cubicBezTo>
                  <a:cubicBezTo>
                    <a:pt x="683" y="368"/>
                    <a:pt x="684" y="366"/>
                    <a:pt x="685" y="362"/>
                  </a:cubicBezTo>
                  <a:cubicBezTo>
                    <a:pt x="686" y="363"/>
                    <a:pt x="689" y="360"/>
                    <a:pt x="689" y="357"/>
                  </a:cubicBezTo>
                  <a:cubicBezTo>
                    <a:pt x="688" y="359"/>
                    <a:pt x="687" y="361"/>
                    <a:pt x="687" y="361"/>
                  </a:cubicBezTo>
                  <a:cubicBezTo>
                    <a:pt x="689" y="358"/>
                    <a:pt x="690" y="354"/>
                    <a:pt x="691" y="351"/>
                  </a:cubicBezTo>
                  <a:cubicBezTo>
                    <a:pt x="690" y="350"/>
                    <a:pt x="688" y="352"/>
                    <a:pt x="687" y="353"/>
                  </a:cubicBezTo>
                  <a:cubicBezTo>
                    <a:pt x="688" y="354"/>
                    <a:pt x="689" y="351"/>
                    <a:pt x="689" y="353"/>
                  </a:cubicBezTo>
                  <a:cubicBezTo>
                    <a:pt x="687" y="357"/>
                    <a:pt x="685" y="359"/>
                    <a:pt x="684" y="363"/>
                  </a:cubicBezTo>
                  <a:cubicBezTo>
                    <a:pt x="682" y="365"/>
                    <a:pt x="681" y="363"/>
                    <a:pt x="680" y="365"/>
                  </a:cubicBezTo>
                  <a:cubicBezTo>
                    <a:pt x="680" y="363"/>
                    <a:pt x="679" y="364"/>
                    <a:pt x="679" y="363"/>
                  </a:cubicBezTo>
                  <a:cubicBezTo>
                    <a:pt x="678" y="365"/>
                    <a:pt x="677" y="365"/>
                    <a:pt x="677" y="364"/>
                  </a:cubicBezTo>
                  <a:cubicBezTo>
                    <a:pt x="676" y="367"/>
                    <a:pt x="676" y="366"/>
                    <a:pt x="675" y="368"/>
                  </a:cubicBezTo>
                  <a:cubicBezTo>
                    <a:pt x="673" y="369"/>
                    <a:pt x="671" y="370"/>
                    <a:pt x="669" y="373"/>
                  </a:cubicBezTo>
                  <a:cubicBezTo>
                    <a:pt x="669" y="373"/>
                    <a:pt x="672" y="370"/>
                    <a:pt x="672" y="372"/>
                  </a:cubicBezTo>
                  <a:cubicBezTo>
                    <a:pt x="670" y="374"/>
                    <a:pt x="670" y="373"/>
                    <a:pt x="669" y="375"/>
                  </a:cubicBezTo>
                  <a:cubicBezTo>
                    <a:pt x="669" y="377"/>
                    <a:pt x="675" y="368"/>
                    <a:pt x="675" y="370"/>
                  </a:cubicBezTo>
                  <a:cubicBezTo>
                    <a:pt x="674" y="372"/>
                    <a:pt x="673" y="372"/>
                    <a:pt x="671" y="375"/>
                  </a:cubicBezTo>
                  <a:cubicBezTo>
                    <a:pt x="670" y="374"/>
                    <a:pt x="667" y="379"/>
                    <a:pt x="665" y="380"/>
                  </a:cubicBezTo>
                  <a:cubicBezTo>
                    <a:pt x="666" y="379"/>
                    <a:pt x="668" y="378"/>
                    <a:pt x="668" y="377"/>
                  </a:cubicBezTo>
                  <a:cubicBezTo>
                    <a:pt x="665" y="379"/>
                    <a:pt x="668" y="375"/>
                    <a:pt x="668" y="375"/>
                  </a:cubicBezTo>
                  <a:cubicBezTo>
                    <a:pt x="668" y="375"/>
                    <a:pt x="666" y="376"/>
                    <a:pt x="666" y="375"/>
                  </a:cubicBezTo>
                  <a:cubicBezTo>
                    <a:pt x="670" y="370"/>
                    <a:pt x="673" y="363"/>
                    <a:pt x="674" y="359"/>
                  </a:cubicBezTo>
                  <a:cubicBezTo>
                    <a:pt x="672" y="362"/>
                    <a:pt x="669" y="371"/>
                    <a:pt x="666" y="373"/>
                  </a:cubicBezTo>
                  <a:cubicBezTo>
                    <a:pt x="666" y="373"/>
                    <a:pt x="664" y="372"/>
                    <a:pt x="664" y="372"/>
                  </a:cubicBezTo>
                  <a:cubicBezTo>
                    <a:pt x="664" y="374"/>
                    <a:pt x="662" y="374"/>
                    <a:pt x="661" y="376"/>
                  </a:cubicBezTo>
                  <a:cubicBezTo>
                    <a:pt x="661" y="376"/>
                    <a:pt x="662" y="376"/>
                    <a:pt x="661" y="378"/>
                  </a:cubicBezTo>
                  <a:cubicBezTo>
                    <a:pt x="660" y="377"/>
                    <a:pt x="660" y="377"/>
                    <a:pt x="660" y="377"/>
                  </a:cubicBezTo>
                  <a:cubicBezTo>
                    <a:pt x="662" y="373"/>
                    <a:pt x="664" y="370"/>
                    <a:pt x="665" y="368"/>
                  </a:cubicBezTo>
                  <a:cubicBezTo>
                    <a:pt x="665" y="368"/>
                    <a:pt x="664" y="369"/>
                    <a:pt x="664" y="369"/>
                  </a:cubicBezTo>
                  <a:cubicBezTo>
                    <a:pt x="665" y="367"/>
                    <a:pt x="666" y="367"/>
                    <a:pt x="666" y="364"/>
                  </a:cubicBezTo>
                  <a:cubicBezTo>
                    <a:pt x="669" y="364"/>
                    <a:pt x="672" y="355"/>
                    <a:pt x="676" y="352"/>
                  </a:cubicBezTo>
                  <a:cubicBezTo>
                    <a:pt x="675" y="356"/>
                    <a:pt x="676" y="355"/>
                    <a:pt x="676" y="355"/>
                  </a:cubicBezTo>
                  <a:cubicBezTo>
                    <a:pt x="676" y="353"/>
                    <a:pt x="679" y="349"/>
                    <a:pt x="680" y="350"/>
                  </a:cubicBezTo>
                  <a:cubicBezTo>
                    <a:pt x="678" y="353"/>
                    <a:pt x="678" y="351"/>
                    <a:pt x="677" y="353"/>
                  </a:cubicBezTo>
                  <a:cubicBezTo>
                    <a:pt x="678" y="354"/>
                    <a:pt x="679" y="351"/>
                    <a:pt x="680" y="349"/>
                  </a:cubicBezTo>
                  <a:cubicBezTo>
                    <a:pt x="679" y="349"/>
                    <a:pt x="679" y="348"/>
                    <a:pt x="680" y="346"/>
                  </a:cubicBezTo>
                  <a:cubicBezTo>
                    <a:pt x="681" y="346"/>
                    <a:pt x="682" y="344"/>
                    <a:pt x="683" y="345"/>
                  </a:cubicBezTo>
                  <a:cubicBezTo>
                    <a:pt x="686" y="339"/>
                    <a:pt x="686" y="341"/>
                    <a:pt x="687" y="340"/>
                  </a:cubicBezTo>
                  <a:cubicBezTo>
                    <a:pt x="689" y="336"/>
                    <a:pt x="686" y="341"/>
                    <a:pt x="687" y="338"/>
                  </a:cubicBezTo>
                  <a:cubicBezTo>
                    <a:pt x="690" y="333"/>
                    <a:pt x="692" y="331"/>
                    <a:pt x="694" y="326"/>
                  </a:cubicBezTo>
                  <a:cubicBezTo>
                    <a:pt x="695" y="326"/>
                    <a:pt x="695" y="326"/>
                    <a:pt x="695" y="327"/>
                  </a:cubicBezTo>
                  <a:cubicBezTo>
                    <a:pt x="696" y="324"/>
                    <a:pt x="699" y="322"/>
                    <a:pt x="698" y="323"/>
                  </a:cubicBezTo>
                  <a:cubicBezTo>
                    <a:pt x="698" y="325"/>
                    <a:pt x="696" y="324"/>
                    <a:pt x="697" y="326"/>
                  </a:cubicBezTo>
                  <a:cubicBezTo>
                    <a:pt x="697" y="325"/>
                    <a:pt x="698" y="324"/>
                    <a:pt x="698" y="324"/>
                  </a:cubicBezTo>
                  <a:cubicBezTo>
                    <a:pt x="699" y="322"/>
                    <a:pt x="700" y="320"/>
                    <a:pt x="701" y="320"/>
                  </a:cubicBezTo>
                  <a:cubicBezTo>
                    <a:pt x="701" y="318"/>
                    <a:pt x="704" y="312"/>
                    <a:pt x="705" y="310"/>
                  </a:cubicBezTo>
                  <a:cubicBezTo>
                    <a:pt x="706" y="310"/>
                    <a:pt x="705" y="314"/>
                    <a:pt x="705" y="314"/>
                  </a:cubicBezTo>
                  <a:cubicBezTo>
                    <a:pt x="706" y="313"/>
                    <a:pt x="707" y="312"/>
                    <a:pt x="707" y="312"/>
                  </a:cubicBezTo>
                  <a:cubicBezTo>
                    <a:pt x="707" y="313"/>
                    <a:pt x="706" y="314"/>
                    <a:pt x="707" y="315"/>
                  </a:cubicBezTo>
                  <a:cubicBezTo>
                    <a:pt x="707" y="313"/>
                    <a:pt x="708" y="311"/>
                    <a:pt x="708" y="310"/>
                  </a:cubicBezTo>
                  <a:cubicBezTo>
                    <a:pt x="704" y="312"/>
                    <a:pt x="708" y="304"/>
                    <a:pt x="708" y="303"/>
                  </a:cubicBezTo>
                  <a:cubicBezTo>
                    <a:pt x="709" y="301"/>
                    <a:pt x="709" y="299"/>
                    <a:pt x="710" y="296"/>
                  </a:cubicBezTo>
                  <a:cubicBezTo>
                    <a:pt x="709" y="297"/>
                    <a:pt x="709" y="296"/>
                    <a:pt x="709" y="293"/>
                  </a:cubicBezTo>
                  <a:cubicBezTo>
                    <a:pt x="707" y="293"/>
                    <a:pt x="705" y="292"/>
                    <a:pt x="707" y="288"/>
                  </a:cubicBezTo>
                  <a:cubicBezTo>
                    <a:pt x="706" y="289"/>
                    <a:pt x="706" y="289"/>
                    <a:pt x="706" y="289"/>
                  </a:cubicBezTo>
                  <a:cubicBezTo>
                    <a:pt x="705" y="290"/>
                    <a:pt x="705" y="294"/>
                    <a:pt x="704" y="294"/>
                  </a:cubicBezTo>
                  <a:cubicBezTo>
                    <a:pt x="704" y="293"/>
                    <a:pt x="704" y="293"/>
                    <a:pt x="705" y="290"/>
                  </a:cubicBezTo>
                  <a:cubicBezTo>
                    <a:pt x="704" y="291"/>
                    <a:pt x="706" y="288"/>
                    <a:pt x="704" y="289"/>
                  </a:cubicBezTo>
                  <a:cubicBezTo>
                    <a:pt x="704" y="291"/>
                    <a:pt x="703" y="293"/>
                    <a:pt x="702" y="293"/>
                  </a:cubicBezTo>
                  <a:cubicBezTo>
                    <a:pt x="700" y="298"/>
                    <a:pt x="701" y="300"/>
                    <a:pt x="699" y="305"/>
                  </a:cubicBezTo>
                  <a:cubicBezTo>
                    <a:pt x="699" y="305"/>
                    <a:pt x="699" y="304"/>
                    <a:pt x="699" y="304"/>
                  </a:cubicBezTo>
                  <a:cubicBezTo>
                    <a:pt x="697" y="308"/>
                    <a:pt x="696" y="312"/>
                    <a:pt x="695" y="316"/>
                  </a:cubicBezTo>
                  <a:cubicBezTo>
                    <a:pt x="695" y="316"/>
                    <a:pt x="695" y="316"/>
                    <a:pt x="694" y="316"/>
                  </a:cubicBezTo>
                  <a:cubicBezTo>
                    <a:pt x="693" y="315"/>
                    <a:pt x="695" y="314"/>
                    <a:pt x="694" y="313"/>
                  </a:cubicBezTo>
                  <a:cubicBezTo>
                    <a:pt x="696" y="311"/>
                    <a:pt x="694" y="310"/>
                    <a:pt x="696" y="309"/>
                  </a:cubicBezTo>
                  <a:cubicBezTo>
                    <a:pt x="696" y="309"/>
                    <a:pt x="697" y="307"/>
                    <a:pt x="696" y="307"/>
                  </a:cubicBezTo>
                  <a:cubicBezTo>
                    <a:pt x="695" y="308"/>
                    <a:pt x="694" y="311"/>
                    <a:pt x="694" y="309"/>
                  </a:cubicBezTo>
                  <a:cubicBezTo>
                    <a:pt x="693" y="312"/>
                    <a:pt x="693" y="314"/>
                    <a:pt x="691" y="315"/>
                  </a:cubicBezTo>
                  <a:cubicBezTo>
                    <a:pt x="693" y="313"/>
                    <a:pt x="692" y="312"/>
                    <a:pt x="692" y="311"/>
                  </a:cubicBezTo>
                  <a:cubicBezTo>
                    <a:pt x="693" y="310"/>
                    <a:pt x="695" y="306"/>
                    <a:pt x="693" y="309"/>
                  </a:cubicBezTo>
                  <a:cubicBezTo>
                    <a:pt x="694" y="306"/>
                    <a:pt x="695" y="305"/>
                    <a:pt x="695" y="303"/>
                  </a:cubicBezTo>
                  <a:cubicBezTo>
                    <a:pt x="695" y="304"/>
                    <a:pt x="693" y="306"/>
                    <a:pt x="694" y="304"/>
                  </a:cubicBezTo>
                  <a:cubicBezTo>
                    <a:pt x="695" y="301"/>
                    <a:pt x="696" y="302"/>
                    <a:pt x="697" y="300"/>
                  </a:cubicBezTo>
                  <a:cubicBezTo>
                    <a:pt x="697" y="298"/>
                    <a:pt x="696" y="301"/>
                    <a:pt x="696" y="298"/>
                  </a:cubicBezTo>
                  <a:cubicBezTo>
                    <a:pt x="696" y="301"/>
                    <a:pt x="698" y="296"/>
                    <a:pt x="698" y="294"/>
                  </a:cubicBezTo>
                  <a:cubicBezTo>
                    <a:pt x="697" y="295"/>
                    <a:pt x="698" y="293"/>
                    <a:pt x="699" y="291"/>
                  </a:cubicBezTo>
                  <a:cubicBezTo>
                    <a:pt x="697" y="289"/>
                    <a:pt x="695" y="287"/>
                    <a:pt x="696" y="282"/>
                  </a:cubicBezTo>
                  <a:cubicBezTo>
                    <a:pt x="697" y="280"/>
                    <a:pt x="696" y="280"/>
                    <a:pt x="697" y="277"/>
                  </a:cubicBezTo>
                  <a:cubicBezTo>
                    <a:pt x="698" y="275"/>
                    <a:pt x="696" y="277"/>
                    <a:pt x="696" y="275"/>
                  </a:cubicBezTo>
                  <a:cubicBezTo>
                    <a:pt x="697" y="275"/>
                    <a:pt x="698" y="275"/>
                    <a:pt x="698" y="274"/>
                  </a:cubicBezTo>
                  <a:cubicBezTo>
                    <a:pt x="698" y="273"/>
                    <a:pt x="697" y="273"/>
                    <a:pt x="697" y="272"/>
                  </a:cubicBezTo>
                  <a:cubicBezTo>
                    <a:pt x="699" y="269"/>
                    <a:pt x="700" y="272"/>
                    <a:pt x="701" y="268"/>
                  </a:cubicBezTo>
                  <a:cubicBezTo>
                    <a:pt x="701" y="268"/>
                    <a:pt x="700" y="270"/>
                    <a:pt x="700" y="269"/>
                  </a:cubicBezTo>
                  <a:cubicBezTo>
                    <a:pt x="701" y="264"/>
                    <a:pt x="701" y="261"/>
                    <a:pt x="703" y="257"/>
                  </a:cubicBezTo>
                  <a:cubicBezTo>
                    <a:pt x="705" y="258"/>
                    <a:pt x="705" y="255"/>
                    <a:pt x="706" y="253"/>
                  </a:cubicBezTo>
                  <a:cubicBezTo>
                    <a:pt x="708" y="255"/>
                    <a:pt x="706" y="255"/>
                    <a:pt x="709" y="252"/>
                  </a:cubicBezTo>
                  <a:cubicBezTo>
                    <a:pt x="709" y="253"/>
                    <a:pt x="708" y="255"/>
                    <a:pt x="708" y="256"/>
                  </a:cubicBezTo>
                  <a:cubicBezTo>
                    <a:pt x="709" y="254"/>
                    <a:pt x="710" y="253"/>
                    <a:pt x="711" y="253"/>
                  </a:cubicBezTo>
                  <a:cubicBezTo>
                    <a:pt x="711" y="254"/>
                    <a:pt x="710" y="256"/>
                    <a:pt x="710" y="256"/>
                  </a:cubicBezTo>
                  <a:cubicBezTo>
                    <a:pt x="711" y="252"/>
                    <a:pt x="713" y="256"/>
                    <a:pt x="714" y="252"/>
                  </a:cubicBezTo>
                  <a:cubicBezTo>
                    <a:pt x="712" y="253"/>
                    <a:pt x="711" y="250"/>
                    <a:pt x="711" y="247"/>
                  </a:cubicBezTo>
                  <a:cubicBezTo>
                    <a:pt x="710" y="248"/>
                    <a:pt x="710" y="250"/>
                    <a:pt x="710" y="250"/>
                  </a:cubicBezTo>
                  <a:cubicBezTo>
                    <a:pt x="711" y="244"/>
                    <a:pt x="708" y="245"/>
                    <a:pt x="710" y="238"/>
                  </a:cubicBezTo>
                  <a:cubicBezTo>
                    <a:pt x="710" y="237"/>
                    <a:pt x="711" y="238"/>
                    <a:pt x="711" y="237"/>
                  </a:cubicBezTo>
                  <a:cubicBezTo>
                    <a:pt x="710" y="235"/>
                    <a:pt x="709" y="232"/>
                    <a:pt x="709" y="228"/>
                  </a:cubicBezTo>
                  <a:cubicBezTo>
                    <a:pt x="710" y="227"/>
                    <a:pt x="711" y="226"/>
                    <a:pt x="711" y="224"/>
                  </a:cubicBezTo>
                  <a:cubicBezTo>
                    <a:pt x="711" y="225"/>
                    <a:pt x="712" y="226"/>
                    <a:pt x="712" y="227"/>
                  </a:cubicBezTo>
                  <a:cubicBezTo>
                    <a:pt x="712" y="222"/>
                    <a:pt x="714" y="221"/>
                    <a:pt x="714" y="223"/>
                  </a:cubicBezTo>
                  <a:cubicBezTo>
                    <a:pt x="715" y="220"/>
                    <a:pt x="714" y="219"/>
                    <a:pt x="714" y="216"/>
                  </a:cubicBezTo>
                  <a:cubicBezTo>
                    <a:pt x="715" y="217"/>
                    <a:pt x="715" y="214"/>
                    <a:pt x="715" y="213"/>
                  </a:cubicBezTo>
                  <a:cubicBezTo>
                    <a:pt x="717" y="215"/>
                    <a:pt x="715" y="219"/>
                    <a:pt x="715" y="221"/>
                  </a:cubicBezTo>
                  <a:cubicBezTo>
                    <a:pt x="718" y="218"/>
                    <a:pt x="715" y="231"/>
                    <a:pt x="716" y="233"/>
                  </a:cubicBezTo>
                  <a:cubicBezTo>
                    <a:pt x="718" y="232"/>
                    <a:pt x="717" y="228"/>
                    <a:pt x="717" y="223"/>
                  </a:cubicBezTo>
                  <a:cubicBezTo>
                    <a:pt x="718" y="221"/>
                    <a:pt x="719" y="220"/>
                    <a:pt x="719" y="221"/>
                  </a:cubicBezTo>
                  <a:cubicBezTo>
                    <a:pt x="719" y="216"/>
                    <a:pt x="719" y="212"/>
                    <a:pt x="721" y="208"/>
                  </a:cubicBezTo>
                  <a:cubicBezTo>
                    <a:pt x="720" y="206"/>
                    <a:pt x="720" y="209"/>
                    <a:pt x="720" y="207"/>
                  </a:cubicBezTo>
                  <a:cubicBezTo>
                    <a:pt x="720" y="206"/>
                    <a:pt x="720" y="205"/>
                    <a:pt x="720" y="205"/>
                  </a:cubicBezTo>
                  <a:cubicBezTo>
                    <a:pt x="720" y="206"/>
                    <a:pt x="720" y="207"/>
                    <a:pt x="721" y="207"/>
                  </a:cubicBezTo>
                  <a:cubicBezTo>
                    <a:pt x="721" y="205"/>
                    <a:pt x="721" y="202"/>
                    <a:pt x="723" y="201"/>
                  </a:cubicBezTo>
                  <a:cubicBezTo>
                    <a:pt x="722" y="201"/>
                    <a:pt x="722" y="197"/>
                    <a:pt x="723" y="197"/>
                  </a:cubicBezTo>
                  <a:cubicBezTo>
                    <a:pt x="723" y="198"/>
                    <a:pt x="723" y="197"/>
                    <a:pt x="723" y="198"/>
                  </a:cubicBezTo>
                  <a:cubicBezTo>
                    <a:pt x="723" y="203"/>
                    <a:pt x="723" y="207"/>
                    <a:pt x="724" y="208"/>
                  </a:cubicBezTo>
                  <a:cubicBezTo>
                    <a:pt x="726" y="204"/>
                    <a:pt x="728" y="201"/>
                    <a:pt x="729" y="196"/>
                  </a:cubicBezTo>
                  <a:cubicBezTo>
                    <a:pt x="729" y="200"/>
                    <a:pt x="728" y="201"/>
                    <a:pt x="727" y="201"/>
                  </a:cubicBezTo>
                  <a:cubicBezTo>
                    <a:pt x="728" y="202"/>
                    <a:pt x="727" y="205"/>
                    <a:pt x="728" y="205"/>
                  </a:cubicBezTo>
                  <a:cubicBezTo>
                    <a:pt x="729" y="203"/>
                    <a:pt x="729" y="200"/>
                    <a:pt x="730" y="199"/>
                  </a:cubicBezTo>
                  <a:cubicBezTo>
                    <a:pt x="731" y="198"/>
                    <a:pt x="731" y="201"/>
                    <a:pt x="731" y="202"/>
                  </a:cubicBezTo>
                  <a:cubicBezTo>
                    <a:pt x="732" y="200"/>
                    <a:pt x="732" y="197"/>
                    <a:pt x="733" y="196"/>
                  </a:cubicBezTo>
                  <a:cubicBezTo>
                    <a:pt x="734" y="194"/>
                    <a:pt x="734" y="193"/>
                    <a:pt x="735" y="193"/>
                  </a:cubicBezTo>
                  <a:cubicBezTo>
                    <a:pt x="735" y="190"/>
                    <a:pt x="734" y="192"/>
                    <a:pt x="735" y="189"/>
                  </a:cubicBezTo>
                  <a:cubicBezTo>
                    <a:pt x="736" y="188"/>
                    <a:pt x="736" y="191"/>
                    <a:pt x="737" y="189"/>
                  </a:cubicBezTo>
                  <a:cubicBezTo>
                    <a:pt x="736" y="187"/>
                    <a:pt x="735" y="187"/>
                    <a:pt x="735" y="184"/>
                  </a:cubicBezTo>
                  <a:cubicBezTo>
                    <a:pt x="736" y="184"/>
                    <a:pt x="736" y="183"/>
                    <a:pt x="736" y="182"/>
                  </a:cubicBezTo>
                  <a:cubicBezTo>
                    <a:pt x="737" y="183"/>
                    <a:pt x="736" y="188"/>
                    <a:pt x="737" y="187"/>
                  </a:cubicBezTo>
                  <a:cubicBezTo>
                    <a:pt x="737" y="185"/>
                    <a:pt x="738" y="183"/>
                    <a:pt x="738" y="180"/>
                  </a:cubicBezTo>
                  <a:cubicBezTo>
                    <a:pt x="737" y="181"/>
                    <a:pt x="736" y="184"/>
                    <a:pt x="736" y="180"/>
                  </a:cubicBezTo>
                  <a:cubicBezTo>
                    <a:pt x="737" y="178"/>
                    <a:pt x="738" y="177"/>
                    <a:pt x="738" y="175"/>
                  </a:cubicBezTo>
                  <a:cubicBezTo>
                    <a:pt x="736" y="178"/>
                    <a:pt x="735" y="178"/>
                    <a:pt x="733" y="175"/>
                  </a:cubicBezTo>
                  <a:cubicBezTo>
                    <a:pt x="733" y="178"/>
                    <a:pt x="732" y="177"/>
                    <a:pt x="732" y="178"/>
                  </a:cubicBezTo>
                  <a:cubicBezTo>
                    <a:pt x="732" y="176"/>
                    <a:pt x="732" y="173"/>
                    <a:pt x="731" y="174"/>
                  </a:cubicBezTo>
                  <a:cubicBezTo>
                    <a:pt x="731" y="177"/>
                    <a:pt x="731" y="176"/>
                    <a:pt x="730" y="178"/>
                  </a:cubicBezTo>
                  <a:cubicBezTo>
                    <a:pt x="732" y="177"/>
                    <a:pt x="734" y="183"/>
                    <a:pt x="732" y="186"/>
                  </a:cubicBezTo>
                  <a:cubicBezTo>
                    <a:pt x="732" y="185"/>
                    <a:pt x="731" y="184"/>
                    <a:pt x="731" y="185"/>
                  </a:cubicBezTo>
                  <a:cubicBezTo>
                    <a:pt x="731" y="188"/>
                    <a:pt x="732" y="188"/>
                    <a:pt x="731" y="190"/>
                  </a:cubicBezTo>
                  <a:cubicBezTo>
                    <a:pt x="731" y="185"/>
                    <a:pt x="730" y="190"/>
                    <a:pt x="729" y="191"/>
                  </a:cubicBezTo>
                  <a:cubicBezTo>
                    <a:pt x="728" y="191"/>
                    <a:pt x="728" y="191"/>
                    <a:pt x="728" y="191"/>
                  </a:cubicBezTo>
                  <a:cubicBezTo>
                    <a:pt x="728" y="188"/>
                    <a:pt x="727" y="184"/>
                    <a:pt x="728" y="181"/>
                  </a:cubicBezTo>
                  <a:cubicBezTo>
                    <a:pt x="728" y="182"/>
                    <a:pt x="728" y="186"/>
                    <a:pt x="729" y="186"/>
                  </a:cubicBezTo>
                  <a:cubicBezTo>
                    <a:pt x="729" y="182"/>
                    <a:pt x="729" y="180"/>
                    <a:pt x="730" y="178"/>
                  </a:cubicBezTo>
                  <a:cubicBezTo>
                    <a:pt x="729" y="176"/>
                    <a:pt x="729" y="176"/>
                    <a:pt x="729" y="175"/>
                  </a:cubicBezTo>
                  <a:cubicBezTo>
                    <a:pt x="728" y="176"/>
                    <a:pt x="728" y="178"/>
                    <a:pt x="728" y="178"/>
                  </a:cubicBezTo>
                  <a:cubicBezTo>
                    <a:pt x="728" y="177"/>
                    <a:pt x="728" y="177"/>
                    <a:pt x="728" y="175"/>
                  </a:cubicBezTo>
                  <a:cubicBezTo>
                    <a:pt x="727" y="175"/>
                    <a:pt x="727" y="175"/>
                    <a:pt x="727" y="175"/>
                  </a:cubicBezTo>
                  <a:cubicBezTo>
                    <a:pt x="727" y="176"/>
                    <a:pt x="727" y="176"/>
                    <a:pt x="727" y="176"/>
                  </a:cubicBezTo>
                  <a:cubicBezTo>
                    <a:pt x="727" y="182"/>
                    <a:pt x="726" y="187"/>
                    <a:pt x="725" y="189"/>
                  </a:cubicBezTo>
                  <a:cubicBezTo>
                    <a:pt x="726" y="185"/>
                    <a:pt x="725" y="186"/>
                    <a:pt x="725" y="181"/>
                  </a:cubicBezTo>
                  <a:cubicBezTo>
                    <a:pt x="726" y="181"/>
                    <a:pt x="726" y="181"/>
                    <a:pt x="726" y="181"/>
                  </a:cubicBezTo>
                  <a:cubicBezTo>
                    <a:pt x="726" y="178"/>
                    <a:pt x="726" y="178"/>
                    <a:pt x="726" y="175"/>
                  </a:cubicBezTo>
                  <a:cubicBezTo>
                    <a:pt x="726" y="177"/>
                    <a:pt x="726" y="179"/>
                    <a:pt x="724" y="179"/>
                  </a:cubicBezTo>
                  <a:cubicBezTo>
                    <a:pt x="725" y="182"/>
                    <a:pt x="725" y="188"/>
                    <a:pt x="724" y="191"/>
                  </a:cubicBezTo>
                  <a:cubicBezTo>
                    <a:pt x="725" y="187"/>
                    <a:pt x="722" y="190"/>
                    <a:pt x="722" y="190"/>
                  </a:cubicBezTo>
                  <a:cubicBezTo>
                    <a:pt x="723" y="194"/>
                    <a:pt x="725" y="192"/>
                    <a:pt x="723" y="197"/>
                  </a:cubicBezTo>
                  <a:cubicBezTo>
                    <a:pt x="723" y="194"/>
                    <a:pt x="723" y="194"/>
                    <a:pt x="722" y="194"/>
                  </a:cubicBezTo>
                  <a:cubicBezTo>
                    <a:pt x="722" y="197"/>
                    <a:pt x="721" y="197"/>
                    <a:pt x="720" y="199"/>
                  </a:cubicBezTo>
                  <a:cubicBezTo>
                    <a:pt x="721" y="196"/>
                    <a:pt x="720" y="196"/>
                    <a:pt x="720" y="195"/>
                  </a:cubicBezTo>
                  <a:cubicBezTo>
                    <a:pt x="719" y="196"/>
                    <a:pt x="719" y="195"/>
                    <a:pt x="719" y="194"/>
                  </a:cubicBezTo>
                  <a:cubicBezTo>
                    <a:pt x="719" y="193"/>
                    <a:pt x="719" y="192"/>
                    <a:pt x="718" y="194"/>
                  </a:cubicBezTo>
                  <a:cubicBezTo>
                    <a:pt x="719" y="196"/>
                    <a:pt x="719" y="197"/>
                    <a:pt x="719" y="199"/>
                  </a:cubicBezTo>
                  <a:cubicBezTo>
                    <a:pt x="717" y="199"/>
                    <a:pt x="716" y="206"/>
                    <a:pt x="715" y="202"/>
                  </a:cubicBezTo>
                  <a:cubicBezTo>
                    <a:pt x="716" y="199"/>
                    <a:pt x="716" y="198"/>
                    <a:pt x="716" y="195"/>
                  </a:cubicBezTo>
                  <a:cubicBezTo>
                    <a:pt x="715" y="195"/>
                    <a:pt x="715" y="197"/>
                    <a:pt x="715" y="197"/>
                  </a:cubicBezTo>
                  <a:cubicBezTo>
                    <a:pt x="715" y="194"/>
                    <a:pt x="715" y="191"/>
                    <a:pt x="714" y="189"/>
                  </a:cubicBezTo>
                  <a:cubicBezTo>
                    <a:pt x="714" y="191"/>
                    <a:pt x="712" y="191"/>
                    <a:pt x="712" y="191"/>
                  </a:cubicBezTo>
                  <a:cubicBezTo>
                    <a:pt x="714" y="189"/>
                    <a:pt x="712" y="183"/>
                    <a:pt x="713" y="181"/>
                  </a:cubicBezTo>
                  <a:cubicBezTo>
                    <a:pt x="713" y="183"/>
                    <a:pt x="712" y="182"/>
                    <a:pt x="711" y="181"/>
                  </a:cubicBezTo>
                  <a:cubicBezTo>
                    <a:pt x="711" y="183"/>
                    <a:pt x="712" y="186"/>
                    <a:pt x="710" y="185"/>
                  </a:cubicBezTo>
                  <a:cubicBezTo>
                    <a:pt x="711" y="182"/>
                    <a:pt x="711" y="179"/>
                    <a:pt x="710" y="176"/>
                  </a:cubicBezTo>
                  <a:cubicBezTo>
                    <a:pt x="711" y="175"/>
                    <a:pt x="711" y="174"/>
                    <a:pt x="713" y="174"/>
                  </a:cubicBezTo>
                  <a:cubicBezTo>
                    <a:pt x="712" y="172"/>
                    <a:pt x="712" y="171"/>
                    <a:pt x="712" y="171"/>
                  </a:cubicBezTo>
                  <a:cubicBezTo>
                    <a:pt x="712" y="174"/>
                    <a:pt x="710" y="171"/>
                    <a:pt x="709" y="172"/>
                  </a:cubicBezTo>
                  <a:cubicBezTo>
                    <a:pt x="709" y="169"/>
                    <a:pt x="708" y="170"/>
                    <a:pt x="708" y="167"/>
                  </a:cubicBezTo>
                  <a:cubicBezTo>
                    <a:pt x="709" y="167"/>
                    <a:pt x="710" y="164"/>
                    <a:pt x="711" y="167"/>
                  </a:cubicBezTo>
                  <a:cubicBezTo>
                    <a:pt x="711" y="164"/>
                    <a:pt x="711" y="163"/>
                    <a:pt x="711" y="160"/>
                  </a:cubicBezTo>
                  <a:cubicBezTo>
                    <a:pt x="712" y="159"/>
                    <a:pt x="713" y="157"/>
                    <a:pt x="714" y="153"/>
                  </a:cubicBezTo>
                  <a:cubicBezTo>
                    <a:pt x="713" y="151"/>
                    <a:pt x="713" y="154"/>
                    <a:pt x="713" y="151"/>
                  </a:cubicBezTo>
                  <a:cubicBezTo>
                    <a:pt x="713" y="150"/>
                    <a:pt x="713" y="148"/>
                    <a:pt x="714" y="148"/>
                  </a:cubicBezTo>
                  <a:cubicBezTo>
                    <a:pt x="714" y="150"/>
                    <a:pt x="713" y="152"/>
                    <a:pt x="714" y="151"/>
                  </a:cubicBezTo>
                  <a:cubicBezTo>
                    <a:pt x="714" y="146"/>
                    <a:pt x="715" y="144"/>
                    <a:pt x="715" y="141"/>
                  </a:cubicBezTo>
                  <a:cubicBezTo>
                    <a:pt x="716" y="144"/>
                    <a:pt x="718" y="149"/>
                    <a:pt x="717" y="153"/>
                  </a:cubicBezTo>
                  <a:cubicBezTo>
                    <a:pt x="716" y="153"/>
                    <a:pt x="716" y="151"/>
                    <a:pt x="716" y="151"/>
                  </a:cubicBezTo>
                  <a:cubicBezTo>
                    <a:pt x="715" y="154"/>
                    <a:pt x="716" y="155"/>
                    <a:pt x="716" y="158"/>
                  </a:cubicBezTo>
                  <a:cubicBezTo>
                    <a:pt x="716" y="159"/>
                    <a:pt x="717" y="159"/>
                    <a:pt x="717" y="159"/>
                  </a:cubicBezTo>
                  <a:cubicBezTo>
                    <a:pt x="717" y="158"/>
                    <a:pt x="717" y="156"/>
                    <a:pt x="717" y="156"/>
                  </a:cubicBezTo>
                  <a:cubicBezTo>
                    <a:pt x="719" y="156"/>
                    <a:pt x="719" y="159"/>
                    <a:pt x="719" y="162"/>
                  </a:cubicBezTo>
                  <a:cubicBezTo>
                    <a:pt x="720" y="158"/>
                    <a:pt x="722" y="157"/>
                    <a:pt x="724" y="158"/>
                  </a:cubicBezTo>
                  <a:cubicBezTo>
                    <a:pt x="724" y="156"/>
                    <a:pt x="724" y="154"/>
                    <a:pt x="724" y="151"/>
                  </a:cubicBezTo>
                  <a:cubicBezTo>
                    <a:pt x="725" y="154"/>
                    <a:pt x="724" y="148"/>
                    <a:pt x="724" y="147"/>
                  </a:cubicBezTo>
                  <a:cubicBezTo>
                    <a:pt x="725" y="150"/>
                    <a:pt x="725" y="148"/>
                    <a:pt x="726" y="146"/>
                  </a:cubicBezTo>
                  <a:cubicBezTo>
                    <a:pt x="726" y="146"/>
                    <a:pt x="726" y="149"/>
                    <a:pt x="727" y="149"/>
                  </a:cubicBezTo>
                  <a:cubicBezTo>
                    <a:pt x="727" y="148"/>
                    <a:pt x="727" y="145"/>
                    <a:pt x="728" y="144"/>
                  </a:cubicBezTo>
                  <a:cubicBezTo>
                    <a:pt x="726" y="145"/>
                    <a:pt x="726" y="145"/>
                    <a:pt x="725" y="144"/>
                  </a:cubicBezTo>
                  <a:cubicBezTo>
                    <a:pt x="725" y="147"/>
                    <a:pt x="723" y="146"/>
                    <a:pt x="724" y="148"/>
                  </a:cubicBezTo>
                  <a:cubicBezTo>
                    <a:pt x="723" y="149"/>
                    <a:pt x="723" y="145"/>
                    <a:pt x="723" y="145"/>
                  </a:cubicBezTo>
                  <a:cubicBezTo>
                    <a:pt x="722" y="147"/>
                    <a:pt x="722" y="148"/>
                    <a:pt x="722" y="149"/>
                  </a:cubicBezTo>
                  <a:cubicBezTo>
                    <a:pt x="723" y="149"/>
                    <a:pt x="723" y="148"/>
                    <a:pt x="723" y="149"/>
                  </a:cubicBezTo>
                  <a:cubicBezTo>
                    <a:pt x="723" y="151"/>
                    <a:pt x="722" y="154"/>
                    <a:pt x="721" y="155"/>
                  </a:cubicBezTo>
                  <a:cubicBezTo>
                    <a:pt x="720" y="150"/>
                    <a:pt x="722" y="150"/>
                    <a:pt x="722" y="145"/>
                  </a:cubicBezTo>
                  <a:cubicBezTo>
                    <a:pt x="722" y="146"/>
                    <a:pt x="722" y="144"/>
                    <a:pt x="723" y="143"/>
                  </a:cubicBezTo>
                  <a:cubicBezTo>
                    <a:pt x="723" y="140"/>
                    <a:pt x="722" y="143"/>
                    <a:pt x="722" y="139"/>
                  </a:cubicBezTo>
                  <a:cubicBezTo>
                    <a:pt x="722" y="137"/>
                    <a:pt x="723" y="139"/>
                    <a:pt x="723" y="137"/>
                  </a:cubicBezTo>
                  <a:cubicBezTo>
                    <a:pt x="722" y="136"/>
                    <a:pt x="722" y="138"/>
                    <a:pt x="721" y="137"/>
                  </a:cubicBezTo>
                  <a:cubicBezTo>
                    <a:pt x="721" y="140"/>
                    <a:pt x="721" y="141"/>
                    <a:pt x="720" y="141"/>
                  </a:cubicBezTo>
                  <a:cubicBezTo>
                    <a:pt x="719" y="137"/>
                    <a:pt x="722" y="133"/>
                    <a:pt x="720" y="131"/>
                  </a:cubicBezTo>
                  <a:cubicBezTo>
                    <a:pt x="720" y="133"/>
                    <a:pt x="720" y="134"/>
                    <a:pt x="720" y="135"/>
                  </a:cubicBezTo>
                  <a:cubicBezTo>
                    <a:pt x="719" y="135"/>
                    <a:pt x="719" y="138"/>
                    <a:pt x="719" y="135"/>
                  </a:cubicBezTo>
                  <a:cubicBezTo>
                    <a:pt x="720" y="133"/>
                    <a:pt x="718" y="133"/>
                    <a:pt x="717" y="130"/>
                  </a:cubicBezTo>
                  <a:cubicBezTo>
                    <a:pt x="716" y="133"/>
                    <a:pt x="717" y="134"/>
                    <a:pt x="716" y="136"/>
                  </a:cubicBezTo>
                  <a:cubicBezTo>
                    <a:pt x="716" y="134"/>
                    <a:pt x="715" y="137"/>
                    <a:pt x="715" y="135"/>
                  </a:cubicBezTo>
                  <a:cubicBezTo>
                    <a:pt x="715" y="133"/>
                    <a:pt x="717" y="132"/>
                    <a:pt x="715" y="131"/>
                  </a:cubicBezTo>
                  <a:cubicBezTo>
                    <a:pt x="715" y="133"/>
                    <a:pt x="714" y="132"/>
                    <a:pt x="714" y="133"/>
                  </a:cubicBezTo>
                  <a:cubicBezTo>
                    <a:pt x="714" y="136"/>
                    <a:pt x="715" y="136"/>
                    <a:pt x="714" y="137"/>
                  </a:cubicBezTo>
                  <a:cubicBezTo>
                    <a:pt x="713" y="135"/>
                    <a:pt x="714" y="130"/>
                    <a:pt x="713" y="130"/>
                  </a:cubicBezTo>
                  <a:cubicBezTo>
                    <a:pt x="713" y="131"/>
                    <a:pt x="712" y="133"/>
                    <a:pt x="712" y="134"/>
                  </a:cubicBezTo>
                  <a:cubicBezTo>
                    <a:pt x="711" y="131"/>
                    <a:pt x="710" y="130"/>
                    <a:pt x="710" y="127"/>
                  </a:cubicBezTo>
                  <a:cubicBezTo>
                    <a:pt x="711" y="128"/>
                    <a:pt x="709" y="122"/>
                    <a:pt x="710" y="121"/>
                  </a:cubicBezTo>
                  <a:cubicBezTo>
                    <a:pt x="711" y="122"/>
                    <a:pt x="711" y="125"/>
                    <a:pt x="711" y="128"/>
                  </a:cubicBezTo>
                  <a:cubicBezTo>
                    <a:pt x="712" y="126"/>
                    <a:pt x="712" y="126"/>
                    <a:pt x="713" y="127"/>
                  </a:cubicBezTo>
                  <a:cubicBezTo>
                    <a:pt x="712" y="124"/>
                    <a:pt x="712" y="122"/>
                    <a:pt x="714" y="123"/>
                  </a:cubicBezTo>
                  <a:cubicBezTo>
                    <a:pt x="712" y="120"/>
                    <a:pt x="713" y="115"/>
                    <a:pt x="711" y="108"/>
                  </a:cubicBezTo>
                  <a:cubicBezTo>
                    <a:pt x="710" y="110"/>
                    <a:pt x="710" y="106"/>
                    <a:pt x="711" y="105"/>
                  </a:cubicBezTo>
                  <a:cubicBezTo>
                    <a:pt x="710" y="105"/>
                    <a:pt x="710" y="108"/>
                    <a:pt x="709" y="106"/>
                  </a:cubicBezTo>
                  <a:cubicBezTo>
                    <a:pt x="708" y="105"/>
                    <a:pt x="709" y="105"/>
                    <a:pt x="708" y="103"/>
                  </a:cubicBezTo>
                  <a:cubicBezTo>
                    <a:pt x="707" y="104"/>
                    <a:pt x="706" y="101"/>
                    <a:pt x="705" y="101"/>
                  </a:cubicBezTo>
                  <a:cubicBezTo>
                    <a:pt x="705" y="102"/>
                    <a:pt x="706" y="103"/>
                    <a:pt x="705" y="103"/>
                  </a:cubicBezTo>
                  <a:cubicBezTo>
                    <a:pt x="705" y="100"/>
                    <a:pt x="704" y="97"/>
                    <a:pt x="704" y="94"/>
                  </a:cubicBezTo>
                  <a:cubicBezTo>
                    <a:pt x="706" y="96"/>
                    <a:pt x="708" y="93"/>
                    <a:pt x="708" y="89"/>
                  </a:cubicBezTo>
                  <a:cubicBezTo>
                    <a:pt x="708" y="90"/>
                    <a:pt x="709" y="91"/>
                    <a:pt x="710" y="92"/>
                  </a:cubicBezTo>
                  <a:cubicBezTo>
                    <a:pt x="711" y="94"/>
                    <a:pt x="711" y="94"/>
                    <a:pt x="712" y="93"/>
                  </a:cubicBezTo>
                  <a:cubicBezTo>
                    <a:pt x="711" y="92"/>
                    <a:pt x="710" y="92"/>
                    <a:pt x="710" y="89"/>
                  </a:cubicBezTo>
                  <a:cubicBezTo>
                    <a:pt x="710" y="89"/>
                    <a:pt x="712" y="91"/>
                    <a:pt x="711" y="88"/>
                  </a:cubicBezTo>
                  <a:cubicBezTo>
                    <a:pt x="710" y="85"/>
                    <a:pt x="709" y="88"/>
                    <a:pt x="707" y="86"/>
                  </a:cubicBezTo>
                  <a:cubicBezTo>
                    <a:pt x="707" y="87"/>
                    <a:pt x="708" y="89"/>
                    <a:pt x="707" y="89"/>
                  </a:cubicBezTo>
                  <a:cubicBezTo>
                    <a:pt x="706" y="86"/>
                    <a:pt x="705" y="86"/>
                    <a:pt x="705" y="84"/>
                  </a:cubicBezTo>
                  <a:cubicBezTo>
                    <a:pt x="703" y="83"/>
                    <a:pt x="700" y="84"/>
                    <a:pt x="698" y="81"/>
                  </a:cubicBezTo>
                  <a:cubicBezTo>
                    <a:pt x="698" y="84"/>
                    <a:pt x="700" y="83"/>
                    <a:pt x="700" y="86"/>
                  </a:cubicBezTo>
                  <a:cubicBezTo>
                    <a:pt x="699" y="86"/>
                    <a:pt x="698" y="84"/>
                    <a:pt x="698" y="84"/>
                  </a:cubicBezTo>
                  <a:cubicBezTo>
                    <a:pt x="698" y="85"/>
                    <a:pt x="699" y="87"/>
                    <a:pt x="698" y="87"/>
                  </a:cubicBezTo>
                  <a:cubicBezTo>
                    <a:pt x="698" y="86"/>
                    <a:pt x="697" y="84"/>
                    <a:pt x="697" y="84"/>
                  </a:cubicBezTo>
                  <a:cubicBezTo>
                    <a:pt x="696" y="86"/>
                    <a:pt x="697" y="88"/>
                    <a:pt x="696" y="89"/>
                  </a:cubicBezTo>
                  <a:cubicBezTo>
                    <a:pt x="694" y="83"/>
                    <a:pt x="692" y="85"/>
                    <a:pt x="693" y="89"/>
                  </a:cubicBezTo>
                  <a:cubicBezTo>
                    <a:pt x="692" y="89"/>
                    <a:pt x="691" y="87"/>
                    <a:pt x="689" y="85"/>
                  </a:cubicBezTo>
                  <a:cubicBezTo>
                    <a:pt x="690" y="82"/>
                    <a:pt x="691" y="84"/>
                    <a:pt x="692" y="83"/>
                  </a:cubicBezTo>
                  <a:cubicBezTo>
                    <a:pt x="691" y="80"/>
                    <a:pt x="690" y="80"/>
                    <a:pt x="689" y="80"/>
                  </a:cubicBezTo>
                  <a:cubicBezTo>
                    <a:pt x="688" y="80"/>
                    <a:pt x="688" y="82"/>
                    <a:pt x="689" y="83"/>
                  </a:cubicBezTo>
                  <a:cubicBezTo>
                    <a:pt x="688" y="82"/>
                    <a:pt x="687" y="81"/>
                    <a:pt x="687" y="79"/>
                  </a:cubicBezTo>
                  <a:cubicBezTo>
                    <a:pt x="686" y="80"/>
                    <a:pt x="686" y="76"/>
                    <a:pt x="685" y="77"/>
                  </a:cubicBezTo>
                  <a:cubicBezTo>
                    <a:pt x="686" y="79"/>
                    <a:pt x="686" y="80"/>
                    <a:pt x="686" y="80"/>
                  </a:cubicBezTo>
                  <a:cubicBezTo>
                    <a:pt x="685" y="80"/>
                    <a:pt x="684" y="78"/>
                    <a:pt x="684" y="77"/>
                  </a:cubicBezTo>
                  <a:cubicBezTo>
                    <a:pt x="682" y="79"/>
                    <a:pt x="682" y="78"/>
                    <a:pt x="679" y="79"/>
                  </a:cubicBezTo>
                  <a:cubicBezTo>
                    <a:pt x="679" y="81"/>
                    <a:pt x="680" y="83"/>
                    <a:pt x="680" y="84"/>
                  </a:cubicBezTo>
                  <a:cubicBezTo>
                    <a:pt x="679" y="83"/>
                    <a:pt x="678" y="83"/>
                    <a:pt x="678" y="84"/>
                  </a:cubicBezTo>
                  <a:cubicBezTo>
                    <a:pt x="677" y="83"/>
                    <a:pt x="677" y="82"/>
                    <a:pt x="677" y="82"/>
                  </a:cubicBezTo>
                  <a:cubicBezTo>
                    <a:pt x="675" y="81"/>
                    <a:pt x="676" y="84"/>
                    <a:pt x="675" y="84"/>
                  </a:cubicBezTo>
                  <a:cubicBezTo>
                    <a:pt x="674" y="82"/>
                    <a:pt x="673" y="79"/>
                    <a:pt x="673" y="78"/>
                  </a:cubicBezTo>
                  <a:cubicBezTo>
                    <a:pt x="673" y="78"/>
                    <a:pt x="673" y="77"/>
                    <a:pt x="672" y="78"/>
                  </a:cubicBezTo>
                  <a:cubicBezTo>
                    <a:pt x="673" y="80"/>
                    <a:pt x="674" y="81"/>
                    <a:pt x="674" y="83"/>
                  </a:cubicBezTo>
                  <a:cubicBezTo>
                    <a:pt x="673" y="83"/>
                    <a:pt x="672" y="81"/>
                    <a:pt x="672" y="80"/>
                  </a:cubicBezTo>
                  <a:cubicBezTo>
                    <a:pt x="670" y="79"/>
                    <a:pt x="665" y="70"/>
                    <a:pt x="666" y="78"/>
                  </a:cubicBezTo>
                  <a:cubicBezTo>
                    <a:pt x="666" y="77"/>
                    <a:pt x="665" y="77"/>
                    <a:pt x="665" y="76"/>
                  </a:cubicBezTo>
                  <a:cubicBezTo>
                    <a:pt x="664" y="77"/>
                    <a:pt x="664" y="77"/>
                    <a:pt x="664" y="79"/>
                  </a:cubicBezTo>
                  <a:cubicBezTo>
                    <a:pt x="663" y="78"/>
                    <a:pt x="663" y="78"/>
                    <a:pt x="662" y="77"/>
                  </a:cubicBezTo>
                  <a:cubicBezTo>
                    <a:pt x="661" y="75"/>
                    <a:pt x="662" y="75"/>
                    <a:pt x="661" y="73"/>
                  </a:cubicBezTo>
                  <a:cubicBezTo>
                    <a:pt x="660" y="72"/>
                    <a:pt x="658" y="73"/>
                    <a:pt x="658" y="75"/>
                  </a:cubicBezTo>
                  <a:cubicBezTo>
                    <a:pt x="658" y="77"/>
                    <a:pt x="658" y="80"/>
                    <a:pt x="660" y="82"/>
                  </a:cubicBezTo>
                  <a:cubicBezTo>
                    <a:pt x="659" y="83"/>
                    <a:pt x="659" y="83"/>
                    <a:pt x="658" y="81"/>
                  </a:cubicBezTo>
                  <a:cubicBezTo>
                    <a:pt x="657" y="79"/>
                    <a:pt x="657" y="76"/>
                    <a:pt x="656" y="73"/>
                  </a:cubicBezTo>
                  <a:cubicBezTo>
                    <a:pt x="656" y="67"/>
                    <a:pt x="658" y="61"/>
                    <a:pt x="663" y="67"/>
                  </a:cubicBezTo>
                  <a:cubicBezTo>
                    <a:pt x="665" y="69"/>
                    <a:pt x="665" y="72"/>
                    <a:pt x="667" y="72"/>
                  </a:cubicBezTo>
                  <a:cubicBezTo>
                    <a:pt x="666" y="69"/>
                    <a:pt x="665" y="68"/>
                    <a:pt x="665" y="66"/>
                  </a:cubicBezTo>
                  <a:cubicBezTo>
                    <a:pt x="663" y="68"/>
                    <a:pt x="661" y="57"/>
                    <a:pt x="659" y="55"/>
                  </a:cubicBezTo>
                  <a:cubicBezTo>
                    <a:pt x="659" y="54"/>
                    <a:pt x="659" y="54"/>
                    <a:pt x="658" y="52"/>
                  </a:cubicBezTo>
                  <a:cubicBezTo>
                    <a:pt x="658" y="51"/>
                    <a:pt x="657" y="50"/>
                    <a:pt x="656" y="49"/>
                  </a:cubicBezTo>
                  <a:cubicBezTo>
                    <a:pt x="656" y="47"/>
                    <a:pt x="655" y="46"/>
                    <a:pt x="654" y="43"/>
                  </a:cubicBezTo>
                  <a:cubicBezTo>
                    <a:pt x="653" y="41"/>
                    <a:pt x="651" y="39"/>
                    <a:pt x="650" y="36"/>
                  </a:cubicBezTo>
                  <a:cubicBezTo>
                    <a:pt x="650" y="36"/>
                    <a:pt x="651" y="36"/>
                    <a:pt x="651" y="36"/>
                  </a:cubicBezTo>
                  <a:cubicBezTo>
                    <a:pt x="649" y="33"/>
                    <a:pt x="647" y="29"/>
                    <a:pt x="645" y="26"/>
                  </a:cubicBezTo>
                  <a:cubicBezTo>
                    <a:pt x="644" y="23"/>
                    <a:pt x="642" y="19"/>
                    <a:pt x="639" y="17"/>
                  </a:cubicBezTo>
                  <a:cubicBezTo>
                    <a:pt x="638" y="14"/>
                    <a:pt x="637" y="13"/>
                    <a:pt x="635" y="9"/>
                  </a:cubicBezTo>
                  <a:cubicBezTo>
                    <a:pt x="636" y="9"/>
                    <a:pt x="636" y="8"/>
                    <a:pt x="636" y="7"/>
                  </a:cubicBezTo>
                  <a:cubicBezTo>
                    <a:pt x="627" y="0"/>
                    <a:pt x="624" y="10"/>
                    <a:pt x="632" y="22"/>
                  </a:cubicBezTo>
                  <a:cubicBezTo>
                    <a:pt x="633" y="26"/>
                    <a:pt x="634" y="30"/>
                    <a:pt x="636" y="34"/>
                  </a:cubicBezTo>
                  <a:cubicBezTo>
                    <a:pt x="637" y="38"/>
                    <a:pt x="639" y="43"/>
                    <a:pt x="642" y="47"/>
                  </a:cubicBezTo>
                  <a:cubicBezTo>
                    <a:pt x="641" y="49"/>
                    <a:pt x="641" y="47"/>
                    <a:pt x="641" y="49"/>
                  </a:cubicBezTo>
                  <a:cubicBezTo>
                    <a:pt x="643" y="54"/>
                    <a:pt x="644" y="57"/>
                    <a:pt x="643" y="59"/>
                  </a:cubicBezTo>
                  <a:cubicBezTo>
                    <a:pt x="644" y="59"/>
                    <a:pt x="644" y="61"/>
                    <a:pt x="645" y="62"/>
                  </a:cubicBezTo>
                  <a:cubicBezTo>
                    <a:pt x="645" y="60"/>
                    <a:pt x="644" y="59"/>
                    <a:pt x="645" y="57"/>
                  </a:cubicBezTo>
                  <a:cubicBezTo>
                    <a:pt x="648" y="64"/>
                    <a:pt x="651" y="65"/>
                    <a:pt x="652" y="72"/>
                  </a:cubicBezTo>
                  <a:cubicBezTo>
                    <a:pt x="649" y="72"/>
                    <a:pt x="646" y="67"/>
                    <a:pt x="643" y="68"/>
                  </a:cubicBezTo>
                  <a:cubicBezTo>
                    <a:pt x="643" y="69"/>
                    <a:pt x="644" y="72"/>
                    <a:pt x="643" y="72"/>
                  </a:cubicBezTo>
                  <a:cubicBezTo>
                    <a:pt x="643" y="74"/>
                    <a:pt x="644" y="74"/>
                    <a:pt x="644" y="75"/>
                  </a:cubicBezTo>
                  <a:cubicBezTo>
                    <a:pt x="644" y="76"/>
                    <a:pt x="644" y="78"/>
                    <a:pt x="644" y="80"/>
                  </a:cubicBezTo>
                  <a:cubicBezTo>
                    <a:pt x="645" y="83"/>
                    <a:pt x="646" y="85"/>
                    <a:pt x="647" y="87"/>
                  </a:cubicBezTo>
                  <a:cubicBezTo>
                    <a:pt x="647" y="89"/>
                    <a:pt x="646" y="88"/>
                    <a:pt x="647" y="90"/>
                  </a:cubicBezTo>
                  <a:cubicBezTo>
                    <a:pt x="646" y="91"/>
                    <a:pt x="646" y="88"/>
                    <a:pt x="645" y="89"/>
                  </a:cubicBezTo>
                  <a:cubicBezTo>
                    <a:pt x="645" y="90"/>
                    <a:pt x="645" y="90"/>
                    <a:pt x="645" y="90"/>
                  </a:cubicBezTo>
                  <a:cubicBezTo>
                    <a:pt x="645" y="91"/>
                    <a:pt x="646" y="92"/>
                    <a:pt x="646" y="93"/>
                  </a:cubicBezTo>
                  <a:cubicBezTo>
                    <a:pt x="644" y="96"/>
                    <a:pt x="648" y="111"/>
                    <a:pt x="643" y="105"/>
                  </a:cubicBezTo>
                  <a:cubicBezTo>
                    <a:pt x="643" y="103"/>
                    <a:pt x="642" y="100"/>
                    <a:pt x="642" y="99"/>
                  </a:cubicBezTo>
                  <a:cubicBezTo>
                    <a:pt x="640" y="99"/>
                    <a:pt x="640" y="94"/>
                    <a:pt x="638" y="92"/>
                  </a:cubicBezTo>
                  <a:cubicBezTo>
                    <a:pt x="640" y="96"/>
                    <a:pt x="639" y="98"/>
                    <a:pt x="641" y="101"/>
                  </a:cubicBezTo>
                  <a:cubicBezTo>
                    <a:pt x="639" y="101"/>
                    <a:pt x="640" y="104"/>
                    <a:pt x="638" y="101"/>
                  </a:cubicBezTo>
                  <a:cubicBezTo>
                    <a:pt x="639" y="105"/>
                    <a:pt x="639" y="106"/>
                    <a:pt x="639" y="108"/>
                  </a:cubicBezTo>
                  <a:cubicBezTo>
                    <a:pt x="638" y="106"/>
                    <a:pt x="638" y="109"/>
                    <a:pt x="637" y="108"/>
                  </a:cubicBezTo>
                  <a:cubicBezTo>
                    <a:pt x="637" y="105"/>
                    <a:pt x="636" y="105"/>
                    <a:pt x="635" y="104"/>
                  </a:cubicBezTo>
                  <a:cubicBezTo>
                    <a:pt x="636" y="102"/>
                    <a:pt x="635" y="99"/>
                    <a:pt x="634" y="95"/>
                  </a:cubicBezTo>
                  <a:cubicBezTo>
                    <a:pt x="634" y="95"/>
                    <a:pt x="633" y="96"/>
                    <a:pt x="633" y="95"/>
                  </a:cubicBezTo>
                  <a:cubicBezTo>
                    <a:pt x="633" y="93"/>
                    <a:pt x="633" y="92"/>
                    <a:pt x="632" y="88"/>
                  </a:cubicBezTo>
                  <a:cubicBezTo>
                    <a:pt x="631" y="90"/>
                    <a:pt x="629" y="88"/>
                    <a:pt x="629" y="90"/>
                  </a:cubicBezTo>
                  <a:cubicBezTo>
                    <a:pt x="626" y="85"/>
                    <a:pt x="626" y="92"/>
                    <a:pt x="623" y="87"/>
                  </a:cubicBezTo>
                  <a:cubicBezTo>
                    <a:pt x="625" y="89"/>
                    <a:pt x="625" y="94"/>
                    <a:pt x="627" y="96"/>
                  </a:cubicBezTo>
                  <a:cubicBezTo>
                    <a:pt x="627" y="97"/>
                    <a:pt x="626" y="99"/>
                    <a:pt x="626" y="101"/>
                  </a:cubicBezTo>
                  <a:cubicBezTo>
                    <a:pt x="629" y="100"/>
                    <a:pt x="629" y="108"/>
                    <a:pt x="628" y="109"/>
                  </a:cubicBezTo>
                  <a:cubicBezTo>
                    <a:pt x="629" y="111"/>
                    <a:pt x="630" y="113"/>
                    <a:pt x="631" y="114"/>
                  </a:cubicBezTo>
                  <a:cubicBezTo>
                    <a:pt x="630" y="115"/>
                    <a:pt x="631" y="115"/>
                    <a:pt x="630" y="115"/>
                  </a:cubicBezTo>
                  <a:cubicBezTo>
                    <a:pt x="629" y="115"/>
                    <a:pt x="628" y="113"/>
                    <a:pt x="628" y="111"/>
                  </a:cubicBezTo>
                  <a:cubicBezTo>
                    <a:pt x="628" y="113"/>
                    <a:pt x="628" y="113"/>
                    <a:pt x="627" y="113"/>
                  </a:cubicBezTo>
                  <a:cubicBezTo>
                    <a:pt x="628" y="114"/>
                    <a:pt x="629" y="117"/>
                    <a:pt x="628" y="117"/>
                  </a:cubicBezTo>
                  <a:cubicBezTo>
                    <a:pt x="627" y="116"/>
                    <a:pt x="627" y="113"/>
                    <a:pt x="627" y="114"/>
                  </a:cubicBezTo>
                  <a:cubicBezTo>
                    <a:pt x="628" y="117"/>
                    <a:pt x="626" y="114"/>
                    <a:pt x="625" y="116"/>
                  </a:cubicBezTo>
                  <a:cubicBezTo>
                    <a:pt x="624" y="115"/>
                    <a:pt x="625" y="113"/>
                    <a:pt x="624" y="111"/>
                  </a:cubicBezTo>
                  <a:cubicBezTo>
                    <a:pt x="623" y="111"/>
                    <a:pt x="623" y="112"/>
                    <a:pt x="623" y="111"/>
                  </a:cubicBezTo>
                  <a:cubicBezTo>
                    <a:pt x="621" y="105"/>
                    <a:pt x="620" y="101"/>
                    <a:pt x="618" y="97"/>
                  </a:cubicBezTo>
                  <a:cubicBezTo>
                    <a:pt x="619" y="100"/>
                    <a:pt x="617" y="98"/>
                    <a:pt x="616" y="96"/>
                  </a:cubicBezTo>
                  <a:cubicBezTo>
                    <a:pt x="617" y="95"/>
                    <a:pt x="615" y="93"/>
                    <a:pt x="615" y="92"/>
                  </a:cubicBezTo>
                  <a:cubicBezTo>
                    <a:pt x="617" y="93"/>
                    <a:pt x="617" y="93"/>
                    <a:pt x="617" y="96"/>
                  </a:cubicBezTo>
                  <a:cubicBezTo>
                    <a:pt x="618" y="96"/>
                    <a:pt x="618" y="95"/>
                    <a:pt x="619" y="96"/>
                  </a:cubicBezTo>
                  <a:cubicBezTo>
                    <a:pt x="619" y="93"/>
                    <a:pt x="618" y="96"/>
                    <a:pt x="617" y="94"/>
                  </a:cubicBezTo>
                  <a:cubicBezTo>
                    <a:pt x="617" y="93"/>
                    <a:pt x="616" y="92"/>
                    <a:pt x="617" y="92"/>
                  </a:cubicBezTo>
                  <a:cubicBezTo>
                    <a:pt x="617" y="92"/>
                    <a:pt x="618" y="93"/>
                    <a:pt x="618" y="93"/>
                  </a:cubicBezTo>
                  <a:cubicBezTo>
                    <a:pt x="617" y="90"/>
                    <a:pt x="618" y="89"/>
                    <a:pt x="619" y="89"/>
                  </a:cubicBezTo>
                  <a:cubicBezTo>
                    <a:pt x="618" y="88"/>
                    <a:pt x="619" y="88"/>
                    <a:pt x="618" y="86"/>
                  </a:cubicBezTo>
                  <a:cubicBezTo>
                    <a:pt x="618" y="86"/>
                    <a:pt x="618" y="87"/>
                    <a:pt x="618" y="87"/>
                  </a:cubicBezTo>
                  <a:cubicBezTo>
                    <a:pt x="617" y="87"/>
                    <a:pt x="616" y="85"/>
                    <a:pt x="616" y="85"/>
                  </a:cubicBezTo>
                  <a:cubicBezTo>
                    <a:pt x="617" y="86"/>
                    <a:pt x="617" y="82"/>
                    <a:pt x="615" y="81"/>
                  </a:cubicBezTo>
                  <a:cubicBezTo>
                    <a:pt x="615" y="82"/>
                    <a:pt x="615" y="83"/>
                    <a:pt x="615" y="83"/>
                  </a:cubicBezTo>
                  <a:cubicBezTo>
                    <a:pt x="614" y="80"/>
                    <a:pt x="615" y="79"/>
                    <a:pt x="614" y="77"/>
                  </a:cubicBezTo>
                  <a:cubicBezTo>
                    <a:pt x="614" y="78"/>
                    <a:pt x="613" y="78"/>
                    <a:pt x="613" y="79"/>
                  </a:cubicBezTo>
                  <a:cubicBezTo>
                    <a:pt x="613" y="77"/>
                    <a:pt x="612" y="75"/>
                    <a:pt x="611" y="75"/>
                  </a:cubicBezTo>
                  <a:cubicBezTo>
                    <a:pt x="612" y="77"/>
                    <a:pt x="613" y="77"/>
                    <a:pt x="612" y="78"/>
                  </a:cubicBezTo>
                  <a:cubicBezTo>
                    <a:pt x="610" y="76"/>
                    <a:pt x="609" y="81"/>
                    <a:pt x="611" y="82"/>
                  </a:cubicBezTo>
                  <a:cubicBezTo>
                    <a:pt x="609" y="77"/>
                    <a:pt x="613" y="80"/>
                    <a:pt x="611" y="80"/>
                  </a:cubicBezTo>
                  <a:cubicBezTo>
                    <a:pt x="612" y="82"/>
                    <a:pt x="612" y="80"/>
                    <a:pt x="613" y="82"/>
                  </a:cubicBezTo>
                  <a:cubicBezTo>
                    <a:pt x="611" y="85"/>
                    <a:pt x="610" y="79"/>
                    <a:pt x="608" y="79"/>
                  </a:cubicBezTo>
                  <a:cubicBezTo>
                    <a:pt x="609" y="80"/>
                    <a:pt x="610" y="81"/>
                    <a:pt x="609" y="83"/>
                  </a:cubicBezTo>
                  <a:cubicBezTo>
                    <a:pt x="608" y="84"/>
                    <a:pt x="608" y="86"/>
                    <a:pt x="608" y="88"/>
                  </a:cubicBezTo>
                  <a:cubicBezTo>
                    <a:pt x="608" y="89"/>
                    <a:pt x="608" y="90"/>
                    <a:pt x="608" y="92"/>
                  </a:cubicBezTo>
                  <a:cubicBezTo>
                    <a:pt x="608" y="93"/>
                    <a:pt x="609" y="94"/>
                    <a:pt x="609" y="95"/>
                  </a:cubicBezTo>
                  <a:cubicBezTo>
                    <a:pt x="608" y="92"/>
                    <a:pt x="607" y="93"/>
                    <a:pt x="606" y="93"/>
                  </a:cubicBezTo>
                  <a:cubicBezTo>
                    <a:pt x="607" y="95"/>
                    <a:pt x="607" y="95"/>
                    <a:pt x="606" y="97"/>
                  </a:cubicBezTo>
                  <a:cubicBezTo>
                    <a:pt x="607" y="98"/>
                    <a:pt x="607" y="99"/>
                    <a:pt x="607" y="101"/>
                  </a:cubicBezTo>
                  <a:cubicBezTo>
                    <a:pt x="608" y="101"/>
                    <a:pt x="608" y="100"/>
                    <a:pt x="609" y="102"/>
                  </a:cubicBezTo>
                  <a:cubicBezTo>
                    <a:pt x="609" y="103"/>
                    <a:pt x="610" y="106"/>
                    <a:pt x="608" y="105"/>
                  </a:cubicBezTo>
                  <a:cubicBezTo>
                    <a:pt x="609" y="107"/>
                    <a:pt x="610" y="111"/>
                    <a:pt x="611" y="111"/>
                  </a:cubicBezTo>
                  <a:cubicBezTo>
                    <a:pt x="611" y="110"/>
                    <a:pt x="611" y="109"/>
                    <a:pt x="611" y="109"/>
                  </a:cubicBezTo>
                  <a:cubicBezTo>
                    <a:pt x="612" y="110"/>
                    <a:pt x="612" y="110"/>
                    <a:pt x="612" y="111"/>
                  </a:cubicBezTo>
                  <a:cubicBezTo>
                    <a:pt x="613" y="106"/>
                    <a:pt x="618" y="114"/>
                    <a:pt x="616" y="117"/>
                  </a:cubicBezTo>
                  <a:cubicBezTo>
                    <a:pt x="616" y="116"/>
                    <a:pt x="615" y="113"/>
                    <a:pt x="615" y="115"/>
                  </a:cubicBezTo>
                  <a:cubicBezTo>
                    <a:pt x="616" y="116"/>
                    <a:pt x="615" y="117"/>
                    <a:pt x="615" y="117"/>
                  </a:cubicBezTo>
                  <a:cubicBezTo>
                    <a:pt x="615" y="116"/>
                    <a:pt x="614" y="114"/>
                    <a:pt x="613" y="114"/>
                  </a:cubicBezTo>
                  <a:cubicBezTo>
                    <a:pt x="614" y="116"/>
                    <a:pt x="613" y="117"/>
                    <a:pt x="613" y="118"/>
                  </a:cubicBezTo>
                  <a:cubicBezTo>
                    <a:pt x="614" y="119"/>
                    <a:pt x="615" y="121"/>
                    <a:pt x="615" y="123"/>
                  </a:cubicBezTo>
                  <a:cubicBezTo>
                    <a:pt x="616" y="125"/>
                    <a:pt x="617" y="128"/>
                    <a:pt x="618" y="130"/>
                  </a:cubicBezTo>
                  <a:cubicBezTo>
                    <a:pt x="617" y="130"/>
                    <a:pt x="617" y="131"/>
                    <a:pt x="617" y="131"/>
                  </a:cubicBezTo>
                  <a:cubicBezTo>
                    <a:pt x="617" y="130"/>
                    <a:pt x="617" y="129"/>
                    <a:pt x="616" y="129"/>
                  </a:cubicBezTo>
                  <a:cubicBezTo>
                    <a:pt x="616" y="133"/>
                    <a:pt x="618" y="133"/>
                    <a:pt x="618" y="136"/>
                  </a:cubicBezTo>
                  <a:cubicBezTo>
                    <a:pt x="617" y="136"/>
                    <a:pt x="617" y="138"/>
                    <a:pt x="618" y="137"/>
                  </a:cubicBezTo>
                  <a:cubicBezTo>
                    <a:pt x="619" y="139"/>
                    <a:pt x="619" y="141"/>
                    <a:pt x="618" y="141"/>
                  </a:cubicBezTo>
                  <a:cubicBezTo>
                    <a:pt x="617" y="138"/>
                    <a:pt x="617" y="139"/>
                    <a:pt x="616" y="137"/>
                  </a:cubicBezTo>
                  <a:cubicBezTo>
                    <a:pt x="616" y="139"/>
                    <a:pt x="616" y="139"/>
                    <a:pt x="616" y="141"/>
                  </a:cubicBezTo>
                  <a:cubicBezTo>
                    <a:pt x="615" y="141"/>
                    <a:pt x="615" y="139"/>
                    <a:pt x="615" y="139"/>
                  </a:cubicBezTo>
                  <a:cubicBezTo>
                    <a:pt x="614" y="142"/>
                    <a:pt x="616" y="141"/>
                    <a:pt x="616" y="143"/>
                  </a:cubicBezTo>
                  <a:cubicBezTo>
                    <a:pt x="617" y="146"/>
                    <a:pt x="617" y="146"/>
                    <a:pt x="617" y="146"/>
                  </a:cubicBezTo>
                  <a:cubicBezTo>
                    <a:pt x="616" y="146"/>
                    <a:pt x="616" y="146"/>
                    <a:pt x="616" y="147"/>
                  </a:cubicBezTo>
                  <a:cubicBezTo>
                    <a:pt x="617" y="147"/>
                    <a:pt x="617" y="147"/>
                    <a:pt x="618" y="147"/>
                  </a:cubicBezTo>
                  <a:cubicBezTo>
                    <a:pt x="618" y="149"/>
                    <a:pt x="617" y="148"/>
                    <a:pt x="617" y="149"/>
                  </a:cubicBezTo>
                  <a:cubicBezTo>
                    <a:pt x="618" y="149"/>
                    <a:pt x="618" y="150"/>
                    <a:pt x="618" y="151"/>
                  </a:cubicBezTo>
                  <a:cubicBezTo>
                    <a:pt x="619" y="151"/>
                    <a:pt x="620" y="153"/>
                    <a:pt x="620" y="150"/>
                  </a:cubicBezTo>
                  <a:cubicBezTo>
                    <a:pt x="619" y="150"/>
                    <a:pt x="619" y="152"/>
                    <a:pt x="618" y="150"/>
                  </a:cubicBezTo>
                  <a:cubicBezTo>
                    <a:pt x="618" y="149"/>
                    <a:pt x="619" y="149"/>
                    <a:pt x="619" y="148"/>
                  </a:cubicBezTo>
                  <a:cubicBezTo>
                    <a:pt x="620" y="148"/>
                    <a:pt x="620" y="150"/>
                    <a:pt x="620" y="151"/>
                  </a:cubicBezTo>
                  <a:cubicBezTo>
                    <a:pt x="620" y="153"/>
                    <a:pt x="620" y="154"/>
                    <a:pt x="620" y="155"/>
                  </a:cubicBezTo>
                  <a:cubicBezTo>
                    <a:pt x="620" y="154"/>
                    <a:pt x="621" y="154"/>
                    <a:pt x="621" y="155"/>
                  </a:cubicBezTo>
                  <a:cubicBezTo>
                    <a:pt x="620" y="156"/>
                    <a:pt x="620" y="155"/>
                    <a:pt x="619" y="155"/>
                  </a:cubicBezTo>
                  <a:cubicBezTo>
                    <a:pt x="619" y="158"/>
                    <a:pt x="620" y="159"/>
                    <a:pt x="620" y="160"/>
                  </a:cubicBezTo>
                  <a:cubicBezTo>
                    <a:pt x="620" y="161"/>
                    <a:pt x="620" y="161"/>
                    <a:pt x="619" y="161"/>
                  </a:cubicBezTo>
                  <a:cubicBezTo>
                    <a:pt x="619" y="160"/>
                    <a:pt x="619" y="162"/>
                    <a:pt x="620" y="164"/>
                  </a:cubicBezTo>
                  <a:cubicBezTo>
                    <a:pt x="620" y="166"/>
                    <a:pt x="621" y="168"/>
                    <a:pt x="621" y="169"/>
                  </a:cubicBezTo>
                  <a:cubicBezTo>
                    <a:pt x="621" y="169"/>
                    <a:pt x="621" y="170"/>
                    <a:pt x="621" y="170"/>
                  </a:cubicBezTo>
                  <a:cubicBezTo>
                    <a:pt x="620" y="169"/>
                    <a:pt x="619" y="169"/>
                    <a:pt x="619" y="168"/>
                  </a:cubicBezTo>
                  <a:cubicBezTo>
                    <a:pt x="618" y="166"/>
                    <a:pt x="619" y="165"/>
                    <a:pt x="618" y="164"/>
                  </a:cubicBezTo>
                  <a:cubicBezTo>
                    <a:pt x="619" y="166"/>
                    <a:pt x="618" y="168"/>
                    <a:pt x="617" y="169"/>
                  </a:cubicBezTo>
                  <a:cubicBezTo>
                    <a:pt x="617" y="166"/>
                    <a:pt x="616" y="168"/>
                    <a:pt x="615" y="166"/>
                  </a:cubicBezTo>
                  <a:cubicBezTo>
                    <a:pt x="616" y="164"/>
                    <a:pt x="617" y="161"/>
                    <a:pt x="616" y="161"/>
                  </a:cubicBezTo>
                  <a:cubicBezTo>
                    <a:pt x="616" y="162"/>
                    <a:pt x="616" y="162"/>
                    <a:pt x="616" y="162"/>
                  </a:cubicBezTo>
                  <a:cubicBezTo>
                    <a:pt x="615" y="159"/>
                    <a:pt x="617" y="156"/>
                    <a:pt x="615" y="154"/>
                  </a:cubicBezTo>
                  <a:cubicBezTo>
                    <a:pt x="615" y="156"/>
                    <a:pt x="616" y="159"/>
                    <a:pt x="615" y="161"/>
                  </a:cubicBezTo>
                  <a:cubicBezTo>
                    <a:pt x="615" y="160"/>
                    <a:pt x="614" y="159"/>
                    <a:pt x="614" y="157"/>
                  </a:cubicBezTo>
                  <a:cubicBezTo>
                    <a:pt x="614" y="156"/>
                    <a:pt x="614" y="155"/>
                    <a:pt x="615" y="154"/>
                  </a:cubicBezTo>
                  <a:cubicBezTo>
                    <a:pt x="614" y="152"/>
                    <a:pt x="612" y="155"/>
                    <a:pt x="611" y="153"/>
                  </a:cubicBezTo>
                  <a:cubicBezTo>
                    <a:pt x="611" y="155"/>
                    <a:pt x="611" y="158"/>
                    <a:pt x="611" y="159"/>
                  </a:cubicBezTo>
                  <a:cubicBezTo>
                    <a:pt x="611" y="158"/>
                    <a:pt x="612" y="157"/>
                    <a:pt x="612" y="156"/>
                  </a:cubicBezTo>
                  <a:cubicBezTo>
                    <a:pt x="614" y="161"/>
                    <a:pt x="610" y="163"/>
                    <a:pt x="609" y="163"/>
                  </a:cubicBezTo>
                  <a:cubicBezTo>
                    <a:pt x="609" y="165"/>
                    <a:pt x="609" y="166"/>
                    <a:pt x="608" y="167"/>
                  </a:cubicBezTo>
                  <a:cubicBezTo>
                    <a:pt x="607" y="167"/>
                    <a:pt x="608" y="162"/>
                    <a:pt x="606" y="163"/>
                  </a:cubicBezTo>
                  <a:cubicBezTo>
                    <a:pt x="606" y="164"/>
                    <a:pt x="607" y="165"/>
                    <a:pt x="607" y="165"/>
                  </a:cubicBezTo>
                  <a:cubicBezTo>
                    <a:pt x="606" y="163"/>
                    <a:pt x="605" y="166"/>
                    <a:pt x="604" y="163"/>
                  </a:cubicBezTo>
                  <a:cubicBezTo>
                    <a:pt x="606" y="163"/>
                    <a:pt x="606" y="163"/>
                    <a:pt x="606" y="163"/>
                  </a:cubicBezTo>
                  <a:cubicBezTo>
                    <a:pt x="605" y="160"/>
                    <a:pt x="603" y="163"/>
                    <a:pt x="603" y="161"/>
                  </a:cubicBezTo>
                  <a:cubicBezTo>
                    <a:pt x="603" y="160"/>
                    <a:pt x="603" y="158"/>
                    <a:pt x="602" y="158"/>
                  </a:cubicBezTo>
                  <a:cubicBezTo>
                    <a:pt x="601" y="158"/>
                    <a:pt x="603" y="161"/>
                    <a:pt x="601" y="160"/>
                  </a:cubicBezTo>
                  <a:cubicBezTo>
                    <a:pt x="601" y="160"/>
                    <a:pt x="601" y="159"/>
                    <a:pt x="601" y="159"/>
                  </a:cubicBezTo>
                  <a:cubicBezTo>
                    <a:pt x="601" y="161"/>
                    <a:pt x="600" y="158"/>
                    <a:pt x="599" y="159"/>
                  </a:cubicBezTo>
                  <a:cubicBezTo>
                    <a:pt x="599" y="161"/>
                    <a:pt x="600" y="163"/>
                    <a:pt x="598" y="163"/>
                  </a:cubicBezTo>
                  <a:cubicBezTo>
                    <a:pt x="600" y="163"/>
                    <a:pt x="599" y="165"/>
                    <a:pt x="600" y="163"/>
                  </a:cubicBezTo>
                  <a:cubicBezTo>
                    <a:pt x="600" y="164"/>
                    <a:pt x="600" y="166"/>
                    <a:pt x="599" y="165"/>
                  </a:cubicBezTo>
                  <a:cubicBezTo>
                    <a:pt x="599" y="170"/>
                    <a:pt x="599" y="174"/>
                    <a:pt x="599" y="179"/>
                  </a:cubicBezTo>
                  <a:cubicBezTo>
                    <a:pt x="598" y="179"/>
                    <a:pt x="598" y="181"/>
                    <a:pt x="597" y="182"/>
                  </a:cubicBezTo>
                  <a:cubicBezTo>
                    <a:pt x="596" y="182"/>
                    <a:pt x="596" y="179"/>
                    <a:pt x="596" y="179"/>
                  </a:cubicBezTo>
                  <a:cubicBezTo>
                    <a:pt x="596" y="180"/>
                    <a:pt x="596" y="180"/>
                    <a:pt x="595" y="179"/>
                  </a:cubicBezTo>
                  <a:cubicBezTo>
                    <a:pt x="595" y="181"/>
                    <a:pt x="594" y="183"/>
                    <a:pt x="593" y="184"/>
                  </a:cubicBezTo>
                  <a:cubicBezTo>
                    <a:pt x="594" y="181"/>
                    <a:pt x="592" y="182"/>
                    <a:pt x="592" y="179"/>
                  </a:cubicBezTo>
                  <a:cubicBezTo>
                    <a:pt x="593" y="179"/>
                    <a:pt x="594" y="175"/>
                    <a:pt x="593" y="174"/>
                  </a:cubicBezTo>
                  <a:cubicBezTo>
                    <a:pt x="592" y="176"/>
                    <a:pt x="593" y="179"/>
                    <a:pt x="591" y="179"/>
                  </a:cubicBezTo>
                  <a:cubicBezTo>
                    <a:pt x="592" y="178"/>
                    <a:pt x="592" y="175"/>
                    <a:pt x="591" y="175"/>
                  </a:cubicBezTo>
                  <a:cubicBezTo>
                    <a:pt x="590" y="178"/>
                    <a:pt x="589" y="179"/>
                    <a:pt x="589" y="181"/>
                  </a:cubicBezTo>
                  <a:cubicBezTo>
                    <a:pt x="589" y="180"/>
                    <a:pt x="589" y="178"/>
                    <a:pt x="589" y="176"/>
                  </a:cubicBezTo>
                  <a:cubicBezTo>
                    <a:pt x="590" y="174"/>
                    <a:pt x="590" y="172"/>
                    <a:pt x="589" y="172"/>
                  </a:cubicBezTo>
                  <a:cubicBezTo>
                    <a:pt x="589" y="175"/>
                    <a:pt x="587" y="177"/>
                    <a:pt x="586" y="178"/>
                  </a:cubicBezTo>
                  <a:cubicBezTo>
                    <a:pt x="585" y="179"/>
                    <a:pt x="587" y="180"/>
                    <a:pt x="586" y="181"/>
                  </a:cubicBezTo>
                  <a:cubicBezTo>
                    <a:pt x="586" y="178"/>
                    <a:pt x="584" y="183"/>
                    <a:pt x="585" y="183"/>
                  </a:cubicBezTo>
                  <a:cubicBezTo>
                    <a:pt x="585" y="181"/>
                    <a:pt x="587" y="182"/>
                    <a:pt x="587" y="183"/>
                  </a:cubicBezTo>
                  <a:cubicBezTo>
                    <a:pt x="586" y="182"/>
                    <a:pt x="585" y="184"/>
                    <a:pt x="585" y="184"/>
                  </a:cubicBezTo>
                  <a:cubicBezTo>
                    <a:pt x="584" y="188"/>
                    <a:pt x="584" y="191"/>
                    <a:pt x="585" y="193"/>
                  </a:cubicBezTo>
                  <a:cubicBezTo>
                    <a:pt x="585" y="191"/>
                    <a:pt x="586" y="191"/>
                    <a:pt x="585" y="190"/>
                  </a:cubicBezTo>
                  <a:cubicBezTo>
                    <a:pt x="587" y="188"/>
                    <a:pt x="587" y="189"/>
                    <a:pt x="588" y="186"/>
                  </a:cubicBezTo>
                  <a:cubicBezTo>
                    <a:pt x="588" y="189"/>
                    <a:pt x="588" y="189"/>
                    <a:pt x="589" y="190"/>
                  </a:cubicBezTo>
                  <a:cubicBezTo>
                    <a:pt x="588" y="190"/>
                    <a:pt x="588" y="189"/>
                    <a:pt x="588" y="191"/>
                  </a:cubicBezTo>
                  <a:cubicBezTo>
                    <a:pt x="589" y="192"/>
                    <a:pt x="588" y="195"/>
                    <a:pt x="587" y="197"/>
                  </a:cubicBezTo>
                  <a:cubicBezTo>
                    <a:pt x="587" y="200"/>
                    <a:pt x="589" y="209"/>
                    <a:pt x="586" y="209"/>
                  </a:cubicBezTo>
                  <a:cubicBezTo>
                    <a:pt x="586" y="210"/>
                    <a:pt x="586" y="210"/>
                    <a:pt x="586" y="211"/>
                  </a:cubicBezTo>
                  <a:cubicBezTo>
                    <a:pt x="586" y="212"/>
                    <a:pt x="586" y="209"/>
                    <a:pt x="587" y="210"/>
                  </a:cubicBezTo>
                  <a:cubicBezTo>
                    <a:pt x="587" y="211"/>
                    <a:pt x="587" y="211"/>
                    <a:pt x="587" y="211"/>
                  </a:cubicBezTo>
                  <a:cubicBezTo>
                    <a:pt x="587" y="212"/>
                    <a:pt x="585" y="213"/>
                    <a:pt x="585" y="214"/>
                  </a:cubicBezTo>
                  <a:cubicBezTo>
                    <a:pt x="586" y="214"/>
                    <a:pt x="586" y="217"/>
                    <a:pt x="586" y="220"/>
                  </a:cubicBezTo>
                  <a:cubicBezTo>
                    <a:pt x="586" y="222"/>
                    <a:pt x="585" y="225"/>
                    <a:pt x="585" y="227"/>
                  </a:cubicBezTo>
                  <a:cubicBezTo>
                    <a:pt x="585" y="227"/>
                    <a:pt x="583" y="230"/>
                    <a:pt x="584" y="231"/>
                  </a:cubicBezTo>
                  <a:cubicBezTo>
                    <a:pt x="584" y="230"/>
                    <a:pt x="585" y="229"/>
                    <a:pt x="585" y="230"/>
                  </a:cubicBezTo>
                  <a:cubicBezTo>
                    <a:pt x="585" y="232"/>
                    <a:pt x="583" y="232"/>
                    <a:pt x="584" y="233"/>
                  </a:cubicBezTo>
                  <a:cubicBezTo>
                    <a:pt x="584" y="233"/>
                    <a:pt x="584" y="232"/>
                    <a:pt x="584" y="233"/>
                  </a:cubicBezTo>
                  <a:cubicBezTo>
                    <a:pt x="584" y="235"/>
                    <a:pt x="582" y="235"/>
                    <a:pt x="581" y="236"/>
                  </a:cubicBezTo>
                  <a:cubicBezTo>
                    <a:pt x="580" y="236"/>
                    <a:pt x="580" y="233"/>
                    <a:pt x="579" y="234"/>
                  </a:cubicBezTo>
                  <a:cubicBezTo>
                    <a:pt x="580" y="236"/>
                    <a:pt x="577" y="240"/>
                    <a:pt x="575" y="241"/>
                  </a:cubicBezTo>
                  <a:cubicBezTo>
                    <a:pt x="576" y="240"/>
                    <a:pt x="575" y="239"/>
                    <a:pt x="575" y="238"/>
                  </a:cubicBezTo>
                  <a:cubicBezTo>
                    <a:pt x="575" y="237"/>
                    <a:pt x="575" y="236"/>
                    <a:pt x="576" y="235"/>
                  </a:cubicBezTo>
                  <a:cubicBezTo>
                    <a:pt x="575" y="234"/>
                    <a:pt x="575" y="233"/>
                    <a:pt x="576" y="231"/>
                  </a:cubicBezTo>
                  <a:cubicBezTo>
                    <a:pt x="576" y="232"/>
                    <a:pt x="576" y="231"/>
                    <a:pt x="577" y="230"/>
                  </a:cubicBezTo>
                  <a:cubicBezTo>
                    <a:pt x="575" y="231"/>
                    <a:pt x="575" y="230"/>
                    <a:pt x="576" y="230"/>
                  </a:cubicBezTo>
                  <a:cubicBezTo>
                    <a:pt x="575" y="229"/>
                    <a:pt x="577" y="228"/>
                    <a:pt x="576" y="228"/>
                  </a:cubicBezTo>
                  <a:cubicBezTo>
                    <a:pt x="574" y="230"/>
                    <a:pt x="576" y="231"/>
                    <a:pt x="574" y="233"/>
                  </a:cubicBezTo>
                  <a:cubicBezTo>
                    <a:pt x="574" y="230"/>
                    <a:pt x="576" y="226"/>
                    <a:pt x="573" y="225"/>
                  </a:cubicBezTo>
                  <a:cubicBezTo>
                    <a:pt x="574" y="222"/>
                    <a:pt x="574" y="221"/>
                    <a:pt x="575" y="219"/>
                  </a:cubicBezTo>
                  <a:cubicBezTo>
                    <a:pt x="574" y="220"/>
                    <a:pt x="575" y="217"/>
                    <a:pt x="575" y="216"/>
                  </a:cubicBezTo>
                  <a:cubicBezTo>
                    <a:pt x="574" y="215"/>
                    <a:pt x="574" y="217"/>
                    <a:pt x="573" y="217"/>
                  </a:cubicBezTo>
                  <a:cubicBezTo>
                    <a:pt x="572" y="218"/>
                    <a:pt x="573" y="220"/>
                    <a:pt x="572" y="220"/>
                  </a:cubicBezTo>
                  <a:cubicBezTo>
                    <a:pt x="572" y="217"/>
                    <a:pt x="573" y="215"/>
                    <a:pt x="573" y="213"/>
                  </a:cubicBezTo>
                  <a:cubicBezTo>
                    <a:pt x="572" y="214"/>
                    <a:pt x="572" y="211"/>
                    <a:pt x="571" y="210"/>
                  </a:cubicBezTo>
                  <a:cubicBezTo>
                    <a:pt x="571" y="211"/>
                    <a:pt x="571" y="211"/>
                    <a:pt x="571" y="210"/>
                  </a:cubicBezTo>
                  <a:cubicBezTo>
                    <a:pt x="571" y="211"/>
                    <a:pt x="570" y="212"/>
                    <a:pt x="570" y="213"/>
                  </a:cubicBezTo>
                  <a:cubicBezTo>
                    <a:pt x="570" y="210"/>
                    <a:pt x="569" y="213"/>
                    <a:pt x="568" y="213"/>
                  </a:cubicBezTo>
                  <a:cubicBezTo>
                    <a:pt x="568" y="213"/>
                    <a:pt x="568" y="211"/>
                    <a:pt x="567" y="211"/>
                  </a:cubicBezTo>
                  <a:cubicBezTo>
                    <a:pt x="567" y="212"/>
                    <a:pt x="566" y="214"/>
                    <a:pt x="567" y="215"/>
                  </a:cubicBezTo>
                  <a:cubicBezTo>
                    <a:pt x="567" y="212"/>
                    <a:pt x="569" y="215"/>
                    <a:pt x="569" y="216"/>
                  </a:cubicBezTo>
                  <a:cubicBezTo>
                    <a:pt x="568" y="217"/>
                    <a:pt x="568" y="222"/>
                    <a:pt x="566" y="222"/>
                  </a:cubicBezTo>
                  <a:cubicBezTo>
                    <a:pt x="566" y="223"/>
                    <a:pt x="566" y="223"/>
                    <a:pt x="567" y="224"/>
                  </a:cubicBezTo>
                  <a:cubicBezTo>
                    <a:pt x="566" y="226"/>
                    <a:pt x="565" y="227"/>
                    <a:pt x="564" y="226"/>
                  </a:cubicBezTo>
                  <a:cubicBezTo>
                    <a:pt x="563" y="227"/>
                    <a:pt x="563" y="227"/>
                    <a:pt x="562" y="227"/>
                  </a:cubicBezTo>
                  <a:cubicBezTo>
                    <a:pt x="562" y="227"/>
                    <a:pt x="563" y="224"/>
                    <a:pt x="564" y="224"/>
                  </a:cubicBezTo>
                  <a:cubicBezTo>
                    <a:pt x="564" y="223"/>
                    <a:pt x="564" y="222"/>
                    <a:pt x="564" y="221"/>
                  </a:cubicBezTo>
                  <a:cubicBezTo>
                    <a:pt x="564" y="221"/>
                    <a:pt x="563" y="220"/>
                    <a:pt x="563" y="219"/>
                  </a:cubicBezTo>
                  <a:cubicBezTo>
                    <a:pt x="564" y="217"/>
                    <a:pt x="563" y="217"/>
                    <a:pt x="564" y="215"/>
                  </a:cubicBezTo>
                  <a:cubicBezTo>
                    <a:pt x="562" y="215"/>
                    <a:pt x="562" y="215"/>
                    <a:pt x="562" y="215"/>
                  </a:cubicBezTo>
                  <a:cubicBezTo>
                    <a:pt x="561" y="216"/>
                    <a:pt x="562" y="217"/>
                    <a:pt x="561" y="217"/>
                  </a:cubicBezTo>
                  <a:cubicBezTo>
                    <a:pt x="561" y="216"/>
                    <a:pt x="560" y="214"/>
                    <a:pt x="559" y="215"/>
                  </a:cubicBezTo>
                  <a:cubicBezTo>
                    <a:pt x="559" y="215"/>
                    <a:pt x="559" y="214"/>
                    <a:pt x="559" y="214"/>
                  </a:cubicBezTo>
                  <a:cubicBezTo>
                    <a:pt x="559" y="214"/>
                    <a:pt x="557" y="215"/>
                    <a:pt x="557" y="213"/>
                  </a:cubicBezTo>
                  <a:cubicBezTo>
                    <a:pt x="557" y="215"/>
                    <a:pt x="557" y="215"/>
                    <a:pt x="556" y="215"/>
                  </a:cubicBezTo>
                  <a:cubicBezTo>
                    <a:pt x="556" y="216"/>
                    <a:pt x="556" y="216"/>
                    <a:pt x="556" y="217"/>
                  </a:cubicBezTo>
                  <a:cubicBezTo>
                    <a:pt x="555" y="217"/>
                    <a:pt x="555" y="217"/>
                    <a:pt x="554" y="217"/>
                  </a:cubicBezTo>
                  <a:cubicBezTo>
                    <a:pt x="555" y="216"/>
                    <a:pt x="553" y="215"/>
                    <a:pt x="552" y="214"/>
                  </a:cubicBezTo>
                  <a:cubicBezTo>
                    <a:pt x="552" y="214"/>
                    <a:pt x="552" y="215"/>
                    <a:pt x="552" y="215"/>
                  </a:cubicBezTo>
                  <a:cubicBezTo>
                    <a:pt x="552" y="216"/>
                    <a:pt x="550" y="216"/>
                    <a:pt x="551" y="218"/>
                  </a:cubicBezTo>
                  <a:cubicBezTo>
                    <a:pt x="550" y="218"/>
                    <a:pt x="550" y="218"/>
                    <a:pt x="549" y="217"/>
                  </a:cubicBezTo>
                  <a:cubicBezTo>
                    <a:pt x="549" y="217"/>
                    <a:pt x="550" y="216"/>
                    <a:pt x="549" y="216"/>
                  </a:cubicBezTo>
                  <a:cubicBezTo>
                    <a:pt x="549" y="217"/>
                    <a:pt x="549" y="219"/>
                    <a:pt x="549" y="220"/>
                  </a:cubicBezTo>
                  <a:cubicBezTo>
                    <a:pt x="549" y="221"/>
                    <a:pt x="548" y="223"/>
                    <a:pt x="548" y="221"/>
                  </a:cubicBezTo>
                  <a:cubicBezTo>
                    <a:pt x="548" y="221"/>
                    <a:pt x="548" y="221"/>
                    <a:pt x="548" y="221"/>
                  </a:cubicBezTo>
                  <a:cubicBezTo>
                    <a:pt x="547" y="221"/>
                    <a:pt x="546" y="223"/>
                    <a:pt x="546" y="224"/>
                  </a:cubicBezTo>
                  <a:cubicBezTo>
                    <a:pt x="545" y="224"/>
                    <a:pt x="545" y="227"/>
                    <a:pt x="544" y="225"/>
                  </a:cubicBezTo>
                  <a:cubicBezTo>
                    <a:pt x="544" y="227"/>
                    <a:pt x="546" y="226"/>
                    <a:pt x="545" y="227"/>
                  </a:cubicBezTo>
                  <a:cubicBezTo>
                    <a:pt x="544" y="228"/>
                    <a:pt x="543" y="230"/>
                    <a:pt x="543" y="233"/>
                  </a:cubicBezTo>
                  <a:cubicBezTo>
                    <a:pt x="542" y="235"/>
                    <a:pt x="542" y="238"/>
                    <a:pt x="541" y="240"/>
                  </a:cubicBezTo>
                  <a:cubicBezTo>
                    <a:pt x="541" y="240"/>
                    <a:pt x="542" y="239"/>
                    <a:pt x="542" y="240"/>
                  </a:cubicBezTo>
                  <a:cubicBezTo>
                    <a:pt x="541" y="241"/>
                    <a:pt x="540" y="243"/>
                    <a:pt x="539" y="245"/>
                  </a:cubicBezTo>
                  <a:cubicBezTo>
                    <a:pt x="538" y="247"/>
                    <a:pt x="537" y="249"/>
                    <a:pt x="538" y="251"/>
                  </a:cubicBezTo>
                  <a:cubicBezTo>
                    <a:pt x="537" y="252"/>
                    <a:pt x="537" y="250"/>
                    <a:pt x="537" y="251"/>
                  </a:cubicBezTo>
                  <a:cubicBezTo>
                    <a:pt x="537" y="251"/>
                    <a:pt x="537" y="252"/>
                    <a:pt x="536" y="252"/>
                  </a:cubicBezTo>
                  <a:cubicBezTo>
                    <a:pt x="536" y="251"/>
                    <a:pt x="536" y="251"/>
                    <a:pt x="536" y="251"/>
                  </a:cubicBezTo>
                  <a:cubicBezTo>
                    <a:pt x="536" y="250"/>
                    <a:pt x="537" y="249"/>
                    <a:pt x="536" y="249"/>
                  </a:cubicBezTo>
                  <a:cubicBezTo>
                    <a:pt x="535" y="252"/>
                    <a:pt x="533" y="255"/>
                    <a:pt x="532" y="258"/>
                  </a:cubicBezTo>
                  <a:cubicBezTo>
                    <a:pt x="530" y="261"/>
                    <a:pt x="529" y="264"/>
                    <a:pt x="527" y="266"/>
                  </a:cubicBezTo>
                  <a:cubicBezTo>
                    <a:pt x="526" y="267"/>
                    <a:pt x="527" y="269"/>
                    <a:pt x="525" y="269"/>
                  </a:cubicBezTo>
                  <a:cubicBezTo>
                    <a:pt x="526" y="269"/>
                    <a:pt x="526" y="269"/>
                    <a:pt x="527" y="269"/>
                  </a:cubicBezTo>
                  <a:cubicBezTo>
                    <a:pt x="526" y="269"/>
                    <a:pt x="527" y="270"/>
                    <a:pt x="526" y="271"/>
                  </a:cubicBezTo>
                  <a:cubicBezTo>
                    <a:pt x="526" y="271"/>
                    <a:pt x="525" y="272"/>
                    <a:pt x="524" y="273"/>
                  </a:cubicBezTo>
                  <a:cubicBezTo>
                    <a:pt x="524" y="274"/>
                    <a:pt x="523" y="276"/>
                    <a:pt x="523" y="277"/>
                  </a:cubicBezTo>
                  <a:cubicBezTo>
                    <a:pt x="521" y="279"/>
                    <a:pt x="520" y="281"/>
                    <a:pt x="519" y="283"/>
                  </a:cubicBezTo>
                  <a:cubicBezTo>
                    <a:pt x="518" y="285"/>
                    <a:pt x="517" y="287"/>
                    <a:pt x="515" y="288"/>
                  </a:cubicBezTo>
                  <a:cubicBezTo>
                    <a:pt x="515" y="289"/>
                    <a:pt x="514" y="290"/>
                    <a:pt x="514" y="291"/>
                  </a:cubicBezTo>
                  <a:cubicBezTo>
                    <a:pt x="513" y="292"/>
                    <a:pt x="512" y="293"/>
                    <a:pt x="511" y="294"/>
                  </a:cubicBezTo>
                  <a:cubicBezTo>
                    <a:pt x="509" y="297"/>
                    <a:pt x="507" y="299"/>
                    <a:pt x="506" y="301"/>
                  </a:cubicBezTo>
                  <a:cubicBezTo>
                    <a:pt x="506" y="302"/>
                    <a:pt x="505" y="302"/>
                    <a:pt x="505" y="302"/>
                  </a:cubicBezTo>
                  <a:cubicBezTo>
                    <a:pt x="504" y="303"/>
                    <a:pt x="506" y="303"/>
                    <a:pt x="504" y="305"/>
                  </a:cubicBezTo>
                  <a:cubicBezTo>
                    <a:pt x="504" y="305"/>
                    <a:pt x="503" y="304"/>
                    <a:pt x="503" y="305"/>
                  </a:cubicBezTo>
                  <a:cubicBezTo>
                    <a:pt x="502" y="307"/>
                    <a:pt x="502" y="307"/>
                    <a:pt x="502" y="307"/>
                  </a:cubicBezTo>
                  <a:cubicBezTo>
                    <a:pt x="501" y="308"/>
                    <a:pt x="501" y="308"/>
                    <a:pt x="499" y="309"/>
                  </a:cubicBezTo>
                  <a:cubicBezTo>
                    <a:pt x="500" y="310"/>
                    <a:pt x="498" y="311"/>
                    <a:pt x="497" y="311"/>
                  </a:cubicBezTo>
                  <a:cubicBezTo>
                    <a:pt x="496" y="313"/>
                    <a:pt x="495" y="314"/>
                    <a:pt x="494" y="315"/>
                  </a:cubicBezTo>
                  <a:cubicBezTo>
                    <a:pt x="493" y="317"/>
                    <a:pt x="491" y="318"/>
                    <a:pt x="490" y="319"/>
                  </a:cubicBezTo>
                  <a:cubicBezTo>
                    <a:pt x="489" y="321"/>
                    <a:pt x="487" y="322"/>
                    <a:pt x="486" y="324"/>
                  </a:cubicBezTo>
                  <a:cubicBezTo>
                    <a:pt x="485" y="325"/>
                    <a:pt x="483" y="327"/>
                    <a:pt x="482" y="329"/>
                  </a:cubicBezTo>
                  <a:cubicBezTo>
                    <a:pt x="484" y="328"/>
                    <a:pt x="486" y="326"/>
                    <a:pt x="485" y="328"/>
                  </a:cubicBezTo>
                  <a:cubicBezTo>
                    <a:pt x="485" y="325"/>
                    <a:pt x="488" y="324"/>
                    <a:pt x="488" y="322"/>
                  </a:cubicBezTo>
                  <a:cubicBezTo>
                    <a:pt x="490" y="322"/>
                    <a:pt x="492" y="319"/>
                    <a:pt x="492" y="317"/>
                  </a:cubicBezTo>
                  <a:cubicBezTo>
                    <a:pt x="494" y="317"/>
                    <a:pt x="494" y="317"/>
                    <a:pt x="495" y="315"/>
                  </a:cubicBezTo>
                  <a:cubicBezTo>
                    <a:pt x="495" y="316"/>
                    <a:pt x="496" y="315"/>
                    <a:pt x="496" y="315"/>
                  </a:cubicBezTo>
                  <a:cubicBezTo>
                    <a:pt x="496" y="316"/>
                    <a:pt x="496" y="317"/>
                    <a:pt x="495" y="317"/>
                  </a:cubicBezTo>
                  <a:cubicBezTo>
                    <a:pt x="495" y="318"/>
                    <a:pt x="494" y="319"/>
                    <a:pt x="493" y="319"/>
                  </a:cubicBezTo>
                  <a:cubicBezTo>
                    <a:pt x="492" y="321"/>
                    <a:pt x="491" y="322"/>
                    <a:pt x="489" y="324"/>
                  </a:cubicBezTo>
                  <a:cubicBezTo>
                    <a:pt x="494" y="321"/>
                    <a:pt x="496" y="318"/>
                    <a:pt x="499" y="314"/>
                  </a:cubicBezTo>
                  <a:cubicBezTo>
                    <a:pt x="500" y="315"/>
                    <a:pt x="500" y="315"/>
                    <a:pt x="501" y="314"/>
                  </a:cubicBezTo>
                  <a:cubicBezTo>
                    <a:pt x="501" y="313"/>
                    <a:pt x="502" y="311"/>
                    <a:pt x="504" y="309"/>
                  </a:cubicBezTo>
                  <a:cubicBezTo>
                    <a:pt x="506" y="307"/>
                    <a:pt x="508" y="305"/>
                    <a:pt x="509" y="305"/>
                  </a:cubicBezTo>
                  <a:cubicBezTo>
                    <a:pt x="510" y="304"/>
                    <a:pt x="510" y="303"/>
                    <a:pt x="511" y="302"/>
                  </a:cubicBezTo>
                  <a:cubicBezTo>
                    <a:pt x="511" y="301"/>
                    <a:pt x="511" y="301"/>
                    <a:pt x="512" y="300"/>
                  </a:cubicBezTo>
                  <a:cubicBezTo>
                    <a:pt x="512" y="299"/>
                    <a:pt x="513" y="298"/>
                    <a:pt x="515" y="297"/>
                  </a:cubicBezTo>
                  <a:cubicBezTo>
                    <a:pt x="514" y="297"/>
                    <a:pt x="517" y="291"/>
                    <a:pt x="518" y="292"/>
                  </a:cubicBezTo>
                  <a:cubicBezTo>
                    <a:pt x="519" y="292"/>
                    <a:pt x="518" y="293"/>
                    <a:pt x="518" y="293"/>
                  </a:cubicBezTo>
                  <a:cubicBezTo>
                    <a:pt x="519" y="292"/>
                    <a:pt x="519" y="290"/>
                    <a:pt x="521" y="290"/>
                  </a:cubicBezTo>
                  <a:cubicBezTo>
                    <a:pt x="520" y="288"/>
                    <a:pt x="522" y="287"/>
                    <a:pt x="523" y="285"/>
                  </a:cubicBezTo>
                  <a:cubicBezTo>
                    <a:pt x="524" y="283"/>
                    <a:pt x="526" y="281"/>
                    <a:pt x="525" y="279"/>
                  </a:cubicBezTo>
                  <a:cubicBezTo>
                    <a:pt x="526" y="278"/>
                    <a:pt x="527" y="279"/>
                    <a:pt x="527" y="279"/>
                  </a:cubicBezTo>
                  <a:cubicBezTo>
                    <a:pt x="528" y="277"/>
                    <a:pt x="528" y="277"/>
                    <a:pt x="529" y="274"/>
                  </a:cubicBezTo>
                  <a:cubicBezTo>
                    <a:pt x="531" y="274"/>
                    <a:pt x="532" y="271"/>
                    <a:pt x="534" y="268"/>
                  </a:cubicBezTo>
                  <a:cubicBezTo>
                    <a:pt x="535" y="266"/>
                    <a:pt x="536" y="263"/>
                    <a:pt x="538" y="262"/>
                  </a:cubicBezTo>
                  <a:cubicBezTo>
                    <a:pt x="537" y="264"/>
                    <a:pt x="536" y="265"/>
                    <a:pt x="536" y="267"/>
                  </a:cubicBezTo>
                  <a:cubicBezTo>
                    <a:pt x="535" y="269"/>
                    <a:pt x="534" y="271"/>
                    <a:pt x="533" y="273"/>
                  </a:cubicBezTo>
                  <a:cubicBezTo>
                    <a:pt x="531" y="277"/>
                    <a:pt x="529" y="281"/>
                    <a:pt x="528" y="285"/>
                  </a:cubicBezTo>
                  <a:cubicBezTo>
                    <a:pt x="529" y="282"/>
                    <a:pt x="532" y="280"/>
                    <a:pt x="532" y="278"/>
                  </a:cubicBezTo>
                  <a:cubicBezTo>
                    <a:pt x="533" y="279"/>
                    <a:pt x="534" y="275"/>
                    <a:pt x="535" y="275"/>
                  </a:cubicBezTo>
                  <a:cubicBezTo>
                    <a:pt x="535" y="276"/>
                    <a:pt x="534" y="277"/>
                    <a:pt x="534" y="278"/>
                  </a:cubicBezTo>
                  <a:cubicBezTo>
                    <a:pt x="533" y="279"/>
                    <a:pt x="532" y="280"/>
                    <a:pt x="532" y="281"/>
                  </a:cubicBezTo>
                  <a:cubicBezTo>
                    <a:pt x="531" y="284"/>
                    <a:pt x="529" y="285"/>
                    <a:pt x="528" y="286"/>
                  </a:cubicBezTo>
                  <a:cubicBezTo>
                    <a:pt x="529" y="286"/>
                    <a:pt x="530" y="285"/>
                    <a:pt x="530" y="285"/>
                  </a:cubicBezTo>
                  <a:cubicBezTo>
                    <a:pt x="529" y="288"/>
                    <a:pt x="525" y="289"/>
                    <a:pt x="525" y="293"/>
                  </a:cubicBezTo>
                  <a:cubicBezTo>
                    <a:pt x="525" y="292"/>
                    <a:pt x="525" y="292"/>
                    <a:pt x="524" y="293"/>
                  </a:cubicBezTo>
                  <a:cubicBezTo>
                    <a:pt x="522" y="296"/>
                    <a:pt x="518" y="300"/>
                    <a:pt x="517" y="302"/>
                  </a:cubicBezTo>
                  <a:cubicBezTo>
                    <a:pt x="516" y="303"/>
                    <a:pt x="514" y="304"/>
                    <a:pt x="513" y="305"/>
                  </a:cubicBezTo>
                  <a:cubicBezTo>
                    <a:pt x="512" y="306"/>
                    <a:pt x="512" y="307"/>
                    <a:pt x="511" y="308"/>
                  </a:cubicBezTo>
                  <a:cubicBezTo>
                    <a:pt x="510" y="309"/>
                    <a:pt x="507" y="312"/>
                    <a:pt x="508" y="311"/>
                  </a:cubicBezTo>
                  <a:cubicBezTo>
                    <a:pt x="506" y="312"/>
                    <a:pt x="504" y="314"/>
                    <a:pt x="504" y="316"/>
                  </a:cubicBezTo>
                  <a:cubicBezTo>
                    <a:pt x="503" y="315"/>
                    <a:pt x="501" y="319"/>
                    <a:pt x="500" y="318"/>
                  </a:cubicBezTo>
                  <a:cubicBezTo>
                    <a:pt x="499" y="320"/>
                    <a:pt x="500" y="321"/>
                    <a:pt x="498" y="322"/>
                  </a:cubicBezTo>
                  <a:cubicBezTo>
                    <a:pt x="497" y="322"/>
                    <a:pt x="496" y="322"/>
                    <a:pt x="494" y="323"/>
                  </a:cubicBezTo>
                  <a:cubicBezTo>
                    <a:pt x="493" y="325"/>
                    <a:pt x="492" y="326"/>
                    <a:pt x="491" y="328"/>
                  </a:cubicBezTo>
                  <a:cubicBezTo>
                    <a:pt x="490" y="330"/>
                    <a:pt x="488" y="331"/>
                    <a:pt x="485" y="333"/>
                  </a:cubicBezTo>
                  <a:cubicBezTo>
                    <a:pt x="486" y="333"/>
                    <a:pt x="486" y="333"/>
                    <a:pt x="486" y="334"/>
                  </a:cubicBezTo>
                  <a:cubicBezTo>
                    <a:pt x="483" y="337"/>
                    <a:pt x="481" y="340"/>
                    <a:pt x="478" y="340"/>
                  </a:cubicBezTo>
                  <a:cubicBezTo>
                    <a:pt x="478" y="342"/>
                    <a:pt x="475" y="343"/>
                    <a:pt x="473" y="344"/>
                  </a:cubicBezTo>
                  <a:cubicBezTo>
                    <a:pt x="471" y="345"/>
                    <a:pt x="468" y="350"/>
                    <a:pt x="467" y="348"/>
                  </a:cubicBezTo>
                  <a:cubicBezTo>
                    <a:pt x="466" y="349"/>
                    <a:pt x="467" y="350"/>
                    <a:pt x="466" y="350"/>
                  </a:cubicBezTo>
                  <a:cubicBezTo>
                    <a:pt x="466" y="350"/>
                    <a:pt x="464" y="350"/>
                    <a:pt x="464" y="351"/>
                  </a:cubicBezTo>
                  <a:cubicBezTo>
                    <a:pt x="464" y="353"/>
                    <a:pt x="458" y="355"/>
                    <a:pt x="457" y="356"/>
                  </a:cubicBezTo>
                  <a:cubicBezTo>
                    <a:pt x="452" y="357"/>
                    <a:pt x="450" y="362"/>
                    <a:pt x="445" y="364"/>
                  </a:cubicBezTo>
                  <a:cubicBezTo>
                    <a:pt x="444" y="363"/>
                    <a:pt x="444" y="363"/>
                    <a:pt x="443" y="363"/>
                  </a:cubicBezTo>
                  <a:cubicBezTo>
                    <a:pt x="444" y="364"/>
                    <a:pt x="445" y="364"/>
                    <a:pt x="444" y="365"/>
                  </a:cubicBezTo>
                  <a:cubicBezTo>
                    <a:pt x="442" y="366"/>
                    <a:pt x="441" y="366"/>
                    <a:pt x="439" y="366"/>
                  </a:cubicBezTo>
                  <a:cubicBezTo>
                    <a:pt x="440" y="367"/>
                    <a:pt x="441" y="367"/>
                    <a:pt x="439" y="368"/>
                  </a:cubicBezTo>
                  <a:cubicBezTo>
                    <a:pt x="438" y="368"/>
                    <a:pt x="433" y="369"/>
                    <a:pt x="433" y="370"/>
                  </a:cubicBezTo>
                  <a:cubicBezTo>
                    <a:pt x="430" y="372"/>
                    <a:pt x="427" y="373"/>
                    <a:pt x="425" y="374"/>
                  </a:cubicBezTo>
                  <a:cubicBezTo>
                    <a:pt x="422" y="375"/>
                    <a:pt x="420" y="376"/>
                    <a:pt x="418" y="377"/>
                  </a:cubicBezTo>
                  <a:cubicBezTo>
                    <a:pt x="417" y="376"/>
                    <a:pt x="413" y="379"/>
                    <a:pt x="410" y="379"/>
                  </a:cubicBezTo>
                  <a:cubicBezTo>
                    <a:pt x="409" y="380"/>
                    <a:pt x="408" y="379"/>
                    <a:pt x="406" y="379"/>
                  </a:cubicBezTo>
                  <a:cubicBezTo>
                    <a:pt x="405" y="379"/>
                    <a:pt x="402" y="381"/>
                    <a:pt x="400" y="381"/>
                  </a:cubicBezTo>
                  <a:cubicBezTo>
                    <a:pt x="395" y="382"/>
                    <a:pt x="393" y="383"/>
                    <a:pt x="388" y="384"/>
                  </a:cubicBezTo>
                  <a:cubicBezTo>
                    <a:pt x="388" y="384"/>
                    <a:pt x="390" y="384"/>
                    <a:pt x="389" y="383"/>
                  </a:cubicBezTo>
                  <a:cubicBezTo>
                    <a:pt x="388" y="384"/>
                    <a:pt x="388" y="385"/>
                    <a:pt x="386" y="385"/>
                  </a:cubicBezTo>
                  <a:cubicBezTo>
                    <a:pt x="385" y="385"/>
                    <a:pt x="380" y="387"/>
                    <a:pt x="381" y="385"/>
                  </a:cubicBezTo>
                  <a:cubicBezTo>
                    <a:pt x="379" y="385"/>
                    <a:pt x="379" y="387"/>
                    <a:pt x="377" y="387"/>
                  </a:cubicBezTo>
                  <a:cubicBezTo>
                    <a:pt x="376" y="388"/>
                    <a:pt x="376" y="387"/>
                    <a:pt x="374" y="387"/>
                  </a:cubicBezTo>
                  <a:cubicBezTo>
                    <a:pt x="374" y="388"/>
                    <a:pt x="373" y="388"/>
                    <a:pt x="371" y="388"/>
                  </a:cubicBezTo>
                  <a:cubicBezTo>
                    <a:pt x="371" y="388"/>
                    <a:pt x="371" y="388"/>
                    <a:pt x="371" y="388"/>
                  </a:cubicBezTo>
                  <a:cubicBezTo>
                    <a:pt x="368" y="389"/>
                    <a:pt x="366" y="389"/>
                    <a:pt x="364" y="389"/>
                  </a:cubicBezTo>
                  <a:cubicBezTo>
                    <a:pt x="362" y="389"/>
                    <a:pt x="361" y="388"/>
                    <a:pt x="358" y="389"/>
                  </a:cubicBezTo>
                  <a:cubicBezTo>
                    <a:pt x="358" y="389"/>
                    <a:pt x="358" y="390"/>
                    <a:pt x="356" y="390"/>
                  </a:cubicBezTo>
                  <a:cubicBezTo>
                    <a:pt x="357" y="389"/>
                    <a:pt x="352" y="389"/>
                    <a:pt x="351" y="389"/>
                  </a:cubicBezTo>
                  <a:cubicBezTo>
                    <a:pt x="350" y="390"/>
                    <a:pt x="353" y="388"/>
                    <a:pt x="353" y="390"/>
                  </a:cubicBezTo>
                  <a:cubicBezTo>
                    <a:pt x="351" y="390"/>
                    <a:pt x="350" y="389"/>
                    <a:pt x="350" y="390"/>
                  </a:cubicBezTo>
                  <a:cubicBezTo>
                    <a:pt x="349" y="390"/>
                    <a:pt x="350" y="389"/>
                    <a:pt x="348" y="389"/>
                  </a:cubicBezTo>
                  <a:cubicBezTo>
                    <a:pt x="348" y="390"/>
                    <a:pt x="348" y="391"/>
                    <a:pt x="347" y="391"/>
                  </a:cubicBezTo>
                  <a:cubicBezTo>
                    <a:pt x="347" y="390"/>
                    <a:pt x="346" y="390"/>
                    <a:pt x="346" y="389"/>
                  </a:cubicBezTo>
                  <a:cubicBezTo>
                    <a:pt x="344" y="390"/>
                    <a:pt x="342" y="390"/>
                    <a:pt x="340" y="390"/>
                  </a:cubicBezTo>
                  <a:cubicBezTo>
                    <a:pt x="339" y="390"/>
                    <a:pt x="338" y="390"/>
                    <a:pt x="337" y="390"/>
                  </a:cubicBezTo>
                  <a:cubicBezTo>
                    <a:pt x="336" y="390"/>
                    <a:pt x="335" y="390"/>
                    <a:pt x="333" y="390"/>
                  </a:cubicBezTo>
                  <a:cubicBezTo>
                    <a:pt x="331" y="390"/>
                    <a:pt x="329" y="390"/>
                    <a:pt x="326" y="390"/>
                  </a:cubicBezTo>
                  <a:cubicBezTo>
                    <a:pt x="324" y="390"/>
                    <a:pt x="321" y="390"/>
                    <a:pt x="318" y="390"/>
                  </a:cubicBezTo>
                  <a:cubicBezTo>
                    <a:pt x="316" y="390"/>
                    <a:pt x="313" y="389"/>
                    <a:pt x="311" y="388"/>
                  </a:cubicBezTo>
                  <a:cubicBezTo>
                    <a:pt x="309" y="388"/>
                    <a:pt x="308" y="388"/>
                    <a:pt x="307" y="388"/>
                  </a:cubicBezTo>
                  <a:cubicBezTo>
                    <a:pt x="305" y="388"/>
                    <a:pt x="304" y="388"/>
                    <a:pt x="303" y="388"/>
                  </a:cubicBezTo>
                  <a:cubicBezTo>
                    <a:pt x="300" y="387"/>
                    <a:pt x="298" y="387"/>
                    <a:pt x="296" y="387"/>
                  </a:cubicBezTo>
                  <a:cubicBezTo>
                    <a:pt x="293" y="386"/>
                    <a:pt x="291" y="386"/>
                    <a:pt x="288" y="386"/>
                  </a:cubicBezTo>
                  <a:cubicBezTo>
                    <a:pt x="287" y="385"/>
                    <a:pt x="286" y="384"/>
                    <a:pt x="284" y="384"/>
                  </a:cubicBezTo>
                  <a:cubicBezTo>
                    <a:pt x="285" y="385"/>
                    <a:pt x="284" y="385"/>
                    <a:pt x="284" y="385"/>
                  </a:cubicBezTo>
                  <a:cubicBezTo>
                    <a:pt x="283" y="384"/>
                    <a:pt x="283" y="384"/>
                    <a:pt x="282" y="383"/>
                  </a:cubicBezTo>
                  <a:cubicBezTo>
                    <a:pt x="281" y="383"/>
                    <a:pt x="281" y="383"/>
                    <a:pt x="280" y="383"/>
                  </a:cubicBezTo>
                  <a:cubicBezTo>
                    <a:pt x="279" y="382"/>
                    <a:pt x="278" y="382"/>
                    <a:pt x="276" y="382"/>
                  </a:cubicBezTo>
                  <a:cubicBezTo>
                    <a:pt x="275" y="382"/>
                    <a:pt x="273" y="382"/>
                    <a:pt x="272" y="380"/>
                  </a:cubicBezTo>
                  <a:cubicBezTo>
                    <a:pt x="270" y="381"/>
                    <a:pt x="269" y="380"/>
                    <a:pt x="267" y="380"/>
                  </a:cubicBezTo>
                  <a:cubicBezTo>
                    <a:pt x="265" y="379"/>
                    <a:pt x="264" y="379"/>
                    <a:pt x="262" y="378"/>
                  </a:cubicBezTo>
                  <a:cubicBezTo>
                    <a:pt x="260" y="377"/>
                    <a:pt x="258" y="377"/>
                    <a:pt x="257" y="376"/>
                  </a:cubicBezTo>
                  <a:cubicBezTo>
                    <a:pt x="255" y="376"/>
                    <a:pt x="254" y="376"/>
                    <a:pt x="252" y="376"/>
                  </a:cubicBezTo>
                  <a:cubicBezTo>
                    <a:pt x="254" y="377"/>
                    <a:pt x="255" y="375"/>
                    <a:pt x="256" y="377"/>
                  </a:cubicBezTo>
                  <a:cubicBezTo>
                    <a:pt x="254" y="378"/>
                    <a:pt x="252" y="377"/>
                    <a:pt x="250" y="376"/>
                  </a:cubicBezTo>
                  <a:cubicBezTo>
                    <a:pt x="248" y="376"/>
                    <a:pt x="246" y="375"/>
                    <a:pt x="243" y="374"/>
                  </a:cubicBezTo>
                  <a:cubicBezTo>
                    <a:pt x="243" y="374"/>
                    <a:pt x="243" y="374"/>
                    <a:pt x="243" y="375"/>
                  </a:cubicBezTo>
                  <a:cubicBezTo>
                    <a:pt x="241" y="375"/>
                    <a:pt x="236" y="373"/>
                    <a:pt x="236" y="371"/>
                  </a:cubicBezTo>
                  <a:cubicBezTo>
                    <a:pt x="234" y="371"/>
                    <a:pt x="232" y="370"/>
                    <a:pt x="230" y="368"/>
                  </a:cubicBezTo>
                  <a:cubicBezTo>
                    <a:pt x="229" y="368"/>
                    <a:pt x="227" y="367"/>
                    <a:pt x="226" y="366"/>
                  </a:cubicBezTo>
                  <a:cubicBezTo>
                    <a:pt x="225" y="365"/>
                    <a:pt x="224" y="365"/>
                    <a:pt x="223" y="364"/>
                  </a:cubicBezTo>
                  <a:cubicBezTo>
                    <a:pt x="223" y="363"/>
                    <a:pt x="222" y="363"/>
                    <a:pt x="222" y="363"/>
                  </a:cubicBezTo>
                  <a:cubicBezTo>
                    <a:pt x="222" y="363"/>
                    <a:pt x="222" y="362"/>
                    <a:pt x="222" y="361"/>
                  </a:cubicBezTo>
                  <a:cubicBezTo>
                    <a:pt x="221" y="362"/>
                    <a:pt x="219" y="361"/>
                    <a:pt x="218" y="360"/>
                  </a:cubicBezTo>
                  <a:cubicBezTo>
                    <a:pt x="217" y="359"/>
                    <a:pt x="215" y="357"/>
                    <a:pt x="214" y="358"/>
                  </a:cubicBezTo>
                  <a:cubicBezTo>
                    <a:pt x="213" y="355"/>
                    <a:pt x="209" y="354"/>
                    <a:pt x="208" y="351"/>
                  </a:cubicBezTo>
                  <a:cubicBezTo>
                    <a:pt x="206" y="352"/>
                    <a:pt x="203" y="349"/>
                    <a:pt x="201" y="348"/>
                  </a:cubicBezTo>
                  <a:cubicBezTo>
                    <a:pt x="201" y="348"/>
                    <a:pt x="201" y="349"/>
                    <a:pt x="201" y="349"/>
                  </a:cubicBezTo>
                  <a:cubicBezTo>
                    <a:pt x="200" y="348"/>
                    <a:pt x="200" y="349"/>
                    <a:pt x="199" y="349"/>
                  </a:cubicBezTo>
                  <a:cubicBezTo>
                    <a:pt x="196" y="347"/>
                    <a:pt x="197" y="346"/>
                    <a:pt x="195" y="345"/>
                  </a:cubicBezTo>
                  <a:cubicBezTo>
                    <a:pt x="196" y="345"/>
                    <a:pt x="197" y="344"/>
                    <a:pt x="196" y="344"/>
                  </a:cubicBezTo>
                  <a:cubicBezTo>
                    <a:pt x="195" y="345"/>
                    <a:pt x="194" y="345"/>
                    <a:pt x="193" y="344"/>
                  </a:cubicBezTo>
                  <a:cubicBezTo>
                    <a:pt x="192" y="344"/>
                    <a:pt x="191" y="343"/>
                    <a:pt x="191" y="343"/>
                  </a:cubicBezTo>
                  <a:cubicBezTo>
                    <a:pt x="190" y="342"/>
                    <a:pt x="189" y="341"/>
                    <a:pt x="189" y="341"/>
                  </a:cubicBezTo>
                  <a:cubicBezTo>
                    <a:pt x="189" y="342"/>
                    <a:pt x="188" y="339"/>
                    <a:pt x="187" y="340"/>
                  </a:cubicBezTo>
                  <a:cubicBezTo>
                    <a:pt x="186" y="340"/>
                    <a:pt x="187" y="341"/>
                    <a:pt x="187" y="342"/>
                  </a:cubicBezTo>
                  <a:cubicBezTo>
                    <a:pt x="188" y="342"/>
                    <a:pt x="188" y="342"/>
                    <a:pt x="189" y="342"/>
                  </a:cubicBezTo>
                  <a:cubicBezTo>
                    <a:pt x="190" y="344"/>
                    <a:pt x="190" y="345"/>
                    <a:pt x="191" y="347"/>
                  </a:cubicBezTo>
                  <a:cubicBezTo>
                    <a:pt x="190" y="346"/>
                    <a:pt x="189" y="345"/>
                    <a:pt x="189" y="346"/>
                  </a:cubicBezTo>
                  <a:cubicBezTo>
                    <a:pt x="192" y="349"/>
                    <a:pt x="193" y="349"/>
                    <a:pt x="196" y="352"/>
                  </a:cubicBezTo>
                  <a:cubicBezTo>
                    <a:pt x="196" y="353"/>
                    <a:pt x="197" y="353"/>
                    <a:pt x="197" y="354"/>
                  </a:cubicBezTo>
                  <a:cubicBezTo>
                    <a:pt x="198" y="355"/>
                    <a:pt x="199" y="355"/>
                    <a:pt x="201" y="356"/>
                  </a:cubicBezTo>
                  <a:cubicBezTo>
                    <a:pt x="201" y="357"/>
                    <a:pt x="202" y="358"/>
                    <a:pt x="204" y="359"/>
                  </a:cubicBezTo>
                  <a:cubicBezTo>
                    <a:pt x="205" y="361"/>
                    <a:pt x="207" y="362"/>
                    <a:pt x="208" y="363"/>
                  </a:cubicBezTo>
                  <a:cubicBezTo>
                    <a:pt x="210" y="364"/>
                    <a:pt x="213" y="365"/>
                    <a:pt x="213" y="367"/>
                  </a:cubicBezTo>
                  <a:cubicBezTo>
                    <a:pt x="214" y="368"/>
                    <a:pt x="214" y="367"/>
                    <a:pt x="215" y="367"/>
                  </a:cubicBezTo>
                  <a:cubicBezTo>
                    <a:pt x="216" y="368"/>
                    <a:pt x="214" y="369"/>
                    <a:pt x="215" y="369"/>
                  </a:cubicBezTo>
                  <a:cubicBezTo>
                    <a:pt x="216" y="369"/>
                    <a:pt x="217" y="370"/>
                    <a:pt x="218" y="370"/>
                  </a:cubicBezTo>
                  <a:cubicBezTo>
                    <a:pt x="218" y="371"/>
                    <a:pt x="221" y="372"/>
                    <a:pt x="221" y="374"/>
                  </a:cubicBezTo>
                  <a:cubicBezTo>
                    <a:pt x="219" y="373"/>
                    <a:pt x="216" y="372"/>
                    <a:pt x="217" y="374"/>
                  </a:cubicBezTo>
                  <a:cubicBezTo>
                    <a:pt x="221" y="373"/>
                    <a:pt x="227" y="377"/>
                    <a:pt x="227" y="381"/>
                  </a:cubicBezTo>
                  <a:cubicBezTo>
                    <a:pt x="229" y="381"/>
                    <a:pt x="227" y="379"/>
                    <a:pt x="228" y="380"/>
                  </a:cubicBezTo>
                  <a:cubicBezTo>
                    <a:pt x="229" y="381"/>
                    <a:pt x="230" y="382"/>
                    <a:pt x="230" y="383"/>
                  </a:cubicBezTo>
                  <a:cubicBezTo>
                    <a:pt x="229" y="383"/>
                    <a:pt x="228" y="383"/>
                    <a:pt x="228" y="383"/>
                  </a:cubicBezTo>
                  <a:cubicBezTo>
                    <a:pt x="226" y="385"/>
                    <a:pt x="230" y="386"/>
                    <a:pt x="233" y="388"/>
                  </a:cubicBezTo>
                  <a:cubicBezTo>
                    <a:pt x="231" y="389"/>
                    <a:pt x="230" y="388"/>
                    <a:pt x="228" y="387"/>
                  </a:cubicBezTo>
                  <a:cubicBezTo>
                    <a:pt x="226" y="386"/>
                    <a:pt x="224" y="385"/>
                    <a:pt x="222" y="383"/>
                  </a:cubicBezTo>
                  <a:cubicBezTo>
                    <a:pt x="221" y="384"/>
                    <a:pt x="222" y="384"/>
                    <a:pt x="223" y="385"/>
                  </a:cubicBezTo>
                  <a:cubicBezTo>
                    <a:pt x="221" y="385"/>
                    <a:pt x="219" y="384"/>
                    <a:pt x="217" y="382"/>
                  </a:cubicBezTo>
                  <a:cubicBezTo>
                    <a:pt x="215" y="381"/>
                    <a:pt x="214" y="379"/>
                    <a:pt x="212" y="380"/>
                  </a:cubicBezTo>
                  <a:cubicBezTo>
                    <a:pt x="213" y="380"/>
                    <a:pt x="214" y="381"/>
                    <a:pt x="215" y="383"/>
                  </a:cubicBezTo>
                  <a:cubicBezTo>
                    <a:pt x="211" y="380"/>
                    <a:pt x="208" y="378"/>
                    <a:pt x="205" y="376"/>
                  </a:cubicBezTo>
                  <a:cubicBezTo>
                    <a:pt x="203" y="374"/>
                    <a:pt x="200" y="372"/>
                    <a:pt x="196" y="369"/>
                  </a:cubicBezTo>
                  <a:cubicBezTo>
                    <a:pt x="196" y="369"/>
                    <a:pt x="197" y="369"/>
                    <a:pt x="197" y="369"/>
                  </a:cubicBezTo>
                  <a:cubicBezTo>
                    <a:pt x="195" y="368"/>
                    <a:pt x="194" y="368"/>
                    <a:pt x="192" y="367"/>
                  </a:cubicBezTo>
                  <a:cubicBezTo>
                    <a:pt x="192" y="366"/>
                    <a:pt x="192" y="366"/>
                    <a:pt x="192" y="365"/>
                  </a:cubicBezTo>
                  <a:cubicBezTo>
                    <a:pt x="192" y="366"/>
                    <a:pt x="191" y="365"/>
                    <a:pt x="191" y="365"/>
                  </a:cubicBezTo>
                  <a:cubicBezTo>
                    <a:pt x="190" y="365"/>
                    <a:pt x="192" y="366"/>
                    <a:pt x="191" y="367"/>
                  </a:cubicBezTo>
                  <a:cubicBezTo>
                    <a:pt x="190" y="366"/>
                    <a:pt x="188" y="365"/>
                    <a:pt x="187" y="364"/>
                  </a:cubicBezTo>
                  <a:cubicBezTo>
                    <a:pt x="185" y="362"/>
                    <a:pt x="184" y="361"/>
                    <a:pt x="182" y="360"/>
                  </a:cubicBezTo>
                  <a:cubicBezTo>
                    <a:pt x="181" y="358"/>
                    <a:pt x="179" y="357"/>
                    <a:pt x="179" y="355"/>
                  </a:cubicBezTo>
                  <a:cubicBezTo>
                    <a:pt x="177" y="356"/>
                    <a:pt x="178" y="357"/>
                    <a:pt x="176" y="356"/>
                  </a:cubicBezTo>
                  <a:cubicBezTo>
                    <a:pt x="176" y="354"/>
                    <a:pt x="175" y="352"/>
                    <a:pt x="178" y="353"/>
                  </a:cubicBezTo>
                  <a:cubicBezTo>
                    <a:pt x="178" y="353"/>
                    <a:pt x="178" y="352"/>
                    <a:pt x="178" y="352"/>
                  </a:cubicBezTo>
                  <a:cubicBezTo>
                    <a:pt x="177" y="353"/>
                    <a:pt x="175" y="350"/>
                    <a:pt x="173" y="349"/>
                  </a:cubicBezTo>
                  <a:cubicBezTo>
                    <a:pt x="172" y="350"/>
                    <a:pt x="169" y="347"/>
                    <a:pt x="170" y="346"/>
                  </a:cubicBezTo>
                  <a:cubicBezTo>
                    <a:pt x="169" y="347"/>
                    <a:pt x="168" y="346"/>
                    <a:pt x="167" y="345"/>
                  </a:cubicBezTo>
                  <a:cubicBezTo>
                    <a:pt x="167" y="342"/>
                    <a:pt x="169" y="345"/>
                    <a:pt x="169" y="344"/>
                  </a:cubicBezTo>
                  <a:cubicBezTo>
                    <a:pt x="168" y="343"/>
                    <a:pt x="167" y="341"/>
                    <a:pt x="166" y="341"/>
                  </a:cubicBezTo>
                  <a:cubicBezTo>
                    <a:pt x="168" y="344"/>
                    <a:pt x="164" y="339"/>
                    <a:pt x="165" y="342"/>
                  </a:cubicBezTo>
                  <a:cubicBezTo>
                    <a:pt x="165" y="343"/>
                    <a:pt x="165" y="342"/>
                    <a:pt x="167" y="343"/>
                  </a:cubicBezTo>
                  <a:cubicBezTo>
                    <a:pt x="166" y="344"/>
                    <a:pt x="165" y="344"/>
                    <a:pt x="164" y="343"/>
                  </a:cubicBezTo>
                  <a:cubicBezTo>
                    <a:pt x="163" y="341"/>
                    <a:pt x="164" y="340"/>
                    <a:pt x="164" y="340"/>
                  </a:cubicBezTo>
                  <a:cubicBezTo>
                    <a:pt x="163" y="339"/>
                    <a:pt x="162" y="336"/>
                    <a:pt x="160" y="336"/>
                  </a:cubicBezTo>
                  <a:cubicBezTo>
                    <a:pt x="162" y="337"/>
                    <a:pt x="162" y="338"/>
                    <a:pt x="163" y="339"/>
                  </a:cubicBezTo>
                  <a:cubicBezTo>
                    <a:pt x="163" y="340"/>
                    <a:pt x="163" y="341"/>
                    <a:pt x="162" y="341"/>
                  </a:cubicBezTo>
                  <a:cubicBezTo>
                    <a:pt x="161" y="339"/>
                    <a:pt x="163" y="340"/>
                    <a:pt x="162" y="339"/>
                  </a:cubicBezTo>
                  <a:cubicBezTo>
                    <a:pt x="161" y="338"/>
                    <a:pt x="158" y="336"/>
                    <a:pt x="160" y="335"/>
                  </a:cubicBezTo>
                  <a:cubicBezTo>
                    <a:pt x="158" y="334"/>
                    <a:pt x="158" y="335"/>
                    <a:pt x="158" y="336"/>
                  </a:cubicBezTo>
                  <a:cubicBezTo>
                    <a:pt x="156" y="334"/>
                    <a:pt x="157" y="334"/>
                    <a:pt x="158" y="334"/>
                  </a:cubicBezTo>
                  <a:cubicBezTo>
                    <a:pt x="157" y="333"/>
                    <a:pt x="158" y="333"/>
                    <a:pt x="157" y="332"/>
                  </a:cubicBezTo>
                  <a:cubicBezTo>
                    <a:pt x="156" y="332"/>
                    <a:pt x="157" y="334"/>
                    <a:pt x="156" y="334"/>
                  </a:cubicBezTo>
                  <a:cubicBezTo>
                    <a:pt x="155" y="333"/>
                    <a:pt x="156" y="332"/>
                    <a:pt x="156" y="332"/>
                  </a:cubicBezTo>
                  <a:cubicBezTo>
                    <a:pt x="154" y="330"/>
                    <a:pt x="153" y="330"/>
                    <a:pt x="152" y="328"/>
                  </a:cubicBezTo>
                  <a:cubicBezTo>
                    <a:pt x="152" y="326"/>
                    <a:pt x="149" y="325"/>
                    <a:pt x="150" y="322"/>
                  </a:cubicBezTo>
                  <a:cubicBezTo>
                    <a:pt x="149" y="323"/>
                    <a:pt x="149" y="324"/>
                    <a:pt x="148" y="323"/>
                  </a:cubicBezTo>
                  <a:cubicBezTo>
                    <a:pt x="148" y="322"/>
                    <a:pt x="149" y="322"/>
                    <a:pt x="148" y="321"/>
                  </a:cubicBezTo>
                  <a:cubicBezTo>
                    <a:pt x="148" y="321"/>
                    <a:pt x="147" y="322"/>
                    <a:pt x="147" y="321"/>
                  </a:cubicBezTo>
                  <a:cubicBezTo>
                    <a:pt x="147" y="321"/>
                    <a:pt x="147" y="320"/>
                    <a:pt x="146" y="320"/>
                  </a:cubicBezTo>
                  <a:cubicBezTo>
                    <a:pt x="147" y="320"/>
                    <a:pt x="147" y="321"/>
                    <a:pt x="148" y="320"/>
                  </a:cubicBezTo>
                  <a:cubicBezTo>
                    <a:pt x="143" y="315"/>
                    <a:pt x="142" y="314"/>
                    <a:pt x="142" y="309"/>
                  </a:cubicBezTo>
                  <a:cubicBezTo>
                    <a:pt x="140" y="309"/>
                    <a:pt x="139" y="306"/>
                    <a:pt x="139" y="305"/>
                  </a:cubicBezTo>
                  <a:cubicBezTo>
                    <a:pt x="138" y="306"/>
                    <a:pt x="137" y="305"/>
                    <a:pt x="137" y="305"/>
                  </a:cubicBezTo>
                  <a:cubicBezTo>
                    <a:pt x="138" y="307"/>
                    <a:pt x="137" y="306"/>
                    <a:pt x="136" y="307"/>
                  </a:cubicBezTo>
                  <a:cubicBezTo>
                    <a:pt x="137" y="308"/>
                    <a:pt x="138" y="309"/>
                    <a:pt x="138" y="311"/>
                  </a:cubicBezTo>
                  <a:cubicBezTo>
                    <a:pt x="139" y="310"/>
                    <a:pt x="140" y="312"/>
                    <a:pt x="141" y="313"/>
                  </a:cubicBezTo>
                  <a:cubicBezTo>
                    <a:pt x="140" y="313"/>
                    <a:pt x="141" y="315"/>
                    <a:pt x="141" y="315"/>
                  </a:cubicBezTo>
                  <a:cubicBezTo>
                    <a:pt x="141" y="315"/>
                    <a:pt x="144" y="318"/>
                    <a:pt x="144" y="319"/>
                  </a:cubicBezTo>
                  <a:cubicBezTo>
                    <a:pt x="143" y="319"/>
                    <a:pt x="142" y="315"/>
                    <a:pt x="141" y="317"/>
                  </a:cubicBezTo>
                  <a:cubicBezTo>
                    <a:pt x="143" y="319"/>
                    <a:pt x="142" y="319"/>
                    <a:pt x="141" y="318"/>
                  </a:cubicBezTo>
                  <a:cubicBezTo>
                    <a:pt x="144" y="324"/>
                    <a:pt x="144" y="324"/>
                    <a:pt x="148" y="328"/>
                  </a:cubicBezTo>
                  <a:cubicBezTo>
                    <a:pt x="148" y="329"/>
                    <a:pt x="146" y="328"/>
                    <a:pt x="146" y="329"/>
                  </a:cubicBezTo>
                  <a:cubicBezTo>
                    <a:pt x="148" y="329"/>
                    <a:pt x="149" y="333"/>
                    <a:pt x="150" y="335"/>
                  </a:cubicBezTo>
                  <a:cubicBezTo>
                    <a:pt x="150" y="335"/>
                    <a:pt x="149" y="333"/>
                    <a:pt x="149" y="334"/>
                  </a:cubicBezTo>
                  <a:cubicBezTo>
                    <a:pt x="149" y="335"/>
                    <a:pt x="150" y="335"/>
                    <a:pt x="150" y="336"/>
                  </a:cubicBezTo>
                  <a:cubicBezTo>
                    <a:pt x="149" y="335"/>
                    <a:pt x="149" y="336"/>
                    <a:pt x="149" y="337"/>
                  </a:cubicBezTo>
                  <a:cubicBezTo>
                    <a:pt x="151" y="337"/>
                    <a:pt x="151" y="336"/>
                    <a:pt x="151" y="336"/>
                  </a:cubicBezTo>
                  <a:cubicBezTo>
                    <a:pt x="153" y="338"/>
                    <a:pt x="155" y="341"/>
                    <a:pt x="156" y="343"/>
                  </a:cubicBezTo>
                  <a:cubicBezTo>
                    <a:pt x="157" y="346"/>
                    <a:pt x="159" y="348"/>
                    <a:pt x="158" y="350"/>
                  </a:cubicBezTo>
                  <a:cubicBezTo>
                    <a:pt x="157" y="347"/>
                    <a:pt x="154" y="347"/>
                    <a:pt x="154" y="344"/>
                  </a:cubicBezTo>
                  <a:cubicBezTo>
                    <a:pt x="153" y="345"/>
                    <a:pt x="152" y="344"/>
                    <a:pt x="152" y="345"/>
                  </a:cubicBezTo>
                  <a:cubicBezTo>
                    <a:pt x="154" y="348"/>
                    <a:pt x="156" y="349"/>
                    <a:pt x="158" y="353"/>
                  </a:cubicBezTo>
                  <a:cubicBezTo>
                    <a:pt x="157" y="353"/>
                    <a:pt x="157" y="353"/>
                    <a:pt x="158" y="354"/>
                  </a:cubicBezTo>
                  <a:cubicBezTo>
                    <a:pt x="158" y="354"/>
                    <a:pt x="158" y="353"/>
                    <a:pt x="159" y="354"/>
                  </a:cubicBezTo>
                  <a:cubicBezTo>
                    <a:pt x="158" y="354"/>
                    <a:pt x="158" y="354"/>
                    <a:pt x="159" y="355"/>
                  </a:cubicBezTo>
                  <a:cubicBezTo>
                    <a:pt x="159" y="355"/>
                    <a:pt x="161" y="356"/>
                    <a:pt x="161" y="357"/>
                  </a:cubicBezTo>
                  <a:cubicBezTo>
                    <a:pt x="158" y="355"/>
                    <a:pt x="159" y="358"/>
                    <a:pt x="157" y="357"/>
                  </a:cubicBezTo>
                  <a:cubicBezTo>
                    <a:pt x="156" y="355"/>
                    <a:pt x="158" y="354"/>
                    <a:pt x="156" y="354"/>
                  </a:cubicBezTo>
                  <a:cubicBezTo>
                    <a:pt x="157" y="355"/>
                    <a:pt x="155" y="354"/>
                    <a:pt x="156" y="356"/>
                  </a:cubicBezTo>
                  <a:cubicBezTo>
                    <a:pt x="156" y="355"/>
                    <a:pt x="153" y="354"/>
                    <a:pt x="153" y="353"/>
                  </a:cubicBezTo>
                  <a:cubicBezTo>
                    <a:pt x="155" y="353"/>
                    <a:pt x="154" y="352"/>
                    <a:pt x="154" y="351"/>
                  </a:cubicBezTo>
                  <a:cubicBezTo>
                    <a:pt x="154" y="352"/>
                    <a:pt x="153" y="352"/>
                    <a:pt x="152" y="353"/>
                  </a:cubicBezTo>
                  <a:cubicBezTo>
                    <a:pt x="151" y="352"/>
                    <a:pt x="150" y="350"/>
                    <a:pt x="149" y="350"/>
                  </a:cubicBezTo>
                  <a:cubicBezTo>
                    <a:pt x="149" y="349"/>
                    <a:pt x="148" y="348"/>
                    <a:pt x="148" y="347"/>
                  </a:cubicBezTo>
                  <a:cubicBezTo>
                    <a:pt x="149" y="348"/>
                    <a:pt x="149" y="347"/>
                    <a:pt x="150" y="347"/>
                  </a:cubicBezTo>
                  <a:cubicBezTo>
                    <a:pt x="149" y="345"/>
                    <a:pt x="149" y="348"/>
                    <a:pt x="148" y="346"/>
                  </a:cubicBezTo>
                  <a:cubicBezTo>
                    <a:pt x="148" y="346"/>
                    <a:pt x="147" y="345"/>
                    <a:pt x="146" y="345"/>
                  </a:cubicBezTo>
                  <a:cubicBezTo>
                    <a:pt x="147" y="346"/>
                    <a:pt x="148" y="346"/>
                    <a:pt x="148" y="347"/>
                  </a:cubicBezTo>
                  <a:cubicBezTo>
                    <a:pt x="147" y="346"/>
                    <a:pt x="146" y="346"/>
                    <a:pt x="145" y="345"/>
                  </a:cubicBezTo>
                  <a:cubicBezTo>
                    <a:pt x="146" y="344"/>
                    <a:pt x="145" y="343"/>
                    <a:pt x="146" y="342"/>
                  </a:cubicBezTo>
                  <a:cubicBezTo>
                    <a:pt x="147" y="344"/>
                    <a:pt x="147" y="342"/>
                    <a:pt x="147" y="342"/>
                  </a:cubicBezTo>
                  <a:cubicBezTo>
                    <a:pt x="146" y="342"/>
                    <a:pt x="144" y="339"/>
                    <a:pt x="145" y="341"/>
                  </a:cubicBezTo>
                  <a:cubicBezTo>
                    <a:pt x="145" y="341"/>
                    <a:pt x="146" y="342"/>
                    <a:pt x="146" y="342"/>
                  </a:cubicBezTo>
                  <a:cubicBezTo>
                    <a:pt x="145" y="341"/>
                    <a:pt x="145" y="343"/>
                    <a:pt x="144" y="342"/>
                  </a:cubicBezTo>
                  <a:cubicBezTo>
                    <a:pt x="144" y="341"/>
                    <a:pt x="143" y="340"/>
                    <a:pt x="143" y="339"/>
                  </a:cubicBezTo>
                  <a:cubicBezTo>
                    <a:pt x="143" y="339"/>
                    <a:pt x="144" y="340"/>
                    <a:pt x="145" y="340"/>
                  </a:cubicBezTo>
                  <a:cubicBezTo>
                    <a:pt x="144" y="338"/>
                    <a:pt x="140" y="337"/>
                    <a:pt x="141" y="335"/>
                  </a:cubicBezTo>
                  <a:cubicBezTo>
                    <a:pt x="142" y="336"/>
                    <a:pt x="143" y="338"/>
                    <a:pt x="143" y="337"/>
                  </a:cubicBezTo>
                  <a:cubicBezTo>
                    <a:pt x="143" y="335"/>
                    <a:pt x="141" y="334"/>
                    <a:pt x="140" y="332"/>
                  </a:cubicBezTo>
                  <a:cubicBezTo>
                    <a:pt x="140" y="332"/>
                    <a:pt x="139" y="332"/>
                    <a:pt x="139" y="332"/>
                  </a:cubicBezTo>
                  <a:cubicBezTo>
                    <a:pt x="139" y="331"/>
                    <a:pt x="138" y="329"/>
                    <a:pt x="137" y="328"/>
                  </a:cubicBezTo>
                  <a:cubicBezTo>
                    <a:pt x="137" y="327"/>
                    <a:pt x="138" y="328"/>
                    <a:pt x="138" y="327"/>
                  </a:cubicBezTo>
                  <a:cubicBezTo>
                    <a:pt x="137" y="327"/>
                    <a:pt x="135" y="324"/>
                    <a:pt x="135" y="325"/>
                  </a:cubicBezTo>
                  <a:cubicBezTo>
                    <a:pt x="135" y="325"/>
                    <a:pt x="136" y="326"/>
                    <a:pt x="135" y="326"/>
                  </a:cubicBezTo>
                  <a:cubicBezTo>
                    <a:pt x="134" y="325"/>
                    <a:pt x="135" y="325"/>
                    <a:pt x="133" y="323"/>
                  </a:cubicBezTo>
                  <a:cubicBezTo>
                    <a:pt x="132" y="323"/>
                    <a:pt x="134" y="325"/>
                    <a:pt x="134" y="326"/>
                  </a:cubicBezTo>
                  <a:cubicBezTo>
                    <a:pt x="132" y="323"/>
                    <a:pt x="133" y="326"/>
                    <a:pt x="133" y="326"/>
                  </a:cubicBezTo>
                  <a:cubicBezTo>
                    <a:pt x="131" y="326"/>
                    <a:pt x="132" y="323"/>
                    <a:pt x="132" y="323"/>
                  </a:cubicBezTo>
                  <a:cubicBezTo>
                    <a:pt x="131" y="324"/>
                    <a:pt x="129" y="323"/>
                    <a:pt x="130" y="325"/>
                  </a:cubicBezTo>
                  <a:cubicBezTo>
                    <a:pt x="132" y="325"/>
                    <a:pt x="131" y="327"/>
                    <a:pt x="133" y="328"/>
                  </a:cubicBezTo>
                  <a:cubicBezTo>
                    <a:pt x="133" y="328"/>
                    <a:pt x="132" y="329"/>
                    <a:pt x="133" y="329"/>
                  </a:cubicBezTo>
                  <a:cubicBezTo>
                    <a:pt x="134" y="330"/>
                    <a:pt x="133" y="328"/>
                    <a:pt x="135" y="329"/>
                  </a:cubicBezTo>
                  <a:cubicBezTo>
                    <a:pt x="137" y="334"/>
                    <a:pt x="133" y="333"/>
                    <a:pt x="131" y="329"/>
                  </a:cubicBezTo>
                  <a:cubicBezTo>
                    <a:pt x="132" y="331"/>
                    <a:pt x="132" y="331"/>
                    <a:pt x="133" y="332"/>
                  </a:cubicBezTo>
                  <a:cubicBezTo>
                    <a:pt x="131" y="331"/>
                    <a:pt x="133" y="334"/>
                    <a:pt x="133" y="335"/>
                  </a:cubicBezTo>
                  <a:cubicBezTo>
                    <a:pt x="132" y="334"/>
                    <a:pt x="130" y="330"/>
                    <a:pt x="129" y="330"/>
                  </a:cubicBezTo>
                  <a:cubicBezTo>
                    <a:pt x="131" y="333"/>
                    <a:pt x="133" y="336"/>
                    <a:pt x="134" y="337"/>
                  </a:cubicBezTo>
                  <a:cubicBezTo>
                    <a:pt x="133" y="337"/>
                    <a:pt x="131" y="336"/>
                    <a:pt x="130" y="334"/>
                  </a:cubicBezTo>
                  <a:cubicBezTo>
                    <a:pt x="129" y="332"/>
                    <a:pt x="128" y="331"/>
                    <a:pt x="126" y="329"/>
                  </a:cubicBezTo>
                  <a:cubicBezTo>
                    <a:pt x="127" y="329"/>
                    <a:pt x="127" y="328"/>
                    <a:pt x="126" y="327"/>
                  </a:cubicBezTo>
                  <a:cubicBezTo>
                    <a:pt x="125" y="327"/>
                    <a:pt x="124" y="324"/>
                    <a:pt x="122" y="323"/>
                  </a:cubicBezTo>
                  <a:cubicBezTo>
                    <a:pt x="123" y="322"/>
                    <a:pt x="121" y="319"/>
                    <a:pt x="120" y="318"/>
                  </a:cubicBezTo>
                  <a:cubicBezTo>
                    <a:pt x="120" y="319"/>
                    <a:pt x="119" y="320"/>
                    <a:pt x="120" y="321"/>
                  </a:cubicBezTo>
                  <a:cubicBezTo>
                    <a:pt x="119" y="320"/>
                    <a:pt x="121" y="320"/>
                    <a:pt x="121" y="321"/>
                  </a:cubicBezTo>
                  <a:cubicBezTo>
                    <a:pt x="122" y="322"/>
                    <a:pt x="122" y="322"/>
                    <a:pt x="122" y="322"/>
                  </a:cubicBezTo>
                  <a:cubicBezTo>
                    <a:pt x="122" y="324"/>
                    <a:pt x="124" y="325"/>
                    <a:pt x="123" y="327"/>
                  </a:cubicBezTo>
                  <a:cubicBezTo>
                    <a:pt x="124" y="326"/>
                    <a:pt x="124" y="326"/>
                    <a:pt x="124" y="325"/>
                  </a:cubicBezTo>
                  <a:cubicBezTo>
                    <a:pt x="127" y="331"/>
                    <a:pt x="128" y="333"/>
                    <a:pt x="130" y="336"/>
                  </a:cubicBezTo>
                  <a:cubicBezTo>
                    <a:pt x="133" y="338"/>
                    <a:pt x="137" y="343"/>
                    <a:pt x="138" y="346"/>
                  </a:cubicBezTo>
                  <a:cubicBezTo>
                    <a:pt x="138" y="346"/>
                    <a:pt x="138" y="345"/>
                    <a:pt x="138" y="346"/>
                  </a:cubicBezTo>
                  <a:cubicBezTo>
                    <a:pt x="138" y="347"/>
                    <a:pt x="140" y="348"/>
                    <a:pt x="142" y="350"/>
                  </a:cubicBezTo>
                  <a:cubicBezTo>
                    <a:pt x="141" y="350"/>
                    <a:pt x="141" y="351"/>
                    <a:pt x="142" y="352"/>
                  </a:cubicBezTo>
                  <a:cubicBezTo>
                    <a:pt x="143" y="350"/>
                    <a:pt x="144" y="354"/>
                    <a:pt x="144" y="354"/>
                  </a:cubicBezTo>
                  <a:cubicBezTo>
                    <a:pt x="144" y="354"/>
                    <a:pt x="145" y="354"/>
                    <a:pt x="145" y="354"/>
                  </a:cubicBezTo>
                  <a:cubicBezTo>
                    <a:pt x="145" y="355"/>
                    <a:pt x="142" y="353"/>
                    <a:pt x="143" y="354"/>
                  </a:cubicBezTo>
                  <a:cubicBezTo>
                    <a:pt x="144" y="354"/>
                    <a:pt x="145" y="356"/>
                    <a:pt x="145" y="356"/>
                  </a:cubicBezTo>
                  <a:cubicBezTo>
                    <a:pt x="145" y="355"/>
                    <a:pt x="145" y="354"/>
                    <a:pt x="145" y="354"/>
                  </a:cubicBezTo>
                  <a:cubicBezTo>
                    <a:pt x="149" y="357"/>
                    <a:pt x="149" y="357"/>
                    <a:pt x="149" y="357"/>
                  </a:cubicBezTo>
                  <a:cubicBezTo>
                    <a:pt x="149" y="356"/>
                    <a:pt x="150" y="356"/>
                    <a:pt x="149" y="354"/>
                  </a:cubicBezTo>
                  <a:cubicBezTo>
                    <a:pt x="148" y="355"/>
                    <a:pt x="149" y="356"/>
                    <a:pt x="148" y="356"/>
                  </a:cubicBezTo>
                  <a:cubicBezTo>
                    <a:pt x="147" y="355"/>
                    <a:pt x="145" y="352"/>
                    <a:pt x="146" y="352"/>
                  </a:cubicBezTo>
                  <a:cubicBezTo>
                    <a:pt x="145" y="352"/>
                    <a:pt x="142" y="346"/>
                    <a:pt x="143" y="349"/>
                  </a:cubicBezTo>
                  <a:cubicBezTo>
                    <a:pt x="142" y="348"/>
                    <a:pt x="141" y="347"/>
                    <a:pt x="141" y="347"/>
                  </a:cubicBezTo>
                  <a:cubicBezTo>
                    <a:pt x="142" y="346"/>
                    <a:pt x="143" y="346"/>
                    <a:pt x="143" y="346"/>
                  </a:cubicBezTo>
                  <a:cubicBezTo>
                    <a:pt x="142" y="344"/>
                    <a:pt x="142" y="343"/>
                    <a:pt x="142" y="342"/>
                  </a:cubicBezTo>
                  <a:cubicBezTo>
                    <a:pt x="142" y="343"/>
                    <a:pt x="142" y="342"/>
                    <a:pt x="143" y="343"/>
                  </a:cubicBezTo>
                  <a:cubicBezTo>
                    <a:pt x="144" y="344"/>
                    <a:pt x="145" y="344"/>
                    <a:pt x="145" y="345"/>
                  </a:cubicBezTo>
                  <a:cubicBezTo>
                    <a:pt x="144" y="345"/>
                    <a:pt x="143" y="343"/>
                    <a:pt x="143" y="344"/>
                  </a:cubicBezTo>
                  <a:cubicBezTo>
                    <a:pt x="144" y="345"/>
                    <a:pt x="144" y="346"/>
                    <a:pt x="145" y="348"/>
                  </a:cubicBezTo>
                  <a:cubicBezTo>
                    <a:pt x="146" y="347"/>
                    <a:pt x="148" y="349"/>
                    <a:pt x="150" y="351"/>
                  </a:cubicBezTo>
                  <a:cubicBezTo>
                    <a:pt x="151" y="352"/>
                    <a:pt x="152" y="354"/>
                    <a:pt x="151" y="354"/>
                  </a:cubicBezTo>
                  <a:cubicBezTo>
                    <a:pt x="153" y="355"/>
                    <a:pt x="154" y="356"/>
                    <a:pt x="153" y="354"/>
                  </a:cubicBezTo>
                  <a:cubicBezTo>
                    <a:pt x="154" y="356"/>
                    <a:pt x="157" y="359"/>
                    <a:pt x="157" y="357"/>
                  </a:cubicBezTo>
                  <a:cubicBezTo>
                    <a:pt x="157" y="358"/>
                    <a:pt x="158" y="359"/>
                    <a:pt x="158" y="359"/>
                  </a:cubicBezTo>
                  <a:cubicBezTo>
                    <a:pt x="157" y="360"/>
                    <a:pt x="155" y="357"/>
                    <a:pt x="155" y="358"/>
                  </a:cubicBezTo>
                  <a:cubicBezTo>
                    <a:pt x="155" y="358"/>
                    <a:pt x="156" y="359"/>
                    <a:pt x="156" y="360"/>
                  </a:cubicBezTo>
                  <a:cubicBezTo>
                    <a:pt x="157" y="360"/>
                    <a:pt x="158" y="361"/>
                    <a:pt x="158" y="361"/>
                  </a:cubicBezTo>
                  <a:cubicBezTo>
                    <a:pt x="157" y="360"/>
                    <a:pt x="157" y="362"/>
                    <a:pt x="155" y="360"/>
                  </a:cubicBezTo>
                  <a:cubicBezTo>
                    <a:pt x="157" y="361"/>
                    <a:pt x="155" y="359"/>
                    <a:pt x="154" y="358"/>
                  </a:cubicBezTo>
                  <a:cubicBezTo>
                    <a:pt x="155" y="359"/>
                    <a:pt x="155" y="357"/>
                    <a:pt x="153" y="356"/>
                  </a:cubicBezTo>
                  <a:cubicBezTo>
                    <a:pt x="154" y="358"/>
                    <a:pt x="153" y="358"/>
                    <a:pt x="151" y="357"/>
                  </a:cubicBezTo>
                  <a:cubicBezTo>
                    <a:pt x="153" y="358"/>
                    <a:pt x="154" y="359"/>
                    <a:pt x="155" y="361"/>
                  </a:cubicBezTo>
                  <a:cubicBezTo>
                    <a:pt x="156" y="362"/>
                    <a:pt x="157" y="363"/>
                    <a:pt x="158" y="364"/>
                  </a:cubicBezTo>
                  <a:cubicBezTo>
                    <a:pt x="157" y="363"/>
                    <a:pt x="160" y="365"/>
                    <a:pt x="160" y="365"/>
                  </a:cubicBezTo>
                  <a:cubicBezTo>
                    <a:pt x="164" y="367"/>
                    <a:pt x="164" y="369"/>
                    <a:pt x="167" y="372"/>
                  </a:cubicBezTo>
                  <a:cubicBezTo>
                    <a:pt x="166" y="371"/>
                    <a:pt x="167" y="374"/>
                    <a:pt x="166" y="373"/>
                  </a:cubicBezTo>
                  <a:cubicBezTo>
                    <a:pt x="167" y="372"/>
                    <a:pt x="163" y="369"/>
                    <a:pt x="163" y="369"/>
                  </a:cubicBezTo>
                  <a:cubicBezTo>
                    <a:pt x="163" y="370"/>
                    <a:pt x="163" y="370"/>
                    <a:pt x="162" y="370"/>
                  </a:cubicBezTo>
                  <a:cubicBezTo>
                    <a:pt x="167" y="373"/>
                    <a:pt x="166" y="376"/>
                    <a:pt x="162" y="372"/>
                  </a:cubicBezTo>
                  <a:cubicBezTo>
                    <a:pt x="162" y="372"/>
                    <a:pt x="162" y="371"/>
                    <a:pt x="162" y="371"/>
                  </a:cubicBezTo>
                  <a:cubicBezTo>
                    <a:pt x="161" y="370"/>
                    <a:pt x="160" y="368"/>
                    <a:pt x="159" y="369"/>
                  </a:cubicBezTo>
                  <a:cubicBezTo>
                    <a:pt x="163" y="372"/>
                    <a:pt x="159" y="371"/>
                    <a:pt x="161" y="374"/>
                  </a:cubicBezTo>
                  <a:cubicBezTo>
                    <a:pt x="162" y="374"/>
                    <a:pt x="162" y="373"/>
                    <a:pt x="164" y="374"/>
                  </a:cubicBezTo>
                  <a:cubicBezTo>
                    <a:pt x="164" y="375"/>
                    <a:pt x="162" y="375"/>
                    <a:pt x="163" y="376"/>
                  </a:cubicBezTo>
                  <a:cubicBezTo>
                    <a:pt x="165" y="377"/>
                    <a:pt x="164" y="376"/>
                    <a:pt x="165" y="376"/>
                  </a:cubicBezTo>
                  <a:cubicBezTo>
                    <a:pt x="167" y="377"/>
                    <a:pt x="168" y="379"/>
                    <a:pt x="165" y="378"/>
                  </a:cubicBezTo>
                  <a:cubicBezTo>
                    <a:pt x="167" y="379"/>
                    <a:pt x="167" y="380"/>
                    <a:pt x="167" y="380"/>
                  </a:cubicBezTo>
                  <a:cubicBezTo>
                    <a:pt x="167" y="380"/>
                    <a:pt x="167" y="380"/>
                    <a:pt x="166" y="380"/>
                  </a:cubicBezTo>
                  <a:cubicBezTo>
                    <a:pt x="164" y="378"/>
                    <a:pt x="162" y="376"/>
                    <a:pt x="160" y="374"/>
                  </a:cubicBezTo>
                  <a:cubicBezTo>
                    <a:pt x="159" y="373"/>
                    <a:pt x="157" y="371"/>
                    <a:pt x="156" y="369"/>
                  </a:cubicBezTo>
                  <a:cubicBezTo>
                    <a:pt x="157" y="370"/>
                    <a:pt x="157" y="372"/>
                    <a:pt x="156" y="371"/>
                  </a:cubicBezTo>
                  <a:cubicBezTo>
                    <a:pt x="155" y="370"/>
                    <a:pt x="154" y="369"/>
                    <a:pt x="154" y="368"/>
                  </a:cubicBezTo>
                  <a:cubicBezTo>
                    <a:pt x="154" y="369"/>
                    <a:pt x="154" y="368"/>
                    <a:pt x="153" y="367"/>
                  </a:cubicBezTo>
                  <a:cubicBezTo>
                    <a:pt x="152" y="367"/>
                    <a:pt x="153" y="368"/>
                    <a:pt x="152" y="368"/>
                  </a:cubicBezTo>
                  <a:cubicBezTo>
                    <a:pt x="149" y="366"/>
                    <a:pt x="147" y="364"/>
                    <a:pt x="146" y="362"/>
                  </a:cubicBezTo>
                  <a:cubicBezTo>
                    <a:pt x="148" y="363"/>
                    <a:pt x="147" y="360"/>
                    <a:pt x="147" y="359"/>
                  </a:cubicBezTo>
                  <a:cubicBezTo>
                    <a:pt x="149" y="360"/>
                    <a:pt x="150" y="362"/>
                    <a:pt x="152" y="364"/>
                  </a:cubicBezTo>
                  <a:cubicBezTo>
                    <a:pt x="153" y="366"/>
                    <a:pt x="155" y="368"/>
                    <a:pt x="156" y="368"/>
                  </a:cubicBezTo>
                  <a:cubicBezTo>
                    <a:pt x="156" y="367"/>
                    <a:pt x="153" y="365"/>
                    <a:pt x="153" y="364"/>
                  </a:cubicBezTo>
                  <a:cubicBezTo>
                    <a:pt x="156" y="367"/>
                    <a:pt x="156" y="369"/>
                    <a:pt x="158" y="371"/>
                  </a:cubicBezTo>
                  <a:cubicBezTo>
                    <a:pt x="159" y="370"/>
                    <a:pt x="157" y="368"/>
                    <a:pt x="156" y="366"/>
                  </a:cubicBezTo>
                  <a:cubicBezTo>
                    <a:pt x="157" y="364"/>
                    <a:pt x="160" y="369"/>
                    <a:pt x="163" y="368"/>
                  </a:cubicBezTo>
                  <a:cubicBezTo>
                    <a:pt x="160" y="366"/>
                    <a:pt x="157" y="365"/>
                    <a:pt x="155" y="364"/>
                  </a:cubicBezTo>
                  <a:cubicBezTo>
                    <a:pt x="154" y="361"/>
                    <a:pt x="153" y="360"/>
                    <a:pt x="151" y="357"/>
                  </a:cubicBezTo>
                  <a:cubicBezTo>
                    <a:pt x="151" y="359"/>
                    <a:pt x="152" y="358"/>
                    <a:pt x="150" y="359"/>
                  </a:cubicBezTo>
                  <a:cubicBezTo>
                    <a:pt x="151" y="360"/>
                    <a:pt x="152" y="360"/>
                    <a:pt x="152" y="360"/>
                  </a:cubicBezTo>
                  <a:cubicBezTo>
                    <a:pt x="151" y="360"/>
                    <a:pt x="149" y="358"/>
                    <a:pt x="148" y="359"/>
                  </a:cubicBezTo>
                  <a:cubicBezTo>
                    <a:pt x="148" y="357"/>
                    <a:pt x="148" y="357"/>
                    <a:pt x="146" y="356"/>
                  </a:cubicBezTo>
                  <a:cubicBezTo>
                    <a:pt x="146" y="356"/>
                    <a:pt x="148" y="359"/>
                    <a:pt x="145" y="358"/>
                  </a:cubicBezTo>
                  <a:cubicBezTo>
                    <a:pt x="144" y="356"/>
                    <a:pt x="145" y="358"/>
                    <a:pt x="143" y="356"/>
                  </a:cubicBezTo>
                  <a:cubicBezTo>
                    <a:pt x="142" y="354"/>
                    <a:pt x="144" y="355"/>
                    <a:pt x="142" y="353"/>
                  </a:cubicBezTo>
                  <a:cubicBezTo>
                    <a:pt x="142" y="354"/>
                    <a:pt x="139" y="352"/>
                    <a:pt x="139" y="350"/>
                  </a:cubicBezTo>
                  <a:cubicBezTo>
                    <a:pt x="139" y="350"/>
                    <a:pt x="140" y="352"/>
                    <a:pt x="140" y="350"/>
                  </a:cubicBezTo>
                  <a:cubicBezTo>
                    <a:pt x="138" y="350"/>
                    <a:pt x="137" y="347"/>
                    <a:pt x="136" y="348"/>
                  </a:cubicBezTo>
                  <a:cubicBezTo>
                    <a:pt x="135" y="345"/>
                    <a:pt x="133" y="346"/>
                    <a:pt x="132" y="342"/>
                  </a:cubicBezTo>
                  <a:cubicBezTo>
                    <a:pt x="131" y="342"/>
                    <a:pt x="132" y="343"/>
                    <a:pt x="131" y="343"/>
                  </a:cubicBezTo>
                  <a:cubicBezTo>
                    <a:pt x="131" y="341"/>
                    <a:pt x="128" y="341"/>
                    <a:pt x="128" y="339"/>
                  </a:cubicBezTo>
                  <a:cubicBezTo>
                    <a:pt x="128" y="339"/>
                    <a:pt x="129" y="340"/>
                    <a:pt x="129" y="340"/>
                  </a:cubicBezTo>
                  <a:cubicBezTo>
                    <a:pt x="127" y="337"/>
                    <a:pt x="130" y="339"/>
                    <a:pt x="129" y="337"/>
                  </a:cubicBezTo>
                  <a:cubicBezTo>
                    <a:pt x="126" y="338"/>
                    <a:pt x="121" y="330"/>
                    <a:pt x="125" y="330"/>
                  </a:cubicBezTo>
                  <a:cubicBezTo>
                    <a:pt x="125" y="331"/>
                    <a:pt x="127" y="333"/>
                    <a:pt x="126" y="331"/>
                  </a:cubicBezTo>
                  <a:cubicBezTo>
                    <a:pt x="126" y="332"/>
                    <a:pt x="125" y="330"/>
                    <a:pt x="125" y="330"/>
                  </a:cubicBezTo>
                  <a:cubicBezTo>
                    <a:pt x="123" y="329"/>
                    <a:pt x="122" y="329"/>
                    <a:pt x="121" y="327"/>
                  </a:cubicBezTo>
                  <a:cubicBezTo>
                    <a:pt x="121" y="327"/>
                    <a:pt x="123" y="328"/>
                    <a:pt x="123" y="326"/>
                  </a:cubicBezTo>
                  <a:cubicBezTo>
                    <a:pt x="121" y="327"/>
                    <a:pt x="121" y="324"/>
                    <a:pt x="121" y="323"/>
                  </a:cubicBezTo>
                  <a:cubicBezTo>
                    <a:pt x="120" y="324"/>
                    <a:pt x="119" y="323"/>
                    <a:pt x="118" y="322"/>
                  </a:cubicBezTo>
                  <a:cubicBezTo>
                    <a:pt x="118" y="323"/>
                    <a:pt x="119" y="326"/>
                    <a:pt x="118" y="325"/>
                  </a:cubicBezTo>
                  <a:cubicBezTo>
                    <a:pt x="117" y="323"/>
                    <a:pt x="118" y="323"/>
                    <a:pt x="117" y="322"/>
                  </a:cubicBezTo>
                  <a:cubicBezTo>
                    <a:pt x="118" y="321"/>
                    <a:pt x="118" y="321"/>
                    <a:pt x="118" y="321"/>
                  </a:cubicBezTo>
                  <a:cubicBezTo>
                    <a:pt x="116" y="320"/>
                    <a:pt x="115" y="318"/>
                    <a:pt x="114" y="316"/>
                  </a:cubicBezTo>
                  <a:cubicBezTo>
                    <a:pt x="113" y="315"/>
                    <a:pt x="112" y="312"/>
                    <a:pt x="111" y="310"/>
                  </a:cubicBezTo>
                  <a:cubicBezTo>
                    <a:pt x="110" y="310"/>
                    <a:pt x="110" y="308"/>
                    <a:pt x="109" y="308"/>
                  </a:cubicBezTo>
                  <a:cubicBezTo>
                    <a:pt x="109" y="308"/>
                    <a:pt x="110" y="311"/>
                    <a:pt x="109" y="309"/>
                  </a:cubicBezTo>
                  <a:cubicBezTo>
                    <a:pt x="108" y="307"/>
                    <a:pt x="109" y="306"/>
                    <a:pt x="107" y="304"/>
                  </a:cubicBezTo>
                  <a:cubicBezTo>
                    <a:pt x="108" y="304"/>
                    <a:pt x="108" y="303"/>
                    <a:pt x="107" y="302"/>
                  </a:cubicBezTo>
                  <a:cubicBezTo>
                    <a:pt x="106" y="303"/>
                    <a:pt x="106" y="300"/>
                    <a:pt x="106" y="302"/>
                  </a:cubicBezTo>
                  <a:cubicBezTo>
                    <a:pt x="106" y="301"/>
                    <a:pt x="104" y="300"/>
                    <a:pt x="104" y="299"/>
                  </a:cubicBezTo>
                  <a:cubicBezTo>
                    <a:pt x="103" y="297"/>
                    <a:pt x="106" y="299"/>
                    <a:pt x="105" y="297"/>
                  </a:cubicBezTo>
                  <a:cubicBezTo>
                    <a:pt x="104" y="297"/>
                    <a:pt x="102" y="291"/>
                    <a:pt x="100" y="291"/>
                  </a:cubicBezTo>
                  <a:cubicBezTo>
                    <a:pt x="100" y="290"/>
                    <a:pt x="101" y="291"/>
                    <a:pt x="102" y="290"/>
                  </a:cubicBezTo>
                  <a:cubicBezTo>
                    <a:pt x="99" y="288"/>
                    <a:pt x="99" y="284"/>
                    <a:pt x="96" y="281"/>
                  </a:cubicBezTo>
                  <a:cubicBezTo>
                    <a:pt x="97" y="283"/>
                    <a:pt x="98" y="286"/>
                    <a:pt x="99" y="289"/>
                  </a:cubicBezTo>
                  <a:cubicBezTo>
                    <a:pt x="100" y="291"/>
                    <a:pt x="101" y="294"/>
                    <a:pt x="103" y="296"/>
                  </a:cubicBezTo>
                  <a:cubicBezTo>
                    <a:pt x="104" y="301"/>
                    <a:pt x="106" y="306"/>
                    <a:pt x="109" y="310"/>
                  </a:cubicBezTo>
                  <a:cubicBezTo>
                    <a:pt x="110" y="312"/>
                    <a:pt x="111" y="315"/>
                    <a:pt x="112" y="317"/>
                  </a:cubicBezTo>
                  <a:cubicBezTo>
                    <a:pt x="113" y="319"/>
                    <a:pt x="115" y="322"/>
                    <a:pt x="116" y="324"/>
                  </a:cubicBezTo>
                  <a:cubicBezTo>
                    <a:pt x="116" y="324"/>
                    <a:pt x="116" y="323"/>
                    <a:pt x="116" y="324"/>
                  </a:cubicBezTo>
                  <a:cubicBezTo>
                    <a:pt x="117" y="325"/>
                    <a:pt x="117" y="326"/>
                    <a:pt x="118" y="327"/>
                  </a:cubicBezTo>
                  <a:cubicBezTo>
                    <a:pt x="118" y="328"/>
                    <a:pt x="119" y="329"/>
                    <a:pt x="120" y="330"/>
                  </a:cubicBezTo>
                  <a:cubicBezTo>
                    <a:pt x="121" y="329"/>
                    <a:pt x="118" y="328"/>
                    <a:pt x="119" y="328"/>
                  </a:cubicBezTo>
                  <a:cubicBezTo>
                    <a:pt x="121" y="329"/>
                    <a:pt x="122" y="331"/>
                    <a:pt x="123" y="334"/>
                  </a:cubicBezTo>
                  <a:cubicBezTo>
                    <a:pt x="122" y="334"/>
                    <a:pt x="123" y="337"/>
                    <a:pt x="125" y="338"/>
                  </a:cubicBezTo>
                  <a:cubicBezTo>
                    <a:pt x="124" y="337"/>
                    <a:pt x="125" y="337"/>
                    <a:pt x="126" y="338"/>
                  </a:cubicBezTo>
                  <a:cubicBezTo>
                    <a:pt x="126" y="340"/>
                    <a:pt x="128" y="340"/>
                    <a:pt x="128" y="342"/>
                  </a:cubicBezTo>
                  <a:cubicBezTo>
                    <a:pt x="127" y="340"/>
                    <a:pt x="125" y="338"/>
                    <a:pt x="124" y="339"/>
                  </a:cubicBezTo>
                  <a:cubicBezTo>
                    <a:pt x="127" y="342"/>
                    <a:pt x="128" y="343"/>
                    <a:pt x="129" y="345"/>
                  </a:cubicBezTo>
                  <a:cubicBezTo>
                    <a:pt x="129" y="345"/>
                    <a:pt x="130" y="345"/>
                    <a:pt x="130" y="346"/>
                  </a:cubicBezTo>
                  <a:cubicBezTo>
                    <a:pt x="130" y="349"/>
                    <a:pt x="135" y="351"/>
                    <a:pt x="136" y="352"/>
                  </a:cubicBezTo>
                  <a:cubicBezTo>
                    <a:pt x="136" y="353"/>
                    <a:pt x="137" y="355"/>
                    <a:pt x="137" y="356"/>
                  </a:cubicBezTo>
                  <a:cubicBezTo>
                    <a:pt x="138" y="356"/>
                    <a:pt x="137" y="355"/>
                    <a:pt x="138" y="356"/>
                  </a:cubicBezTo>
                  <a:cubicBezTo>
                    <a:pt x="139" y="357"/>
                    <a:pt x="139" y="358"/>
                    <a:pt x="140" y="359"/>
                  </a:cubicBezTo>
                  <a:cubicBezTo>
                    <a:pt x="141" y="358"/>
                    <a:pt x="141" y="360"/>
                    <a:pt x="144" y="362"/>
                  </a:cubicBezTo>
                  <a:cubicBezTo>
                    <a:pt x="143" y="362"/>
                    <a:pt x="143" y="362"/>
                    <a:pt x="142" y="362"/>
                  </a:cubicBezTo>
                  <a:cubicBezTo>
                    <a:pt x="144" y="363"/>
                    <a:pt x="147" y="366"/>
                    <a:pt x="147" y="367"/>
                  </a:cubicBezTo>
                  <a:cubicBezTo>
                    <a:pt x="147" y="368"/>
                    <a:pt x="146" y="367"/>
                    <a:pt x="145" y="367"/>
                  </a:cubicBezTo>
                  <a:cubicBezTo>
                    <a:pt x="146" y="368"/>
                    <a:pt x="147" y="369"/>
                    <a:pt x="146" y="369"/>
                  </a:cubicBezTo>
                  <a:cubicBezTo>
                    <a:pt x="147" y="369"/>
                    <a:pt x="148" y="371"/>
                    <a:pt x="149" y="371"/>
                  </a:cubicBezTo>
                  <a:cubicBezTo>
                    <a:pt x="149" y="370"/>
                    <a:pt x="147" y="368"/>
                    <a:pt x="148" y="367"/>
                  </a:cubicBezTo>
                  <a:cubicBezTo>
                    <a:pt x="149" y="369"/>
                    <a:pt x="148" y="368"/>
                    <a:pt x="150" y="369"/>
                  </a:cubicBezTo>
                  <a:cubicBezTo>
                    <a:pt x="149" y="369"/>
                    <a:pt x="151" y="372"/>
                    <a:pt x="149" y="370"/>
                  </a:cubicBezTo>
                  <a:cubicBezTo>
                    <a:pt x="150" y="372"/>
                    <a:pt x="152" y="373"/>
                    <a:pt x="151" y="373"/>
                  </a:cubicBezTo>
                  <a:cubicBezTo>
                    <a:pt x="150" y="373"/>
                    <a:pt x="149" y="372"/>
                    <a:pt x="148" y="371"/>
                  </a:cubicBezTo>
                  <a:cubicBezTo>
                    <a:pt x="148" y="373"/>
                    <a:pt x="147" y="372"/>
                    <a:pt x="145" y="371"/>
                  </a:cubicBezTo>
                  <a:cubicBezTo>
                    <a:pt x="146" y="373"/>
                    <a:pt x="148" y="373"/>
                    <a:pt x="149" y="373"/>
                  </a:cubicBezTo>
                  <a:cubicBezTo>
                    <a:pt x="148" y="372"/>
                    <a:pt x="148" y="372"/>
                    <a:pt x="149" y="372"/>
                  </a:cubicBezTo>
                  <a:cubicBezTo>
                    <a:pt x="150" y="373"/>
                    <a:pt x="151" y="373"/>
                    <a:pt x="151" y="375"/>
                  </a:cubicBezTo>
                  <a:cubicBezTo>
                    <a:pt x="151" y="375"/>
                    <a:pt x="151" y="374"/>
                    <a:pt x="152" y="374"/>
                  </a:cubicBezTo>
                  <a:cubicBezTo>
                    <a:pt x="153" y="375"/>
                    <a:pt x="153" y="376"/>
                    <a:pt x="153" y="376"/>
                  </a:cubicBezTo>
                  <a:cubicBezTo>
                    <a:pt x="151" y="376"/>
                    <a:pt x="148" y="375"/>
                    <a:pt x="145" y="372"/>
                  </a:cubicBezTo>
                  <a:cubicBezTo>
                    <a:pt x="145" y="372"/>
                    <a:pt x="145" y="374"/>
                    <a:pt x="144" y="373"/>
                  </a:cubicBezTo>
                  <a:cubicBezTo>
                    <a:pt x="144" y="372"/>
                    <a:pt x="143" y="372"/>
                    <a:pt x="143" y="371"/>
                  </a:cubicBezTo>
                  <a:cubicBezTo>
                    <a:pt x="144" y="370"/>
                    <a:pt x="145" y="371"/>
                    <a:pt x="144" y="369"/>
                  </a:cubicBezTo>
                  <a:cubicBezTo>
                    <a:pt x="141" y="371"/>
                    <a:pt x="137" y="364"/>
                    <a:pt x="135" y="362"/>
                  </a:cubicBezTo>
                  <a:cubicBezTo>
                    <a:pt x="134" y="360"/>
                    <a:pt x="136" y="363"/>
                    <a:pt x="134" y="362"/>
                  </a:cubicBezTo>
                  <a:cubicBezTo>
                    <a:pt x="133" y="360"/>
                    <a:pt x="131" y="357"/>
                    <a:pt x="130" y="355"/>
                  </a:cubicBezTo>
                  <a:cubicBezTo>
                    <a:pt x="130" y="355"/>
                    <a:pt x="130" y="355"/>
                    <a:pt x="130" y="354"/>
                  </a:cubicBezTo>
                  <a:cubicBezTo>
                    <a:pt x="127" y="355"/>
                    <a:pt x="124" y="345"/>
                    <a:pt x="121" y="344"/>
                  </a:cubicBezTo>
                  <a:cubicBezTo>
                    <a:pt x="122" y="345"/>
                    <a:pt x="122" y="345"/>
                    <a:pt x="122" y="345"/>
                  </a:cubicBezTo>
                  <a:cubicBezTo>
                    <a:pt x="120" y="343"/>
                    <a:pt x="122" y="343"/>
                    <a:pt x="121" y="341"/>
                  </a:cubicBezTo>
                  <a:cubicBezTo>
                    <a:pt x="120" y="341"/>
                    <a:pt x="121" y="344"/>
                    <a:pt x="120" y="343"/>
                  </a:cubicBezTo>
                  <a:cubicBezTo>
                    <a:pt x="120" y="341"/>
                    <a:pt x="119" y="342"/>
                    <a:pt x="118" y="341"/>
                  </a:cubicBezTo>
                  <a:cubicBezTo>
                    <a:pt x="118" y="340"/>
                    <a:pt x="117" y="338"/>
                    <a:pt x="117" y="337"/>
                  </a:cubicBezTo>
                  <a:cubicBezTo>
                    <a:pt x="115" y="336"/>
                    <a:pt x="114" y="334"/>
                    <a:pt x="113" y="332"/>
                  </a:cubicBezTo>
                  <a:cubicBezTo>
                    <a:pt x="112" y="330"/>
                    <a:pt x="111" y="327"/>
                    <a:pt x="110" y="326"/>
                  </a:cubicBezTo>
                  <a:cubicBezTo>
                    <a:pt x="111" y="325"/>
                    <a:pt x="110" y="323"/>
                    <a:pt x="109" y="321"/>
                  </a:cubicBezTo>
                  <a:cubicBezTo>
                    <a:pt x="108" y="321"/>
                    <a:pt x="110" y="324"/>
                    <a:pt x="109" y="325"/>
                  </a:cubicBezTo>
                  <a:cubicBezTo>
                    <a:pt x="107" y="319"/>
                    <a:pt x="102" y="313"/>
                    <a:pt x="99" y="308"/>
                  </a:cubicBezTo>
                  <a:cubicBezTo>
                    <a:pt x="99" y="307"/>
                    <a:pt x="100" y="309"/>
                    <a:pt x="100" y="309"/>
                  </a:cubicBezTo>
                  <a:cubicBezTo>
                    <a:pt x="99" y="306"/>
                    <a:pt x="99" y="308"/>
                    <a:pt x="98" y="306"/>
                  </a:cubicBezTo>
                  <a:cubicBezTo>
                    <a:pt x="97" y="303"/>
                    <a:pt x="97" y="299"/>
                    <a:pt x="94" y="297"/>
                  </a:cubicBezTo>
                  <a:cubicBezTo>
                    <a:pt x="95" y="297"/>
                    <a:pt x="95" y="299"/>
                    <a:pt x="95" y="299"/>
                  </a:cubicBezTo>
                  <a:cubicBezTo>
                    <a:pt x="94" y="298"/>
                    <a:pt x="91" y="294"/>
                    <a:pt x="92" y="291"/>
                  </a:cubicBezTo>
                  <a:cubicBezTo>
                    <a:pt x="92" y="291"/>
                    <a:pt x="93" y="291"/>
                    <a:pt x="93" y="292"/>
                  </a:cubicBezTo>
                  <a:cubicBezTo>
                    <a:pt x="93" y="293"/>
                    <a:pt x="93" y="294"/>
                    <a:pt x="94" y="295"/>
                  </a:cubicBezTo>
                  <a:cubicBezTo>
                    <a:pt x="95" y="294"/>
                    <a:pt x="95" y="296"/>
                    <a:pt x="96" y="296"/>
                  </a:cubicBezTo>
                  <a:cubicBezTo>
                    <a:pt x="95" y="293"/>
                    <a:pt x="95" y="295"/>
                    <a:pt x="94" y="293"/>
                  </a:cubicBezTo>
                  <a:cubicBezTo>
                    <a:pt x="95" y="293"/>
                    <a:pt x="95" y="294"/>
                    <a:pt x="95" y="292"/>
                  </a:cubicBezTo>
                  <a:cubicBezTo>
                    <a:pt x="94" y="292"/>
                    <a:pt x="93" y="288"/>
                    <a:pt x="92" y="290"/>
                  </a:cubicBezTo>
                  <a:cubicBezTo>
                    <a:pt x="93" y="287"/>
                    <a:pt x="89" y="284"/>
                    <a:pt x="90" y="281"/>
                  </a:cubicBezTo>
                  <a:cubicBezTo>
                    <a:pt x="91" y="281"/>
                    <a:pt x="90" y="284"/>
                    <a:pt x="92" y="284"/>
                  </a:cubicBezTo>
                  <a:cubicBezTo>
                    <a:pt x="91" y="282"/>
                    <a:pt x="91" y="280"/>
                    <a:pt x="90" y="279"/>
                  </a:cubicBezTo>
                  <a:cubicBezTo>
                    <a:pt x="89" y="279"/>
                    <a:pt x="91" y="280"/>
                    <a:pt x="90" y="280"/>
                  </a:cubicBezTo>
                  <a:cubicBezTo>
                    <a:pt x="89" y="281"/>
                    <a:pt x="87" y="275"/>
                    <a:pt x="87" y="277"/>
                  </a:cubicBezTo>
                  <a:cubicBezTo>
                    <a:pt x="89" y="280"/>
                    <a:pt x="89" y="286"/>
                    <a:pt x="91" y="286"/>
                  </a:cubicBezTo>
                  <a:cubicBezTo>
                    <a:pt x="91" y="287"/>
                    <a:pt x="92" y="290"/>
                    <a:pt x="91" y="291"/>
                  </a:cubicBezTo>
                  <a:cubicBezTo>
                    <a:pt x="90" y="289"/>
                    <a:pt x="90" y="290"/>
                    <a:pt x="88" y="286"/>
                  </a:cubicBezTo>
                  <a:cubicBezTo>
                    <a:pt x="89" y="285"/>
                    <a:pt x="89" y="280"/>
                    <a:pt x="87" y="281"/>
                  </a:cubicBezTo>
                  <a:cubicBezTo>
                    <a:pt x="88" y="283"/>
                    <a:pt x="88" y="284"/>
                    <a:pt x="87" y="284"/>
                  </a:cubicBezTo>
                  <a:cubicBezTo>
                    <a:pt x="87" y="282"/>
                    <a:pt x="86" y="282"/>
                    <a:pt x="86" y="280"/>
                  </a:cubicBezTo>
                  <a:cubicBezTo>
                    <a:pt x="85" y="280"/>
                    <a:pt x="87" y="285"/>
                    <a:pt x="88" y="286"/>
                  </a:cubicBezTo>
                  <a:cubicBezTo>
                    <a:pt x="88" y="286"/>
                    <a:pt x="87" y="285"/>
                    <a:pt x="87" y="285"/>
                  </a:cubicBezTo>
                  <a:cubicBezTo>
                    <a:pt x="90" y="293"/>
                    <a:pt x="91" y="298"/>
                    <a:pt x="93" y="305"/>
                  </a:cubicBezTo>
                  <a:cubicBezTo>
                    <a:pt x="95" y="304"/>
                    <a:pt x="92" y="300"/>
                    <a:pt x="93" y="299"/>
                  </a:cubicBezTo>
                  <a:cubicBezTo>
                    <a:pt x="94" y="300"/>
                    <a:pt x="94" y="300"/>
                    <a:pt x="94" y="300"/>
                  </a:cubicBezTo>
                  <a:cubicBezTo>
                    <a:pt x="93" y="301"/>
                    <a:pt x="94" y="303"/>
                    <a:pt x="95" y="305"/>
                  </a:cubicBezTo>
                  <a:cubicBezTo>
                    <a:pt x="94" y="305"/>
                    <a:pt x="95" y="307"/>
                    <a:pt x="95" y="308"/>
                  </a:cubicBezTo>
                  <a:cubicBezTo>
                    <a:pt x="97" y="309"/>
                    <a:pt x="99" y="315"/>
                    <a:pt x="100" y="319"/>
                  </a:cubicBezTo>
                  <a:cubicBezTo>
                    <a:pt x="100" y="319"/>
                    <a:pt x="100" y="318"/>
                    <a:pt x="99" y="318"/>
                  </a:cubicBezTo>
                  <a:cubicBezTo>
                    <a:pt x="101" y="322"/>
                    <a:pt x="102" y="324"/>
                    <a:pt x="103" y="324"/>
                  </a:cubicBezTo>
                  <a:cubicBezTo>
                    <a:pt x="103" y="324"/>
                    <a:pt x="106" y="327"/>
                    <a:pt x="105" y="328"/>
                  </a:cubicBezTo>
                  <a:cubicBezTo>
                    <a:pt x="105" y="328"/>
                    <a:pt x="103" y="326"/>
                    <a:pt x="104" y="328"/>
                  </a:cubicBezTo>
                  <a:cubicBezTo>
                    <a:pt x="105" y="328"/>
                    <a:pt x="107" y="331"/>
                    <a:pt x="108" y="333"/>
                  </a:cubicBezTo>
                  <a:cubicBezTo>
                    <a:pt x="108" y="334"/>
                    <a:pt x="108" y="335"/>
                    <a:pt x="108" y="336"/>
                  </a:cubicBezTo>
                  <a:cubicBezTo>
                    <a:pt x="110" y="337"/>
                    <a:pt x="109" y="334"/>
                    <a:pt x="110" y="335"/>
                  </a:cubicBezTo>
                  <a:cubicBezTo>
                    <a:pt x="110" y="337"/>
                    <a:pt x="113" y="340"/>
                    <a:pt x="113" y="343"/>
                  </a:cubicBezTo>
                  <a:cubicBezTo>
                    <a:pt x="114" y="342"/>
                    <a:pt x="114" y="342"/>
                    <a:pt x="115" y="344"/>
                  </a:cubicBezTo>
                  <a:cubicBezTo>
                    <a:pt x="115" y="344"/>
                    <a:pt x="113" y="344"/>
                    <a:pt x="114" y="345"/>
                  </a:cubicBezTo>
                  <a:cubicBezTo>
                    <a:pt x="115" y="344"/>
                    <a:pt x="118" y="348"/>
                    <a:pt x="117" y="348"/>
                  </a:cubicBezTo>
                  <a:cubicBezTo>
                    <a:pt x="114" y="344"/>
                    <a:pt x="114" y="348"/>
                    <a:pt x="111" y="345"/>
                  </a:cubicBezTo>
                  <a:cubicBezTo>
                    <a:pt x="112" y="344"/>
                    <a:pt x="111" y="344"/>
                    <a:pt x="111" y="344"/>
                  </a:cubicBezTo>
                  <a:cubicBezTo>
                    <a:pt x="112" y="343"/>
                    <a:pt x="113" y="345"/>
                    <a:pt x="113" y="344"/>
                  </a:cubicBezTo>
                  <a:cubicBezTo>
                    <a:pt x="112" y="341"/>
                    <a:pt x="112" y="341"/>
                    <a:pt x="110" y="340"/>
                  </a:cubicBezTo>
                  <a:cubicBezTo>
                    <a:pt x="110" y="338"/>
                    <a:pt x="109" y="337"/>
                    <a:pt x="111" y="338"/>
                  </a:cubicBezTo>
                  <a:cubicBezTo>
                    <a:pt x="109" y="335"/>
                    <a:pt x="109" y="337"/>
                    <a:pt x="108" y="336"/>
                  </a:cubicBezTo>
                  <a:cubicBezTo>
                    <a:pt x="107" y="335"/>
                    <a:pt x="107" y="334"/>
                    <a:pt x="106" y="332"/>
                  </a:cubicBezTo>
                  <a:cubicBezTo>
                    <a:pt x="106" y="332"/>
                    <a:pt x="106" y="332"/>
                    <a:pt x="106" y="332"/>
                  </a:cubicBezTo>
                  <a:cubicBezTo>
                    <a:pt x="104" y="329"/>
                    <a:pt x="106" y="330"/>
                    <a:pt x="103" y="328"/>
                  </a:cubicBezTo>
                  <a:cubicBezTo>
                    <a:pt x="102" y="326"/>
                    <a:pt x="103" y="325"/>
                    <a:pt x="103" y="324"/>
                  </a:cubicBezTo>
                  <a:cubicBezTo>
                    <a:pt x="103" y="323"/>
                    <a:pt x="102" y="326"/>
                    <a:pt x="101" y="324"/>
                  </a:cubicBezTo>
                  <a:cubicBezTo>
                    <a:pt x="99" y="321"/>
                    <a:pt x="98" y="320"/>
                    <a:pt x="98" y="317"/>
                  </a:cubicBezTo>
                  <a:cubicBezTo>
                    <a:pt x="98" y="317"/>
                    <a:pt x="99" y="319"/>
                    <a:pt x="99" y="319"/>
                  </a:cubicBezTo>
                  <a:cubicBezTo>
                    <a:pt x="98" y="316"/>
                    <a:pt x="98" y="316"/>
                    <a:pt x="98" y="316"/>
                  </a:cubicBezTo>
                  <a:cubicBezTo>
                    <a:pt x="97" y="317"/>
                    <a:pt x="98" y="318"/>
                    <a:pt x="97" y="317"/>
                  </a:cubicBezTo>
                  <a:cubicBezTo>
                    <a:pt x="100" y="323"/>
                    <a:pt x="102" y="329"/>
                    <a:pt x="106" y="334"/>
                  </a:cubicBezTo>
                  <a:cubicBezTo>
                    <a:pt x="106" y="334"/>
                    <a:pt x="106" y="335"/>
                    <a:pt x="105" y="335"/>
                  </a:cubicBezTo>
                  <a:cubicBezTo>
                    <a:pt x="107" y="338"/>
                    <a:pt x="109" y="340"/>
                    <a:pt x="107" y="336"/>
                  </a:cubicBezTo>
                  <a:cubicBezTo>
                    <a:pt x="108" y="337"/>
                    <a:pt x="108" y="337"/>
                    <a:pt x="109" y="338"/>
                  </a:cubicBezTo>
                  <a:cubicBezTo>
                    <a:pt x="108" y="339"/>
                    <a:pt x="110" y="342"/>
                    <a:pt x="110" y="341"/>
                  </a:cubicBezTo>
                  <a:cubicBezTo>
                    <a:pt x="110" y="342"/>
                    <a:pt x="112" y="342"/>
                    <a:pt x="111" y="343"/>
                  </a:cubicBezTo>
                  <a:cubicBezTo>
                    <a:pt x="111" y="344"/>
                    <a:pt x="109" y="341"/>
                    <a:pt x="107" y="339"/>
                  </a:cubicBezTo>
                  <a:cubicBezTo>
                    <a:pt x="108" y="342"/>
                    <a:pt x="111" y="345"/>
                    <a:pt x="113" y="347"/>
                  </a:cubicBezTo>
                  <a:cubicBezTo>
                    <a:pt x="111" y="346"/>
                    <a:pt x="116" y="351"/>
                    <a:pt x="116" y="352"/>
                  </a:cubicBezTo>
                  <a:cubicBezTo>
                    <a:pt x="115" y="352"/>
                    <a:pt x="113" y="349"/>
                    <a:pt x="114" y="351"/>
                  </a:cubicBezTo>
                  <a:cubicBezTo>
                    <a:pt x="116" y="353"/>
                    <a:pt x="117" y="356"/>
                    <a:pt x="120" y="356"/>
                  </a:cubicBezTo>
                  <a:cubicBezTo>
                    <a:pt x="120" y="359"/>
                    <a:pt x="122" y="360"/>
                    <a:pt x="125" y="362"/>
                  </a:cubicBezTo>
                  <a:cubicBezTo>
                    <a:pt x="127" y="364"/>
                    <a:pt x="129" y="367"/>
                    <a:pt x="130" y="370"/>
                  </a:cubicBezTo>
                  <a:cubicBezTo>
                    <a:pt x="131" y="370"/>
                    <a:pt x="133" y="372"/>
                    <a:pt x="134" y="374"/>
                  </a:cubicBezTo>
                  <a:cubicBezTo>
                    <a:pt x="133" y="374"/>
                    <a:pt x="131" y="371"/>
                    <a:pt x="131" y="373"/>
                  </a:cubicBezTo>
                  <a:cubicBezTo>
                    <a:pt x="133" y="374"/>
                    <a:pt x="134" y="375"/>
                    <a:pt x="135" y="375"/>
                  </a:cubicBezTo>
                  <a:cubicBezTo>
                    <a:pt x="136" y="376"/>
                    <a:pt x="136" y="377"/>
                    <a:pt x="136" y="378"/>
                  </a:cubicBezTo>
                  <a:cubicBezTo>
                    <a:pt x="137" y="377"/>
                    <a:pt x="140" y="379"/>
                    <a:pt x="139" y="380"/>
                  </a:cubicBezTo>
                  <a:cubicBezTo>
                    <a:pt x="139" y="380"/>
                    <a:pt x="138" y="379"/>
                    <a:pt x="138" y="379"/>
                  </a:cubicBezTo>
                  <a:cubicBezTo>
                    <a:pt x="137" y="379"/>
                    <a:pt x="138" y="380"/>
                    <a:pt x="138" y="381"/>
                  </a:cubicBezTo>
                  <a:cubicBezTo>
                    <a:pt x="139" y="381"/>
                    <a:pt x="139" y="380"/>
                    <a:pt x="140" y="380"/>
                  </a:cubicBezTo>
                  <a:cubicBezTo>
                    <a:pt x="139" y="382"/>
                    <a:pt x="142" y="385"/>
                    <a:pt x="144" y="389"/>
                  </a:cubicBezTo>
                  <a:cubicBezTo>
                    <a:pt x="145" y="388"/>
                    <a:pt x="146" y="392"/>
                    <a:pt x="147" y="390"/>
                  </a:cubicBezTo>
                  <a:cubicBezTo>
                    <a:pt x="145" y="388"/>
                    <a:pt x="142" y="386"/>
                    <a:pt x="145" y="388"/>
                  </a:cubicBezTo>
                  <a:cubicBezTo>
                    <a:pt x="144" y="386"/>
                    <a:pt x="142" y="385"/>
                    <a:pt x="141" y="384"/>
                  </a:cubicBezTo>
                  <a:cubicBezTo>
                    <a:pt x="142" y="383"/>
                    <a:pt x="142" y="383"/>
                    <a:pt x="142" y="383"/>
                  </a:cubicBezTo>
                  <a:cubicBezTo>
                    <a:pt x="144" y="385"/>
                    <a:pt x="145" y="389"/>
                    <a:pt x="148" y="390"/>
                  </a:cubicBezTo>
                  <a:cubicBezTo>
                    <a:pt x="147" y="389"/>
                    <a:pt x="146" y="389"/>
                    <a:pt x="147" y="388"/>
                  </a:cubicBezTo>
                  <a:cubicBezTo>
                    <a:pt x="147" y="389"/>
                    <a:pt x="147" y="389"/>
                    <a:pt x="148" y="389"/>
                  </a:cubicBezTo>
                  <a:cubicBezTo>
                    <a:pt x="149" y="390"/>
                    <a:pt x="147" y="390"/>
                    <a:pt x="149" y="391"/>
                  </a:cubicBezTo>
                  <a:cubicBezTo>
                    <a:pt x="149" y="389"/>
                    <a:pt x="154" y="396"/>
                    <a:pt x="155" y="394"/>
                  </a:cubicBezTo>
                  <a:cubicBezTo>
                    <a:pt x="156" y="396"/>
                    <a:pt x="156" y="395"/>
                    <a:pt x="158" y="397"/>
                  </a:cubicBezTo>
                  <a:cubicBezTo>
                    <a:pt x="158" y="397"/>
                    <a:pt x="159" y="397"/>
                    <a:pt x="159" y="397"/>
                  </a:cubicBezTo>
                  <a:cubicBezTo>
                    <a:pt x="158" y="398"/>
                    <a:pt x="155" y="396"/>
                    <a:pt x="157" y="398"/>
                  </a:cubicBezTo>
                  <a:cubicBezTo>
                    <a:pt x="157" y="398"/>
                    <a:pt x="160" y="401"/>
                    <a:pt x="160" y="400"/>
                  </a:cubicBezTo>
                  <a:cubicBezTo>
                    <a:pt x="159" y="399"/>
                    <a:pt x="158" y="397"/>
                    <a:pt x="160" y="398"/>
                  </a:cubicBezTo>
                  <a:cubicBezTo>
                    <a:pt x="162" y="400"/>
                    <a:pt x="161" y="402"/>
                    <a:pt x="163" y="402"/>
                  </a:cubicBezTo>
                  <a:cubicBezTo>
                    <a:pt x="163" y="402"/>
                    <a:pt x="162" y="401"/>
                    <a:pt x="163" y="401"/>
                  </a:cubicBezTo>
                  <a:cubicBezTo>
                    <a:pt x="165" y="404"/>
                    <a:pt x="167" y="405"/>
                    <a:pt x="170" y="407"/>
                  </a:cubicBezTo>
                  <a:cubicBezTo>
                    <a:pt x="168" y="406"/>
                    <a:pt x="166" y="404"/>
                    <a:pt x="165" y="405"/>
                  </a:cubicBezTo>
                  <a:cubicBezTo>
                    <a:pt x="167" y="406"/>
                    <a:pt x="168" y="408"/>
                    <a:pt x="169" y="409"/>
                  </a:cubicBezTo>
                  <a:cubicBezTo>
                    <a:pt x="170" y="408"/>
                    <a:pt x="168" y="406"/>
                    <a:pt x="170" y="407"/>
                  </a:cubicBezTo>
                  <a:cubicBezTo>
                    <a:pt x="170" y="408"/>
                    <a:pt x="173" y="410"/>
                    <a:pt x="173" y="411"/>
                  </a:cubicBezTo>
                  <a:cubicBezTo>
                    <a:pt x="172" y="409"/>
                    <a:pt x="175" y="411"/>
                    <a:pt x="174" y="410"/>
                  </a:cubicBezTo>
                  <a:cubicBezTo>
                    <a:pt x="172" y="409"/>
                    <a:pt x="174" y="409"/>
                    <a:pt x="173" y="408"/>
                  </a:cubicBezTo>
                  <a:cubicBezTo>
                    <a:pt x="173" y="409"/>
                    <a:pt x="170" y="407"/>
                    <a:pt x="171" y="406"/>
                  </a:cubicBezTo>
                  <a:cubicBezTo>
                    <a:pt x="172" y="407"/>
                    <a:pt x="175" y="409"/>
                    <a:pt x="174" y="407"/>
                  </a:cubicBezTo>
                  <a:cubicBezTo>
                    <a:pt x="173" y="408"/>
                    <a:pt x="172" y="406"/>
                    <a:pt x="172" y="406"/>
                  </a:cubicBezTo>
                  <a:cubicBezTo>
                    <a:pt x="174" y="406"/>
                    <a:pt x="174" y="407"/>
                    <a:pt x="176" y="408"/>
                  </a:cubicBezTo>
                  <a:cubicBezTo>
                    <a:pt x="176" y="408"/>
                    <a:pt x="174" y="406"/>
                    <a:pt x="176" y="407"/>
                  </a:cubicBezTo>
                  <a:cubicBezTo>
                    <a:pt x="179" y="410"/>
                    <a:pt x="181" y="412"/>
                    <a:pt x="186" y="414"/>
                  </a:cubicBezTo>
                  <a:cubicBezTo>
                    <a:pt x="183" y="414"/>
                    <a:pt x="188" y="417"/>
                    <a:pt x="186" y="417"/>
                  </a:cubicBezTo>
                  <a:cubicBezTo>
                    <a:pt x="185" y="415"/>
                    <a:pt x="182" y="413"/>
                    <a:pt x="180" y="413"/>
                  </a:cubicBezTo>
                  <a:cubicBezTo>
                    <a:pt x="183" y="415"/>
                    <a:pt x="188" y="418"/>
                    <a:pt x="190" y="420"/>
                  </a:cubicBezTo>
                  <a:cubicBezTo>
                    <a:pt x="186" y="418"/>
                    <a:pt x="185" y="417"/>
                    <a:pt x="183" y="415"/>
                  </a:cubicBezTo>
                  <a:cubicBezTo>
                    <a:pt x="183" y="417"/>
                    <a:pt x="181" y="416"/>
                    <a:pt x="180" y="417"/>
                  </a:cubicBezTo>
                  <a:cubicBezTo>
                    <a:pt x="182" y="419"/>
                    <a:pt x="184" y="419"/>
                    <a:pt x="184" y="419"/>
                  </a:cubicBezTo>
                  <a:cubicBezTo>
                    <a:pt x="182" y="417"/>
                    <a:pt x="181" y="419"/>
                    <a:pt x="181" y="417"/>
                  </a:cubicBezTo>
                  <a:cubicBezTo>
                    <a:pt x="182" y="417"/>
                    <a:pt x="183" y="417"/>
                    <a:pt x="185" y="418"/>
                  </a:cubicBezTo>
                  <a:cubicBezTo>
                    <a:pt x="186" y="419"/>
                    <a:pt x="187" y="419"/>
                    <a:pt x="189" y="421"/>
                  </a:cubicBezTo>
                  <a:cubicBezTo>
                    <a:pt x="188" y="422"/>
                    <a:pt x="190" y="423"/>
                    <a:pt x="190" y="423"/>
                  </a:cubicBezTo>
                  <a:cubicBezTo>
                    <a:pt x="189" y="423"/>
                    <a:pt x="189" y="422"/>
                    <a:pt x="187" y="422"/>
                  </a:cubicBezTo>
                  <a:cubicBezTo>
                    <a:pt x="187" y="424"/>
                    <a:pt x="190" y="423"/>
                    <a:pt x="191" y="424"/>
                  </a:cubicBezTo>
                  <a:cubicBezTo>
                    <a:pt x="191" y="424"/>
                    <a:pt x="191" y="425"/>
                    <a:pt x="190" y="425"/>
                  </a:cubicBezTo>
                  <a:cubicBezTo>
                    <a:pt x="191" y="425"/>
                    <a:pt x="192" y="426"/>
                    <a:pt x="193" y="425"/>
                  </a:cubicBezTo>
                  <a:cubicBezTo>
                    <a:pt x="190" y="424"/>
                    <a:pt x="194" y="423"/>
                    <a:pt x="197" y="425"/>
                  </a:cubicBezTo>
                  <a:cubicBezTo>
                    <a:pt x="198" y="427"/>
                    <a:pt x="198" y="427"/>
                    <a:pt x="197" y="427"/>
                  </a:cubicBezTo>
                  <a:cubicBezTo>
                    <a:pt x="198" y="428"/>
                    <a:pt x="199" y="428"/>
                    <a:pt x="200" y="428"/>
                  </a:cubicBezTo>
                  <a:cubicBezTo>
                    <a:pt x="199" y="429"/>
                    <a:pt x="202" y="430"/>
                    <a:pt x="201" y="431"/>
                  </a:cubicBezTo>
                  <a:cubicBezTo>
                    <a:pt x="204" y="432"/>
                    <a:pt x="204" y="433"/>
                    <a:pt x="205" y="432"/>
                  </a:cubicBezTo>
                  <a:cubicBezTo>
                    <a:pt x="205" y="431"/>
                    <a:pt x="203" y="431"/>
                    <a:pt x="203" y="430"/>
                  </a:cubicBezTo>
                  <a:cubicBezTo>
                    <a:pt x="203" y="430"/>
                    <a:pt x="206" y="431"/>
                    <a:pt x="207" y="432"/>
                  </a:cubicBezTo>
                  <a:cubicBezTo>
                    <a:pt x="206" y="433"/>
                    <a:pt x="205" y="432"/>
                    <a:pt x="207" y="434"/>
                  </a:cubicBezTo>
                  <a:cubicBezTo>
                    <a:pt x="206" y="432"/>
                    <a:pt x="208" y="434"/>
                    <a:pt x="209" y="434"/>
                  </a:cubicBezTo>
                  <a:cubicBezTo>
                    <a:pt x="209" y="433"/>
                    <a:pt x="207" y="432"/>
                    <a:pt x="208" y="431"/>
                  </a:cubicBezTo>
                  <a:cubicBezTo>
                    <a:pt x="212" y="433"/>
                    <a:pt x="213" y="434"/>
                    <a:pt x="214" y="435"/>
                  </a:cubicBezTo>
                  <a:cubicBezTo>
                    <a:pt x="213" y="434"/>
                    <a:pt x="210" y="433"/>
                    <a:pt x="209" y="433"/>
                  </a:cubicBezTo>
                  <a:cubicBezTo>
                    <a:pt x="212" y="436"/>
                    <a:pt x="217" y="436"/>
                    <a:pt x="218" y="438"/>
                  </a:cubicBezTo>
                  <a:cubicBezTo>
                    <a:pt x="216" y="437"/>
                    <a:pt x="215" y="438"/>
                    <a:pt x="214" y="438"/>
                  </a:cubicBezTo>
                  <a:cubicBezTo>
                    <a:pt x="213" y="437"/>
                    <a:pt x="213" y="436"/>
                    <a:pt x="211" y="436"/>
                  </a:cubicBezTo>
                  <a:cubicBezTo>
                    <a:pt x="211" y="437"/>
                    <a:pt x="211" y="436"/>
                    <a:pt x="209" y="435"/>
                  </a:cubicBezTo>
                  <a:cubicBezTo>
                    <a:pt x="209" y="436"/>
                    <a:pt x="208" y="436"/>
                    <a:pt x="207" y="435"/>
                  </a:cubicBezTo>
                  <a:cubicBezTo>
                    <a:pt x="206" y="434"/>
                    <a:pt x="206" y="434"/>
                    <a:pt x="204" y="433"/>
                  </a:cubicBezTo>
                  <a:cubicBezTo>
                    <a:pt x="204" y="434"/>
                    <a:pt x="206" y="435"/>
                    <a:pt x="207" y="436"/>
                  </a:cubicBezTo>
                  <a:cubicBezTo>
                    <a:pt x="207" y="435"/>
                    <a:pt x="209" y="436"/>
                    <a:pt x="209" y="436"/>
                  </a:cubicBezTo>
                  <a:cubicBezTo>
                    <a:pt x="211" y="437"/>
                    <a:pt x="210" y="437"/>
                    <a:pt x="211" y="438"/>
                  </a:cubicBezTo>
                  <a:cubicBezTo>
                    <a:pt x="211" y="437"/>
                    <a:pt x="212" y="437"/>
                    <a:pt x="214" y="438"/>
                  </a:cubicBezTo>
                  <a:cubicBezTo>
                    <a:pt x="215" y="439"/>
                    <a:pt x="212" y="438"/>
                    <a:pt x="214" y="439"/>
                  </a:cubicBezTo>
                  <a:cubicBezTo>
                    <a:pt x="214" y="438"/>
                    <a:pt x="215" y="439"/>
                    <a:pt x="216" y="439"/>
                  </a:cubicBezTo>
                  <a:cubicBezTo>
                    <a:pt x="216" y="440"/>
                    <a:pt x="219" y="442"/>
                    <a:pt x="218" y="442"/>
                  </a:cubicBezTo>
                  <a:cubicBezTo>
                    <a:pt x="221" y="443"/>
                    <a:pt x="225" y="443"/>
                    <a:pt x="228" y="446"/>
                  </a:cubicBezTo>
                  <a:cubicBezTo>
                    <a:pt x="226" y="446"/>
                    <a:pt x="226" y="445"/>
                    <a:pt x="225" y="445"/>
                  </a:cubicBezTo>
                  <a:cubicBezTo>
                    <a:pt x="226" y="445"/>
                    <a:pt x="226" y="446"/>
                    <a:pt x="225" y="446"/>
                  </a:cubicBezTo>
                  <a:cubicBezTo>
                    <a:pt x="224" y="445"/>
                    <a:pt x="226" y="444"/>
                    <a:pt x="224" y="444"/>
                  </a:cubicBezTo>
                  <a:cubicBezTo>
                    <a:pt x="222" y="445"/>
                    <a:pt x="218" y="443"/>
                    <a:pt x="215" y="442"/>
                  </a:cubicBezTo>
                  <a:cubicBezTo>
                    <a:pt x="216" y="442"/>
                    <a:pt x="214" y="441"/>
                    <a:pt x="213" y="441"/>
                  </a:cubicBezTo>
                  <a:cubicBezTo>
                    <a:pt x="214" y="442"/>
                    <a:pt x="210" y="440"/>
                    <a:pt x="212" y="442"/>
                  </a:cubicBezTo>
                  <a:cubicBezTo>
                    <a:pt x="214" y="441"/>
                    <a:pt x="214" y="443"/>
                    <a:pt x="215" y="443"/>
                  </a:cubicBezTo>
                  <a:cubicBezTo>
                    <a:pt x="216" y="442"/>
                    <a:pt x="220" y="445"/>
                    <a:pt x="222" y="445"/>
                  </a:cubicBezTo>
                  <a:cubicBezTo>
                    <a:pt x="222" y="446"/>
                    <a:pt x="222" y="447"/>
                    <a:pt x="222" y="446"/>
                  </a:cubicBezTo>
                  <a:cubicBezTo>
                    <a:pt x="221" y="446"/>
                    <a:pt x="219" y="445"/>
                    <a:pt x="219" y="445"/>
                  </a:cubicBezTo>
                  <a:cubicBezTo>
                    <a:pt x="220" y="446"/>
                    <a:pt x="221" y="447"/>
                    <a:pt x="223" y="447"/>
                  </a:cubicBezTo>
                  <a:cubicBezTo>
                    <a:pt x="223" y="447"/>
                    <a:pt x="224" y="447"/>
                    <a:pt x="225" y="448"/>
                  </a:cubicBezTo>
                  <a:cubicBezTo>
                    <a:pt x="225" y="446"/>
                    <a:pt x="225" y="446"/>
                    <a:pt x="227" y="447"/>
                  </a:cubicBezTo>
                  <a:cubicBezTo>
                    <a:pt x="227" y="448"/>
                    <a:pt x="225" y="447"/>
                    <a:pt x="227" y="448"/>
                  </a:cubicBezTo>
                  <a:cubicBezTo>
                    <a:pt x="228" y="447"/>
                    <a:pt x="230" y="447"/>
                    <a:pt x="232" y="447"/>
                  </a:cubicBezTo>
                  <a:cubicBezTo>
                    <a:pt x="231" y="448"/>
                    <a:pt x="233" y="448"/>
                    <a:pt x="233" y="449"/>
                  </a:cubicBezTo>
                  <a:cubicBezTo>
                    <a:pt x="233" y="449"/>
                    <a:pt x="232" y="448"/>
                    <a:pt x="232" y="449"/>
                  </a:cubicBezTo>
                  <a:cubicBezTo>
                    <a:pt x="235" y="449"/>
                    <a:pt x="231" y="449"/>
                    <a:pt x="233" y="450"/>
                  </a:cubicBezTo>
                  <a:cubicBezTo>
                    <a:pt x="234" y="449"/>
                    <a:pt x="235" y="450"/>
                    <a:pt x="238" y="450"/>
                  </a:cubicBezTo>
                  <a:cubicBezTo>
                    <a:pt x="237" y="451"/>
                    <a:pt x="237" y="450"/>
                    <a:pt x="238" y="451"/>
                  </a:cubicBezTo>
                  <a:cubicBezTo>
                    <a:pt x="235" y="450"/>
                    <a:pt x="238" y="451"/>
                    <a:pt x="237" y="452"/>
                  </a:cubicBezTo>
                  <a:cubicBezTo>
                    <a:pt x="237" y="452"/>
                    <a:pt x="237" y="452"/>
                    <a:pt x="236" y="452"/>
                  </a:cubicBezTo>
                  <a:cubicBezTo>
                    <a:pt x="237" y="451"/>
                    <a:pt x="233" y="450"/>
                    <a:pt x="234" y="451"/>
                  </a:cubicBezTo>
                  <a:cubicBezTo>
                    <a:pt x="235" y="451"/>
                    <a:pt x="234" y="452"/>
                    <a:pt x="233" y="452"/>
                  </a:cubicBezTo>
                  <a:cubicBezTo>
                    <a:pt x="236" y="453"/>
                    <a:pt x="238" y="454"/>
                    <a:pt x="239" y="453"/>
                  </a:cubicBezTo>
                  <a:cubicBezTo>
                    <a:pt x="242" y="454"/>
                    <a:pt x="245" y="455"/>
                    <a:pt x="243" y="456"/>
                  </a:cubicBezTo>
                  <a:cubicBezTo>
                    <a:pt x="242" y="456"/>
                    <a:pt x="242" y="455"/>
                    <a:pt x="241" y="455"/>
                  </a:cubicBezTo>
                  <a:cubicBezTo>
                    <a:pt x="238" y="454"/>
                    <a:pt x="235" y="454"/>
                    <a:pt x="234" y="454"/>
                  </a:cubicBezTo>
                  <a:cubicBezTo>
                    <a:pt x="236" y="454"/>
                    <a:pt x="235" y="455"/>
                    <a:pt x="234" y="455"/>
                  </a:cubicBezTo>
                  <a:cubicBezTo>
                    <a:pt x="232" y="454"/>
                    <a:pt x="230" y="452"/>
                    <a:pt x="230" y="453"/>
                  </a:cubicBezTo>
                  <a:cubicBezTo>
                    <a:pt x="229" y="451"/>
                    <a:pt x="224" y="450"/>
                    <a:pt x="224" y="449"/>
                  </a:cubicBezTo>
                  <a:cubicBezTo>
                    <a:pt x="222" y="448"/>
                    <a:pt x="222" y="448"/>
                    <a:pt x="221" y="448"/>
                  </a:cubicBezTo>
                  <a:cubicBezTo>
                    <a:pt x="221" y="448"/>
                    <a:pt x="219" y="447"/>
                    <a:pt x="218" y="446"/>
                  </a:cubicBezTo>
                  <a:cubicBezTo>
                    <a:pt x="219" y="446"/>
                    <a:pt x="218" y="445"/>
                    <a:pt x="217" y="444"/>
                  </a:cubicBezTo>
                  <a:cubicBezTo>
                    <a:pt x="217" y="445"/>
                    <a:pt x="213" y="442"/>
                    <a:pt x="215" y="443"/>
                  </a:cubicBezTo>
                  <a:cubicBezTo>
                    <a:pt x="215" y="444"/>
                    <a:pt x="216" y="444"/>
                    <a:pt x="216" y="445"/>
                  </a:cubicBezTo>
                  <a:cubicBezTo>
                    <a:pt x="214" y="444"/>
                    <a:pt x="214" y="444"/>
                    <a:pt x="212" y="444"/>
                  </a:cubicBezTo>
                  <a:cubicBezTo>
                    <a:pt x="212" y="445"/>
                    <a:pt x="215" y="445"/>
                    <a:pt x="214" y="446"/>
                  </a:cubicBezTo>
                  <a:cubicBezTo>
                    <a:pt x="213" y="446"/>
                    <a:pt x="211" y="445"/>
                    <a:pt x="211" y="444"/>
                  </a:cubicBezTo>
                  <a:cubicBezTo>
                    <a:pt x="212" y="445"/>
                    <a:pt x="209" y="443"/>
                    <a:pt x="210" y="443"/>
                  </a:cubicBezTo>
                  <a:cubicBezTo>
                    <a:pt x="207" y="442"/>
                    <a:pt x="207" y="441"/>
                    <a:pt x="204" y="440"/>
                  </a:cubicBezTo>
                  <a:cubicBezTo>
                    <a:pt x="203" y="441"/>
                    <a:pt x="207" y="441"/>
                    <a:pt x="209" y="443"/>
                  </a:cubicBezTo>
                  <a:cubicBezTo>
                    <a:pt x="209" y="444"/>
                    <a:pt x="210" y="445"/>
                    <a:pt x="211" y="446"/>
                  </a:cubicBezTo>
                  <a:cubicBezTo>
                    <a:pt x="213" y="447"/>
                    <a:pt x="214" y="448"/>
                    <a:pt x="214" y="450"/>
                  </a:cubicBezTo>
                  <a:cubicBezTo>
                    <a:pt x="217" y="450"/>
                    <a:pt x="217" y="449"/>
                    <a:pt x="218" y="451"/>
                  </a:cubicBezTo>
                  <a:cubicBezTo>
                    <a:pt x="219" y="449"/>
                    <a:pt x="219" y="449"/>
                    <a:pt x="219" y="449"/>
                  </a:cubicBezTo>
                  <a:cubicBezTo>
                    <a:pt x="217" y="448"/>
                    <a:pt x="217" y="450"/>
                    <a:pt x="215" y="448"/>
                  </a:cubicBezTo>
                  <a:cubicBezTo>
                    <a:pt x="214" y="448"/>
                    <a:pt x="212" y="447"/>
                    <a:pt x="212" y="446"/>
                  </a:cubicBezTo>
                  <a:cubicBezTo>
                    <a:pt x="214" y="447"/>
                    <a:pt x="215" y="447"/>
                    <a:pt x="218" y="448"/>
                  </a:cubicBezTo>
                  <a:cubicBezTo>
                    <a:pt x="217" y="449"/>
                    <a:pt x="221" y="450"/>
                    <a:pt x="220" y="450"/>
                  </a:cubicBezTo>
                  <a:cubicBezTo>
                    <a:pt x="220" y="448"/>
                    <a:pt x="215" y="447"/>
                    <a:pt x="214" y="444"/>
                  </a:cubicBezTo>
                  <a:cubicBezTo>
                    <a:pt x="217" y="446"/>
                    <a:pt x="221" y="448"/>
                    <a:pt x="224" y="452"/>
                  </a:cubicBezTo>
                  <a:cubicBezTo>
                    <a:pt x="225" y="452"/>
                    <a:pt x="223" y="451"/>
                    <a:pt x="224" y="451"/>
                  </a:cubicBezTo>
                  <a:cubicBezTo>
                    <a:pt x="224" y="452"/>
                    <a:pt x="225" y="452"/>
                    <a:pt x="226" y="452"/>
                  </a:cubicBezTo>
                  <a:cubicBezTo>
                    <a:pt x="224" y="452"/>
                    <a:pt x="223" y="450"/>
                    <a:pt x="224" y="450"/>
                  </a:cubicBezTo>
                  <a:cubicBezTo>
                    <a:pt x="225" y="451"/>
                    <a:pt x="228" y="452"/>
                    <a:pt x="229" y="453"/>
                  </a:cubicBezTo>
                  <a:cubicBezTo>
                    <a:pt x="228" y="454"/>
                    <a:pt x="226" y="453"/>
                    <a:pt x="226" y="453"/>
                  </a:cubicBezTo>
                  <a:cubicBezTo>
                    <a:pt x="227" y="454"/>
                    <a:pt x="228" y="454"/>
                    <a:pt x="228" y="455"/>
                  </a:cubicBezTo>
                  <a:cubicBezTo>
                    <a:pt x="229" y="454"/>
                    <a:pt x="231" y="454"/>
                    <a:pt x="232" y="455"/>
                  </a:cubicBezTo>
                  <a:cubicBezTo>
                    <a:pt x="228" y="454"/>
                    <a:pt x="238" y="458"/>
                    <a:pt x="235" y="459"/>
                  </a:cubicBezTo>
                  <a:cubicBezTo>
                    <a:pt x="237" y="459"/>
                    <a:pt x="237" y="458"/>
                    <a:pt x="240" y="460"/>
                  </a:cubicBezTo>
                  <a:cubicBezTo>
                    <a:pt x="238" y="460"/>
                    <a:pt x="241" y="460"/>
                    <a:pt x="242" y="461"/>
                  </a:cubicBezTo>
                  <a:cubicBezTo>
                    <a:pt x="240" y="461"/>
                    <a:pt x="238" y="460"/>
                    <a:pt x="236" y="460"/>
                  </a:cubicBezTo>
                  <a:cubicBezTo>
                    <a:pt x="234" y="459"/>
                    <a:pt x="232" y="458"/>
                    <a:pt x="230" y="458"/>
                  </a:cubicBezTo>
                  <a:cubicBezTo>
                    <a:pt x="226" y="456"/>
                    <a:pt x="223" y="455"/>
                    <a:pt x="223" y="453"/>
                  </a:cubicBezTo>
                  <a:cubicBezTo>
                    <a:pt x="218" y="452"/>
                    <a:pt x="217" y="451"/>
                    <a:pt x="214" y="450"/>
                  </a:cubicBezTo>
                  <a:cubicBezTo>
                    <a:pt x="214" y="450"/>
                    <a:pt x="214" y="451"/>
                    <a:pt x="213" y="451"/>
                  </a:cubicBezTo>
                  <a:cubicBezTo>
                    <a:pt x="215" y="452"/>
                    <a:pt x="214" y="453"/>
                    <a:pt x="216" y="453"/>
                  </a:cubicBezTo>
                  <a:cubicBezTo>
                    <a:pt x="216" y="452"/>
                    <a:pt x="216" y="452"/>
                    <a:pt x="217" y="452"/>
                  </a:cubicBezTo>
                  <a:cubicBezTo>
                    <a:pt x="218" y="453"/>
                    <a:pt x="220" y="452"/>
                    <a:pt x="221" y="454"/>
                  </a:cubicBezTo>
                  <a:cubicBezTo>
                    <a:pt x="220" y="454"/>
                    <a:pt x="219" y="453"/>
                    <a:pt x="217" y="452"/>
                  </a:cubicBezTo>
                  <a:cubicBezTo>
                    <a:pt x="218" y="454"/>
                    <a:pt x="221" y="457"/>
                    <a:pt x="224" y="457"/>
                  </a:cubicBezTo>
                  <a:cubicBezTo>
                    <a:pt x="222" y="456"/>
                    <a:pt x="220" y="456"/>
                    <a:pt x="221" y="455"/>
                  </a:cubicBezTo>
                  <a:cubicBezTo>
                    <a:pt x="229" y="459"/>
                    <a:pt x="240" y="461"/>
                    <a:pt x="240" y="464"/>
                  </a:cubicBezTo>
                  <a:cubicBezTo>
                    <a:pt x="241" y="464"/>
                    <a:pt x="242" y="467"/>
                    <a:pt x="245" y="466"/>
                  </a:cubicBezTo>
                  <a:cubicBezTo>
                    <a:pt x="244" y="466"/>
                    <a:pt x="242" y="465"/>
                    <a:pt x="243" y="465"/>
                  </a:cubicBezTo>
                  <a:cubicBezTo>
                    <a:pt x="246" y="466"/>
                    <a:pt x="242" y="464"/>
                    <a:pt x="243" y="464"/>
                  </a:cubicBezTo>
                  <a:cubicBezTo>
                    <a:pt x="247" y="465"/>
                    <a:pt x="247" y="465"/>
                    <a:pt x="247" y="465"/>
                  </a:cubicBezTo>
                  <a:cubicBezTo>
                    <a:pt x="247" y="464"/>
                    <a:pt x="244" y="463"/>
                    <a:pt x="244" y="462"/>
                  </a:cubicBezTo>
                  <a:cubicBezTo>
                    <a:pt x="246" y="463"/>
                    <a:pt x="249" y="465"/>
                    <a:pt x="251" y="467"/>
                  </a:cubicBezTo>
                  <a:cubicBezTo>
                    <a:pt x="254" y="468"/>
                    <a:pt x="256" y="469"/>
                    <a:pt x="257" y="467"/>
                  </a:cubicBezTo>
                  <a:cubicBezTo>
                    <a:pt x="258" y="468"/>
                    <a:pt x="258" y="468"/>
                    <a:pt x="258" y="468"/>
                  </a:cubicBezTo>
                  <a:cubicBezTo>
                    <a:pt x="259" y="469"/>
                    <a:pt x="256" y="468"/>
                    <a:pt x="258" y="469"/>
                  </a:cubicBezTo>
                  <a:cubicBezTo>
                    <a:pt x="259" y="469"/>
                    <a:pt x="259" y="468"/>
                    <a:pt x="261" y="469"/>
                  </a:cubicBezTo>
                  <a:cubicBezTo>
                    <a:pt x="261" y="470"/>
                    <a:pt x="264" y="469"/>
                    <a:pt x="266" y="471"/>
                  </a:cubicBezTo>
                  <a:cubicBezTo>
                    <a:pt x="263" y="471"/>
                    <a:pt x="257" y="470"/>
                    <a:pt x="253" y="468"/>
                  </a:cubicBezTo>
                  <a:cubicBezTo>
                    <a:pt x="252" y="469"/>
                    <a:pt x="252" y="469"/>
                    <a:pt x="251" y="469"/>
                  </a:cubicBezTo>
                  <a:cubicBezTo>
                    <a:pt x="250" y="469"/>
                    <a:pt x="254" y="471"/>
                    <a:pt x="252" y="471"/>
                  </a:cubicBezTo>
                  <a:cubicBezTo>
                    <a:pt x="250" y="470"/>
                    <a:pt x="251" y="470"/>
                    <a:pt x="250" y="470"/>
                  </a:cubicBezTo>
                  <a:cubicBezTo>
                    <a:pt x="249" y="469"/>
                    <a:pt x="247" y="468"/>
                    <a:pt x="244" y="467"/>
                  </a:cubicBezTo>
                  <a:cubicBezTo>
                    <a:pt x="244" y="469"/>
                    <a:pt x="247" y="468"/>
                    <a:pt x="248" y="469"/>
                  </a:cubicBezTo>
                  <a:cubicBezTo>
                    <a:pt x="244" y="469"/>
                    <a:pt x="242" y="468"/>
                    <a:pt x="239" y="467"/>
                  </a:cubicBezTo>
                  <a:cubicBezTo>
                    <a:pt x="237" y="466"/>
                    <a:pt x="235" y="465"/>
                    <a:pt x="231" y="464"/>
                  </a:cubicBezTo>
                  <a:cubicBezTo>
                    <a:pt x="230" y="465"/>
                    <a:pt x="228" y="464"/>
                    <a:pt x="228" y="465"/>
                  </a:cubicBezTo>
                  <a:cubicBezTo>
                    <a:pt x="227" y="464"/>
                    <a:pt x="225" y="462"/>
                    <a:pt x="228" y="463"/>
                  </a:cubicBezTo>
                  <a:cubicBezTo>
                    <a:pt x="226" y="462"/>
                    <a:pt x="223" y="462"/>
                    <a:pt x="225" y="463"/>
                  </a:cubicBezTo>
                  <a:cubicBezTo>
                    <a:pt x="226" y="463"/>
                    <a:pt x="223" y="463"/>
                    <a:pt x="226" y="464"/>
                  </a:cubicBezTo>
                  <a:cubicBezTo>
                    <a:pt x="225" y="464"/>
                    <a:pt x="224" y="464"/>
                    <a:pt x="222" y="464"/>
                  </a:cubicBezTo>
                  <a:cubicBezTo>
                    <a:pt x="221" y="463"/>
                    <a:pt x="223" y="463"/>
                    <a:pt x="223" y="462"/>
                  </a:cubicBezTo>
                  <a:cubicBezTo>
                    <a:pt x="220" y="461"/>
                    <a:pt x="221" y="461"/>
                    <a:pt x="218" y="460"/>
                  </a:cubicBezTo>
                  <a:cubicBezTo>
                    <a:pt x="216" y="460"/>
                    <a:pt x="219" y="462"/>
                    <a:pt x="217" y="462"/>
                  </a:cubicBezTo>
                  <a:cubicBezTo>
                    <a:pt x="216" y="460"/>
                    <a:pt x="214" y="459"/>
                    <a:pt x="213" y="458"/>
                  </a:cubicBezTo>
                  <a:cubicBezTo>
                    <a:pt x="211" y="458"/>
                    <a:pt x="209" y="458"/>
                    <a:pt x="206" y="457"/>
                  </a:cubicBezTo>
                  <a:cubicBezTo>
                    <a:pt x="204" y="455"/>
                    <a:pt x="202" y="454"/>
                    <a:pt x="199" y="453"/>
                  </a:cubicBezTo>
                  <a:cubicBezTo>
                    <a:pt x="200" y="452"/>
                    <a:pt x="199" y="450"/>
                    <a:pt x="198" y="451"/>
                  </a:cubicBezTo>
                  <a:cubicBezTo>
                    <a:pt x="199" y="452"/>
                    <a:pt x="199" y="453"/>
                    <a:pt x="199" y="453"/>
                  </a:cubicBezTo>
                  <a:cubicBezTo>
                    <a:pt x="197" y="452"/>
                    <a:pt x="197" y="451"/>
                    <a:pt x="194" y="451"/>
                  </a:cubicBezTo>
                  <a:cubicBezTo>
                    <a:pt x="195" y="449"/>
                    <a:pt x="191" y="449"/>
                    <a:pt x="190" y="447"/>
                  </a:cubicBezTo>
                  <a:cubicBezTo>
                    <a:pt x="190" y="447"/>
                    <a:pt x="190" y="449"/>
                    <a:pt x="189" y="448"/>
                  </a:cubicBezTo>
                  <a:cubicBezTo>
                    <a:pt x="188" y="448"/>
                    <a:pt x="188" y="448"/>
                    <a:pt x="188" y="448"/>
                  </a:cubicBezTo>
                  <a:cubicBezTo>
                    <a:pt x="188" y="447"/>
                    <a:pt x="189" y="447"/>
                    <a:pt x="190" y="446"/>
                  </a:cubicBezTo>
                  <a:cubicBezTo>
                    <a:pt x="188" y="444"/>
                    <a:pt x="189" y="447"/>
                    <a:pt x="187" y="446"/>
                  </a:cubicBezTo>
                  <a:cubicBezTo>
                    <a:pt x="186" y="446"/>
                    <a:pt x="188" y="447"/>
                    <a:pt x="187" y="447"/>
                  </a:cubicBezTo>
                  <a:cubicBezTo>
                    <a:pt x="185" y="445"/>
                    <a:pt x="181" y="445"/>
                    <a:pt x="179" y="442"/>
                  </a:cubicBezTo>
                  <a:cubicBezTo>
                    <a:pt x="178" y="443"/>
                    <a:pt x="176" y="441"/>
                    <a:pt x="175" y="440"/>
                  </a:cubicBezTo>
                  <a:cubicBezTo>
                    <a:pt x="174" y="440"/>
                    <a:pt x="175" y="439"/>
                    <a:pt x="173" y="438"/>
                  </a:cubicBezTo>
                  <a:cubicBezTo>
                    <a:pt x="173" y="439"/>
                    <a:pt x="172" y="438"/>
                    <a:pt x="172" y="439"/>
                  </a:cubicBezTo>
                  <a:cubicBezTo>
                    <a:pt x="173" y="439"/>
                    <a:pt x="174" y="440"/>
                    <a:pt x="173" y="440"/>
                  </a:cubicBezTo>
                  <a:cubicBezTo>
                    <a:pt x="172" y="441"/>
                    <a:pt x="170" y="439"/>
                    <a:pt x="168" y="438"/>
                  </a:cubicBezTo>
                  <a:cubicBezTo>
                    <a:pt x="166" y="437"/>
                    <a:pt x="164" y="435"/>
                    <a:pt x="162" y="434"/>
                  </a:cubicBezTo>
                  <a:cubicBezTo>
                    <a:pt x="161" y="433"/>
                    <a:pt x="156" y="431"/>
                    <a:pt x="159" y="430"/>
                  </a:cubicBezTo>
                  <a:cubicBezTo>
                    <a:pt x="157" y="430"/>
                    <a:pt x="155" y="428"/>
                    <a:pt x="156" y="427"/>
                  </a:cubicBezTo>
                  <a:cubicBezTo>
                    <a:pt x="157" y="428"/>
                    <a:pt x="157" y="429"/>
                    <a:pt x="159" y="430"/>
                  </a:cubicBezTo>
                  <a:cubicBezTo>
                    <a:pt x="159" y="429"/>
                    <a:pt x="161" y="430"/>
                    <a:pt x="162" y="430"/>
                  </a:cubicBezTo>
                  <a:cubicBezTo>
                    <a:pt x="159" y="428"/>
                    <a:pt x="163" y="430"/>
                    <a:pt x="160" y="428"/>
                  </a:cubicBezTo>
                  <a:cubicBezTo>
                    <a:pt x="158" y="427"/>
                    <a:pt x="161" y="431"/>
                    <a:pt x="159" y="429"/>
                  </a:cubicBezTo>
                  <a:cubicBezTo>
                    <a:pt x="158" y="428"/>
                    <a:pt x="157" y="427"/>
                    <a:pt x="157" y="427"/>
                  </a:cubicBezTo>
                  <a:cubicBezTo>
                    <a:pt x="158" y="427"/>
                    <a:pt x="158" y="427"/>
                    <a:pt x="158" y="427"/>
                  </a:cubicBezTo>
                  <a:cubicBezTo>
                    <a:pt x="157" y="426"/>
                    <a:pt x="155" y="423"/>
                    <a:pt x="154" y="423"/>
                  </a:cubicBezTo>
                  <a:cubicBezTo>
                    <a:pt x="154" y="424"/>
                    <a:pt x="157" y="425"/>
                    <a:pt x="156" y="426"/>
                  </a:cubicBezTo>
                  <a:cubicBezTo>
                    <a:pt x="156" y="426"/>
                    <a:pt x="154" y="427"/>
                    <a:pt x="156" y="426"/>
                  </a:cubicBezTo>
                  <a:cubicBezTo>
                    <a:pt x="153" y="424"/>
                    <a:pt x="154" y="427"/>
                    <a:pt x="152" y="425"/>
                  </a:cubicBezTo>
                  <a:cubicBezTo>
                    <a:pt x="152" y="424"/>
                    <a:pt x="153" y="425"/>
                    <a:pt x="152" y="424"/>
                  </a:cubicBezTo>
                  <a:cubicBezTo>
                    <a:pt x="150" y="422"/>
                    <a:pt x="152" y="425"/>
                    <a:pt x="150" y="423"/>
                  </a:cubicBezTo>
                  <a:cubicBezTo>
                    <a:pt x="148" y="422"/>
                    <a:pt x="149" y="422"/>
                    <a:pt x="149" y="421"/>
                  </a:cubicBezTo>
                  <a:cubicBezTo>
                    <a:pt x="146" y="420"/>
                    <a:pt x="142" y="415"/>
                    <a:pt x="144" y="419"/>
                  </a:cubicBezTo>
                  <a:cubicBezTo>
                    <a:pt x="143" y="418"/>
                    <a:pt x="142" y="417"/>
                    <a:pt x="141" y="416"/>
                  </a:cubicBezTo>
                  <a:cubicBezTo>
                    <a:pt x="143" y="417"/>
                    <a:pt x="142" y="416"/>
                    <a:pt x="143" y="416"/>
                  </a:cubicBezTo>
                  <a:cubicBezTo>
                    <a:pt x="139" y="413"/>
                    <a:pt x="138" y="411"/>
                    <a:pt x="136" y="409"/>
                  </a:cubicBezTo>
                  <a:cubicBezTo>
                    <a:pt x="135" y="409"/>
                    <a:pt x="137" y="411"/>
                    <a:pt x="135" y="410"/>
                  </a:cubicBezTo>
                  <a:cubicBezTo>
                    <a:pt x="135" y="409"/>
                    <a:pt x="134" y="410"/>
                    <a:pt x="133" y="408"/>
                  </a:cubicBezTo>
                  <a:cubicBezTo>
                    <a:pt x="133" y="408"/>
                    <a:pt x="134" y="408"/>
                    <a:pt x="133" y="407"/>
                  </a:cubicBezTo>
                  <a:cubicBezTo>
                    <a:pt x="131" y="405"/>
                    <a:pt x="128" y="403"/>
                    <a:pt x="128" y="402"/>
                  </a:cubicBezTo>
                  <a:cubicBezTo>
                    <a:pt x="129" y="402"/>
                    <a:pt x="131" y="404"/>
                    <a:pt x="131" y="404"/>
                  </a:cubicBezTo>
                  <a:cubicBezTo>
                    <a:pt x="129" y="401"/>
                    <a:pt x="127" y="401"/>
                    <a:pt x="126" y="399"/>
                  </a:cubicBezTo>
                  <a:cubicBezTo>
                    <a:pt x="125" y="400"/>
                    <a:pt x="125" y="400"/>
                    <a:pt x="125" y="400"/>
                  </a:cubicBezTo>
                  <a:cubicBezTo>
                    <a:pt x="123" y="398"/>
                    <a:pt x="121" y="397"/>
                    <a:pt x="122" y="395"/>
                  </a:cubicBezTo>
                  <a:cubicBezTo>
                    <a:pt x="123" y="398"/>
                    <a:pt x="126" y="398"/>
                    <a:pt x="126" y="396"/>
                  </a:cubicBezTo>
                  <a:cubicBezTo>
                    <a:pt x="124" y="395"/>
                    <a:pt x="122" y="393"/>
                    <a:pt x="122" y="392"/>
                  </a:cubicBezTo>
                  <a:cubicBezTo>
                    <a:pt x="120" y="391"/>
                    <a:pt x="122" y="394"/>
                    <a:pt x="121" y="393"/>
                  </a:cubicBezTo>
                  <a:cubicBezTo>
                    <a:pt x="119" y="390"/>
                    <a:pt x="114" y="387"/>
                    <a:pt x="112" y="384"/>
                  </a:cubicBezTo>
                  <a:cubicBezTo>
                    <a:pt x="112" y="385"/>
                    <a:pt x="115" y="387"/>
                    <a:pt x="114" y="387"/>
                  </a:cubicBezTo>
                  <a:cubicBezTo>
                    <a:pt x="112" y="386"/>
                    <a:pt x="110" y="384"/>
                    <a:pt x="109" y="382"/>
                  </a:cubicBezTo>
                  <a:cubicBezTo>
                    <a:pt x="107" y="380"/>
                    <a:pt x="106" y="377"/>
                    <a:pt x="105" y="376"/>
                  </a:cubicBezTo>
                  <a:cubicBezTo>
                    <a:pt x="105" y="377"/>
                    <a:pt x="106" y="379"/>
                    <a:pt x="107" y="380"/>
                  </a:cubicBezTo>
                  <a:cubicBezTo>
                    <a:pt x="104" y="377"/>
                    <a:pt x="103" y="374"/>
                    <a:pt x="100" y="370"/>
                  </a:cubicBezTo>
                  <a:cubicBezTo>
                    <a:pt x="100" y="371"/>
                    <a:pt x="101" y="370"/>
                    <a:pt x="102" y="370"/>
                  </a:cubicBezTo>
                  <a:cubicBezTo>
                    <a:pt x="100" y="367"/>
                    <a:pt x="99" y="368"/>
                    <a:pt x="98" y="367"/>
                  </a:cubicBezTo>
                  <a:cubicBezTo>
                    <a:pt x="99" y="369"/>
                    <a:pt x="99" y="369"/>
                    <a:pt x="100" y="370"/>
                  </a:cubicBezTo>
                  <a:cubicBezTo>
                    <a:pt x="99" y="370"/>
                    <a:pt x="99" y="370"/>
                    <a:pt x="98" y="370"/>
                  </a:cubicBezTo>
                  <a:cubicBezTo>
                    <a:pt x="97" y="367"/>
                    <a:pt x="95" y="363"/>
                    <a:pt x="96" y="361"/>
                  </a:cubicBezTo>
                  <a:cubicBezTo>
                    <a:pt x="94" y="362"/>
                    <a:pt x="96" y="365"/>
                    <a:pt x="97" y="367"/>
                  </a:cubicBezTo>
                  <a:cubicBezTo>
                    <a:pt x="94" y="365"/>
                    <a:pt x="94" y="363"/>
                    <a:pt x="92" y="361"/>
                  </a:cubicBezTo>
                  <a:cubicBezTo>
                    <a:pt x="92" y="362"/>
                    <a:pt x="94" y="364"/>
                    <a:pt x="93" y="364"/>
                  </a:cubicBezTo>
                  <a:cubicBezTo>
                    <a:pt x="95" y="366"/>
                    <a:pt x="97" y="368"/>
                    <a:pt x="99" y="371"/>
                  </a:cubicBezTo>
                  <a:cubicBezTo>
                    <a:pt x="100" y="373"/>
                    <a:pt x="102" y="375"/>
                    <a:pt x="103" y="377"/>
                  </a:cubicBezTo>
                  <a:cubicBezTo>
                    <a:pt x="100" y="373"/>
                    <a:pt x="102" y="376"/>
                    <a:pt x="99" y="375"/>
                  </a:cubicBezTo>
                  <a:cubicBezTo>
                    <a:pt x="98" y="373"/>
                    <a:pt x="97" y="369"/>
                    <a:pt x="96" y="369"/>
                  </a:cubicBezTo>
                  <a:cubicBezTo>
                    <a:pt x="96" y="370"/>
                    <a:pt x="96" y="370"/>
                    <a:pt x="96" y="370"/>
                  </a:cubicBezTo>
                  <a:cubicBezTo>
                    <a:pt x="94" y="369"/>
                    <a:pt x="93" y="364"/>
                    <a:pt x="93" y="365"/>
                  </a:cubicBezTo>
                  <a:cubicBezTo>
                    <a:pt x="93" y="366"/>
                    <a:pt x="93" y="367"/>
                    <a:pt x="93" y="368"/>
                  </a:cubicBezTo>
                  <a:cubicBezTo>
                    <a:pt x="91" y="365"/>
                    <a:pt x="90" y="363"/>
                    <a:pt x="89" y="361"/>
                  </a:cubicBezTo>
                  <a:cubicBezTo>
                    <a:pt x="88" y="359"/>
                    <a:pt x="87" y="358"/>
                    <a:pt x="85" y="357"/>
                  </a:cubicBezTo>
                  <a:cubicBezTo>
                    <a:pt x="86" y="355"/>
                    <a:pt x="79" y="348"/>
                    <a:pt x="80" y="346"/>
                  </a:cubicBezTo>
                  <a:cubicBezTo>
                    <a:pt x="82" y="349"/>
                    <a:pt x="83" y="351"/>
                    <a:pt x="85" y="353"/>
                  </a:cubicBezTo>
                  <a:cubicBezTo>
                    <a:pt x="86" y="355"/>
                    <a:pt x="87" y="357"/>
                    <a:pt x="89" y="359"/>
                  </a:cubicBezTo>
                  <a:cubicBezTo>
                    <a:pt x="89" y="358"/>
                    <a:pt x="90" y="361"/>
                    <a:pt x="91" y="361"/>
                  </a:cubicBezTo>
                  <a:cubicBezTo>
                    <a:pt x="90" y="357"/>
                    <a:pt x="86" y="354"/>
                    <a:pt x="84" y="351"/>
                  </a:cubicBezTo>
                  <a:cubicBezTo>
                    <a:pt x="84" y="351"/>
                    <a:pt x="83" y="350"/>
                    <a:pt x="84" y="350"/>
                  </a:cubicBezTo>
                  <a:cubicBezTo>
                    <a:pt x="85" y="352"/>
                    <a:pt x="86" y="352"/>
                    <a:pt x="87" y="354"/>
                  </a:cubicBezTo>
                  <a:cubicBezTo>
                    <a:pt x="87" y="354"/>
                    <a:pt x="89" y="353"/>
                    <a:pt x="87" y="352"/>
                  </a:cubicBezTo>
                  <a:cubicBezTo>
                    <a:pt x="87" y="352"/>
                    <a:pt x="87" y="353"/>
                    <a:pt x="87" y="353"/>
                  </a:cubicBezTo>
                  <a:cubicBezTo>
                    <a:pt x="86" y="351"/>
                    <a:pt x="85" y="350"/>
                    <a:pt x="84" y="348"/>
                  </a:cubicBezTo>
                  <a:cubicBezTo>
                    <a:pt x="84" y="346"/>
                    <a:pt x="85" y="347"/>
                    <a:pt x="87" y="346"/>
                  </a:cubicBezTo>
                  <a:cubicBezTo>
                    <a:pt x="87" y="347"/>
                    <a:pt x="87" y="347"/>
                    <a:pt x="88" y="348"/>
                  </a:cubicBezTo>
                  <a:cubicBezTo>
                    <a:pt x="89" y="347"/>
                    <a:pt x="92" y="350"/>
                    <a:pt x="94" y="351"/>
                  </a:cubicBezTo>
                  <a:cubicBezTo>
                    <a:pt x="93" y="349"/>
                    <a:pt x="92" y="350"/>
                    <a:pt x="90" y="347"/>
                  </a:cubicBezTo>
                  <a:cubicBezTo>
                    <a:pt x="90" y="346"/>
                    <a:pt x="91" y="347"/>
                    <a:pt x="91" y="346"/>
                  </a:cubicBezTo>
                  <a:cubicBezTo>
                    <a:pt x="90" y="347"/>
                    <a:pt x="89" y="343"/>
                    <a:pt x="88" y="344"/>
                  </a:cubicBezTo>
                  <a:cubicBezTo>
                    <a:pt x="89" y="346"/>
                    <a:pt x="90" y="347"/>
                    <a:pt x="90" y="348"/>
                  </a:cubicBezTo>
                  <a:cubicBezTo>
                    <a:pt x="89" y="347"/>
                    <a:pt x="89" y="347"/>
                    <a:pt x="88" y="347"/>
                  </a:cubicBezTo>
                  <a:cubicBezTo>
                    <a:pt x="87" y="345"/>
                    <a:pt x="88" y="345"/>
                    <a:pt x="87" y="344"/>
                  </a:cubicBezTo>
                  <a:cubicBezTo>
                    <a:pt x="87" y="344"/>
                    <a:pt x="86" y="344"/>
                    <a:pt x="86" y="343"/>
                  </a:cubicBezTo>
                  <a:cubicBezTo>
                    <a:pt x="85" y="344"/>
                    <a:pt x="88" y="345"/>
                    <a:pt x="86" y="346"/>
                  </a:cubicBezTo>
                  <a:cubicBezTo>
                    <a:pt x="83" y="344"/>
                    <a:pt x="83" y="348"/>
                    <a:pt x="80" y="342"/>
                  </a:cubicBezTo>
                  <a:cubicBezTo>
                    <a:pt x="80" y="339"/>
                    <a:pt x="78" y="337"/>
                    <a:pt x="76" y="334"/>
                  </a:cubicBezTo>
                  <a:cubicBezTo>
                    <a:pt x="76" y="334"/>
                    <a:pt x="77" y="334"/>
                    <a:pt x="77" y="334"/>
                  </a:cubicBezTo>
                  <a:cubicBezTo>
                    <a:pt x="77" y="333"/>
                    <a:pt x="74" y="327"/>
                    <a:pt x="73" y="327"/>
                  </a:cubicBezTo>
                  <a:cubicBezTo>
                    <a:pt x="73" y="328"/>
                    <a:pt x="74" y="329"/>
                    <a:pt x="75" y="331"/>
                  </a:cubicBezTo>
                  <a:cubicBezTo>
                    <a:pt x="74" y="331"/>
                    <a:pt x="76" y="333"/>
                    <a:pt x="75" y="333"/>
                  </a:cubicBezTo>
                  <a:cubicBezTo>
                    <a:pt x="72" y="328"/>
                    <a:pt x="72" y="327"/>
                    <a:pt x="73" y="325"/>
                  </a:cubicBezTo>
                  <a:cubicBezTo>
                    <a:pt x="71" y="322"/>
                    <a:pt x="70" y="320"/>
                    <a:pt x="69" y="317"/>
                  </a:cubicBezTo>
                  <a:cubicBezTo>
                    <a:pt x="68" y="314"/>
                    <a:pt x="67" y="311"/>
                    <a:pt x="65" y="307"/>
                  </a:cubicBezTo>
                  <a:cubicBezTo>
                    <a:pt x="64" y="306"/>
                    <a:pt x="65" y="309"/>
                    <a:pt x="64" y="308"/>
                  </a:cubicBezTo>
                  <a:cubicBezTo>
                    <a:pt x="64" y="305"/>
                    <a:pt x="63" y="305"/>
                    <a:pt x="62" y="302"/>
                  </a:cubicBezTo>
                  <a:cubicBezTo>
                    <a:pt x="63" y="302"/>
                    <a:pt x="63" y="302"/>
                    <a:pt x="62" y="301"/>
                  </a:cubicBezTo>
                  <a:cubicBezTo>
                    <a:pt x="61" y="299"/>
                    <a:pt x="62" y="297"/>
                    <a:pt x="60" y="297"/>
                  </a:cubicBezTo>
                  <a:cubicBezTo>
                    <a:pt x="60" y="295"/>
                    <a:pt x="60" y="294"/>
                    <a:pt x="60" y="293"/>
                  </a:cubicBezTo>
                  <a:cubicBezTo>
                    <a:pt x="60" y="293"/>
                    <a:pt x="59" y="293"/>
                    <a:pt x="59" y="293"/>
                  </a:cubicBezTo>
                  <a:cubicBezTo>
                    <a:pt x="59" y="296"/>
                    <a:pt x="60" y="299"/>
                    <a:pt x="59" y="299"/>
                  </a:cubicBezTo>
                  <a:cubicBezTo>
                    <a:pt x="60" y="300"/>
                    <a:pt x="62" y="304"/>
                    <a:pt x="62" y="306"/>
                  </a:cubicBezTo>
                  <a:cubicBezTo>
                    <a:pt x="61" y="305"/>
                    <a:pt x="59" y="301"/>
                    <a:pt x="58" y="297"/>
                  </a:cubicBezTo>
                  <a:cubicBezTo>
                    <a:pt x="57" y="293"/>
                    <a:pt x="57" y="290"/>
                    <a:pt x="59" y="293"/>
                  </a:cubicBezTo>
                  <a:cubicBezTo>
                    <a:pt x="58" y="291"/>
                    <a:pt x="58" y="290"/>
                    <a:pt x="58" y="289"/>
                  </a:cubicBezTo>
                  <a:cubicBezTo>
                    <a:pt x="57" y="289"/>
                    <a:pt x="57" y="289"/>
                    <a:pt x="56" y="289"/>
                  </a:cubicBezTo>
                  <a:cubicBezTo>
                    <a:pt x="57" y="291"/>
                    <a:pt x="56" y="292"/>
                    <a:pt x="56" y="293"/>
                  </a:cubicBezTo>
                  <a:cubicBezTo>
                    <a:pt x="57" y="295"/>
                    <a:pt x="57" y="294"/>
                    <a:pt x="58" y="297"/>
                  </a:cubicBezTo>
                  <a:cubicBezTo>
                    <a:pt x="57" y="297"/>
                    <a:pt x="57" y="297"/>
                    <a:pt x="57" y="297"/>
                  </a:cubicBezTo>
                  <a:cubicBezTo>
                    <a:pt x="56" y="295"/>
                    <a:pt x="56" y="294"/>
                    <a:pt x="55" y="294"/>
                  </a:cubicBezTo>
                  <a:cubicBezTo>
                    <a:pt x="55" y="297"/>
                    <a:pt x="59" y="298"/>
                    <a:pt x="60" y="303"/>
                  </a:cubicBezTo>
                  <a:cubicBezTo>
                    <a:pt x="58" y="299"/>
                    <a:pt x="59" y="303"/>
                    <a:pt x="58" y="302"/>
                  </a:cubicBezTo>
                  <a:cubicBezTo>
                    <a:pt x="59" y="306"/>
                    <a:pt x="60" y="316"/>
                    <a:pt x="57" y="308"/>
                  </a:cubicBezTo>
                  <a:cubicBezTo>
                    <a:pt x="56" y="308"/>
                    <a:pt x="56" y="310"/>
                    <a:pt x="57" y="311"/>
                  </a:cubicBezTo>
                  <a:cubicBezTo>
                    <a:pt x="58" y="310"/>
                    <a:pt x="58" y="311"/>
                    <a:pt x="59" y="313"/>
                  </a:cubicBezTo>
                  <a:cubicBezTo>
                    <a:pt x="59" y="313"/>
                    <a:pt x="60" y="311"/>
                    <a:pt x="61" y="312"/>
                  </a:cubicBezTo>
                  <a:cubicBezTo>
                    <a:pt x="61" y="314"/>
                    <a:pt x="62" y="317"/>
                    <a:pt x="63" y="318"/>
                  </a:cubicBezTo>
                  <a:cubicBezTo>
                    <a:pt x="65" y="324"/>
                    <a:pt x="68" y="330"/>
                    <a:pt x="71" y="336"/>
                  </a:cubicBezTo>
                  <a:cubicBezTo>
                    <a:pt x="73" y="339"/>
                    <a:pt x="75" y="341"/>
                    <a:pt x="76" y="344"/>
                  </a:cubicBezTo>
                  <a:cubicBezTo>
                    <a:pt x="78" y="347"/>
                    <a:pt x="80" y="350"/>
                    <a:pt x="81" y="353"/>
                  </a:cubicBezTo>
                  <a:cubicBezTo>
                    <a:pt x="80" y="351"/>
                    <a:pt x="80" y="351"/>
                    <a:pt x="78" y="348"/>
                  </a:cubicBezTo>
                  <a:cubicBezTo>
                    <a:pt x="77" y="349"/>
                    <a:pt x="76" y="345"/>
                    <a:pt x="75" y="345"/>
                  </a:cubicBezTo>
                  <a:cubicBezTo>
                    <a:pt x="76" y="347"/>
                    <a:pt x="74" y="343"/>
                    <a:pt x="75" y="346"/>
                  </a:cubicBezTo>
                  <a:cubicBezTo>
                    <a:pt x="73" y="343"/>
                    <a:pt x="72" y="341"/>
                    <a:pt x="71" y="339"/>
                  </a:cubicBezTo>
                  <a:cubicBezTo>
                    <a:pt x="69" y="337"/>
                    <a:pt x="68" y="335"/>
                    <a:pt x="67" y="334"/>
                  </a:cubicBezTo>
                  <a:cubicBezTo>
                    <a:pt x="70" y="339"/>
                    <a:pt x="64" y="333"/>
                    <a:pt x="66" y="336"/>
                  </a:cubicBezTo>
                  <a:cubicBezTo>
                    <a:pt x="69" y="338"/>
                    <a:pt x="71" y="342"/>
                    <a:pt x="72" y="346"/>
                  </a:cubicBezTo>
                  <a:cubicBezTo>
                    <a:pt x="73" y="346"/>
                    <a:pt x="73" y="346"/>
                    <a:pt x="73" y="346"/>
                  </a:cubicBezTo>
                  <a:cubicBezTo>
                    <a:pt x="74" y="349"/>
                    <a:pt x="71" y="345"/>
                    <a:pt x="70" y="344"/>
                  </a:cubicBezTo>
                  <a:cubicBezTo>
                    <a:pt x="71" y="346"/>
                    <a:pt x="72" y="349"/>
                    <a:pt x="73" y="351"/>
                  </a:cubicBezTo>
                  <a:cubicBezTo>
                    <a:pt x="73" y="351"/>
                    <a:pt x="72" y="351"/>
                    <a:pt x="71" y="349"/>
                  </a:cubicBezTo>
                  <a:cubicBezTo>
                    <a:pt x="70" y="347"/>
                    <a:pt x="70" y="347"/>
                    <a:pt x="68" y="345"/>
                  </a:cubicBezTo>
                  <a:cubicBezTo>
                    <a:pt x="69" y="344"/>
                    <a:pt x="69" y="345"/>
                    <a:pt x="70" y="345"/>
                  </a:cubicBezTo>
                  <a:cubicBezTo>
                    <a:pt x="69" y="343"/>
                    <a:pt x="68" y="343"/>
                    <a:pt x="67" y="341"/>
                  </a:cubicBezTo>
                  <a:cubicBezTo>
                    <a:pt x="68" y="340"/>
                    <a:pt x="68" y="340"/>
                    <a:pt x="68" y="340"/>
                  </a:cubicBezTo>
                  <a:cubicBezTo>
                    <a:pt x="66" y="339"/>
                    <a:pt x="64" y="337"/>
                    <a:pt x="62" y="334"/>
                  </a:cubicBezTo>
                  <a:cubicBezTo>
                    <a:pt x="63" y="336"/>
                    <a:pt x="63" y="339"/>
                    <a:pt x="64" y="341"/>
                  </a:cubicBezTo>
                  <a:cubicBezTo>
                    <a:pt x="65" y="344"/>
                    <a:pt x="66" y="346"/>
                    <a:pt x="67" y="348"/>
                  </a:cubicBezTo>
                  <a:cubicBezTo>
                    <a:pt x="67" y="348"/>
                    <a:pt x="67" y="351"/>
                    <a:pt x="66" y="350"/>
                  </a:cubicBezTo>
                  <a:cubicBezTo>
                    <a:pt x="65" y="346"/>
                    <a:pt x="65" y="346"/>
                    <a:pt x="63" y="343"/>
                  </a:cubicBezTo>
                  <a:cubicBezTo>
                    <a:pt x="63" y="343"/>
                    <a:pt x="64" y="344"/>
                    <a:pt x="64" y="344"/>
                  </a:cubicBezTo>
                  <a:cubicBezTo>
                    <a:pt x="61" y="338"/>
                    <a:pt x="64" y="340"/>
                    <a:pt x="61" y="334"/>
                  </a:cubicBezTo>
                  <a:cubicBezTo>
                    <a:pt x="60" y="333"/>
                    <a:pt x="59" y="333"/>
                    <a:pt x="58" y="332"/>
                  </a:cubicBezTo>
                  <a:cubicBezTo>
                    <a:pt x="59" y="334"/>
                    <a:pt x="57" y="333"/>
                    <a:pt x="57" y="332"/>
                  </a:cubicBezTo>
                  <a:cubicBezTo>
                    <a:pt x="57" y="330"/>
                    <a:pt x="56" y="329"/>
                    <a:pt x="56" y="331"/>
                  </a:cubicBezTo>
                  <a:cubicBezTo>
                    <a:pt x="55" y="328"/>
                    <a:pt x="52" y="323"/>
                    <a:pt x="52" y="320"/>
                  </a:cubicBezTo>
                  <a:cubicBezTo>
                    <a:pt x="53" y="320"/>
                    <a:pt x="54" y="321"/>
                    <a:pt x="54" y="320"/>
                  </a:cubicBezTo>
                  <a:cubicBezTo>
                    <a:pt x="55" y="322"/>
                    <a:pt x="57" y="324"/>
                    <a:pt x="58" y="327"/>
                  </a:cubicBezTo>
                  <a:cubicBezTo>
                    <a:pt x="59" y="329"/>
                    <a:pt x="60" y="332"/>
                    <a:pt x="62" y="334"/>
                  </a:cubicBezTo>
                  <a:cubicBezTo>
                    <a:pt x="62" y="334"/>
                    <a:pt x="62" y="333"/>
                    <a:pt x="62" y="332"/>
                  </a:cubicBezTo>
                  <a:cubicBezTo>
                    <a:pt x="61" y="333"/>
                    <a:pt x="61" y="332"/>
                    <a:pt x="60" y="331"/>
                  </a:cubicBezTo>
                  <a:cubicBezTo>
                    <a:pt x="60" y="330"/>
                    <a:pt x="60" y="330"/>
                    <a:pt x="61" y="330"/>
                  </a:cubicBezTo>
                  <a:cubicBezTo>
                    <a:pt x="60" y="328"/>
                    <a:pt x="59" y="327"/>
                    <a:pt x="60" y="326"/>
                  </a:cubicBezTo>
                  <a:cubicBezTo>
                    <a:pt x="60" y="327"/>
                    <a:pt x="61" y="328"/>
                    <a:pt x="61" y="329"/>
                  </a:cubicBezTo>
                  <a:cubicBezTo>
                    <a:pt x="62" y="328"/>
                    <a:pt x="62" y="327"/>
                    <a:pt x="61" y="325"/>
                  </a:cubicBezTo>
                  <a:cubicBezTo>
                    <a:pt x="61" y="324"/>
                    <a:pt x="60" y="322"/>
                    <a:pt x="60" y="321"/>
                  </a:cubicBezTo>
                  <a:cubicBezTo>
                    <a:pt x="60" y="322"/>
                    <a:pt x="60" y="323"/>
                    <a:pt x="60" y="324"/>
                  </a:cubicBezTo>
                  <a:cubicBezTo>
                    <a:pt x="59" y="323"/>
                    <a:pt x="59" y="323"/>
                    <a:pt x="58" y="322"/>
                  </a:cubicBezTo>
                  <a:cubicBezTo>
                    <a:pt x="57" y="319"/>
                    <a:pt x="59" y="320"/>
                    <a:pt x="59" y="319"/>
                  </a:cubicBezTo>
                  <a:cubicBezTo>
                    <a:pt x="57" y="318"/>
                    <a:pt x="59" y="318"/>
                    <a:pt x="59" y="317"/>
                  </a:cubicBezTo>
                  <a:cubicBezTo>
                    <a:pt x="58" y="317"/>
                    <a:pt x="57" y="317"/>
                    <a:pt x="57" y="315"/>
                  </a:cubicBezTo>
                  <a:cubicBezTo>
                    <a:pt x="57" y="315"/>
                    <a:pt x="58" y="315"/>
                    <a:pt x="57" y="314"/>
                  </a:cubicBezTo>
                  <a:cubicBezTo>
                    <a:pt x="55" y="311"/>
                    <a:pt x="54" y="308"/>
                    <a:pt x="53" y="305"/>
                  </a:cubicBezTo>
                  <a:cubicBezTo>
                    <a:pt x="53" y="302"/>
                    <a:pt x="52" y="299"/>
                    <a:pt x="49" y="295"/>
                  </a:cubicBezTo>
                  <a:cubicBezTo>
                    <a:pt x="50" y="295"/>
                    <a:pt x="49" y="293"/>
                    <a:pt x="49" y="291"/>
                  </a:cubicBezTo>
                  <a:cubicBezTo>
                    <a:pt x="48" y="292"/>
                    <a:pt x="48" y="294"/>
                    <a:pt x="48" y="295"/>
                  </a:cubicBezTo>
                  <a:cubicBezTo>
                    <a:pt x="49" y="298"/>
                    <a:pt x="51" y="304"/>
                    <a:pt x="51" y="306"/>
                  </a:cubicBezTo>
                  <a:cubicBezTo>
                    <a:pt x="50" y="305"/>
                    <a:pt x="49" y="302"/>
                    <a:pt x="49" y="301"/>
                  </a:cubicBezTo>
                  <a:cubicBezTo>
                    <a:pt x="48" y="301"/>
                    <a:pt x="48" y="302"/>
                    <a:pt x="48" y="301"/>
                  </a:cubicBezTo>
                  <a:cubicBezTo>
                    <a:pt x="46" y="297"/>
                    <a:pt x="45" y="292"/>
                    <a:pt x="43" y="288"/>
                  </a:cubicBezTo>
                  <a:cubicBezTo>
                    <a:pt x="41" y="283"/>
                    <a:pt x="40" y="279"/>
                    <a:pt x="40" y="275"/>
                  </a:cubicBezTo>
                  <a:cubicBezTo>
                    <a:pt x="40" y="277"/>
                    <a:pt x="39" y="276"/>
                    <a:pt x="39" y="277"/>
                  </a:cubicBezTo>
                  <a:cubicBezTo>
                    <a:pt x="41" y="280"/>
                    <a:pt x="41" y="283"/>
                    <a:pt x="41" y="286"/>
                  </a:cubicBezTo>
                  <a:cubicBezTo>
                    <a:pt x="42" y="288"/>
                    <a:pt x="44" y="291"/>
                    <a:pt x="45" y="295"/>
                  </a:cubicBezTo>
                  <a:cubicBezTo>
                    <a:pt x="45" y="296"/>
                    <a:pt x="46" y="298"/>
                    <a:pt x="46" y="299"/>
                  </a:cubicBezTo>
                  <a:cubicBezTo>
                    <a:pt x="47" y="301"/>
                    <a:pt x="47" y="302"/>
                    <a:pt x="48" y="303"/>
                  </a:cubicBezTo>
                  <a:cubicBezTo>
                    <a:pt x="47" y="304"/>
                    <a:pt x="49" y="311"/>
                    <a:pt x="47" y="310"/>
                  </a:cubicBezTo>
                  <a:cubicBezTo>
                    <a:pt x="48" y="312"/>
                    <a:pt x="50" y="316"/>
                    <a:pt x="50" y="317"/>
                  </a:cubicBezTo>
                  <a:cubicBezTo>
                    <a:pt x="49" y="315"/>
                    <a:pt x="48" y="315"/>
                    <a:pt x="47" y="314"/>
                  </a:cubicBezTo>
                  <a:cubicBezTo>
                    <a:pt x="48" y="316"/>
                    <a:pt x="48" y="317"/>
                    <a:pt x="49" y="320"/>
                  </a:cubicBezTo>
                  <a:cubicBezTo>
                    <a:pt x="49" y="320"/>
                    <a:pt x="48" y="319"/>
                    <a:pt x="48" y="321"/>
                  </a:cubicBezTo>
                  <a:cubicBezTo>
                    <a:pt x="50" y="324"/>
                    <a:pt x="51" y="327"/>
                    <a:pt x="53" y="330"/>
                  </a:cubicBezTo>
                  <a:cubicBezTo>
                    <a:pt x="54" y="333"/>
                    <a:pt x="56" y="337"/>
                    <a:pt x="56" y="340"/>
                  </a:cubicBezTo>
                  <a:cubicBezTo>
                    <a:pt x="54" y="340"/>
                    <a:pt x="53" y="335"/>
                    <a:pt x="51" y="333"/>
                  </a:cubicBezTo>
                  <a:cubicBezTo>
                    <a:pt x="52" y="335"/>
                    <a:pt x="49" y="329"/>
                    <a:pt x="49" y="330"/>
                  </a:cubicBezTo>
                  <a:cubicBezTo>
                    <a:pt x="50" y="332"/>
                    <a:pt x="48" y="333"/>
                    <a:pt x="47" y="331"/>
                  </a:cubicBezTo>
                  <a:cubicBezTo>
                    <a:pt x="47" y="330"/>
                    <a:pt x="47" y="328"/>
                    <a:pt x="48" y="328"/>
                  </a:cubicBezTo>
                  <a:cubicBezTo>
                    <a:pt x="47" y="326"/>
                    <a:pt x="46" y="325"/>
                    <a:pt x="45" y="325"/>
                  </a:cubicBezTo>
                  <a:cubicBezTo>
                    <a:pt x="48" y="329"/>
                    <a:pt x="44" y="327"/>
                    <a:pt x="45" y="328"/>
                  </a:cubicBezTo>
                  <a:cubicBezTo>
                    <a:pt x="46" y="328"/>
                    <a:pt x="46" y="329"/>
                    <a:pt x="47" y="330"/>
                  </a:cubicBezTo>
                  <a:cubicBezTo>
                    <a:pt x="46" y="330"/>
                    <a:pt x="47" y="331"/>
                    <a:pt x="47" y="332"/>
                  </a:cubicBezTo>
                  <a:cubicBezTo>
                    <a:pt x="48" y="333"/>
                    <a:pt x="49" y="334"/>
                    <a:pt x="50" y="334"/>
                  </a:cubicBezTo>
                  <a:cubicBezTo>
                    <a:pt x="50" y="337"/>
                    <a:pt x="55" y="344"/>
                    <a:pt x="56" y="348"/>
                  </a:cubicBezTo>
                  <a:cubicBezTo>
                    <a:pt x="54" y="346"/>
                    <a:pt x="53" y="345"/>
                    <a:pt x="53" y="343"/>
                  </a:cubicBezTo>
                  <a:cubicBezTo>
                    <a:pt x="51" y="343"/>
                    <a:pt x="50" y="341"/>
                    <a:pt x="48" y="339"/>
                  </a:cubicBezTo>
                  <a:cubicBezTo>
                    <a:pt x="48" y="337"/>
                    <a:pt x="49" y="338"/>
                    <a:pt x="49" y="339"/>
                  </a:cubicBezTo>
                  <a:cubicBezTo>
                    <a:pt x="48" y="337"/>
                    <a:pt x="45" y="335"/>
                    <a:pt x="46" y="332"/>
                  </a:cubicBezTo>
                  <a:cubicBezTo>
                    <a:pt x="46" y="334"/>
                    <a:pt x="49" y="336"/>
                    <a:pt x="48" y="335"/>
                  </a:cubicBezTo>
                  <a:cubicBezTo>
                    <a:pt x="45" y="331"/>
                    <a:pt x="42" y="329"/>
                    <a:pt x="40" y="325"/>
                  </a:cubicBezTo>
                  <a:cubicBezTo>
                    <a:pt x="40" y="325"/>
                    <a:pt x="40" y="326"/>
                    <a:pt x="40" y="326"/>
                  </a:cubicBezTo>
                  <a:cubicBezTo>
                    <a:pt x="36" y="320"/>
                    <a:pt x="32" y="314"/>
                    <a:pt x="32" y="310"/>
                  </a:cubicBezTo>
                  <a:cubicBezTo>
                    <a:pt x="32" y="308"/>
                    <a:pt x="31" y="307"/>
                    <a:pt x="30" y="305"/>
                  </a:cubicBezTo>
                  <a:cubicBezTo>
                    <a:pt x="30" y="303"/>
                    <a:pt x="29" y="302"/>
                    <a:pt x="29" y="301"/>
                  </a:cubicBezTo>
                  <a:cubicBezTo>
                    <a:pt x="29" y="304"/>
                    <a:pt x="28" y="305"/>
                    <a:pt x="29" y="307"/>
                  </a:cubicBezTo>
                  <a:cubicBezTo>
                    <a:pt x="28" y="304"/>
                    <a:pt x="27" y="303"/>
                    <a:pt x="25" y="302"/>
                  </a:cubicBezTo>
                  <a:cubicBezTo>
                    <a:pt x="26" y="300"/>
                    <a:pt x="24" y="296"/>
                    <a:pt x="24" y="294"/>
                  </a:cubicBezTo>
                  <a:cubicBezTo>
                    <a:pt x="24" y="293"/>
                    <a:pt x="25" y="298"/>
                    <a:pt x="25" y="297"/>
                  </a:cubicBezTo>
                  <a:cubicBezTo>
                    <a:pt x="25" y="295"/>
                    <a:pt x="25" y="292"/>
                    <a:pt x="24" y="290"/>
                  </a:cubicBezTo>
                  <a:cubicBezTo>
                    <a:pt x="23" y="287"/>
                    <a:pt x="23" y="284"/>
                    <a:pt x="22" y="282"/>
                  </a:cubicBezTo>
                  <a:cubicBezTo>
                    <a:pt x="21" y="279"/>
                    <a:pt x="20" y="276"/>
                    <a:pt x="20" y="273"/>
                  </a:cubicBezTo>
                  <a:cubicBezTo>
                    <a:pt x="19" y="271"/>
                    <a:pt x="19" y="268"/>
                    <a:pt x="19" y="266"/>
                  </a:cubicBezTo>
                  <a:cubicBezTo>
                    <a:pt x="20" y="267"/>
                    <a:pt x="20" y="273"/>
                    <a:pt x="21" y="274"/>
                  </a:cubicBezTo>
                  <a:cubicBezTo>
                    <a:pt x="21" y="270"/>
                    <a:pt x="20" y="267"/>
                    <a:pt x="20" y="262"/>
                  </a:cubicBezTo>
                  <a:cubicBezTo>
                    <a:pt x="21" y="261"/>
                    <a:pt x="21" y="263"/>
                    <a:pt x="22" y="266"/>
                  </a:cubicBezTo>
                  <a:cubicBezTo>
                    <a:pt x="20" y="266"/>
                    <a:pt x="24" y="276"/>
                    <a:pt x="21" y="274"/>
                  </a:cubicBezTo>
                  <a:cubicBezTo>
                    <a:pt x="22" y="277"/>
                    <a:pt x="24" y="282"/>
                    <a:pt x="24" y="285"/>
                  </a:cubicBezTo>
                  <a:cubicBezTo>
                    <a:pt x="24" y="286"/>
                    <a:pt x="25" y="285"/>
                    <a:pt x="25" y="287"/>
                  </a:cubicBezTo>
                  <a:cubicBezTo>
                    <a:pt x="25" y="288"/>
                    <a:pt x="24" y="287"/>
                    <a:pt x="24" y="286"/>
                  </a:cubicBezTo>
                  <a:cubicBezTo>
                    <a:pt x="25" y="288"/>
                    <a:pt x="27" y="293"/>
                    <a:pt x="28" y="297"/>
                  </a:cubicBezTo>
                  <a:cubicBezTo>
                    <a:pt x="29" y="299"/>
                    <a:pt x="30" y="302"/>
                    <a:pt x="31" y="304"/>
                  </a:cubicBezTo>
                  <a:cubicBezTo>
                    <a:pt x="32" y="306"/>
                    <a:pt x="33" y="308"/>
                    <a:pt x="33" y="309"/>
                  </a:cubicBezTo>
                  <a:cubicBezTo>
                    <a:pt x="33" y="309"/>
                    <a:pt x="33" y="310"/>
                    <a:pt x="33" y="311"/>
                  </a:cubicBezTo>
                  <a:cubicBezTo>
                    <a:pt x="34" y="311"/>
                    <a:pt x="35" y="313"/>
                    <a:pt x="35" y="313"/>
                  </a:cubicBezTo>
                  <a:cubicBezTo>
                    <a:pt x="34" y="310"/>
                    <a:pt x="35" y="310"/>
                    <a:pt x="35" y="309"/>
                  </a:cubicBezTo>
                  <a:cubicBezTo>
                    <a:pt x="34" y="309"/>
                    <a:pt x="32" y="306"/>
                    <a:pt x="33" y="305"/>
                  </a:cubicBezTo>
                  <a:cubicBezTo>
                    <a:pt x="33" y="304"/>
                    <a:pt x="34" y="307"/>
                    <a:pt x="34" y="306"/>
                  </a:cubicBezTo>
                  <a:cubicBezTo>
                    <a:pt x="34" y="306"/>
                    <a:pt x="34" y="305"/>
                    <a:pt x="34" y="305"/>
                  </a:cubicBezTo>
                  <a:cubicBezTo>
                    <a:pt x="34" y="305"/>
                    <a:pt x="35" y="306"/>
                    <a:pt x="35" y="306"/>
                  </a:cubicBezTo>
                  <a:cubicBezTo>
                    <a:pt x="34" y="303"/>
                    <a:pt x="31" y="299"/>
                    <a:pt x="31" y="297"/>
                  </a:cubicBezTo>
                  <a:cubicBezTo>
                    <a:pt x="32" y="300"/>
                    <a:pt x="33" y="298"/>
                    <a:pt x="33" y="299"/>
                  </a:cubicBezTo>
                  <a:cubicBezTo>
                    <a:pt x="34" y="303"/>
                    <a:pt x="37" y="308"/>
                    <a:pt x="38" y="309"/>
                  </a:cubicBezTo>
                  <a:cubicBezTo>
                    <a:pt x="36" y="304"/>
                    <a:pt x="38" y="304"/>
                    <a:pt x="37" y="301"/>
                  </a:cubicBezTo>
                  <a:cubicBezTo>
                    <a:pt x="38" y="304"/>
                    <a:pt x="37" y="303"/>
                    <a:pt x="38" y="305"/>
                  </a:cubicBezTo>
                  <a:cubicBezTo>
                    <a:pt x="40" y="305"/>
                    <a:pt x="39" y="303"/>
                    <a:pt x="39" y="300"/>
                  </a:cubicBezTo>
                  <a:cubicBezTo>
                    <a:pt x="40" y="302"/>
                    <a:pt x="40" y="301"/>
                    <a:pt x="41" y="302"/>
                  </a:cubicBezTo>
                  <a:cubicBezTo>
                    <a:pt x="40" y="300"/>
                    <a:pt x="39" y="296"/>
                    <a:pt x="41" y="298"/>
                  </a:cubicBezTo>
                  <a:cubicBezTo>
                    <a:pt x="40" y="295"/>
                    <a:pt x="38" y="292"/>
                    <a:pt x="39" y="291"/>
                  </a:cubicBezTo>
                  <a:cubicBezTo>
                    <a:pt x="40" y="293"/>
                    <a:pt x="41" y="298"/>
                    <a:pt x="42" y="297"/>
                  </a:cubicBezTo>
                  <a:cubicBezTo>
                    <a:pt x="39" y="291"/>
                    <a:pt x="38" y="286"/>
                    <a:pt x="38" y="281"/>
                  </a:cubicBezTo>
                  <a:cubicBezTo>
                    <a:pt x="38" y="276"/>
                    <a:pt x="38" y="272"/>
                    <a:pt x="35" y="266"/>
                  </a:cubicBezTo>
                  <a:cubicBezTo>
                    <a:pt x="37" y="266"/>
                    <a:pt x="36" y="264"/>
                    <a:pt x="36" y="262"/>
                  </a:cubicBezTo>
                  <a:cubicBezTo>
                    <a:pt x="37" y="263"/>
                    <a:pt x="39" y="265"/>
                    <a:pt x="40" y="266"/>
                  </a:cubicBezTo>
                  <a:cubicBezTo>
                    <a:pt x="40" y="268"/>
                    <a:pt x="40" y="268"/>
                    <a:pt x="41" y="270"/>
                  </a:cubicBezTo>
                  <a:cubicBezTo>
                    <a:pt x="41" y="272"/>
                    <a:pt x="40" y="270"/>
                    <a:pt x="40" y="273"/>
                  </a:cubicBezTo>
                  <a:cubicBezTo>
                    <a:pt x="41" y="272"/>
                    <a:pt x="41" y="272"/>
                    <a:pt x="41" y="271"/>
                  </a:cubicBezTo>
                  <a:cubicBezTo>
                    <a:pt x="42" y="275"/>
                    <a:pt x="42" y="276"/>
                    <a:pt x="43" y="281"/>
                  </a:cubicBezTo>
                  <a:cubicBezTo>
                    <a:pt x="45" y="282"/>
                    <a:pt x="45" y="284"/>
                    <a:pt x="46" y="282"/>
                  </a:cubicBezTo>
                  <a:cubicBezTo>
                    <a:pt x="44" y="278"/>
                    <a:pt x="45" y="275"/>
                    <a:pt x="42" y="271"/>
                  </a:cubicBezTo>
                  <a:cubicBezTo>
                    <a:pt x="43" y="273"/>
                    <a:pt x="44" y="268"/>
                    <a:pt x="42" y="267"/>
                  </a:cubicBezTo>
                  <a:cubicBezTo>
                    <a:pt x="43" y="268"/>
                    <a:pt x="43" y="270"/>
                    <a:pt x="43" y="270"/>
                  </a:cubicBezTo>
                  <a:cubicBezTo>
                    <a:pt x="42" y="270"/>
                    <a:pt x="42" y="271"/>
                    <a:pt x="42" y="270"/>
                  </a:cubicBezTo>
                  <a:cubicBezTo>
                    <a:pt x="41" y="267"/>
                    <a:pt x="40" y="265"/>
                    <a:pt x="41" y="264"/>
                  </a:cubicBezTo>
                  <a:cubicBezTo>
                    <a:pt x="41" y="265"/>
                    <a:pt x="41" y="267"/>
                    <a:pt x="42" y="267"/>
                  </a:cubicBezTo>
                  <a:cubicBezTo>
                    <a:pt x="41" y="265"/>
                    <a:pt x="42" y="267"/>
                    <a:pt x="42" y="265"/>
                  </a:cubicBezTo>
                  <a:cubicBezTo>
                    <a:pt x="41" y="263"/>
                    <a:pt x="40" y="257"/>
                    <a:pt x="40" y="255"/>
                  </a:cubicBezTo>
                  <a:cubicBezTo>
                    <a:pt x="41" y="255"/>
                    <a:pt x="41" y="255"/>
                    <a:pt x="41" y="255"/>
                  </a:cubicBezTo>
                  <a:cubicBezTo>
                    <a:pt x="41" y="258"/>
                    <a:pt x="44" y="259"/>
                    <a:pt x="42" y="258"/>
                  </a:cubicBezTo>
                  <a:cubicBezTo>
                    <a:pt x="42" y="253"/>
                    <a:pt x="39" y="251"/>
                    <a:pt x="38" y="251"/>
                  </a:cubicBezTo>
                  <a:cubicBezTo>
                    <a:pt x="37" y="249"/>
                    <a:pt x="39" y="249"/>
                    <a:pt x="39" y="248"/>
                  </a:cubicBezTo>
                  <a:cubicBezTo>
                    <a:pt x="37" y="248"/>
                    <a:pt x="37" y="244"/>
                    <a:pt x="35" y="243"/>
                  </a:cubicBezTo>
                  <a:cubicBezTo>
                    <a:pt x="36" y="244"/>
                    <a:pt x="35" y="246"/>
                    <a:pt x="34" y="244"/>
                  </a:cubicBezTo>
                  <a:cubicBezTo>
                    <a:pt x="34" y="242"/>
                    <a:pt x="34" y="238"/>
                    <a:pt x="33" y="235"/>
                  </a:cubicBezTo>
                  <a:cubicBezTo>
                    <a:pt x="33" y="232"/>
                    <a:pt x="33" y="228"/>
                    <a:pt x="33" y="227"/>
                  </a:cubicBezTo>
                  <a:cubicBezTo>
                    <a:pt x="34" y="227"/>
                    <a:pt x="34" y="229"/>
                    <a:pt x="34" y="226"/>
                  </a:cubicBezTo>
                  <a:cubicBezTo>
                    <a:pt x="32" y="226"/>
                    <a:pt x="34" y="220"/>
                    <a:pt x="33" y="218"/>
                  </a:cubicBezTo>
                  <a:cubicBezTo>
                    <a:pt x="32" y="218"/>
                    <a:pt x="33" y="221"/>
                    <a:pt x="32" y="221"/>
                  </a:cubicBezTo>
                  <a:cubicBezTo>
                    <a:pt x="32" y="217"/>
                    <a:pt x="30" y="218"/>
                    <a:pt x="30" y="216"/>
                  </a:cubicBezTo>
                  <a:cubicBezTo>
                    <a:pt x="31" y="212"/>
                    <a:pt x="30" y="203"/>
                    <a:pt x="30" y="200"/>
                  </a:cubicBezTo>
                  <a:cubicBezTo>
                    <a:pt x="29" y="201"/>
                    <a:pt x="30" y="204"/>
                    <a:pt x="29" y="205"/>
                  </a:cubicBezTo>
                  <a:cubicBezTo>
                    <a:pt x="28" y="204"/>
                    <a:pt x="27" y="205"/>
                    <a:pt x="26" y="204"/>
                  </a:cubicBezTo>
                  <a:cubicBezTo>
                    <a:pt x="27" y="202"/>
                    <a:pt x="26" y="198"/>
                    <a:pt x="26" y="197"/>
                  </a:cubicBezTo>
                  <a:cubicBezTo>
                    <a:pt x="25" y="200"/>
                    <a:pt x="25" y="201"/>
                    <a:pt x="24" y="198"/>
                  </a:cubicBezTo>
                  <a:cubicBezTo>
                    <a:pt x="24" y="201"/>
                    <a:pt x="24" y="204"/>
                    <a:pt x="25" y="206"/>
                  </a:cubicBezTo>
                  <a:cubicBezTo>
                    <a:pt x="25" y="209"/>
                    <a:pt x="25" y="211"/>
                    <a:pt x="25" y="215"/>
                  </a:cubicBezTo>
                  <a:cubicBezTo>
                    <a:pt x="26" y="215"/>
                    <a:pt x="26" y="215"/>
                    <a:pt x="26" y="216"/>
                  </a:cubicBezTo>
                  <a:cubicBezTo>
                    <a:pt x="26" y="216"/>
                    <a:pt x="27" y="219"/>
                    <a:pt x="26" y="220"/>
                  </a:cubicBezTo>
                  <a:cubicBezTo>
                    <a:pt x="25" y="220"/>
                    <a:pt x="25" y="215"/>
                    <a:pt x="24" y="216"/>
                  </a:cubicBezTo>
                  <a:cubicBezTo>
                    <a:pt x="24" y="218"/>
                    <a:pt x="26" y="225"/>
                    <a:pt x="24" y="224"/>
                  </a:cubicBezTo>
                  <a:cubicBezTo>
                    <a:pt x="25" y="225"/>
                    <a:pt x="25" y="227"/>
                    <a:pt x="25" y="228"/>
                  </a:cubicBezTo>
                  <a:cubicBezTo>
                    <a:pt x="27" y="227"/>
                    <a:pt x="27" y="237"/>
                    <a:pt x="25" y="235"/>
                  </a:cubicBezTo>
                  <a:cubicBezTo>
                    <a:pt x="25" y="237"/>
                    <a:pt x="26" y="239"/>
                    <a:pt x="26" y="241"/>
                  </a:cubicBezTo>
                  <a:cubicBezTo>
                    <a:pt x="26" y="243"/>
                    <a:pt x="26" y="244"/>
                    <a:pt x="25" y="245"/>
                  </a:cubicBezTo>
                  <a:cubicBezTo>
                    <a:pt x="25" y="240"/>
                    <a:pt x="24" y="236"/>
                    <a:pt x="23" y="232"/>
                  </a:cubicBezTo>
                  <a:cubicBezTo>
                    <a:pt x="23" y="234"/>
                    <a:pt x="22" y="234"/>
                    <a:pt x="23" y="236"/>
                  </a:cubicBezTo>
                  <a:cubicBezTo>
                    <a:pt x="24" y="236"/>
                    <a:pt x="24" y="238"/>
                    <a:pt x="24" y="239"/>
                  </a:cubicBezTo>
                  <a:cubicBezTo>
                    <a:pt x="24" y="239"/>
                    <a:pt x="24" y="242"/>
                    <a:pt x="24" y="243"/>
                  </a:cubicBezTo>
                  <a:cubicBezTo>
                    <a:pt x="23" y="242"/>
                    <a:pt x="23" y="244"/>
                    <a:pt x="23" y="245"/>
                  </a:cubicBezTo>
                  <a:cubicBezTo>
                    <a:pt x="21" y="241"/>
                    <a:pt x="22" y="237"/>
                    <a:pt x="22" y="234"/>
                  </a:cubicBezTo>
                  <a:cubicBezTo>
                    <a:pt x="21" y="234"/>
                    <a:pt x="22" y="238"/>
                    <a:pt x="21" y="239"/>
                  </a:cubicBezTo>
                  <a:cubicBezTo>
                    <a:pt x="21" y="239"/>
                    <a:pt x="21" y="237"/>
                    <a:pt x="20" y="237"/>
                  </a:cubicBezTo>
                  <a:cubicBezTo>
                    <a:pt x="20" y="238"/>
                    <a:pt x="21" y="242"/>
                    <a:pt x="21" y="243"/>
                  </a:cubicBezTo>
                  <a:cubicBezTo>
                    <a:pt x="20" y="241"/>
                    <a:pt x="20" y="238"/>
                    <a:pt x="19" y="238"/>
                  </a:cubicBezTo>
                  <a:cubicBezTo>
                    <a:pt x="19" y="235"/>
                    <a:pt x="19" y="233"/>
                    <a:pt x="19" y="230"/>
                  </a:cubicBezTo>
                  <a:cubicBezTo>
                    <a:pt x="18" y="232"/>
                    <a:pt x="17" y="227"/>
                    <a:pt x="16" y="227"/>
                  </a:cubicBezTo>
                  <a:cubicBezTo>
                    <a:pt x="17" y="230"/>
                    <a:pt x="19" y="235"/>
                    <a:pt x="18" y="239"/>
                  </a:cubicBezTo>
                  <a:cubicBezTo>
                    <a:pt x="18" y="243"/>
                    <a:pt x="20" y="249"/>
                    <a:pt x="19" y="252"/>
                  </a:cubicBezTo>
                  <a:cubicBezTo>
                    <a:pt x="19" y="250"/>
                    <a:pt x="18" y="248"/>
                    <a:pt x="17" y="247"/>
                  </a:cubicBezTo>
                  <a:cubicBezTo>
                    <a:pt x="16" y="250"/>
                    <a:pt x="19" y="253"/>
                    <a:pt x="18" y="256"/>
                  </a:cubicBezTo>
                  <a:cubicBezTo>
                    <a:pt x="18" y="255"/>
                    <a:pt x="18" y="254"/>
                    <a:pt x="18" y="255"/>
                  </a:cubicBezTo>
                  <a:cubicBezTo>
                    <a:pt x="18" y="257"/>
                    <a:pt x="19" y="257"/>
                    <a:pt x="19" y="258"/>
                  </a:cubicBezTo>
                  <a:cubicBezTo>
                    <a:pt x="19" y="260"/>
                    <a:pt x="19" y="263"/>
                    <a:pt x="18" y="261"/>
                  </a:cubicBezTo>
                  <a:cubicBezTo>
                    <a:pt x="17" y="251"/>
                    <a:pt x="14" y="242"/>
                    <a:pt x="15" y="232"/>
                  </a:cubicBezTo>
                  <a:cubicBezTo>
                    <a:pt x="16" y="238"/>
                    <a:pt x="15" y="245"/>
                    <a:pt x="17" y="247"/>
                  </a:cubicBezTo>
                  <a:cubicBezTo>
                    <a:pt x="16" y="244"/>
                    <a:pt x="17" y="242"/>
                    <a:pt x="16" y="240"/>
                  </a:cubicBezTo>
                  <a:cubicBezTo>
                    <a:pt x="16" y="237"/>
                    <a:pt x="17" y="236"/>
                    <a:pt x="16" y="233"/>
                  </a:cubicBezTo>
                  <a:cubicBezTo>
                    <a:pt x="17" y="236"/>
                    <a:pt x="16" y="234"/>
                    <a:pt x="15" y="233"/>
                  </a:cubicBezTo>
                  <a:cubicBezTo>
                    <a:pt x="15" y="231"/>
                    <a:pt x="15" y="231"/>
                    <a:pt x="15" y="227"/>
                  </a:cubicBezTo>
                  <a:cubicBezTo>
                    <a:pt x="14" y="227"/>
                    <a:pt x="14" y="220"/>
                    <a:pt x="12" y="220"/>
                  </a:cubicBezTo>
                  <a:cubicBezTo>
                    <a:pt x="14" y="228"/>
                    <a:pt x="14" y="236"/>
                    <a:pt x="13" y="243"/>
                  </a:cubicBezTo>
                  <a:cubicBezTo>
                    <a:pt x="14" y="245"/>
                    <a:pt x="14" y="241"/>
                    <a:pt x="15" y="243"/>
                  </a:cubicBezTo>
                  <a:cubicBezTo>
                    <a:pt x="15" y="244"/>
                    <a:pt x="15" y="245"/>
                    <a:pt x="14" y="246"/>
                  </a:cubicBezTo>
                  <a:cubicBezTo>
                    <a:pt x="12" y="244"/>
                    <a:pt x="13" y="247"/>
                    <a:pt x="12" y="249"/>
                  </a:cubicBezTo>
                  <a:cubicBezTo>
                    <a:pt x="11" y="245"/>
                    <a:pt x="13" y="246"/>
                    <a:pt x="12" y="243"/>
                  </a:cubicBezTo>
                  <a:cubicBezTo>
                    <a:pt x="12" y="241"/>
                    <a:pt x="10" y="238"/>
                    <a:pt x="11" y="237"/>
                  </a:cubicBezTo>
                  <a:cubicBezTo>
                    <a:pt x="11" y="237"/>
                    <a:pt x="11" y="238"/>
                    <a:pt x="12" y="238"/>
                  </a:cubicBezTo>
                  <a:cubicBezTo>
                    <a:pt x="12" y="237"/>
                    <a:pt x="12" y="236"/>
                    <a:pt x="12" y="235"/>
                  </a:cubicBezTo>
                  <a:cubicBezTo>
                    <a:pt x="11" y="236"/>
                    <a:pt x="11" y="235"/>
                    <a:pt x="10" y="234"/>
                  </a:cubicBezTo>
                  <a:cubicBezTo>
                    <a:pt x="12" y="233"/>
                    <a:pt x="12" y="231"/>
                    <a:pt x="12" y="227"/>
                  </a:cubicBezTo>
                  <a:cubicBezTo>
                    <a:pt x="12" y="227"/>
                    <a:pt x="11" y="228"/>
                    <a:pt x="11" y="227"/>
                  </a:cubicBezTo>
                  <a:cubicBezTo>
                    <a:pt x="12" y="224"/>
                    <a:pt x="11" y="220"/>
                    <a:pt x="12" y="217"/>
                  </a:cubicBezTo>
                  <a:cubicBezTo>
                    <a:pt x="11" y="216"/>
                    <a:pt x="12" y="213"/>
                    <a:pt x="11" y="211"/>
                  </a:cubicBezTo>
                  <a:cubicBezTo>
                    <a:pt x="12" y="211"/>
                    <a:pt x="10" y="204"/>
                    <a:pt x="12" y="203"/>
                  </a:cubicBezTo>
                  <a:cubicBezTo>
                    <a:pt x="11" y="203"/>
                    <a:pt x="11" y="203"/>
                    <a:pt x="11" y="202"/>
                  </a:cubicBezTo>
                  <a:cubicBezTo>
                    <a:pt x="8" y="201"/>
                    <a:pt x="11" y="213"/>
                    <a:pt x="9" y="215"/>
                  </a:cubicBezTo>
                  <a:cubicBezTo>
                    <a:pt x="9" y="211"/>
                    <a:pt x="8" y="212"/>
                    <a:pt x="8" y="215"/>
                  </a:cubicBezTo>
                  <a:cubicBezTo>
                    <a:pt x="7" y="212"/>
                    <a:pt x="8" y="208"/>
                    <a:pt x="8" y="206"/>
                  </a:cubicBezTo>
                  <a:cubicBezTo>
                    <a:pt x="9" y="203"/>
                    <a:pt x="9" y="201"/>
                    <a:pt x="8" y="201"/>
                  </a:cubicBezTo>
                  <a:cubicBezTo>
                    <a:pt x="8" y="199"/>
                    <a:pt x="10" y="193"/>
                    <a:pt x="9" y="194"/>
                  </a:cubicBezTo>
                  <a:cubicBezTo>
                    <a:pt x="9" y="198"/>
                    <a:pt x="9" y="195"/>
                    <a:pt x="8" y="195"/>
                  </a:cubicBezTo>
                  <a:cubicBezTo>
                    <a:pt x="7" y="196"/>
                    <a:pt x="8" y="200"/>
                    <a:pt x="7" y="202"/>
                  </a:cubicBezTo>
                  <a:cubicBezTo>
                    <a:pt x="7" y="202"/>
                    <a:pt x="7" y="196"/>
                    <a:pt x="7" y="199"/>
                  </a:cubicBezTo>
                  <a:cubicBezTo>
                    <a:pt x="7" y="202"/>
                    <a:pt x="7" y="202"/>
                    <a:pt x="8" y="204"/>
                  </a:cubicBezTo>
                  <a:cubicBezTo>
                    <a:pt x="7" y="205"/>
                    <a:pt x="6" y="206"/>
                    <a:pt x="6" y="207"/>
                  </a:cubicBezTo>
                  <a:cubicBezTo>
                    <a:pt x="6" y="208"/>
                    <a:pt x="8" y="206"/>
                    <a:pt x="7" y="209"/>
                  </a:cubicBezTo>
                  <a:cubicBezTo>
                    <a:pt x="4" y="211"/>
                    <a:pt x="7" y="221"/>
                    <a:pt x="6" y="226"/>
                  </a:cubicBezTo>
                  <a:cubicBezTo>
                    <a:pt x="5" y="220"/>
                    <a:pt x="4" y="215"/>
                    <a:pt x="4" y="210"/>
                  </a:cubicBezTo>
                  <a:cubicBezTo>
                    <a:pt x="4" y="205"/>
                    <a:pt x="4" y="200"/>
                    <a:pt x="4" y="196"/>
                  </a:cubicBezTo>
                  <a:cubicBezTo>
                    <a:pt x="4" y="197"/>
                    <a:pt x="3" y="197"/>
                    <a:pt x="3" y="196"/>
                  </a:cubicBezTo>
                  <a:cubicBezTo>
                    <a:pt x="3" y="195"/>
                    <a:pt x="3" y="194"/>
                    <a:pt x="3" y="194"/>
                  </a:cubicBezTo>
                  <a:cubicBezTo>
                    <a:pt x="4" y="194"/>
                    <a:pt x="5" y="193"/>
                    <a:pt x="5" y="192"/>
                  </a:cubicBezTo>
                  <a:cubicBezTo>
                    <a:pt x="4" y="189"/>
                    <a:pt x="6" y="189"/>
                    <a:pt x="6" y="186"/>
                  </a:cubicBezTo>
                  <a:cubicBezTo>
                    <a:pt x="5" y="180"/>
                    <a:pt x="7" y="164"/>
                    <a:pt x="8" y="159"/>
                  </a:cubicBezTo>
                  <a:cubicBezTo>
                    <a:pt x="9" y="157"/>
                    <a:pt x="9" y="153"/>
                    <a:pt x="10" y="148"/>
                  </a:cubicBezTo>
                  <a:cubicBezTo>
                    <a:pt x="10" y="144"/>
                    <a:pt x="12" y="139"/>
                    <a:pt x="13" y="137"/>
                  </a:cubicBezTo>
                  <a:cubicBezTo>
                    <a:pt x="13" y="137"/>
                    <a:pt x="12" y="138"/>
                    <a:pt x="12" y="137"/>
                  </a:cubicBezTo>
                  <a:cubicBezTo>
                    <a:pt x="12" y="135"/>
                    <a:pt x="13" y="131"/>
                    <a:pt x="14" y="127"/>
                  </a:cubicBezTo>
                  <a:cubicBezTo>
                    <a:pt x="16" y="124"/>
                    <a:pt x="16" y="121"/>
                    <a:pt x="16" y="121"/>
                  </a:cubicBezTo>
                  <a:cubicBezTo>
                    <a:pt x="16" y="120"/>
                    <a:pt x="15" y="121"/>
                    <a:pt x="15" y="120"/>
                  </a:cubicBezTo>
                  <a:cubicBezTo>
                    <a:pt x="16" y="118"/>
                    <a:pt x="17" y="118"/>
                    <a:pt x="18" y="117"/>
                  </a:cubicBezTo>
                  <a:cubicBezTo>
                    <a:pt x="16" y="113"/>
                    <a:pt x="21" y="108"/>
                    <a:pt x="21" y="103"/>
                  </a:cubicBezTo>
                  <a:cubicBezTo>
                    <a:pt x="19" y="103"/>
                    <a:pt x="20" y="106"/>
                    <a:pt x="20" y="106"/>
                  </a:cubicBezTo>
                  <a:close/>
                  <a:moveTo>
                    <a:pt x="24" y="291"/>
                  </a:moveTo>
                  <a:cubicBezTo>
                    <a:pt x="23" y="293"/>
                    <a:pt x="21" y="285"/>
                    <a:pt x="21" y="288"/>
                  </a:cubicBezTo>
                  <a:cubicBezTo>
                    <a:pt x="20" y="287"/>
                    <a:pt x="21" y="286"/>
                    <a:pt x="21" y="285"/>
                  </a:cubicBezTo>
                  <a:cubicBezTo>
                    <a:pt x="22" y="285"/>
                    <a:pt x="23" y="289"/>
                    <a:pt x="24" y="291"/>
                  </a:cubicBezTo>
                  <a:close/>
                  <a:moveTo>
                    <a:pt x="78" y="356"/>
                  </a:moveTo>
                  <a:cubicBezTo>
                    <a:pt x="79" y="358"/>
                    <a:pt x="80" y="360"/>
                    <a:pt x="81" y="361"/>
                  </a:cubicBezTo>
                  <a:cubicBezTo>
                    <a:pt x="81" y="362"/>
                    <a:pt x="78" y="359"/>
                    <a:pt x="76" y="356"/>
                  </a:cubicBezTo>
                  <a:cubicBezTo>
                    <a:pt x="77" y="360"/>
                    <a:pt x="82" y="364"/>
                    <a:pt x="84" y="367"/>
                  </a:cubicBezTo>
                  <a:cubicBezTo>
                    <a:pt x="84" y="368"/>
                    <a:pt x="83" y="367"/>
                    <a:pt x="83" y="368"/>
                  </a:cubicBezTo>
                  <a:cubicBezTo>
                    <a:pt x="82" y="368"/>
                    <a:pt x="82" y="365"/>
                    <a:pt x="83" y="366"/>
                  </a:cubicBezTo>
                  <a:cubicBezTo>
                    <a:pt x="81" y="366"/>
                    <a:pt x="78" y="359"/>
                    <a:pt x="76" y="361"/>
                  </a:cubicBezTo>
                  <a:cubicBezTo>
                    <a:pt x="76" y="359"/>
                    <a:pt x="74" y="357"/>
                    <a:pt x="73" y="354"/>
                  </a:cubicBezTo>
                  <a:cubicBezTo>
                    <a:pt x="72" y="354"/>
                    <a:pt x="70" y="351"/>
                    <a:pt x="69" y="349"/>
                  </a:cubicBezTo>
                  <a:cubicBezTo>
                    <a:pt x="72" y="351"/>
                    <a:pt x="74" y="355"/>
                    <a:pt x="78" y="356"/>
                  </a:cubicBezTo>
                  <a:close/>
                  <a:moveTo>
                    <a:pt x="61" y="305"/>
                  </a:moveTo>
                  <a:cubicBezTo>
                    <a:pt x="62" y="308"/>
                    <a:pt x="62" y="308"/>
                    <a:pt x="64" y="312"/>
                  </a:cubicBezTo>
                  <a:cubicBezTo>
                    <a:pt x="62" y="311"/>
                    <a:pt x="62" y="310"/>
                    <a:pt x="62" y="313"/>
                  </a:cubicBezTo>
                  <a:cubicBezTo>
                    <a:pt x="61" y="313"/>
                    <a:pt x="62" y="312"/>
                    <a:pt x="60" y="310"/>
                  </a:cubicBezTo>
                  <a:cubicBezTo>
                    <a:pt x="61" y="309"/>
                    <a:pt x="61" y="308"/>
                    <a:pt x="60" y="305"/>
                  </a:cubicBezTo>
                  <a:cubicBezTo>
                    <a:pt x="60" y="305"/>
                    <a:pt x="61" y="305"/>
                    <a:pt x="61" y="305"/>
                  </a:cubicBezTo>
                  <a:close/>
                  <a:moveTo>
                    <a:pt x="98" y="374"/>
                  </a:moveTo>
                  <a:cubicBezTo>
                    <a:pt x="96" y="372"/>
                    <a:pt x="95" y="371"/>
                    <a:pt x="93" y="368"/>
                  </a:cubicBezTo>
                  <a:cubicBezTo>
                    <a:pt x="95" y="369"/>
                    <a:pt x="99" y="373"/>
                    <a:pt x="98" y="374"/>
                  </a:cubicBezTo>
                  <a:close/>
                  <a:moveTo>
                    <a:pt x="241" y="468"/>
                  </a:moveTo>
                  <a:cubicBezTo>
                    <a:pt x="240" y="469"/>
                    <a:pt x="239" y="468"/>
                    <a:pt x="236" y="468"/>
                  </a:cubicBezTo>
                  <a:cubicBezTo>
                    <a:pt x="237" y="467"/>
                    <a:pt x="237" y="467"/>
                    <a:pt x="237" y="467"/>
                  </a:cubicBezTo>
                  <a:cubicBezTo>
                    <a:pt x="238" y="467"/>
                    <a:pt x="239" y="467"/>
                    <a:pt x="241" y="468"/>
                  </a:cubicBezTo>
                  <a:close/>
                  <a:moveTo>
                    <a:pt x="258" y="467"/>
                  </a:moveTo>
                  <a:cubicBezTo>
                    <a:pt x="260" y="467"/>
                    <a:pt x="260" y="467"/>
                    <a:pt x="261" y="467"/>
                  </a:cubicBezTo>
                  <a:cubicBezTo>
                    <a:pt x="262" y="469"/>
                    <a:pt x="265" y="469"/>
                    <a:pt x="268" y="469"/>
                  </a:cubicBezTo>
                  <a:cubicBezTo>
                    <a:pt x="267" y="470"/>
                    <a:pt x="266" y="470"/>
                    <a:pt x="264" y="469"/>
                  </a:cubicBezTo>
                  <a:cubicBezTo>
                    <a:pt x="263" y="469"/>
                    <a:pt x="261" y="469"/>
                    <a:pt x="260" y="468"/>
                  </a:cubicBezTo>
                  <a:cubicBezTo>
                    <a:pt x="259" y="468"/>
                    <a:pt x="258" y="467"/>
                    <a:pt x="258" y="467"/>
                  </a:cubicBezTo>
                  <a:close/>
                  <a:moveTo>
                    <a:pt x="233" y="455"/>
                  </a:moveTo>
                  <a:cubicBezTo>
                    <a:pt x="237" y="456"/>
                    <a:pt x="235" y="457"/>
                    <a:pt x="238" y="458"/>
                  </a:cubicBezTo>
                  <a:cubicBezTo>
                    <a:pt x="236" y="458"/>
                    <a:pt x="233" y="456"/>
                    <a:pt x="233" y="455"/>
                  </a:cubicBezTo>
                  <a:close/>
                  <a:moveTo>
                    <a:pt x="165" y="402"/>
                  </a:moveTo>
                  <a:cubicBezTo>
                    <a:pt x="165" y="401"/>
                    <a:pt x="167" y="403"/>
                    <a:pt x="168" y="403"/>
                  </a:cubicBezTo>
                  <a:cubicBezTo>
                    <a:pt x="169" y="404"/>
                    <a:pt x="167" y="403"/>
                    <a:pt x="168" y="405"/>
                  </a:cubicBezTo>
                  <a:cubicBezTo>
                    <a:pt x="167" y="403"/>
                    <a:pt x="166" y="404"/>
                    <a:pt x="165" y="402"/>
                  </a:cubicBezTo>
                  <a:close/>
                  <a:moveTo>
                    <a:pt x="163" y="378"/>
                  </a:moveTo>
                  <a:cubicBezTo>
                    <a:pt x="164" y="378"/>
                    <a:pt x="165" y="380"/>
                    <a:pt x="164" y="379"/>
                  </a:cubicBezTo>
                  <a:cubicBezTo>
                    <a:pt x="165" y="380"/>
                    <a:pt x="167" y="381"/>
                    <a:pt x="166" y="382"/>
                  </a:cubicBezTo>
                  <a:cubicBezTo>
                    <a:pt x="167" y="382"/>
                    <a:pt x="167" y="382"/>
                    <a:pt x="167" y="381"/>
                  </a:cubicBezTo>
                  <a:cubicBezTo>
                    <a:pt x="169" y="383"/>
                    <a:pt x="169" y="383"/>
                    <a:pt x="170" y="384"/>
                  </a:cubicBezTo>
                  <a:cubicBezTo>
                    <a:pt x="170" y="385"/>
                    <a:pt x="168" y="385"/>
                    <a:pt x="167" y="384"/>
                  </a:cubicBezTo>
                  <a:cubicBezTo>
                    <a:pt x="169" y="386"/>
                    <a:pt x="170" y="387"/>
                    <a:pt x="171" y="389"/>
                  </a:cubicBezTo>
                  <a:cubicBezTo>
                    <a:pt x="173" y="390"/>
                    <a:pt x="171" y="388"/>
                    <a:pt x="172" y="388"/>
                  </a:cubicBezTo>
                  <a:cubicBezTo>
                    <a:pt x="174" y="389"/>
                    <a:pt x="174" y="390"/>
                    <a:pt x="175" y="391"/>
                  </a:cubicBezTo>
                  <a:cubicBezTo>
                    <a:pt x="173" y="390"/>
                    <a:pt x="170" y="390"/>
                    <a:pt x="170" y="388"/>
                  </a:cubicBezTo>
                  <a:cubicBezTo>
                    <a:pt x="169" y="387"/>
                    <a:pt x="167" y="387"/>
                    <a:pt x="167" y="386"/>
                  </a:cubicBezTo>
                  <a:cubicBezTo>
                    <a:pt x="166" y="387"/>
                    <a:pt x="163" y="382"/>
                    <a:pt x="163" y="385"/>
                  </a:cubicBezTo>
                  <a:cubicBezTo>
                    <a:pt x="164" y="386"/>
                    <a:pt x="162" y="383"/>
                    <a:pt x="164" y="385"/>
                  </a:cubicBezTo>
                  <a:cubicBezTo>
                    <a:pt x="163" y="386"/>
                    <a:pt x="164" y="387"/>
                    <a:pt x="164" y="387"/>
                  </a:cubicBezTo>
                  <a:cubicBezTo>
                    <a:pt x="167" y="389"/>
                    <a:pt x="171" y="392"/>
                    <a:pt x="172" y="395"/>
                  </a:cubicBezTo>
                  <a:cubicBezTo>
                    <a:pt x="173" y="395"/>
                    <a:pt x="173" y="394"/>
                    <a:pt x="173" y="394"/>
                  </a:cubicBezTo>
                  <a:cubicBezTo>
                    <a:pt x="176" y="397"/>
                    <a:pt x="178" y="398"/>
                    <a:pt x="180" y="399"/>
                  </a:cubicBezTo>
                  <a:cubicBezTo>
                    <a:pt x="182" y="401"/>
                    <a:pt x="183" y="402"/>
                    <a:pt x="185" y="404"/>
                  </a:cubicBezTo>
                  <a:cubicBezTo>
                    <a:pt x="185" y="406"/>
                    <a:pt x="182" y="404"/>
                    <a:pt x="181" y="404"/>
                  </a:cubicBezTo>
                  <a:cubicBezTo>
                    <a:pt x="180" y="402"/>
                    <a:pt x="183" y="404"/>
                    <a:pt x="184" y="405"/>
                  </a:cubicBezTo>
                  <a:cubicBezTo>
                    <a:pt x="183" y="403"/>
                    <a:pt x="179" y="402"/>
                    <a:pt x="180" y="401"/>
                  </a:cubicBezTo>
                  <a:cubicBezTo>
                    <a:pt x="179" y="400"/>
                    <a:pt x="179" y="400"/>
                    <a:pt x="178" y="399"/>
                  </a:cubicBezTo>
                  <a:cubicBezTo>
                    <a:pt x="176" y="398"/>
                    <a:pt x="178" y="400"/>
                    <a:pt x="177" y="400"/>
                  </a:cubicBezTo>
                  <a:cubicBezTo>
                    <a:pt x="176" y="398"/>
                    <a:pt x="175" y="397"/>
                    <a:pt x="172" y="395"/>
                  </a:cubicBezTo>
                  <a:cubicBezTo>
                    <a:pt x="172" y="396"/>
                    <a:pt x="173" y="397"/>
                    <a:pt x="174" y="399"/>
                  </a:cubicBezTo>
                  <a:cubicBezTo>
                    <a:pt x="172" y="398"/>
                    <a:pt x="170" y="397"/>
                    <a:pt x="170" y="395"/>
                  </a:cubicBezTo>
                  <a:cubicBezTo>
                    <a:pt x="169" y="395"/>
                    <a:pt x="170" y="397"/>
                    <a:pt x="168" y="396"/>
                  </a:cubicBezTo>
                  <a:cubicBezTo>
                    <a:pt x="167" y="394"/>
                    <a:pt x="165" y="393"/>
                    <a:pt x="164" y="391"/>
                  </a:cubicBezTo>
                  <a:cubicBezTo>
                    <a:pt x="162" y="390"/>
                    <a:pt x="165" y="392"/>
                    <a:pt x="164" y="393"/>
                  </a:cubicBezTo>
                  <a:cubicBezTo>
                    <a:pt x="163" y="393"/>
                    <a:pt x="164" y="391"/>
                    <a:pt x="161" y="389"/>
                  </a:cubicBezTo>
                  <a:cubicBezTo>
                    <a:pt x="162" y="389"/>
                    <a:pt x="163" y="390"/>
                    <a:pt x="163" y="389"/>
                  </a:cubicBezTo>
                  <a:cubicBezTo>
                    <a:pt x="163" y="388"/>
                    <a:pt x="160" y="389"/>
                    <a:pt x="160" y="387"/>
                  </a:cubicBezTo>
                  <a:cubicBezTo>
                    <a:pt x="162" y="387"/>
                    <a:pt x="163" y="388"/>
                    <a:pt x="165" y="389"/>
                  </a:cubicBezTo>
                  <a:cubicBezTo>
                    <a:pt x="164" y="388"/>
                    <a:pt x="162" y="387"/>
                    <a:pt x="161" y="385"/>
                  </a:cubicBezTo>
                  <a:cubicBezTo>
                    <a:pt x="160" y="386"/>
                    <a:pt x="161" y="388"/>
                    <a:pt x="160" y="385"/>
                  </a:cubicBezTo>
                  <a:cubicBezTo>
                    <a:pt x="159" y="386"/>
                    <a:pt x="159" y="387"/>
                    <a:pt x="160" y="387"/>
                  </a:cubicBezTo>
                  <a:cubicBezTo>
                    <a:pt x="158" y="385"/>
                    <a:pt x="155" y="384"/>
                    <a:pt x="153" y="382"/>
                  </a:cubicBezTo>
                  <a:cubicBezTo>
                    <a:pt x="154" y="381"/>
                    <a:pt x="157" y="385"/>
                    <a:pt x="158" y="385"/>
                  </a:cubicBezTo>
                  <a:cubicBezTo>
                    <a:pt x="158" y="384"/>
                    <a:pt x="156" y="383"/>
                    <a:pt x="156" y="383"/>
                  </a:cubicBezTo>
                  <a:cubicBezTo>
                    <a:pt x="155" y="383"/>
                    <a:pt x="155" y="383"/>
                    <a:pt x="155" y="383"/>
                  </a:cubicBezTo>
                  <a:cubicBezTo>
                    <a:pt x="156" y="382"/>
                    <a:pt x="155" y="382"/>
                    <a:pt x="155" y="382"/>
                  </a:cubicBezTo>
                  <a:cubicBezTo>
                    <a:pt x="156" y="382"/>
                    <a:pt x="157" y="383"/>
                    <a:pt x="159" y="384"/>
                  </a:cubicBezTo>
                  <a:cubicBezTo>
                    <a:pt x="159" y="384"/>
                    <a:pt x="159" y="383"/>
                    <a:pt x="159" y="382"/>
                  </a:cubicBezTo>
                  <a:cubicBezTo>
                    <a:pt x="157" y="383"/>
                    <a:pt x="155" y="381"/>
                    <a:pt x="152" y="379"/>
                  </a:cubicBezTo>
                  <a:cubicBezTo>
                    <a:pt x="152" y="380"/>
                    <a:pt x="155" y="381"/>
                    <a:pt x="154" y="382"/>
                  </a:cubicBezTo>
                  <a:cubicBezTo>
                    <a:pt x="152" y="381"/>
                    <a:pt x="153" y="380"/>
                    <a:pt x="152" y="379"/>
                  </a:cubicBezTo>
                  <a:cubicBezTo>
                    <a:pt x="151" y="380"/>
                    <a:pt x="153" y="381"/>
                    <a:pt x="152" y="381"/>
                  </a:cubicBezTo>
                  <a:cubicBezTo>
                    <a:pt x="151" y="380"/>
                    <a:pt x="151" y="380"/>
                    <a:pt x="150" y="379"/>
                  </a:cubicBezTo>
                  <a:cubicBezTo>
                    <a:pt x="151" y="379"/>
                    <a:pt x="152" y="379"/>
                    <a:pt x="152" y="378"/>
                  </a:cubicBezTo>
                  <a:cubicBezTo>
                    <a:pt x="151" y="377"/>
                    <a:pt x="150" y="378"/>
                    <a:pt x="150" y="379"/>
                  </a:cubicBezTo>
                  <a:cubicBezTo>
                    <a:pt x="148" y="377"/>
                    <a:pt x="148" y="378"/>
                    <a:pt x="147" y="376"/>
                  </a:cubicBezTo>
                  <a:cubicBezTo>
                    <a:pt x="147" y="376"/>
                    <a:pt x="148" y="376"/>
                    <a:pt x="147" y="375"/>
                  </a:cubicBezTo>
                  <a:cubicBezTo>
                    <a:pt x="148" y="375"/>
                    <a:pt x="149" y="377"/>
                    <a:pt x="149" y="377"/>
                  </a:cubicBezTo>
                  <a:cubicBezTo>
                    <a:pt x="149" y="376"/>
                    <a:pt x="149" y="377"/>
                    <a:pt x="150" y="375"/>
                  </a:cubicBezTo>
                  <a:cubicBezTo>
                    <a:pt x="151" y="378"/>
                    <a:pt x="153" y="378"/>
                    <a:pt x="155" y="377"/>
                  </a:cubicBezTo>
                  <a:cubicBezTo>
                    <a:pt x="155" y="378"/>
                    <a:pt x="155" y="379"/>
                    <a:pt x="155" y="380"/>
                  </a:cubicBezTo>
                  <a:cubicBezTo>
                    <a:pt x="157" y="383"/>
                    <a:pt x="158" y="380"/>
                    <a:pt x="160" y="383"/>
                  </a:cubicBezTo>
                  <a:cubicBezTo>
                    <a:pt x="160" y="382"/>
                    <a:pt x="161" y="382"/>
                    <a:pt x="159" y="381"/>
                  </a:cubicBezTo>
                  <a:cubicBezTo>
                    <a:pt x="162" y="381"/>
                    <a:pt x="160" y="385"/>
                    <a:pt x="163" y="386"/>
                  </a:cubicBezTo>
                  <a:cubicBezTo>
                    <a:pt x="163" y="384"/>
                    <a:pt x="160" y="379"/>
                    <a:pt x="156" y="378"/>
                  </a:cubicBezTo>
                  <a:cubicBezTo>
                    <a:pt x="155" y="377"/>
                    <a:pt x="155" y="375"/>
                    <a:pt x="155" y="374"/>
                  </a:cubicBezTo>
                  <a:cubicBezTo>
                    <a:pt x="157" y="378"/>
                    <a:pt x="162" y="380"/>
                    <a:pt x="163" y="379"/>
                  </a:cubicBezTo>
                  <a:cubicBezTo>
                    <a:pt x="164" y="381"/>
                    <a:pt x="165" y="382"/>
                    <a:pt x="166" y="384"/>
                  </a:cubicBezTo>
                  <a:cubicBezTo>
                    <a:pt x="166" y="382"/>
                    <a:pt x="164" y="380"/>
                    <a:pt x="163" y="378"/>
                  </a:cubicBezTo>
                  <a:close/>
                  <a:moveTo>
                    <a:pt x="180" y="403"/>
                  </a:moveTo>
                  <a:cubicBezTo>
                    <a:pt x="180" y="403"/>
                    <a:pt x="179" y="403"/>
                    <a:pt x="178" y="402"/>
                  </a:cubicBezTo>
                  <a:cubicBezTo>
                    <a:pt x="179" y="402"/>
                    <a:pt x="179" y="401"/>
                    <a:pt x="179" y="401"/>
                  </a:cubicBezTo>
                  <a:cubicBezTo>
                    <a:pt x="181" y="402"/>
                    <a:pt x="180" y="403"/>
                    <a:pt x="180" y="403"/>
                  </a:cubicBezTo>
                  <a:close/>
                  <a:moveTo>
                    <a:pt x="119" y="324"/>
                  </a:moveTo>
                  <a:cubicBezTo>
                    <a:pt x="119" y="324"/>
                    <a:pt x="119" y="324"/>
                    <a:pt x="119" y="323"/>
                  </a:cubicBezTo>
                  <a:cubicBezTo>
                    <a:pt x="119" y="323"/>
                    <a:pt x="120" y="324"/>
                    <a:pt x="120" y="324"/>
                  </a:cubicBezTo>
                  <a:cubicBezTo>
                    <a:pt x="121" y="326"/>
                    <a:pt x="120" y="326"/>
                    <a:pt x="119" y="324"/>
                  </a:cubicBezTo>
                  <a:close/>
                  <a:moveTo>
                    <a:pt x="550" y="219"/>
                  </a:moveTo>
                  <a:cubicBezTo>
                    <a:pt x="550" y="220"/>
                    <a:pt x="550" y="221"/>
                    <a:pt x="550" y="222"/>
                  </a:cubicBezTo>
                  <a:cubicBezTo>
                    <a:pt x="549" y="222"/>
                    <a:pt x="550" y="221"/>
                    <a:pt x="549" y="221"/>
                  </a:cubicBezTo>
                  <a:cubicBezTo>
                    <a:pt x="549" y="220"/>
                    <a:pt x="550" y="221"/>
                    <a:pt x="550" y="219"/>
                  </a:cubicBezTo>
                  <a:close/>
                  <a:moveTo>
                    <a:pt x="590" y="178"/>
                  </a:moveTo>
                  <a:cubicBezTo>
                    <a:pt x="591" y="178"/>
                    <a:pt x="590" y="183"/>
                    <a:pt x="591" y="181"/>
                  </a:cubicBezTo>
                  <a:cubicBezTo>
                    <a:pt x="592" y="182"/>
                    <a:pt x="590" y="184"/>
                    <a:pt x="590" y="184"/>
                  </a:cubicBezTo>
                  <a:cubicBezTo>
                    <a:pt x="590" y="183"/>
                    <a:pt x="590" y="181"/>
                    <a:pt x="590" y="181"/>
                  </a:cubicBezTo>
                  <a:cubicBezTo>
                    <a:pt x="590" y="180"/>
                    <a:pt x="590" y="181"/>
                    <a:pt x="590" y="180"/>
                  </a:cubicBezTo>
                  <a:cubicBezTo>
                    <a:pt x="590" y="179"/>
                    <a:pt x="590" y="179"/>
                    <a:pt x="590" y="178"/>
                  </a:cubicBezTo>
                  <a:close/>
                  <a:moveTo>
                    <a:pt x="599" y="180"/>
                  </a:moveTo>
                  <a:cubicBezTo>
                    <a:pt x="599" y="180"/>
                    <a:pt x="599" y="183"/>
                    <a:pt x="598" y="183"/>
                  </a:cubicBezTo>
                  <a:cubicBezTo>
                    <a:pt x="598" y="181"/>
                    <a:pt x="598" y="181"/>
                    <a:pt x="599" y="180"/>
                  </a:cubicBezTo>
                  <a:close/>
                  <a:moveTo>
                    <a:pt x="618" y="141"/>
                  </a:moveTo>
                  <a:cubicBezTo>
                    <a:pt x="618" y="142"/>
                    <a:pt x="618" y="142"/>
                    <a:pt x="618" y="144"/>
                  </a:cubicBezTo>
                  <a:cubicBezTo>
                    <a:pt x="618" y="144"/>
                    <a:pt x="617" y="143"/>
                    <a:pt x="617" y="142"/>
                  </a:cubicBezTo>
                  <a:cubicBezTo>
                    <a:pt x="617" y="142"/>
                    <a:pt x="617" y="142"/>
                    <a:pt x="617" y="143"/>
                  </a:cubicBezTo>
                  <a:cubicBezTo>
                    <a:pt x="617" y="143"/>
                    <a:pt x="617" y="143"/>
                    <a:pt x="617" y="142"/>
                  </a:cubicBezTo>
                  <a:cubicBezTo>
                    <a:pt x="616" y="141"/>
                    <a:pt x="616" y="141"/>
                    <a:pt x="616" y="141"/>
                  </a:cubicBezTo>
                  <a:cubicBezTo>
                    <a:pt x="617" y="142"/>
                    <a:pt x="617" y="141"/>
                    <a:pt x="618" y="141"/>
                  </a:cubicBezTo>
                  <a:close/>
                  <a:moveTo>
                    <a:pt x="708" y="170"/>
                  </a:moveTo>
                  <a:cubicBezTo>
                    <a:pt x="708" y="173"/>
                    <a:pt x="708" y="175"/>
                    <a:pt x="708" y="179"/>
                  </a:cubicBezTo>
                  <a:cubicBezTo>
                    <a:pt x="707" y="179"/>
                    <a:pt x="706" y="182"/>
                    <a:pt x="706" y="179"/>
                  </a:cubicBezTo>
                  <a:cubicBezTo>
                    <a:pt x="706" y="177"/>
                    <a:pt x="707" y="177"/>
                    <a:pt x="707" y="176"/>
                  </a:cubicBezTo>
                  <a:cubicBezTo>
                    <a:pt x="707" y="174"/>
                    <a:pt x="707" y="173"/>
                    <a:pt x="707" y="171"/>
                  </a:cubicBezTo>
                  <a:cubicBezTo>
                    <a:pt x="708" y="171"/>
                    <a:pt x="708" y="170"/>
                    <a:pt x="708" y="170"/>
                  </a:cubicBezTo>
                  <a:close/>
                  <a:moveTo>
                    <a:pt x="683" y="394"/>
                  </a:moveTo>
                  <a:cubicBezTo>
                    <a:pt x="682" y="395"/>
                    <a:pt x="681" y="396"/>
                    <a:pt x="680" y="397"/>
                  </a:cubicBezTo>
                  <a:cubicBezTo>
                    <a:pt x="680" y="396"/>
                    <a:pt x="678" y="399"/>
                    <a:pt x="678" y="400"/>
                  </a:cubicBezTo>
                  <a:cubicBezTo>
                    <a:pt x="679" y="397"/>
                    <a:pt x="678" y="398"/>
                    <a:pt x="680" y="394"/>
                  </a:cubicBezTo>
                  <a:cubicBezTo>
                    <a:pt x="681" y="395"/>
                    <a:pt x="682" y="394"/>
                    <a:pt x="683" y="394"/>
                  </a:cubicBezTo>
                  <a:close/>
                  <a:moveTo>
                    <a:pt x="50" y="377"/>
                  </a:moveTo>
                  <a:cubicBezTo>
                    <a:pt x="48" y="377"/>
                    <a:pt x="47" y="373"/>
                    <a:pt x="48" y="373"/>
                  </a:cubicBezTo>
                  <a:cubicBezTo>
                    <a:pt x="50" y="375"/>
                    <a:pt x="48" y="375"/>
                    <a:pt x="50" y="377"/>
                  </a:cubicBezTo>
                  <a:close/>
                  <a:moveTo>
                    <a:pt x="7" y="152"/>
                  </a:moveTo>
                  <a:cubicBezTo>
                    <a:pt x="8" y="152"/>
                    <a:pt x="7" y="155"/>
                    <a:pt x="7" y="157"/>
                  </a:cubicBezTo>
                  <a:cubicBezTo>
                    <a:pt x="6" y="157"/>
                    <a:pt x="7" y="154"/>
                    <a:pt x="7" y="152"/>
                  </a:cubicBezTo>
                  <a:close/>
                  <a:moveTo>
                    <a:pt x="3" y="183"/>
                  </a:moveTo>
                  <a:cubicBezTo>
                    <a:pt x="4" y="185"/>
                    <a:pt x="3" y="187"/>
                    <a:pt x="3" y="190"/>
                  </a:cubicBezTo>
                  <a:cubicBezTo>
                    <a:pt x="2" y="190"/>
                    <a:pt x="2" y="190"/>
                    <a:pt x="2" y="190"/>
                  </a:cubicBezTo>
                  <a:cubicBezTo>
                    <a:pt x="2" y="186"/>
                    <a:pt x="2" y="184"/>
                    <a:pt x="3" y="183"/>
                  </a:cubicBezTo>
                  <a:close/>
                  <a:moveTo>
                    <a:pt x="11" y="216"/>
                  </a:moveTo>
                  <a:cubicBezTo>
                    <a:pt x="11" y="220"/>
                    <a:pt x="10" y="219"/>
                    <a:pt x="11" y="223"/>
                  </a:cubicBezTo>
                  <a:cubicBezTo>
                    <a:pt x="10" y="224"/>
                    <a:pt x="11" y="220"/>
                    <a:pt x="10" y="221"/>
                  </a:cubicBezTo>
                  <a:cubicBezTo>
                    <a:pt x="9" y="221"/>
                    <a:pt x="11" y="226"/>
                    <a:pt x="10" y="225"/>
                  </a:cubicBezTo>
                  <a:cubicBezTo>
                    <a:pt x="9" y="222"/>
                    <a:pt x="10" y="220"/>
                    <a:pt x="9" y="217"/>
                  </a:cubicBezTo>
                  <a:cubicBezTo>
                    <a:pt x="9" y="215"/>
                    <a:pt x="10" y="217"/>
                    <a:pt x="11" y="216"/>
                  </a:cubicBezTo>
                  <a:close/>
                  <a:moveTo>
                    <a:pt x="11" y="227"/>
                  </a:moveTo>
                  <a:cubicBezTo>
                    <a:pt x="10" y="228"/>
                    <a:pt x="11" y="230"/>
                    <a:pt x="11" y="232"/>
                  </a:cubicBezTo>
                  <a:cubicBezTo>
                    <a:pt x="10" y="232"/>
                    <a:pt x="9" y="227"/>
                    <a:pt x="11" y="227"/>
                  </a:cubicBezTo>
                  <a:close/>
                  <a:moveTo>
                    <a:pt x="6" y="234"/>
                  </a:moveTo>
                  <a:cubicBezTo>
                    <a:pt x="6" y="233"/>
                    <a:pt x="7" y="240"/>
                    <a:pt x="7" y="239"/>
                  </a:cubicBezTo>
                  <a:cubicBezTo>
                    <a:pt x="6" y="240"/>
                    <a:pt x="6" y="236"/>
                    <a:pt x="6" y="234"/>
                  </a:cubicBezTo>
                  <a:close/>
                  <a:moveTo>
                    <a:pt x="5" y="248"/>
                  </a:moveTo>
                  <a:cubicBezTo>
                    <a:pt x="6" y="249"/>
                    <a:pt x="6" y="254"/>
                    <a:pt x="6" y="256"/>
                  </a:cubicBezTo>
                  <a:cubicBezTo>
                    <a:pt x="4" y="256"/>
                    <a:pt x="5" y="250"/>
                    <a:pt x="5" y="248"/>
                  </a:cubicBezTo>
                  <a:close/>
                  <a:moveTo>
                    <a:pt x="20" y="245"/>
                  </a:moveTo>
                  <a:cubicBezTo>
                    <a:pt x="21" y="247"/>
                    <a:pt x="21" y="251"/>
                    <a:pt x="20" y="252"/>
                  </a:cubicBezTo>
                  <a:cubicBezTo>
                    <a:pt x="21" y="250"/>
                    <a:pt x="19" y="247"/>
                    <a:pt x="20" y="245"/>
                  </a:cubicBezTo>
                  <a:close/>
                  <a:moveTo>
                    <a:pt x="34" y="250"/>
                  </a:moveTo>
                  <a:cubicBezTo>
                    <a:pt x="35" y="252"/>
                    <a:pt x="36" y="251"/>
                    <a:pt x="37" y="250"/>
                  </a:cubicBezTo>
                  <a:cubicBezTo>
                    <a:pt x="37" y="254"/>
                    <a:pt x="36" y="255"/>
                    <a:pt x="38" y="257"/>
                  </a:cubicBezTo>
                  <a:cubicBezTo>
                    <a:pt x="38" y="260"/>
                    <a:pt x="36" y="264"/>
                    <a:pt x="35" y="259"/>
                  </a:cubicBezTo>
                  <a:cubicBezTo>
                    <a:pt x="36" y="259"/>
                    <a:pt x="35" y="257"/>
                    <a:pt x="35" y="256"/>
                  </a:cubicBezTo>
                  <a:cubicBezTo>
                    <a:pt x="35" y="254"/>
                    <a:pt x="34" y="251"/>
                    <a:pt x="34" y="250"/>
                  </a:cubicBezTo>
                  <a:close/>
                  <a:moveTo>
                    <a:pt x="22" y="259"/>
                  </a:moveTo>
                  <a:cubicBezTo>
                    <a:pt x="23" y="259"/>
                    <a:pt x="23" y="263"/>
                    <a:pt x="24" y="264"/>
                  </a:cubicBezTo>
                  <a:cubicBezTo>
                    <a:pt x="22" y="264"/>
                    <a:pt x="22" y="260"/>
                    <a:pt x="22" y="259"/>
                  </a:cubicBezTo>
                  <a:close/>
                  <a:moveTo>
                    <a:pt x="32" y="255"/>
                  </a:moveTo>
                  <a:cubicBezTo>
                    <a:pt x="33" y="254"/>
                    <a:pt x="33" y="258"/>
                    <a:pt x="34" y="257"/>
                  </a:cubicBezTo>
                  <a:cubicBezTo>
                    <a:pt x="34" y="258"/>
                    <a:pt x="34" y="259"/>
                    <a:pt x="34" y="261"/>
                  </a:cubicBezTo>
                  <a:cubicBezTo>
                    <a:pt x="33" y="262"/>
                    <a:pt x="32" y="257"/>
                    <a:pt x="32" y="255"/>
                  </a:cubicBezTo>
                  <a:close/>
                  <a:moveTo>
                    <a:pt x="16" y="267"/>
                  </a:moveTo>
                  <a:cubicBezTo>
                    <a:pt x="16" y="265"/>
                    <a:pt x="17" y="272"/>
                    <a:pt x="18" y="268"/>
                  </a:cubicBezTo>
                  <a:cubicBezTo>
                    <a:pt x="18" y="271"/>
                    <a:pt x="18" y="272"/>
                    <a:pt x="19" y="275"/>
                  </a:cubicBezTo>
                  <a:cubicBezTo>
                    <a:pt x="18" y="275"/>
                    <a:pt x="18" y="275"/>
                    <a:pt x="18" y="275"/>
                  </a:cubicBezTo>
                  <a:cubicBezTo>
                    <a:pt x="19" y="278"/>
                    <a:pt x="20" y="279"/>
                    <a:pt x="20" y="282"/>
                  </a:cubicBezTo>
                  <a:cubicBezTo>
                    <a:pt x="20" y="283"/>
                    <a:pt x="20" y="282"/>
                    <a:pt x="21" y="283"/>
                  </a:cubicBezTo>
                  <a:cubicBezTo>
                    <a:pt x="21" y="285"/>
                    <a:pt x="20" y="282"/>
                    <a:pt x="20" y="283"/>
                  </a:cubicBezTo>
                  <a:cubicBezTo>
                    <a:pt x="19" y="279"/>
                    <a:pt x="17" y="276"/>
                    <a:pt x="17" y="272"/>
                  </a:cubicBezTo>
                  <a:cubicBezTo>
                    <a:pt x="18" y="272"/>
                    <a:pt x="17" y="270"/>
                    <a:pt x="16" y="267"/>
                  </a:cubicBezTo>
                  <a:close/>
                  <a:moveTo>
                    <a:pt x="24" y="266"/>
                  </a:moveTo>
                  <a:cubicBezTo>
                    <a:pt x="25" y="268"/>
                    <a:pt x="25" y="269"/>
                    <a:pt x="25" y="270"/>
                  </a:cubicBezTo>
                  <a:cubicBezTo>
                    <a:pt x="24" y="271"/>
                    <a:pt x="23" y="270"/>
                    <a:pt x="23" y="268"/>
                  </a:cubicBezTo>
                  <a:cubicBezTo>
                    <a:pt x="23" y="267"/>
                    <a:pt x="23" y="266"/>
                    <a:pt x="24" y="266"/>
                  </a:cubicBezTo>
                  <a:close/>
                  <a:moveTo>
                    <a:pt x="25" y="273"/>
                  </a:moveTo>
                  <a:cubicBezTo>
                    <a:pt x="27" y="275"/>
                    <a:pt x="28" y="284"/>
                    <a:pt x="30" y="287"/>
                  </a:cubicBezTo>
                  <a:cubicBezTo>
                    <a:pt x="31" y="291"/>
                    <a:pt x="31" y="291"/>
                    <a:pt x="31" y="294"/>
                  </a:cubicBezTo>
                  <a:cubicBezTo>
                    <a:pt x="30" y="294"/>
                    <a:pt x="30" y="291"/>
                    <a:pt x="30" y="290"/>
                  </a:cubicBezTo>
                  <a:cubicBezTo>
                    <a:pt x="27" y="287"/>
                    <a:pt x="27" y="282"/>
                    <a:pt x="26" y="278"/>
                  </a:cubicBezTo>
                  <a:cubicBezTo>
                    <a:pt x="27" y="277"/>
                    <a:pt x="25" y="275"/>
                    <a:pt x="25" y="273"/>
                  </a:cubicBezTo>
                  <a:close/>
                  <a:moveTo>
                    <a:pt x="30" y="283"/>
                  </a:moveTo>
                  <a:cubicBezTo>
                    <a:pt x="31" y="282"/>
                    <a:pt x="32" y="288"/>
                    <a:pt x="32" y="289"/>
                  </a:cubicBezTo>
                  <a:cubicBezTo>
                    <a:pt x="30" y="289"/>
                    <a:pt x="31" y="286"/>
                    <a:pt x="30" y="283"/>
                  </a:cubicBezTo>
                  <a:close/>
                  <a:moveTo>
                    <a:pt x="37" y="291"/>
                  </a:moveTo>
                  <a:cubicBezTo>
                    <a:pt x="39" y="294"/>
                    <a:pt x="37" y="292"/>
                    <a:pt x="37" y="294"/>
                  </a:cubicBezTo>
                  <a:cubicBezTo>
                    <a:pt x="37" y="293"/>
                    <a:pt x="36" y="291"/>
                    <a:pt x="36" y="290"/>
                  </a:cubicBezTo>
                  <a:cubicBezTo>
                    <a:pt x="36" y="290"/>
                    <a:pt x="37" y="291"/>
                    <a:pt x="37" y="291"/>
                  </a:cubicBezTo>
                  <a:cubicBezTo>
                    <a:pt x="37" y="292"/>
                    <a:pt x="38" y="292"/>
                    <a:pt x="37" y="291"/>
                  </a:cubicBezTo>
                  <a:close/>
                  <a:moveTo>
                    <a:pt x="36" y="295"/>
                  </a:moveTo>
                  <a:cubicBezTo>
                    <a:pt x="37" y="294"/>
                    <a:pt x="37" y="297"/>
                    <a:pt x="38" y="298"/>
                  </a:cubicBezTo>
                  <a:cubicBezTo>
                    <a:pt x="38" y="298"/>
                    <a:pt x="38" y="298"/>
                    <a:pt x="38" y="297"/>
                  </a:cubicBezTo>
                  <a:cubicBezTo>
                    <a:pt x="40" y="301"/>
                    <a:pt x="36" y="298"/>
                    <a:pt x="36" y="295"/>
                  </a:cubicBezTo>
                  <a:close/>
                  <a:moveTo>
                    <a:pt x="36" y="303"/>
                  </a:moveTo>
                  <a:cubicBezTo>
                    <a:pt x="36" y="306"/>
                    <a:pt x="35" y="299"/>
                    <a:pt x="35" y="302"/>
                  </a:cubicBezTo>
                  <a:cubicBezTo>
                    <a:pt x="35" y="301"/>
                    <a:pt x="35" y="299"/>
                    <a:pt x="34" y="297"/>
                  </a:cubicBezTo>
                  <a:cubicBezTo>
                    <a:pt x="34" y="297"/>
                    <a:pt x="35" y="298"/>
                    <a:pt x="35" y="299"/>
                  </a:cubicBezTo>
                  <a:cubicBezTo>
                    <a:pt x="35" y="300"/>
                    <a:pt x="36" y="299"/>
                    <a:pt x="36" y="300"/>
                  </a:cubicBezTo>
                  <a:cubicBezTo>
                    <a:pt x="37" y="300"/>
                    <a:pt x="35" y="300"/>
                    <a:pt x="36" y="303"/>
                  </a:cubicBezTo>
                  <a:close/>
                  <a:moveTo>
                    <a:pt x="26" y="306"/>
                  </a:moveTo>
                  <a:cubicBezTo>
                    <a:pt x="27" y="305"/>
                    <a:pt x="28" y="307"/>
                    <a:pt x="29" y="307"/>
                  </a:cubicBezTo>
                  <a:cubicBezTo>
                    <a:pt x="29" y="309"/>
                    <a:pt x="30" y="311"/>
                    <a:pt x="29" y="312"/>
                  </a:cubicBezTo>
                  <a:cubicBezTo>
                    <a:pt x="28" y="310"/>
                    <a:pt x="27" y="308"/>
                    <a:pt x="26" y="306"/>
                  </a:cubicBezTo>
                  <a:close/>
                  <a:moveTo>
                    <a:pt x="31" y="310"/>
                  </a:moveTo>
                  <a:cubicBezTo>
                    <a:pt x="31" y="316"/>
                    <a:pt x="33" y="322"/>
                    <a:pt x="35" y="327"/>
                  </a:cubicBezTo>
                  <a:cubicBezTo>
                    <a:pt x="34" y="326"/>
                    <a:pt x="33" y="323"/>
                    <a:pt x="32" y="320"/>
                  </a:cubicBezTo>
                  <a:cubicBezTo>
                    <a:pt x="31" y="318"/>
                    <a:pt x="30" y="315"/>
                    <a:pt x="29" y="313"/>
                  </a:cubicBezTo>
                  <a:cubicBezTo>
                    <a:pt x="31" y="315"/>
                    <a:pt x="29" y="310"/>
                    <a:pt x="31" y="310"/>
                  </a:cubicBezTo>
                  <a:close/>
                  <a:moveTo>
                    <a:pt x="62" y="307"/>
                  </a:moveTo>
                  <a:cubicBezTo>
                    <a:pt x="62" y="307"/>
                    <a:pt x="63" y="307"/>
                    <a:pt x="63" y="307"/>
                  </a:cubicBezTo>
                  <a:cubicBezTo>
                    <a:pt x="64" y="309"/>
                    <a:pt x="65" y="311"/>
                    <a:pt x="63" y="311"/>
                  </a:cubicBezTo>
                  <a:cubicBezTo>
                    <a:pt x="63" y="310"/>
                    <a:pt x="63" y="308"/>
                    <a:pt x="62" y="307"/>
                  </a:cubicBezTo>
                  <a:close/>
                  <a:moveTo>
                    <a:pt x="37" y="328"/>
                  </a:moveTo>
                  <a:cubicBezTo>
                    <a:pt x="37" y="331"/>
                    <a:pt x="37" y="330"/>
                    <a:pt x="38" y="333"/>
                  </a:cubicBezTo>
                  <a:cubicBezTo>
                    <a:pt x="38" y="334"/>
                    <a:pt x="36" y="328"/>
                    <a:pt x="37" y="328"/>
                  </a:cubicBezTo>
                  <a:close/>
                  <a:moveTo>
                    <a:pt x="40" y="327"/>
                  </a:moveTo>
                  <a:cubicBezTo>
                    <a:pt x="40" y="327"/>
                    <a:pt x="42" y="330"/>
                    <a:pt x="42" y="331"/>
                  </a:cubicBezTo>
                  <a:cubicBezTo>
                    <a:pt x="41" y="331"/>
                    <a:pt x="41" y="329"/>
                    <a:pt x="40" y="327"/>
                  </a:cubicBezTo>
                  <a:close/>
                  <a:moveTo>
                    <a:pt x="64" y="311"/>
                  </a:moveTo>
                  <a:cubicBezTo>
                    <a:pt x="66" y="313"/>
                    <a:pt x="65" y="314"/>
                    <a:pt x="66" y="316"/>
                  </a:cubicBezTo>
                  <a:cubicBezTo>
                    <a:pt x="66" y="316"/>
                    <a:pt x="66" y="315"/>
                    <a:pt x="65" y="315"/>
                  </a:cubicBezTo>
                  <a:cubicBezTo>
                    <a:pt x="66" y="318"/>
                    <a:pt x="68" y="322"/>
                    <a:pt x="66" y="321"/>
                  </a:cubicBezTo>
                  <a:cubicBezTo>
                    <a:pt x="65" y="320"/>
                    <a:pt x="66" y="319"/>
                    <a:pt x="66" y="318"/>
                  </a:cubicBezTo>
                  <a:cubicBezTo>
                    <a:pt x="65" y="317"/>
                    <a:pt x="65" y="316"/>
                    <a:pt x="63" y="313"/>
                  </a:cubicBezTo>
                  <a:cubicBezTo>
                    <a:pt x="64" y="312"/>
                    <a:pt x="65" y="314"/>
                    <a:pt x="65" y="315"/>
                  </a:cubicBezTo>
                  <a:cubicBezTo>
                    <a:pt x="66" y="315"/>
                    <a:pt x="63" y="311"/>
                    <a:pt x="64" y="311"/>
                  </a:cubicBezTo>
                  <a:close/>
                  <a:moveTo>
                    <a:pt x="66" y="313"/>
                  </a:moveTo>
                  <a:cubicBezTo>
                    <a:pt x="67" y="313"/>
                    <a:pt x="67" y="313"/>
                    <a:pt x="67" y="314"/>
                  </a:cubicBezTo>
                  <a:cubicBezTo>
                    <a:pt x="69" y="317"/>
                    <a:pt x="67" y="318"/>
                    <a:pt x="69" y="321"/>
                  </a:cubicBezTo>
                  <a:cubicBezTo>
                    <a:pt x="68" y="321"/>
                    <a:pt x="68" y="319"/>
                    <a:pt x="67" y="319"/>
                  </a:cubicBezTo>
                  <a:cubicBezTo>
                    <a:pt x="66" y="316"/>
                    <a:pt x="68" y="318"/>
                    <a:pt x="66" y="313"/>
                  </a:cubicBezTo>
                  <a:close/>
                  <a:moveTo>
                    <a:pt x="94" y="299"/>
                  </a:moveTo>
                  <a:cubicBezTo>
                    <a:pt x="95" y="299"/>
                    <a:pt x="96" y="301"/>
                    <a:pt x="96" y="299"/>
                  </a:cubicBezTo>
                  <a:cubicBezTo>
                    <a:pt x="97" y="300"/>
                    <a:pt x="97" y="300"/>
                    <a:pt x="97" y="300"/>
                  </a:cubicBezTo>
                  <a:cubicBezTo>
                    <a:pt x="96" y="300"/>
                    <a:pt x="96" y="301"/>
                    <a:pt x="97" y="301"/>
                  </a:cubicBezTo>
                  <a:cubicBezTo>
                    <a:pt x="96" y="300"/>
                    <a:pt x="95" y="301"/>
                    <a:pt x="94" y="299"/>
                  </a:cubicBezTo>
                  <a:close/>
                  <a:moveTo>
                    <a:pt x="68" y="323"/>
                  </a:moveTo>
                  <a:cubicBezTo>
                    <a:pt x="70" y="324"/>
                    <a:pt x="72" y="331"/>
                    <a:pt x="73" y="334"/>
                  </a:cubicBezTo>
                  <a:cubicBezTo>
                    <a:pt x="71" y="332"/>
                    <a:pt x="70" y="328"/>
                    <a:pt x="68" y="323"/>
                  </a:cubicBezTo>
                  <a:close/>
                  <a:moveTo>
                    <a:pt x="49" y="342"/>
                  </a:moveTo>
                  <a:cubicBezTo>
                    <a:pt x="50" y="342"/>
                    <a:pt x="52" y="343"/>
                    <a:pt x="53" y="346"/>
                  </a:cubicBezTo>
                  <a:cubicBezTo>
                    <a:pt x="55" y="348"/>
                    <a:pt x="56" y="351"/>
                    <a:pt x="57" y="353"/>
                  </a:cubicBezTo>
                  <a:cubicBezTo>
                    <a:pt x="56" y="354"/>
                    <a:pt x="55" y="352"/>
                    <a:pt x="53" y="351"/>
                  </a:cubicBezTo>
                  <a:cubicBezTo>
                    <a:pt x="51" y="347"/>
                    <a:pt x="50" y="344"/>
                    <a:pt x="49" y="342"/>
                  </a:cubicBezTo>
                  <a:close/>
                  <a:moveTo>
                    <a:pt x="98" y="309"/>
                  </a:moveTo>
                  <a:cubicBezTo>
                    <a:pt x="99" y="309"/>
                    <a:pt x="102" y="315"/>
                    <a:pt x="102" y="317"/>
                  </a:cubicBezTo>
                  <a:cubicBezTo>
                    <a:pt x="100" y="316"/>
                    <a:pt x="98" y="310"/>
                    <a:pt x="98" y="309"/>
                  </a:cubicBezTo>
                  <a:close/>
                  <a:moveTo>
                    <a:pt x="74" y="337"/>
                  </a:moveTo>
                  <a:cubicBezTo>
                    <a:pt x="75" y="336"/>
                    <a:pt x="74" y="336"/>
                    <a:pt x="73" y="334"/>
                  </a:cubicBezTo>
                  <a:cubicBezTo>
                    <a:pt x="75" y="335"/>
                    <a:pt x="75" y="338"/>
                    <a:pt x="76" y="338"/>
                  </a:cubicBezTo>
                  <a:cubicBezTo>
                    <a:pt x="77" y="340"/>
                    <a:pt x="75" y="338"/>
                    <a:pt x="74" y="337"/>
                  </a:cubicBezTo>
                  <a:close/>
                  <a:moveTo>
                    <a:pt x="57" y="355"/>
                  </a:moveTo>
                  <a:cubicBezTo>
                    <a:pt x="58" y="354"/>
                    <a:pt x="58" y="354"/>
                    <a:pt x="58" y="354"/>
                  </a:cubicBezTo>
                  <a:cubicBezTo>
                    <a:pt x="59" y="356"/>
                    <a:pt x="58" y="356"/>
                    <a:pt x="58" y="357"/>
                  </a:cubicBezTo>
                  <a:cubicBezTo>
                    <a:pt x="58" y="357"/>
                    <a:pt x="57" y="356"/>
                    <a:pt x="57" y="355"/>
                  </a:cubicBezTo>
                  <a:close/>
                  <a:moveTo>
                    <a:pt x="76" y="340"/>
                  </a:moveTo>
                  <a:cubicBezTo>
                    <a:pt x="77" y="340"/>
                    <a:pt x="80" y="343"/>
                    <a:pt x="80" y="345"/>
                  </a:cubicBezTo>
                  <a:cubicBezTo>
                    <a:pt x="78" y="344"/>
                    <a:pt x="78" y="342"/>
                    <a:pt x="76" y="340"/>
                  </a:cubicBezTo>
                  <a:close/>
                  <a:moveTo>
                    <a:pt x="103" y="320"/>
                  </a:moveTo>
                  <a:cubicBezTo>
                    <a:pt x="103" y="320"/>
                    <a:pt x="104" y="322"/>
                    <a:pt x="105" y="323"/>
                  </a:cubicBezTo>
                  <a:cubicBezTo>
                    <a:pt x="104" y="324"/>
                    <a:pt x="103" y="321"/>
                    <a:pt x="103" y="320"/>
                  </a:cubicBezTo>
                  <a:close/>
                  <a:moveTo>
                    <a:pt x="68" y="351"/>
                  </a:moveTo>
                  <a:cubicBezTo>
                    <a:pt x="68" y="351"/>
                    <a:pt x="69" y="351"/>
                    <a:pt x="69" y="352"/>
                  </a:cubicBezTo>
                  <a:cubicBezTo>
                    <a:pt x="72" y="355"/>
                    <a:pt x="69" y="355"/>
                    <a:pt x="68" y="351"/>
                  </a:cubicBezTo>
                  <a:close/>
                  <a:moveTo>
                    <a:pt x="79" y="357"/>
                  </a:moveTo>
                  <a:cubicBezTo>
                    <a:pt x="77" y="356"/>
                    <a:pt x="76" y="353"/>
                    <a:pt x="74" y="352"/>
                  </a:cubicBezTo>
                  <a:cubicBezTo>
                    <a:pt x="73" y="350"/>
                    <a:pt x="75" y="350"/>
                    <a:pt x="74" y="348"/>
                  </a:cubicBezTo>
                  <a:cubicBezTo>
                    <a:pt x="76" y="350"/>
                    <a:pt x="78" y="352"/>
                    <a:pt x="79" y="352"/>
                  </a:cubicBezTo>
                  <a:cubicBezTo>
                    <a:pt x="77" y="350"/>
                    <a:pt x="76" y="350"/>
                    <a:pt x="74" y="346"/>
                  </a:cubicBezTo>
                  <a:cubicBezTo>
                    <a:pt x="74" y="346"/>
                    <a:pt x="75" y="347"/>
                    <a:pt x="76" y="347"/>
                  </a:cubicBezTo>
                  <a:cubicBezTo>
                    <a:pt x="77" y="348"/>
                    <a:pt x="76" y="348"/>
                    <a:pt x="77" y="350"/>
                  </a:cubicBezTo>
                  <a:cubicBezTo>
                    <a:pt x="77" y="348"/>
                    <a:pt x="78" y="350"/>
                    <a:pt x="80" y="352"/>
                  </a:cubicBezTo>
                  <a:cubicBezTo>
                    <a:pt x="81" y="354"/>
                    <a:pt x="82" y="356"/>
                    <a:pt x="83" y="358"/>
                  </a:cubicBezTo>
                  <a:cubicBezTo>
                    <a:pt x="82" y="358"/>
                    <a:pt x="81" y="356"/>
                    <a:pt x="80" y="354"/>
                  </a:cubicBezTo>
                  <a:cubicBezTo>
                    <a:pt x="79" y="353"/>
                    <a:pt x="79" y="355"/>
                    <a:pt x="79" y="354"/>
                  </a:cubicBezTo>
                  <a:cubicBezTo>
                    <a:pt x="78" y="354"/>
                    <a:pt x="80" y="356"/>
                    <a:pt x="81" y="358"/>
                  </a:cubicBezTo>
                  <a:cubicBezTo>
                    <a:pt x="82" y="360"/>
                    <a:pt x="80" y="358"/>
                    <a:pt x="81" y="360"/>
                  </a:cubicBezTo>
                  <a:cubicBezTo>
                    <a:pt x="81" y="360"/>
                    <a:pt x="79" y="357"/>
                    <a:pt x="79" y="357"/>
                  </a:cubicBezTo>
                  <a:close/>
                  <a:moveTo>
                    <a:pt x="138" y="308"/>
                  </a:moveTo>
                  <a:cubicBezTo>
                    <a:pt x="138" y="308"/>
                    <a:pt x="139" y="309"/>
                    <a:pt x="138" y="308"/>
                  </a:cubicBezTo>
                  <a:cubicBezTo>
                    <a:pt x="139" y="308"/>
                    <a:pt x="140" y="309"/>
                    <a:pt x="141" y="310"/>
                  </a:cubicBezTo>
                  <a:cubicBezTo>
                    <a:pt x="140" y="312"/>
                    <a:pt x="138" y="308"/>
                    <a:pt x="139" y="309"/>
                  </a:cubicBezTo>
                  <a:cubicBezTo>
                    <a:pt x="138" y="310"/>
                    <a:pt x="138" y="308"/>
                    <a:pt x="138" y="308"/>
                  </a:cubicBezTo>
                  <a:close/>
                  <a:moveTo>
                    <a:pt x="85" y="360"/>
                  </a:moveTo>
                  <a:cubicBezTo>
                    <a:pt x="85" y="360"/>
                    <a:pt x="85" y="360"/>
                    <a:pt x="84" y="359"/>
                  </a:cubicBezTo>
                  <a:cubicBezTo>
                    <a:pt x="84" y="360"/>
                    <a:pt x="85" y="361"/>
                    <a:pt x="84" y="361"/>
                  </a:cubicBezTo>
                  <a:cubicBezTo>
                    <a:pt x="82" y="358"/>
                    <a:pt x="85" y="358"/>
                    <a:pt x="82" y="355"/>
                  </a:cubicBezTo>
                  <a:cubicBezTo>
                    <a:pt x="84" y="357"/>
                    <a:pt x="86" y="360"/>
                    <a:pt x="88" y="364"/>
                  </a:cubicBezTo>
                  <a:cubicBezTo>
                    <a:pt x="90" y="367"/>
                    <a:pt x="93" y="371"/>
                    <a:pt x="96" y="374"/>
                  </a:cubicBezTo>
                  <a:cubicBezTo>
                    <a:pt x="95" y="374"/>
                    <a:pt x="96" y="374"/>
                    <a:pt x="96" y="375"/>
                  </a:cubicBezTo>
                  <a:cubicBezTo>
                    <a:pt x="95" y="374"/>
                    <a:pt x="94" y="373"/>
                    <a:pt x="93" y="374"/>
                  </a:cubicBezTo>
                  <a:cubicBezTo>
                    <a:pt x="92" y="373"/>
                    <a:pt x="93" y="372"/>
                    <a:pt x="93" y="372"/>
                  </a:cubicBezTo>
                  <a:cubicBezTo>
                    <a:pt x="92" y="371"/>
                    <a:pt x="91" y="371"/>
                    <a:pt x="89" y="369"/>
                  </a:cubicBezTo>
                  <a:cubicBezTo>
                    <a:pt x="90" y="365"/>
                    <a:pt x="85" y="363"/>
                    <a:pt x="85" y="360"/>
                  </a:cubicBezTo>
                  <a:close/>
                  <a:moveTo>
                    <a:pt x="82" y="362"/>
                  </a:moveTo>
                  <a:cubicBezTo>
                    <a:pt x="83" y="363"/>
                    <a:pt x="82" y="362"/>
                    <a:pt x="83" y="362"/>
                  </a:cubicBezTo>
                  <a:cubicBezTo>
                    <a:pt x="83" y="365"/>
                    <a:pt x="90" y="371"/>
                    <a:pt x="90" y="373"/>
                  </a:cubicBezTo>
                  <a:cubicBezTo>
                    <a:pt x="87" y="371"/>
                    <a:pt x="84" y="365"/>
                    <a:pt x="82" y="362"/>
                  </a:cubicBezTo>
                  <a:close/>
                  <a:moveTo>
                    <a:pt x="80" y="373"/>
                  </a:moveTo>
                  <a:cubicBezTo>
                    <a:pt x="80" y="372"/>
                    <a:pt x="82" y="376"/>
                    <a:pt x="84" y="378"/>
                  </a:cubicBezTo>
                  <a:cubicBezTo>
                    <a:pt x="83" y="379"/>
                    <a:pt x="81" y="375"/>
                    <a:pt x="80" y="373"/>
                  </a:cubicBezTo>
                  <a:close/>
                  <a:moveTo>
                    <a:pt x="84" y="369"/>
                  </a:moveTo>
                  <a:cubicBezTo>
                    <a:pt x="85" y="368"/>
                    <a:pt x="85" y="368"/>
                    <a:pt x="85" y="368"/>
                  </a:cubicBezTo>
                  <a:cubicBezTo>
                    <a:pt x="87" y="371"/>
                    <a:pt x="86" y="373"/>
                    <a:pt x="84" y="369"/>
                  </a:cubicBezTo>
                  <a:close/>
                  <a:moveTo>
                    <a:pt x="142" y="319"/>
                  </a:moveTo>
                  <a:cubicBezTo>
                    <a:pt x="143" y="319"/>
                    <a:pt x="144" y="320"/>
                    <a:pt x="146" y="321"/>
                  </a:cubicBezTo>
                  <a:cubicBezTo>
                    <a:pt x="146" y="323"/>
                    <a:pt x="145" y="322"/>
                    <a:pt x="144" y="322"/>
                  </a:cubicBezTo>
                  <a:lnTo>
                    <a:pt x="142" y="319"/>
                  </a:lnTo>
                  <a:close/>
                  <a:moveTo>
                    <a:pt x="89" y="374"/>
                  </a:moveTo>
                  <a:cubicBezTo>
                    <a:pt x="88" y="373"/>
                    <a:pt x="89" y="375"/>
                    <a:pt x="88" y="374"/>
                  </a:cubicBezTo>
                  <a:cubicBezTo>
                    <a:pt x="86" y="373"/>
                    <a:pt x="88" y="371"/>
                    <a:pt x="89" y="374"/>
                  </a:cubicBezTo>
                  <a:close/>
                  <a:moveTo>
                    <a:pt x="83" y="379"/>
                  </a:moveTo>
                  <a:cubicBezTo>
                    <a:pt x="84" y="379"/>
                    <a:pt x="87" y="383"/>
                    <a:pt x="86" y="383"/>
                  </a:cubicBezTo>
                  <a:cubicBezTo>
                    <a:pt x="84" y="382"/>
                    <a:pt x="83" y="380"/>
                    <a:pt x="83" y="379"/>
                  </a:cubicBezTo>
                  <a:close/>
                  <a:moveTo>
                    <a:pt x="146" y="324"/>
                  </a:moveTo>
                  <a:cubicBezTo>
                    <a:pt x="145" y="323"/>
                    <a:pt x="147" y="324"/>
                    <a:pt x="146" y="323"/>
                  </a:cubicBezTo>
                  <a:cubicBezTo>
                    <a:pt x="147" y="323"/>
                    <a:pt x="148" y="326"/>
                    <a:pt x="148" y="325"/>
                  </a:cubicBezTo>
                  <a:cubicBezTo>
                    <a:pt x="149" y="326"/>
                    <a:pt x="148" y="326"/>
                    <a:pt x="149" y="327"/>
                  </a:cubicBezTo>
                  <a:cubicBezTo>
                    <a:pt x="150" y="328"/>
                    <a:pt x="149" y="326"/>
                    <a:pt x="150" y="327"/>
                  </a:cubicBezTo>
                  <a:cubicBezTo>
                    <a:pt x="150" y="327"/>
                    <a:pt x="150" y="328"/>
                    <a:pt x="151" y="329"/>
                  </a:cubicBezTo>
                  <a:cubicBezTo>
                    <a:pt x="150" y="328"/>
                    <a:pt x="150" y="329"/>
                    <a:pt x="150" y="329"/>
                  </a:cubicBezTo>
                  <a:cubicBezTo>
                    <a:pt x="152" y="330"/>
                    <a:pt x="151" y="329"/>
                    <a:pt x="152" y="332"/>
                  </a:cubicBezTo>
                  <a:cubicBezTo>
                    <a:pt x="152" y="332"/>
                    <a:pt x="151" y="331"/>
                    <a:pt x="150" y="330"/>
                  </a:cubicBezTo>
                  <a:cubicBezTo>
                    <a:pt x="150" y="330"/>
                    <a:pt x="150" y="331"/>
                    <a:pt x="150" y="331"/>
                  </a:cubicBezTo>
                  <a:cubicBezTo>
                    <a:pt x="149" y="331"/>
                    <a:pt x="150" y="329"/>
                    <a:pt x="148" y="327"/>
                  </a:cubicBezTo>
                  <a:cubicBezTo>
                    <a:pt x="149" y="327"/>
                    <a:pt x="147" y="326"/>
                    <a:pt x="146" y="324"/>
                  </a:cubicBezTo>
                  <a:close/>
                  <a:moveTo>
                    <a:pt x="119" y="351"/>
                  </a:moveTo>
                  <a:cubicBezTo>
                    <a:pt x="120" y="350"/>
                    <a:pt x="120" y="352"/>
                    <a:pt x="122" y="353"/>
                  </a:cubicBezTo>
                  <a:cubicBezTo>
                    <a:pt x="122" y="355"/>
                    <a:pt x="120" y="352"/>
                    <a:pt x="119" y="351"/>
                  </a:cubicBezTo>
                  <a:close/>
                  <a:moveTo>
                    <a:pt x="94" y="377"/>
                  </a:moveTo>
                  <a:cubicBezTo>
                    <a:pt x="95" y="376"/>
                    <a:pt x="96" y="378"/>
                    <a:pt x="97" y="379"/>
                  </a:cubicBezTo>
                  <a:cubicBezTo>
                    <a:pt x="97" y="380"/>
                    <a:pt x="95" y="379"/>
                    <a:pt x="94" y="377"/>
                  </a:cubicBezTo>
                  <a:close/>
                  <a:moveTo>
                    <a:pt x="99" y="375"/>
                  </a:moveTo>
                  <a:cubicBezTo>
                    <a:pt x="100" y="377"/>
                    <a:pt x="100" y="377"/>
                    <a:pt x="102" y="380"/>
                  </a:cubicBezTo>
                  <a:cubicBezTo>
                    <a:pt x="100" y="381"/>
                    <a:pt x="98" y="375"/>
                    <a:pt x="99" y="375"/>
                  </a:cubicBezTo>
                  <a:close/>
                  <a:moveTo>
                    <a:pt x="130" y="344"/>
                  </a:moveTo>
                  <a:cubicBezTo>
                    <a:pt x="130" y="344"/>
                    <a:pt x="130" y="344"/>
                    <a:pt x="131" y="345"/>
                  </a:cubicBezTo>
                  <a:cubicBezTo>
                    <a:pt x="131" y="344"/>
                    <a:pt x="131" y="344"/>
                    <a:pt x="131" y="344"/>
                  </a:cubicBezTo>
                  <a:cubicBezTo>
                    <a:pt x="132" y="343"/>
                    <a:pt x="132" y="345"/>
                    <a:pt x="132" y="346"/>
                  </a:cubicBezTo>
                  <a:cubicBezTo>
                    <a:pt x="131" y="346"/>
                    <a:pt x="131" y="345"/>
                    <a:pt x="130" y="344"/>
                  </a:cubicBezTo>
                  <a:close/>
                  <a:moveTo>
                    <a:pt x="106" y="408"/>
                  </a:moveTo>
                  <a:cubicBezTo>
                    <a:pt x="104" y="407"/>
                    <a:pt x="111" y="414"/>
                    <a:pt x="107" y="411"/>
                  </a:cubicBezTo>
                  <a:cubicBezTo>
                    <a:pt x="108" y="412"/>
                    <a:pt x="108" y="412"/>
                    <a:pt x="109" y="413"/>
                  </a:cubicBezTo>
                  <a:cubicBezTo>
                    <a:pt x="109" y="413"/>
                    <a:pt x="109" y="412"/>
                    <a:pt x="109" y="412"/>
                  </a:cubicBezTo>
                  <a:cubicBezTo>
                    <a:pt x="111" y="414"/>
                    <a:pt x="113" y="417"/>
                    <a:pt x="114" y="416"/>
                  </a:cubicBezTo>
                  <a:cubicBezTo>
                    <a:pt x="115" y="418"/>
                    <a:pt x="115" y="418"/>
                    <a:pt x="118" y="420"/>
                  </a:cubicBezTo>
                  <a:cubicBezTo>
                    <a:pt x="117" y="420"/>
                    <a:pt x="117" y="420"/>
                    <a:pt x="116" y="419"/>
                  </a:cubicBezTo>
                  <a:cubicBezTo>
                    <a:pt x="115" y="418"/>
                    <a:pt x="114" y="417"/>
                    <a:pt x="114" y="417"/>
                  </a:cubicBezTo>
                  <a:cubicBezTo>
                    <a:pt x="115" y="420"/>
                    <a:pt x="117" y="420"/>
                    <a:pt x="118" y="422"/>
                  </a:cubicBezTo>
                  <a:cubicBezTo>
                    <a:pt x="119" y="422"/>
                    <a:pt x="116" y="420"/>
                    <a:pt x="117" y="420"/>
                  </a:cubicBezTo>
                  <a:cubicBezTo>
                    <a:pt x="119" y="422"/>
                    <a:pt x="119" y="423"/>
                    <a:pt x="121" y="425"/>
                  </a:cubicBezTo>
                  <a:cubicBezTo>
                    <a:pt x="122" y="427"/>
                    <a:pt x="119" y="424"/>
                    <a:pt x="119" y="424"/>
                  </a:cubicBezTo>
                  <a:cubicBezTo>
                    <a:pt x="119" y="425"/>
                    <a:pt x="121" y="426"/>
                    <a:pt x="122" y="427"/>
                  </a:cubicBezTo>
                  <a:cubicBezTo>
                    <a:pt x="123" y="428"/>
                    <a:pt x="120" y="425"/>
                    <a:pt x="123" y="426"/>
                  </a:cubicBezTo>
                  <a:cubicBezTo>
                    <a:pt x="124" y="428"/>
                    <a:pt x="123" y="428"/>
                    <a:pt x="127" y="431"/>
                  </a:cubicBezTo>
                  <a:cubicBezTo>
                    <a:pt x="126" y="430"/>
                    <a:pt x="126" y="431"/>
                    <a:pt x="126" y="431"/>
                  </a:cubicBezTo>
                  <a:cubicBezTo>
                    <a:pt x="128" y="433"/>
                    <a:pt x="127" y="431"/>
                    <a:pt x="129" y="432"/>
                  </a:cubicBezTo>
                  <a:cubicBezTo>
                    <a:pt x="133" y="438"/>
                    <a:pt x="140" y="442"/>
                    <a:pt x="146" y="447"/>
                  </a:cubicBezTo>
                  <a:cubicBezTo>
                    <a:pt x="146" y="447"/>
                    <a:pt x="151" y="450"/>
                    <a:pt x="150" y="451"/>
                  </a:cubicBezTo>
                  <a:cubicBezTo>
                    <a:pt x="153" y="452"/>
                    <a:pt x="152" y="451"/>
                    <a:pt x="155" y="453"/>
                  </a:cubicBezTo>
                  <a:cubicBezTo>
                    <a:pt x="156" y="455"/>
                    <a:pt x="159" y="457"/>
                    <a:pt x="163" y="460"/>
                  </a:cubicBezTo>
                  <a:cubicBezTo>
                    <a:pt x="167" y="462"/>
                    <a:pt x="172" y="464"/>
                    <a:pt x="174" y="466"/>
                  </a:cubicBezTo>
                  <a:cubicBezTo>
                    <a:pt x="174" y="467"/>
                    <a:pt x="173" y="467"/>
                    <a:pt x="172" y="466"/>
                  </a:cubicBezTo>
                  <a:cubicBezTo>
                    <a:pt x="172" y="466"/>
                    <a:pt x="172" y="466"/>
                    <a:pt x="172" y="467"/>
                  </a:cubicBezTo>
                  <a:cubicBezTo>
                    <a:pt x="174" y="467"/>
                    <a:pt x="182" y="470"/>
                    <a:pt x="184" y="473"/>
                  </a:cubicBezTo>
                  <a:cubicBezTo>
                    <a:pt x="188" y="473"/>
                    <a:pt x="191" y="476"/>
                    <a:pt x="195" y="478"/>
                  </a:cubicBezTo>
                  <a:cubicBezTo>
                    <a:pt x="195" y="478"/>
                    <a:pt x="193" y="478"/>
                    <a:pt x="193" y="478"/>
                  </a:cubicBezTo>
                  <a:cubicBezTo>
                    <a:pt x="192" y="477"/>
                    <a:pt x="190" y="476"/>
                    <a:pt x="188" y="476"/>
                  </a:cubicBezTo>
                  <a:cubicBezTo>
                    <a:pt x="188" y="476"/>
                    <a:pt x="189" y="477"/>
                    <a:pt x="191" y="478"/>
                  </a:cubicBezTo>
                  <a:cubicBezTo>
                    <a:pt x="188" y="477"/>
                    <a:pt x="184" y="475"/>
                    <a:pt x="180" y="473"/>
                  </a:cubicBezTo>
                  <a:cubicBezTo>
                    <a:pt x="181" y="473"/>
                    <a:pt x="180" y="472"/>
                    <a:pt x="180" y="472"/>
                  </a:cubicBezTo>
                  <a:cubicBezTo>
                    <a:pt x="179" y="472"/>
                    <a:pt x="177" y="470"/>
                    <a:pt x="177" y="470"/>
                  </a:cubicBezTo>
                  <a:cubicBezTo>
                    <a:pt x="175" y="469"/>
                    <a:pt x="171" y="467"/>
                    <a:pt x="167" y="465"/>
                  </a:cubicBezTo>
                  <a:cubicBezTo>
                    <a:pt x="164" y="463"/>
                    <a:pt x="161" y="461"/>
                    <a:pt x="161" y="464"/>
                  </a:cubicBezTo>
                  <a:cubicBezTo>
                    <a:pt x="156" y="460"/>
                    <a:pt x="154" y="459"/>
                    <a:pt x="149" y="457"/>
                  </a:cubicBezTo>
                  <a:cubicBezTo>
                    <a:pt x="148" y="456"/>
                    <a:pt x="146" y="455"/>
                    <a:pt x="146" y="454"/>
                  </a:cubicBezTo>
                  <a:cubicBezTo>
                    <a:pt x="144" y="454"/>
                    <a:pt x="137" y="449"/>
                    <a:pt x="134" y="445"/>
                  </a:cubicBezTo>
                  <a:cubicBezTo>
                    <a:pt x="133" y="444"/>
                    <a:pt x="133" y="445"/>
                    <a:pt x="132" y="444"/>
                  </a:cubicBezTo>
                  <a:cubicBezTo>
                    <a:pt x="129" y="442"/>
                    <a:pt x="126" y="439"/>
                    <a:pt x="123" y="436"/>
                  </a:cubicBezTo>
                  <a:cubicBezTo>
                    <a:pt x="120" y="434"/>
                    <a:pt x="117" y="431"/>
                    <a:pt x="115" y="429"/>
                  </a:cubicBezTo>
                  <a:cubicBezTo>
                    <a:pt x="115" y="428"/>
                    <a:pt x="112" y="424"/>
                    <a:pt x="109" y="422"/>
                  </a:cubicBezTo>
                  <a:cubicBezTo>
                    <a:pt x="107" y="419"/>
                    <a:pt x="100" y="411"/>
                    <a:pt x="97" y="409"/>
                  </a:cubicBezTo>
                  <a:cubicBezTo>
                    <a:pt x="94" y="407"/>
                    <a:pt x="97" y="409"/>
                    <a:pt x="97" y="408"/>
                  </a:cubicBezTo>
                  <a:cubicBezTo>
                    <a:pt x="95" y="406"/>
                    <a:pt x="90" y="402"/>
                    <a:pt x="89" y="399"/>
                  </a:cubicBezTo>
                  <a:cubicBezTo>
                    <a:pt x="92" y="401"/>
                    <a:pt x="88" y="395"/>
                    <a:pt x="86" y="392"/>
                  </a:cubicBezTo>
                  <a:cubicBezTo>
                    <a:pt x="89" y="394"/>
                    <a:pt x="90" y="398"/>
                    <a:pt x="91" y="400"/>
                  </a:cubicBezTo>
                  <a:cubicBezTo>
                    <a:pt x="92" y="400"/>
                    <a:pt x="93" y="400"/>
                    <a:pt x="95" y="402"/>
                  </a:cubicBezTo>
                  <a:cubicBezTo>
                    <a:pt x="94" y="402"/>
                    <a:pt x="94" y="402"/>
                    <a:pt x="94" y="402"/>
                  </a:cubicBezTo>
                  <a:cubicBezTo>
                    <a:pt x="102" y="410"/>
                    <a:pt x="109" y="417"/>
                    <a:pt x="115" y="424"/>
                  </a:cubicBezTo>
                  <a:cubicBezTo>
                    <a:pt x="117" y="425"/>
                    <a:pt x="120" y="428"/>
                    <a:pt x="121" y="428"/>
                  </a:cubicBezTo>
                  <a:cubicBezTo>
                    <a:pt x="119" y="425"/>
                    <a:pt x="116" y="423"/>
                    <a:pt x="113" y="420"/>
                  </a:cubicBezTo>
                  <a:cubicBezTo>
                    <a:pt x="110" y="417"/>
                    <a:pt x="108" y="414"/>
                    <a:pt x="105" y="412"/>
                  </a:cubicBezTo>
                  <a:cubicBezTo>
                    <a:pt x="105" y="412"/>
                    <a:pt x="106" y="413"/>
                    <a:pt x="106" y="412"/>
                  </a:cubicBezTo>
                  <a:cubicBezTo>
                    <a:pt x="106" y="412"/>
                    <a:pt x="105" y="411"/>
                    <a:pt x="103" y="410"/>
                  </a:cubicBezTo>
                  <a:cubicBezTo>
                    <a:pt x="102" y="408"/>
                    <a:pt x="101" y="407"/>
                    <a:pt x="102" y="407"/>
                  </a:cubicBezTo>
                  <a:cubicBezTo>
                    <a:pt x="99" y="406"/>
                    <a:pt x="99" y="403"/>
                    <a:pt x="97" y="403"/>
                  </a:cubicBezTo>
                  <a:cubicBezTo>
                    <a:pt x="94" y="401"/>
                    <a:pt x="92" y="398"/>
                    <a:pt x="93" y="397"/>
                  </a:cubicBezTo>
                  <a:cubicBezTo>
                    <a:pt x="94" y="399"/>
                    <a:pt x="94" y="400"/>
                    <a:pt x="96" y="400"/>
                  </a:cubicBezTo>
                  <a:cubicBezTo>
                    <a:pt x="94" y="398"/>
                    <a:pt x="94" y="397"/>
                    <a:pt x="93" y="395"/>
                  </a:cubicBezTo>
                  <a:cubicBezTo>
                    <a:pt x="93" y="395"/>
                    <a:pt x="93" y="397"/>
                    <a:pt x="91" y="396"/>
                  </a:cubicBezTo>
                  <a:cubicBezTo>
                    <a:pt x="89" y="393"/>
                    <a:pt x="89" y="391"/>
                    <a:pt x="88" y="389"/>
                  </a:cubicBezTo>
                  <a:cubicBezTo>
                    <a:pt x="89" y="390"/>
                    <a:pt x="91" y="392"/>
                    <a:pt x="93" y="392"/>
                  </a:cubicBezTo>
                  <a:cubicBezTo>
                    <a:pt x="94" y="394"/>
                    <a:pt x="93" y="394"/>
                    <a:pt x="93" y="394"/>
                  </a:cubicBezTo>
                  <a:cubicBezTo>
                    <a:pt x="97" y="397"/>
                    <a:pt x="96" y="398"/>
                    <a:pt x="100" y="402"/>
                  </a:cubicBezTo>
                  <a:cubicBezTo>
                    <a:pt x="101" y="401"/>
                    <a:pt x="100" y="400"/>
                    <a:pt x="102" y="400"/>
                  </a:cubicBezTo>
                  <a:cubicBezTo>
                    <a:pt x="104" y="403"/>
                    <a:pt x="103" y="403"/>
                    <a:pt x="104" y="406"/>
                  </a:cubicBezTo>
                  <a:cubicBezTo>
                    <a:pt x="102" y="404"/>
                    <a:pt x="104" y="404"/>
                    <a:pt x="102" y="403"/>
                  </a:cubicBezTo>
                  <a:cubicBezTo>
                    <a:pt x="101" y="402"/>
                    <a:pt x="102" y="404"/>
                    <a:pt x="101" y="403"/>
                  </a:cubicBezTo>
                  <a:cubicBezTo>
                    <a:pt x="103" y="406"/>
                    <a:pt x="106" y="406"/>
                    <a:pt x="108" y="410"/>
                  </a:cubicBezTo>
                  <a:cubicBezTo>
                    <a:pt x="109" y="411"/>
                    <a:pt x="106" y="408"/>
                    <a:pt x="106" y="408"/>
                  </a:cubicBezTo>
                  <a:close/>
                  <a:moveTo>
                    <a:pt x="93" y="389"/>
                  </a:moveTo>
                  <a:cubicBezTo>
                    <a:pt x="94" y="390"/>
                    <a:pt x="95" y="391"/>
                    <a:pt x="96" y="393"/>
                  </a:cubicBezTo>
                  <a:cubicBezTo>
                    <a:pt x="95" y="392"/>
                    <a:pt x="93" y="391"/>
                    <a:pt x="93" y="389"/>
                  </a:cubicBezTo>
                  <a:close/>
                  <a:moveTo>
                    <a:pt x="104" y="379"/>
                  </a:moveTo>
                  <a:cubicBezTo>
                    <a:pt x="104" y="380"/>
                    <a:pt x="104" y="381"/>
                    <a:pt x="103" y="381"/>
                  </a:cubicBezTo>
                  <a:cubicBezTo>
                    <a:pt x="104" y="382"/>
                    <a:pt x="104" y="382"/>
                    <a:pt x="104" y="382"/>
                  </a:cubicBezTo>
                  <a:cubicBezTo>
                    <a:pt x="105" y="383"/>
                    <a:pt x="104" y="382"/>
                    <a:pt x="105" y="381"/>
                  </a:cubicBezTo>
                  <a:cubicBezTo>
                    <a:pt x="106" y="383"/>
                    <a:pt x="105" y="383"/>
                    <a:pt x="107" y="385"/>
                  </a:cubicBezTo>
                  <a:cubicBezTo>
                    <a:pt x="107" y="385"/>
                    <a:pt x="106" y="384"/>
                    <a:pt x="106" y="384"/>
                  </a:cubicBezTo>
                  <a:cubicBezTo>
                    <a:pt x="106" y="385"/>
                    <a:pt x="108" y="385"/>
                    <a:pt x="109" y="388"/>
                  </a:cubicBezTo>
                  <a:cubicBezTo>
                    <a:pt x="106" y="387"/>
                    <a:pt x="104" y="383"/>
                    <a:pt x="102" y="380"/>
                  </a:cubicBezTo>
                  <a:cubicBezTo>
                    <a:pt x="104" y="381"/>
                    <a:pt x="102" y="378"/>
                    <a:pt x="104" y="379"/>
                  </a:cubicBezTo>
                  <a:close/>
                  <a:moveTo>
                    <a:pt x="101" y="383"/>
                  </a:moveTo>
                  <a:cubicBezTo>
                    <a:pt x="102" y="382"/>
                    <a:pt x="106" y="388"/>
                    <a:pt x="106" y="389"/>
                  </a:cubicBezTo>
                  <a:cubicBezTo>
                    <a:pt x="104" y="387"/>
                    <a:pt x="103" y="385"/>
                    <a:pt x="101" y="383"/>
                  </a:cubicBezTo>
                  <a:close/>
                  <a:moveTo>
                    <a:pt x="94" y="393"/>
                  </a:moveTo>
                  <a:cubicBezTo>
                    <a:pt x="95" y="392"/>
                    <a:pt x="98" y="395"/>
                    <a:pt x="97" y="396"/>
                  </a:cubicBezTo>
                  <a:cubicBezTo>
                    <a:pt x="94" y="394"/>
                    <a:pt x="96" y="394"/>
                    <a:pt x="94" y="393"/>
                  </a:cubicBezTo>
                  <a:close/>
                  <a:moveTo>
                    <a:pt x="152" y="334"/>
                  </a:moveTo>
                  <a:cubicBezTo>
                    <a:pt x="151" y="334"/>
                    <a:pt x="151" y="333"/>
                    <a:pt x="151" y="332"/>
                  </a:cubicBezTo>
                  <a:cubicBezTo>
                    <a:pt x="151" y="332"/>
                    <a:pt x="152" y="333"/>
                    <a:pt x="152" y="333"/>
                  </a:cubicBezTo>
                  <a:cubicBezTo>
                    <a:pt x="153" y="334"/>
                    <a:pt x="153" y="333"/>
                    <a:pt x="154" y="335"/>
                  </a:cubicBezTo>
                  <a:cubicBezTo>
                    <a:pt x="154" y="335"/>
                    <a:pt x="154" y="335"/>
                    <a:pt x="154" y="335"/>
                  </a:cubicBezTo>
                  <a:cubicBezTo>
                    <a:pt x="153" y="334"/>
                    <a:pt x="152" y="334"/>
                    <a:pt x="152" y="334"/>
                  </a:cubicBezTo>
                  <a:close/>
                  <a:moveTo>
                    <a:pt x="97" y="393"/>
                  </a:moveTo>
                  <a:cubicBezTo>
                    <a:pt x="97" y="392"/>
                    <a:pt x="99" y="396"/>
                    <a:pt x="100" y="397"/>
                  </a:cubicBezTo>
                  <a:cubicBezTo>
                    <a:pt x="100" y="398"/>
                    <a:pt x="99" y="397"/>
                    <a:pt x="98" y="398"/>
                  </a:cubicBezTo>
                  <a:cubicBezTo>
                    <a:pt x="97" y="396"/>
                    <a:pt x="99" y="396"/>
                    <a:pt x="97" y="393"/>
                  </a:cubicBezTo>
                  <a:close/>
                  <a:moveTo>
                    <a:pt x="132" y="367"/>
                  </a:moveTo>
                  <a:cubicBezTo>
                    <a:pt x="132" y="366"/>
                    <a:pt x="130" y="364"/>
                    <a:pt x="130" y="363"/>
                  </a:cubicBezTo>
                  <a:cubicBezTo>
                    <a:pt x="130" y="362"/>
                    <a:pt x="132" y="365"/>
                    <a:pt x="133" y="365"/>
                  </a:cubicBezTo>
                  <a:cubicBezTo>
                    <a:pt x="132" y="366"/>
                    <a:pt x="133" y="367"/>
                    <a:pt x="132" y="368"/>
                  </a:cubicBezTo>
                  <a:cubicBezTo>
                    <a:pt x="134" y="368"/>
                    <a:pt x="135" y="368"/>
                    <a:pt x="136" y="370"/>
                  </a:cubicBezTo>
                  <a:cubicBezTo>
                    <a:pt x="135" y="371"/>
                    <a:pt x="133" y="368"/>
                    <a:pt x="134" y="371"/>
                  </a:cubicBezTo>
                  <a:cubicBezTo>
                    <a:pt x="133" y="371"/>
                    <a:pt x="133" y="371"/>
                    <a:pt x="132" y="369"/>
                  </a:cubicBezTo>
                  <a:cubicBezTo>
                    <a:pt x="132" y="369"/>
                    <a:pt x="133" y="369"/>
                    <a:pt x="133" y="369"/>
                  </a:cubicBezTo>
                  <a:cubicBezTo>
                    <a:pt x="132" y="368"/>
                    <a:pt x="130" y="368"/>
                    <a:pt x="129" y="366"/>
                  </a:cubicBezTo>
                  <a:cubicBezTo>
                    <a:pt x="131" y="368"/>
                    <a:pt x="130" y="365"/>
                    <a:pt x="132" y="367"/>
                  </a:cubicBezTo>
                  <a:close/>
                  <a:moveTo>
                    <a:pt x="104" y="404"/>
                  </a:moveTo>
                  <a:cubicBezTo>
                    <a:pt x="104" y="402"/>
                    <a:pt x="107" y="406"/>
                    <a:pt x="108" y="407"/>
                  </a:cubicBezTo>
                  <a:cubicBezTo>
                    <a:pt x="108" y="408"/>
                    <a:pt x="107" y="407"/>
                    <a:pt x="106" y="406"/>
                  </a:cubicBezTo>
                  <a:cubicBezTo>
                    <a:pt x="105" y="406"/>
                    <a:pt x="105" y="404"/>
                    <a:pt x="104" y="404"/>
                  </a:cubicBezTo>
                  <a:close/>
                  <a:moveTo>
                    <a:pt x="135" y="371"/>
                  </a:moveTo>
                  <a:cubicBezTo>
                    <a:pt x="136" y="371"/>
                    <a:pt x="137" y="371"/>
                    <a:pt x="137" y="371"/>
                  </a:cubicBezTo>
                  <a:cubicBezTo>
                    <a:pt x="139" y="372"/>
                    <a:pt x="138" y="373"/>
                    <a:pt x="139" y="374"/>
                  </a:cubicBezTo>
                  <a:cubicBezTo>
                    <a:pt x="139" y="374"/>
                    <a:pt x="136" y="371"/>
                    <a:pt x="137" y="373"/>
                  </a:cubicBezTo>
                  <a:cubicBezTo>
                    <a:pt x="137" y="373"/>
                    <a:pt x="136" y="372"/>
                    <a:pt x="135" y="371"/>
                  </a:cubicBezTo>
                  <a:close/>
                  <a:moveTo>
                    <a:pt x="139" y="375"/>
                  </a:moveTo>
                  <a:cubicBezTo>
                    <a:pt x="140" y="375"/>
                    <a:pt x="141" y="377"/>
                    <a:pt x="142" y="376"/>
                  </a:cubicBezTo>
                  <a:cubicBezTo>
                    <a:pt x="142" y="377"/>
                    <a:pt x="141" y="377"/>
                    <a:pt x="143" y="378"/>
                  </a:cubicBezTo>
                  <a:cubicBezTo>
                    <a:pt x="142" y="376"/>
                    <a:pt x="144" y="378"/>
                    <a:pt x="144" y="379"/>
                  </a:cubicBezTo>
                  <a:cubicBezTo>
                    <a:pt x="142" y="379"/>
                    <a:pt x="140" y="377"/>
                    <a:pt x="139" y="375"/>
                  </a:cubicBezTo>
                  <a:close/>
                  <a:moveTo>
                    <a:pt x="142" y="380"/>
                  </a:moveTo>
                  <a:cubicBezTo>
                    <a:pt x="142" y="380"/>
                    <a:pt x="141" y="379"/>
                    <a:pt x="140" y="378"/>
                  </a:cubicBezTo>
                  <a:cubicBezTo>
                    <a:pt x="140" y="377"/>
                    <a:pt x="140" y="377"/>
                    <a:pt x="140" y="377"/>
                  </a:cubicBezTo>
                  <a:cubicBezTo>
                    <a:pt x="141" y="378"/>
                    <a:pt x="141" y="378"/>
                    <a:pt x="142" y="379"/>
                  </a:cubicBezTo>
                  <a:cubicBezTo>
                    <a:pt x="140" y="379"/>
                    <a:pt x="141" y="379"/>
                    <a:pt x="142" y="380"/>
                  </a:cubicBezTo>
                  <a:close/>
                  <a:moveTo>
                    <a:pt x="114" y="415"/>
                  </a:moveTo>
                  <a:cubicBezTo>
                    <a:pt x="114" y="414"/>
                    <a:pt x="117" y="417"/>
                    <a:pt x="118" y="418"/>
                  </a:cubicBezTo>
                  <a:cubicBezTo>
                    <a:pt x="117" y="419"/>
                    <a:pt x="115" y="417"/>
                    <a:pt x="114" y="415"/>
                  </a:cubicBezTo>
                  <a:close/>
                  <a:moveTo>
                    <a:pt x="167" y="348"/>
                  </a:moveTo>
                  <a:cubicBezTo>
                    <a:pt x="168" y="347"/>
                    <a:pt x="168" y="348"/>
                    <a:pt x="169" y="347"/>
                  </a:cubicBezTo>
                  <a:cubicBezTo>
                    <a:pt x="170" y="348"/>
                    <a:pt x="172" y="350"/>
                    <a:pt x="172" y="351"/>
                  </a:cubicBezTo>
                  <a:cubicBezTo>
                    <a:pt x="169" y="347"/>
                    <a:pt x="169" y="349"/>
                    <a:pt x="167" y="348"/>
                  </a:cubicBezTo>
                  <a:close/>
                  <a:moveTo>
                    <a:pt x="150" y="371"/>
                  </a:moveTo>
                  <a:cubicBezTo>
                    <a:pt x="151" y="372"/>
                    <a:pt x="152" y="371"/>
                    <a:pt x="151" y="371"/>
                  </a:cubicBezTo>
                  <a:cubicBezTo>
                    <a:pt x="153" y="372"/>
                    <a:pt x="152" y="372"/>
                    <a:pt x="153" y="374"/>
                  </a:cubicBezTo>
                  <a:cubicBezTo>
                    <a:pt x="152" y="374"/>
                    <a:pt x="152" y="372"/>
                    <a:pt x="150" y="371"/>
                  </a:cubicBezTo>
                  <a:close/>
                  <a:moveTo>
                    <a:pt x="146" y="383"/>
                  </a:moveTo>
                  <a:cubicBezTo>
                    <a:pt x="147" y="382"/>
                    <a:pt x="149" y="385"/>
                    <a:pt x="149" y="384"/>
                  </a:cubicBezTo>
                  <a:cubicBezTo>
                    <a:pt x="151" y="386"/>
                    <a:pt x="149" y="385"/>
                    <a:pt x="150" y="386"/>
                  </a:cubicBezTo>
                  <a:cubicBezTo>
                    <a:pt x="151" y="387"/>
                    <a:pt x="153" y="389"/>
                    <a:pt x="154" y="390"/>
                  </a:cubicBezTo>
                  <a:cubicBezTo>
                    <a:pt x="151" y="389"/>
                    <a:pt x="149" y="386"/>
                    <a:pt x="146" y="383"/>
                  </a:cubicBezTo>
                  <a:close/>
                  <a:moveTo>
                    <a:pt x="149" y="384"/>
                  </a:moveTo>
                  <a:cubicBezTo>
                    <a:pt x="152" y="385"/>
                    <a:pt x="153" y="388"/>
                    <a:pt x="156" y="389"/>
                  </a:cubicBezTo>
                  <a:cubicBezTo>
                    <a:pt x="154" y="390"/>
                    <a:pt x="151" y="385"/>
                    <a:pt x="149" y="384"/>
                  </a:cubicBezTo>
                  <a:close/>
                  <a:moveTo>
                    <a:pt x="174" y="352"/>
                  </a:moveTo>
                  <a:cubicBezTo>
                    <a:pt x="175" y="353"/>
                    <a:pt x="174" y="354"/>
                    <a:pt x="175" y="355"/>
                  </a:cubicBezTo>
                  <a:cubicBezTo>
                    <a:pt x="174" y="355"/>
                    <a:pt x="173" y="351"/>
                    <a:pt x="174" y="352"/>
                  </a:cubicBezTo>
                  <a:close/>
                  <a:moveTo>
                    <a:pt x="166" y="373"/>
                  </a:moveTo>
                  <a:cubicBezTo>
                    <a:pt x="168" y="377"/>
                    <a:pt x="167" y="375"/>
                    <a:pt x="169" y="379"/>
                  </a:cubicBezTo>
                  <a:cubicBezTo>
                    <a:pt x="167" y="377"/>
                    <a:pt x="165" y="375"/>
                    <a:pt x="166" y="373"/>
                  </a:cubicBezTo>
                  <a:close/>
                  <a:moveTo>
                    <a:pt x="156" y="393"/>
                  </a:moveTo>
                  <a:cubicBezTo>
                    <a:pt x="157" y="393"/>
                    <a:pt x="160" y="395"/>
                    <a:pt x="162" y="396"/>
                  </a:cubicBezTo>
                  <a:cubicBezTo>
                    <a:pt x="161" y="396"/>
                    <a:pt x="164" y="399"/>
                    <a:pt x="167" y="401"/>
                  </a:cubicBezTo>
                  <a:cubicBezTo>
                    <a:pt x="167" y="401"/>
                    <a:pt x="166" y="401"/>
                    <a:pt x="166" y="402"/>
                  </a:cubicBezTo>
                  <a:cubicBezTo>
                    <a:pt x="164" y="401"/>
                    <a:pt x="165" y="400"/>
                    <a:pt x="164" y="399"/>
                  </a:cubicBezTo>
                  <a:cubicBezTo>
                    <a:pt x="163" y="400"/>
                    <a:pt x="161" y="397"/>
                    <a:pt x="160" y="398"/>
                  </a:cubicBezTo>
                  <a:cubicBezTo>
                    <a:pt x="160" y="397"/>
                    <a:pt x="159" y="394"/>
                    <a:pt x="158" y="395"/>
                  </a:cubicBezTo>
                  <a:cubicBezTo>
                    <a:pt x="157" y="394"/>
                    <a:pt x="157" y="394"/>
                    <a:pt x="156" y="393"/>
                  </a:cubicBezTo>
                  <a:close/>
                  <a:moveTo>
                    <a:pt x="165" y="385"/>
                  </a:moveTo>
                  <a:cubicBezTo>
                    <a:pt x="165" y="386"/>
                    <a:pt x="166" y="387"/>
                    <a:pt x="167" y="387"/>
                  </a:cubicBezTo>
                  <a:cubicBezTo>
                    <a:pt x="166" y="388"/>
                    <a:pt x="164" y="386"/>
                    <a:pt x="165" y="385"/>
                  </a:cubicBezTo>
                  <a:close/>
                  <a:moveTo>
                    <a:pt x="170" y="385"/>
                  </a:moveTo>
                  <a:cubicBezTo>
                    <a:pt x="171" y="384"/>
                    <a:pt x="173" y="387"/>
                    <a:pt x="176" y="389"/>
                  </a:cubicBezTo>
                  <a:cubicBezTo>
                    <a:pt x="174" y="389"/>
                    <a:pt x="173" y="387"/>
                    <a:pt x="170" y="385"/>
                  </a:cubicBezTo>
                  <a:close/>
                  <a:moveTo>
                    <a:pt x="168" y="389"/>
                  </a:moveTo>
                  <a:cubicBezTo>
                    <a:pt x="169" y="388"/>
                    <a:pt x="171" y="390"/>
                    <a:pt x="172" y="391"/>
                  </a:cubicBezTo>
                  <a:cubicBezTo>
                    <a:pt x="171" y="391"/>
                    <a:pt x="170" y="390"/>
                    <a:pt x="168" y="389"/>
                  </a:cubicBezTo>
                  <a:close/>
                  <a:moveTo>
                    <a:pt x="169" y="403"/>
                  </a:moveTo>
                  <a:cubicBezTo>
                    <a:pt x="170" y="404"/>
                    <a:pt x="171" y="404"/>
                    <a:pt x="171" y="404"/>
                  </a:cubicBezTo>
                  <a:cubicBezTo>
                    <a:pt x="173" y="406"/>
                    <a:pt x="168" y="405"/>
                    <a:pt x="169" y="403"/>
                  </a:cubicBezTo>
                  <a:close/>
                  <a:moveTo>
                    <a:pt x="174" y="398"/>
                  </a:moveTo>
                  <a:cubicBezTo>
                    <a:pt x="175" y="398"/>
                    <a:pt x="176" y="400"/>
                    <a:pt x="176" y="401"/>
                  </a:cubicBezTo>
                  <a:cubicBezTo>
                    <a:pt x="175" y="400"/>
                    <a:pt x="175" y="399"/>
                    <a:pt x="174" y="398"/>
                  </a:cubicBezTo>
                  <a:close/>
                  <a:moveTo>
                    <a:pt x="180" y="388"/>
                  </a:moveTo>
                  <a:cubicBezTo>
                    <a:pt x="182" y="389"/>
                    <a:pt x="185" y="391"/>
                    <a:pt x="188" y="392"/>
                  </a:cubicBezTo>
                  <a:cubicBezTo>
                    <a:pt x="187" y="393"/>
                    <a:pt x="184" y="390"/>
                    <a:pt x="184" y="392"/>
                  </a:cubicBezTo>
                  <a:cubicBezTo>
                    <a:pt x="183" y="391"/>
                    <a:pt x="181" y="390"/>
                    <a:pt x="180" y="388"/>
                  </a:cubicBezTo>
                  <a:close/>
                  <a:moveTo>
                    <a:pt x="185" y="392"/>
                  </a:moveTo>
                  <a:cubicBezTo>
                    <a:pt x="186" y="393"/>
                    <a:pt x="190" y="394"/>
                    <a:pt x="189" y="396"/>
                  </a:cubicBezTo>
                  <a:cubicBezTo>
                    <a:pt x="187" y="394"/>
                    <a:pt x="187" y="394"/>
                    <a:pt x="185" y="392"/>
                  </a:cubicBezTo>
                  <a:close/>
                  <a:moveTo>
                    <a:pt x="187" y="405"/>
                  </a:moveTo>
                  <a:cubicBezTo>
                    <a:pt x="188" y="406"/>
                    <a:pt x="188" y="407"/>
                    <a:pt x="190" y="408"/>
                  </a:cubicBezTo>
                  <a:cubicBezTo>
                    <a:pt x="190" y="409"/>
                    <a:pt x="189" y="408"/>
                    <a:pt x="188" y="408"/>
                  </a:cubicBezTo>
                  <a:cubicBezTo>
                    <a:pt x="186" y="407"/>
                    <a:pt x="186" y="407"/>
                    <a:pt x="186" y="407"/>
                  </a:cubicBezTo>
                  <a:cubicBezTo>
                    <a:pt x="185" y="406"/>
                    <a:pt x="186" y="405"/>
                    <a:pt x="187" y="405"/>
                  </a:cubicBezTo>
                  <a:close/>
                  <a:moveTo>
                    <a:pt x="170" y="441"/>
                  </a:moveTo>
                  <a:cubicBezTo>
                    <a:pt x="169" y="440"/>
                    <a:pt x="172" y="442"/>
                    <a:pt x="171" y="441"/>
                  </a:cubicBezTo>
                  <a:cubicBezTo>
                    <a:pt x="173" y="442"/>
                    <a:pt x="171" y="443"/>
                    <a:pt x="170" y="441"/>
                  </a:cubicBezTo>
                  <a:close/>
                  <a:moveTo>
                    <a:pt x="173" y="442"/>
                  </a:moveTo>
                  <a:cubicBezTo>
                    <a:pt x="177" y="445"/>
                    <a:pt x="176" y="444"/>
                    <a:pt x="181" y="446"/>
                  </a:cubicBezTo>
                  <a:cubicBezTo>
                    <a:pt x="181" y="447"/>
                    <a:pt x="181" y="447"/>
                    <a:pt x="181" y="448"/>
                  </a:cubicBezTo>
                  <a:cubicBezTo>
                    <a:pt x="180" y="447"/>
                    <a:pt x="178" y="446"/>
                    <a:pt x="176" y="445"/>
                  </a:cubicBezTo>
                  <a:cubicBezTo>
                    <a:pt x="175" y="445"/>
                    <a:pt x="173" y="444"/>
                    <a:pt x="172" y="443"/>
                  </a:cubicBezTo>
                  <a:cubicBezTo>
                    <a:pt x="173" y="442"/>
                    <a:pt x="173" y="441"/>
                    <a:pt x="175" y="443"/>
                  </a:cubicBezTo>
                  <a:cubicBezTo>
                    <a:pt x="175" y="443"/>
                    <a:pt x="174" y="443"/>
                    <a:pt x="173" y="442"/>
                  </a:cubicBezTo>
                  <a:close/>
                  <a:moveTo>
                    <a:pt x="193" y="410"/>
                  </a:moveTo>
                  <a:cubicBezTo>
                    <a:pt x="192" y="409"/>
                    <a:pt x="192" y="409"/>
                    <a:pt x="193" y="409"/>
                  </a:cubicBezTo>
                  <a:cubicBezTo>
                    <a:pt x="194" y="409"/>
                    <a:pt x="195" y="410"/>
                    <a:pt x="195" y="410"/>
                  </a:cubicBezTo>
                  <a:cubicBezTo>
                    <a:pt x="195" y="411"/>
                    <a:pt x="193" y="409"/>
                    <a:pt x="193" y="410"/>
                  </a:cubicBezTo>
                  <a:close/>
                  <a:moveTo>
                    <a:pt x="189" y="418"/>
                  </a:moveTo>
                  <a:cubicBezTo>
                    <a:pt x="188" y="417"/>
                    <a:pt x="191" y="419"/>
                    <a:pt x="191" y="419"/>
                  </a:cubicBezTo>
                  <a:cubicBezTo>
                    <a:pt x="192" y="420"/>
                    <a:pt x="190" y="418"/>
                    <a:pt x="192" y="418"/>
                  </a:cubicBezTo>
                  <a:cubicBezTo>
                    <a:pt x="193" y="419"/>
                    <a:pt x="193" y="420"/>
                    <a:pt x="193" y="421"/>
                  </a:cubicBezTo>
                  <a:cubicBezTo>
                    <a:pt x="191" y="420"/>
                    <a:pt x="190" y="419"/>
                    <a:pt x="189" y="418"/>
                  </a:cubicBezTo>
                  <a:close/>
                  <a:moveTo>
                    <a:pt x="194" y="420"/>
                  </a:moveTo>
                  <a:cubicBezTo>
                    <a:pt x="193" y="419"/>
                    <a:pt x="196" y="420"/>
                    <a:pt x="196" y="421"/>
                  </a:cubicBezTo>
                  <a:cubicBezTo>
                    <a:pt x="196" y="422"/>
                    <a:pt x="196" y="422"/>
                    <a:pt x="195" y="421"/>
                  </a:cubicBezTo>
                  <a:cubicBezTo>
                    <a:pt x="195" y="422"/>
                    <a:pt x="196" y="423"/>
                    <a:pt x="197" y="423"/>
                  </a:cubicBezTo>
                  <a:cubicBezTo>
                    <a:pt x="197" y="422"/>
                    <a:pt x="197" y="422"/>
                    <a:pt x="196" y="422"/>
                  </a:cubicBezTo>
                  <a:cubicBezTo>
                    <a:pt x="197" y="421"/>
                    <a:pt x="201" y="425"/>
                    <a:pt x="199" y="423"/>
                  </a:cubicBezTo>
                  <a:cubicBezTo>
                    <a:pt x="199" y="424"/>
                    <a:pt x="202" y="425"/>
                    <a:pt x="201" y="424"/>
                  </a:cubicBezTo>
                  <a:cubicBezTo>
                    <a:pt x="202" y="424"/>
                    <a:pt x="202" y="425"/>
                    <a:pt x="203" y="425"/>
                  </a:cubicBezTo>
                  <a:cubicBezTo>
                    <a:pt x="202" y="427"/>
                    <a:pt x="202" y="425"/>
                    <a:pt x="201" y="427"/>
                  </a:cubicBezTo>
                  <a:cubicBezTo>
                    <a:pt x="198" y="425"/>
                    <a:pt x="196" y="423"/>
                    <a:pt x="193" y="421"/>
                  </a:cubicBezTo>
                  <a:cubicBezTo>
                    <a:pt x="193" y="421"/>
                    <a:pt x="196" y="420"/>
                    <a:pt x="194" y="420"/>
                  </a:cubicBezTo>
                  <a:close/>
                  <a:moveTo>
                    <a:pt x="177" y="472"/>
                  </a:moveTo>
                  <a:cubicBezTo>
                    <a:pt x="177" y="473"/>
                    <a:pt x="177" y="473"/>
                    <a:pt x="177" y="473"/>
                  </a:cubicBezTo>
                  <a:cubicBezTo>
                    <a:pt x="174" y="472"/>
                    <a:pt x="174" y="470"/>
                    <a:pt x="177" y="472"/>
                  </a:cubicBezTo>
                  <a:close/>
                  <a:moveTo>
                    <a:pt x="177" y="473"/>
                  </a:moveTo>
                  <a:cubicBezTo>
                    <a:pt x="178" y="475"/>
                    <a:pt x="180" y="474"/>
                    <a:pt x="182" y="476"/>
                  </a:cubicBezTo>
                  <a:cubicBezTo>
                    <a:pt x="181" y="476"/>
                    <a:pt x="182" y="476"/>
                    <a:pt x="182" y="477"/>
                  </a:cubicBezTo>
                  <a:cubicBezTo>
                    <a:pt x="179" y="476"/>
                    <a:pt x="177" y="474"/>
                    <a:pt x="177" y="473"/>
                  </a:cubicBezTo>
                  <a:close/>
                  <a:moveTo>
                    <a:pt x="198" y="427"/>
                  </a:moveTo>
                  <a:cubicBezTo>
                    <a:pt x="199" y="427"/>
                    <a:pt x="199" y="427"/>
                    <a:pt x="199" y="427"/>
                  </a:cubicBezTo>
                  <a:cubicBezTo>
                    <a:pt x="201" y="427"/>
                    <a:pt x="200" y="428"/>
                    <a:pt x="201" y="428"/>
                  </a:cubicBezTo>
                  <a:cubicBezTo>
                    <a:pt x="201" y="429"/>
                    <a:pt x="199" y="428"/>
                    <a:pt x="198" y="427"/>
                  </a:cubicBezTo>
                  <a:close/>
                  <a:moveTo>
                    <a:pt x="213" y="433"/>
                  </a:moveTo>
                  <a:cubicBezTo>
                    <a:pt x="213" y="432"/>
                    <a:pt x="216" y="434"/>
                    <a:pt x="216" y="435"/>
                  </a:cubicBezTo>
                  <a:cubicBezTo>
                    <a:pt x="214" y="434"/>
                    <a:pt x="214" y="433"/>
                    <a:pt x="213" y="433"/>
                  </a:cubicBezTo>
                  <a:close/>
                  <a:moveTo>
                    <a:pt x="217" y="439"/>
                  </a:moveTo>
                  <a:cubicBezTo>
                    <a:pt x="218" y="440"/>
                    <a:pt x="221" y="441"/>
                    <a:pt x="221" y="442"/>
                  </a:cubicBezTo>
                  <a:cubicBezTo>
                    <a:pt x="218" y="441"/>
                    <a:pt x="217" y="440"/>
                    <a:pt x="217" y="439"/>
                  </a:cubicBezTo>
                  <a:close/>
                  <a:moveTo>
                    <a:pt x="222" y="441"/>
                  </a:moveTo>
                  <a:cubicBezTo>
                    <a:pt x="223" y="442"/>
                    <a:pt x="223" y="442"/>
                    <a:pt x="225" y="443"/>
                  </a:cubicBezTo>
                  <a:cubicBezTo>
                    <a:pt x="224" y="443"/>
                    <a:pt x="223" y="443"/>
                    <a:pt x="222" y="443"/>
                  </a:cubicBezTo>
                  <a:cubicBezTo>
                    <a:pt x="221" y="442"/>
                    <a:pt x="222" y="442"/>
                    <a:pt x="222" y="441"/>
                  </a:cubicBezTo>
                  <a:close/>
                  <a:moveTo>
                    <a:pt x="211" y="512"/>
                  </a:moveTo>
                  <a:cubicBezTo>
                    <a:pt x="212" y="512"/>
                    <a:pt x="212" y="513"/>
                    <a:pt x="212" y="513"/>
                  </a:cubicBezTo>
                  <a:cubicBezTo>
                    <a:pt x="214" y="514"/>
                    <a:pt x="214" y="513"/>
                    <a:pt x="216" y="514"/>
                  </a:cubicBezTo>
                  <a:cubicBezTo>
                    <a:pt x="215" y="515"/>
                    <a:pt x="210" y="513"/>
                    <a:pt x="211" y="512"/>
                  </a:cubicBezTo>
                  <a:close/>
                  <a:moveTo>
                    <a:pt x="234" y="441"/>
                  </a:moveTo>
                  <a:cubicBezTo>
                    <a:pt x="235" y="440"/>
                    <a:pt x="238" y="443"/>
                    <a:pt x="236" y="444"/>
                  </a:cubicBezTo>
                  <a:cubicBezTo>
                    <a:pt x="235" y="443"/>
                    <a:pt x="237" y="442"/>
                    <a:pt x="234" y="441"/>
                  </a:cubicBezTo>
                  <a:close/>
                  <a:moveTo>
                    <a:pt x="234" y="446"/>
                  </a:moveTo>
                  <a:cubicBezTo>
                    <a:pt x="236" y="448"/>
                    <a:pt x="237" y="447"/>
                    <a:pt x="239" y="449"/>
                  </a:cubicBezTo>
                  <a:cubicBezTo>
                    <a:pt x="239" y="450"/>
                    <a:pt x="236" y="448"/>
                    <a:pt x="237" y="449"/>
                  </a:cubicBezTo>
                  <a:cubicBezTo>
                    <a:pt x="236" y="448"/>
                    <a:pt x="234" y="447"/>
                    <a:pt x="234" y="446"/>
                  </a:cubicBezTo>
                  <a:close/>
                  <a:moveTo>
                    <a:pt x="227" y="521"/>
                  </a:moveTo>
                  <a:cubicBezTo>
                    <a:pt x="227" y="520"/>
                    <a:pt x="232" y="522"/>
                    <a:pt x="231" y="522"/>
                  </a:cubicBezTo>
                  <a:cubicBezTo>
                    <a:pt x="229" y="522"/>
                    <a:pt x="229" y="521"/>
                    <a:pt x="227" y="521"/>
                  </a:cubicBezTo>
                  <a:close/>
                  <a:moveTo>
                    <a:pt x="238" y="452"/>
                  </a:moveTo>
                  <a:cubicBezTo>
                    <a:pt x="239" y="452"/>
                    <a:pt x="239" y="452"/>
                    <a:pt x="239" y="451"/>
                  </a:cubicBezTo>
                  <a:cubicBezTo>
                    <a:pt x="242" y="452"/>
                    <a:pt x="241" y="454"/>
                    <a:pt x="238" y="452"/>
                  </a:cubicBezTo>
                  <a:close/>
                  <a:moveTo>
                    <a:pt x="239" y="455"/>
                  </a:moveTo>
                  <a:cubicBezTo>
                    <a:pt x="239" y="455"/>
                    <a:pt x="241" y="456"/>
                    <a:pt x="242" y="456"/>
                  </a:cubicBezTo>
                  <a:cubicBezTo>
                    <a:pt x="242" y="457"/>
                    <a:pt x="239" y="456"/>
                    <a:pt x="239" y="455"/>
                  </a:cubicBezTo>
                  <a:close/>
                  <a:moveTo>
                    <a:pt x="241" y="468"/>
                  </a:moveTo>
                  <a:cubicBezTo>
                    <a:pt x="243" y="470"/>
                    <a:pt x="247" y="470"/>
                    <a:pt x="246" y="472"/>
                  </a:cubicBezTo>
                  <a:cubicBezTo>
                    <a:pt x="245" y="470"/>
                    <a:pt x="241" y="470"/>
                    <a:pt x="241" y="468"/>
                  </a:cubicBezTo>
                  <a:close/>
                  <a:moveTo>
                    <a:pt x="235" y="520"/>
                  </a:moveTo>
                  <a:cubicBezTo>
                    <a:pt x="237" y="521"/>
                    <a:pt x="241" y="522"/>
                    <a:pt x="240" y="523"/>
                  </a:cubicBezTo>
                  <a:cubicBezTo>
                    <a:pt x="237" y="522"/>
                    <a:pt x="235" y="521"/>
                    <a:pt x="235" y="520"/>
                  </a:cubicBezTo>
                  <a:close/>
                  <a:moveTo>
                    <a:pt x="246" y="455"/>
                  </a:moveTo>
                  <a:cubicBezTo>
                    <a:pt x="249" y="455"/>
                    <a:pt x="248" y="456"/>
                    <a:pt x="249" y="457"/>
                  </a:cubicBezTo>
                  <a:cubicBezTo>
                    <a:pt x="249" y="457"/>
                    <a:pt x="247" y="456"/>
                    <a:pt x="246" y="456"/>
                  </a:cubicBezTo>
                  <a:cubicBezTo>
                    <a:pt x="245" y="455"/>
                    <a:pt x="247" y="456"/>
                    <a:pt x="246" y="455"/>
                  </a:cubicBezTo>
                  <a:close/>
                  <a:moveTo>
                    <a:pt x="251" y="457"/>
                  </a:moveTo>
                  <a:cubicBezTo>
                    <a:pt x="252" y="456"/>
                    <a:pt x="255" y="457"/>
                    <a:pt x="257" y="458"/>
                  </a:cubicBezTo>
                  <a:cubicBezTo>
                    <a:pt x="256" y="459"/>
                    <a:pt x="253" y="458"/>
                    <a:pt x="251" y="457"/>
                  </a:cubicBezTo>
                  <a:close/>
                  <a:moveTo>
                    <a:pt x="251" y="473"/>
                  </a:moveTo>
                  <a:cubicBezTo>
                    <a:pt x="251" y="472"/>
                    <a:pt x="251" y="471"/>
                    <a:pt x="254" y="472"/>
                  </a:cubicBezTo>
                  <a:cubicBezTo>
                    <a:pt x="253" y="473"/>
                    <a:pt x="253" y="473"/>
                    <a:pt x="251" y="473"/>
                  </a:cubicBezTo>
                  <a:close/>
                  <a:moveTo>
                    <a:pt x="252" y="465"/>
                  </a:moveTo>
                  <a:cubicBezTo>
                    <a:pt x="253" y="465"/>
                    <a:pt x="256" y="466"/>
                    <a:pt x="256" y="466"/>
                  </a:cubicBezTo>
                  <a:cubicBezTo>
                    <a:pt x="256" y="467"/>
                    <a:pt x="256" y="467"/>
                    <a:pt x="254" y="467"/>
                  </a:cubicBezTo>
                  <a:cubicBezTo>
                    <a:pt x="255" y="466"/>
                    <a:pt x="254" y="466"/>
                    <a:pt x="252" y="465"/>
                  </a:cubicBezTo>
                  <a:close/>
                  <a:moveTo>
                    <a:pt x="268" y="472"/>
                  </a:moveTo>
                  <a:cubicBezTo>
                    <a:pt x="265" y="472"/>
                    <a:pt x="265" y="472"/>
                    <a:pt x="265" y="472"/>
                  </a:cubicBezTo>
                  <a:cubicBezTo>
                    <a:pt x="265" y="471"/>
                    <a:pt x="267" y="471"/>
                    <a:pt x="268" y="471"/>
                  </a:cubicBezTo>
                  <a:cubicBezTo>
                    <a:pt x="269" y="472"/>
                    <a:pt x="266" y="471"/>
                    <a:pt x="268" y="472"/>
                  </a:cubicBezTo>
                  <a:close/>
                  <a:moveTo>
                    <a:pt x="277" y="532"/>
                  </a:moveTo>
                  <a:cubicBezTo>
                    <a:pt x="278" y="531"/>
                    <a:pt x="279" y="531"/>
                    <a:pt x="281" y="532"/>
                  </a:cubicBezTo>
                  <a:cubicBezTo>
                    <a:pt x="283" y="533"/>
                    <a:pt x="278" y="532"/>
                    <a:pt x="277" y="532"/>
                  </a:cubicBezTo>
                  <a:close/>
                  <a:moveTo>
                    <a:pt x="293" y="477"/>
                  </a:moveTo>
                  <a:cubicBezTo>
                    <a:pt x="293" y="475"/>
                    <a:pt x="298" y="477"/>
                    <a:pt x="297" y="478"/>
                  </a:cubicBezTo>
                  <a:cubicBezTo>
                    <a:pt x="295" y="478"/>
                    <a:pt x="295" y="477"/>
                    <a:pt x="293" y="477"/>
                  </a:cubicBezTo>
                  <a:close/>
                  <a:moveTo>
                    <a:pt x="296" y="511"/>
                  </a:moveTo>
                  <a:cubicBezTo>
                    <a:pt x="296" y="510"/>
                    <a:pt x="297" y="510"/>
                    <a:pt x="297" y="510"/>
                  </a:cubicBezTo>
                  <a:cubicBezTo>
                    <a:pt x="298" y="510"/>
                    <a:pt x="300" y="511"/>
                    <a:pt x="302" y="511"/>
                  </a:cubicBezTo>
                  <a:cubicBezTo>
                    <a:pt x="301" y="513"/>
                    <a:pt x="298" y="511"/>
                    <a:pt x="296" y="511"/>
                  </a:cubicBezTo>
                  <a:close/>
                  <a:moveTo>
                    <a:pt x="331" y="514"/>
                  </a:moveTo>
                  <a:cubicBezTo>
                    <a:pt x="332" y="514"/>
                    <a:pt x="333" y="513"/>
                    <a:pt x="334" y="513"/>
                  </a:cubicBezTo>
                  <a:cubicBezTo>
                    <a:pt x="334" y="514"/>
                    <a:pt x="334" y="514"/>
                    <a:pt x="334" y="514"/>
                  </a:cubicBezTo>
                  <a:lnTo>
                    <a:pt x="331" y="514"/>
                  </a:lnTo>
                  <a:close/>
                  <a:moveTo>
                    <a:pt x="350" y="548"/>
                  </a:moveTo>
                  <a:cubicBezTo>
                    <a:pt x="354" y="548"/>
                    <a:pt x="357" y="548"/>
                    <a:pt x="362" y="548"/>
                  </a:cubicBezTo>
                  <a:cubicBezTo>
                    <a:pt x="362" y="549"/>
                    <a:pt x="358" y="549"/>
                    <a:pt x="357" y="548"/>
                  </a:cubicBezTo>
                  <a:cubicBezTo>
                    <a:pt x="357" y="549"/>
                    <a:pt x="359" y="549"/>
                    <a:pt x="360" y="549"/>
                  </a:cubicBezTo>
                  <a:cubicBezTo>
                    <a:pt x="356" y="549"/>
                    <a:pt x="351" y="549"/>
                    <a:pt x="350" y="548"/>
                  </a:cubicBezTo>
                  <a:close/>
                  <a:moveTo>
                    <a:pt x="413" y="551"/>
                  </a:moveTo>
                  <a:cubicBezTo>
                    <a:pt x="412" y="550"/>
                    <a:pt x="414" y="549"/>
                    <a:pt x="416" y="549"/>
                  </a:cubicBezTo>
                  <a:cubicBezTo>
                    <a:pt x="417" y="550"/>
                    <a:pt x="415" y="551"/>
                    <a:pt x="413" y="551"/>
                  </a:cubicBezTo>
                  <a:close/>
                  <a:moveTo>
                    <a:pt x="484" y="456"/>
                  </a:moveTo>
                  <a:cubicBezTo>
                    <a:pt x="485" y="457"/>
                    <a:pt x="483" y="457"/>
                    <a:pt x="484" y="458"/>
                  </a:cubicBezTo>
                  <a:cubicBezTo>
                    <a:pt x="482" y="459"/>
                    <a:pt x="481" y="457"/>
                    <a:pt x="484" y="456"/>
                  </a:cubicBezTo>
                  <a:close/>
                  <a:moveTo>
                    <a:pt x="540" y="514"/>
                  </a:moveTo>
                  <a:cubicBezTo>
                    <a:pt x="538" y="514"/>
                    <a:pt x="544" y="510"/>
                    <a:pt x="545" y="511"/>
                  </a:cubicBezTo>
                  <a:cubicBezTo>
                    <a:pt x="542" y="512"/>
                    <a:pt x="543" y="512"/>
                    <a:pt x="540" y="514"/>
                  </a:cubicBezTo>
                  <a:close/>
                  <a:moveTo>
                    <a:pt x="562" y="519"/>
                  </a:moveTo>
                  <a:cubicBezTo>
                    <a:pt x="562" y="518"/>
                    <a:pt x="561" y="517"/>
                    <a:pt x="564" y="516"/>
                  </a:cubicBezTo>
                  <a:cubicBezTo>
                    <a:pt x="565" y="516"/>
                    <a:pt x="565" y="517"/>
                    <a:pt x="562" y="519"/>
                  </a:cubicBezTo>
                  <a:close/>
                  <a:moveTo>
                    <a:pt x="629" y="457"/>
                  </a:moveTo>
                  <a:cubicBezTo>
                    <a:pt x="627" y="457"/>
                    <a:pt x="630" y="455"/>
                    <a:pt x="631" y="453"/>
                  </a:cubicBezTo>
                  <a:cubicBezTo>
                    <a:pt x="633" y="454"/>
                    <a:pt x="630" y="455"/>
                    <a:pt x="629" y="457"/>
                  </a:cubicBezTo>
                  <a:close/>
                  <a:moveTo>
                    <a:pt x="501" y="311"/>
                  </a:moveTo>
                  <a:cubicBezTo>
                    <a:pt x="499" y="313"/>
                    <a:pt x="498" y="313"/>
                    <a:pt x="498" y="315"/>
                  </a:cubicBezTo>
                  <a:cubicBezTo>
                    <a:pt x="495" y="316"/>
                    <a:pt x="498" y="312"/>
                    <a:pt x="499" y="311"/>
                  </a:cubicBezTo>
                  <a:cubicBezTo>
                    <a:pt x="499" y="311"/>
                    <a:pt x="500" y="312"/>
                    <a:pt x="500" y="311"/>
                  </a:cubicBezTo>
                  <a:cubicBezTo>
                    <a:pt x="500" y="310"/>
                    <a:pt x="500" y="311"/>
                    <a:pt x="501" y="311"/>
                  </a:cubicBezTo>
                  <a:close/>
                  <a:moveTo>
                    <a:pt x="646" y="409"/>
                  </a:moveTo>
                  <a:cubicBezTo>
                    <a:pt x="644" y="411"/>
                    <a:pt x="647" y="406"/>
                    <a:pt x="647" y="405"/>
                  </a:cubicBezTo>
                  <a:cubicBezTo>
                    <a:pt x="649" y="404"/>
                    <a:pt x="646" y="408"/>
                    <a:pt x="646" y="409"/>
                  </a:cubicBezTo>
                  <a:close/>
                  <a:moveTo>
                    <a:pt x="650" y="403"/>
                  </a:moveTo>
                  <a:cubicBezTo>
                    <a:pt x="649" y="403"/>
                    <a:pt x="648" y="405"/>
                    <a:pt x="648" y="404"/>
                  </a:cubicBezTo>
                  <a:cubicBezTo>
                    <a:pt x="653" y="396"/>
                    <a:pt x="657" y="392"/>
                    <a:pt x="661" y="385"/>
                  </a:cubicBezTo>
                  <a:cubicBezTo>
                    <a:pt x="658" y="387"/>
                    <a:pt x="662" y="382"/>
                    <a:pt x="658" y="384"/>
                  </a:cubicBezTo>
                  <a:cubicBezTo>
                    <a:pt x="657" y="386"/>
                    <a:pt x="657" y="387"/>
                    <a:pt x="656" y="388"/>
                  </a:cubicBezTo>
                  <a:cubicBezTo>
                    <a:pt x="655" y="390"/>
                    <a:pt x="655" y="388"/>
                    <a:pt x="653" y="391"/>
                  </a:cubicBezTo>
                  <a:cubicBezTo>
                    <a:pt x="652" y="391"/>
                    <a:pt x="653" y="389"/>
                    <a:pt x="652" y="388"/>
                  </a:cubicBezTo>
                  <a:cubicBezTo>
                    <a:pt x="654" y="386"/>
                    <a:pt x="653" y="390"/>
                    <a:pt x="655" y="387"/>
                  </a:cubicBezTo>
                  <a:cubicBezTo>
                    <a:pt x="656" y="387"/>
                    <a:pt x="654" y="388"/>
                    <a:pt x="656" y="388"/>
                  </a:cubicBezTo>
                  <a:cubicBezTo>
                    <a:pt x="655" y="387"/>
                    <a:pt x="658" y="383"/>
                    <a:pt x="658" y="381"/>
                  </a:cubicBezTo>
                  <a:cubicBezTo>
                    <a:pt x="659" y="383"/>
                    <a:pt x="662" y="379"/>
                    <a:pt x="661" y="381"/>
                  </a:cubicBezTo>
                  <a:cubicBezTo>
                    <a:pt x="662" y="382"/>
                    <a:pt x="663" y="379"/>
                    <a:pt x="664" y="378"/>
                  </a:cubicBezTo>
                  <a:cubicBezTo>
                    <a:pt x="664" y="378"/>
                    <a:pt x="664" y="379"/>
                    <a:pt x="664" y="379"/>
                  </a:cubicBezTo>
                  <a:cubicBezTo>
                    <a:pt x="663" y="381"/>
                    <a:pt x="662" y="382"/>
                    <a:pt x="662" y="383"/>
                  </a:cubicBezTo>
                  <a:cubicBezTo>
                    <a:pt x="663" y="383"/>
                    <a:pt x="664" y="380"/>
                    <a:pt x="665" y="380"/>
                  </a:cubicBezTo>
                  <a:cubicBezTo>
                    <a:pt x="664" y="382"/>
                    <a:pt x="663" y="384"/>
                    <a:pt x="661" y="387"/>
                  </a:cubicBezTo>
                  <a:cubicBezTo>
                    <a:pt x="662" y="385"/>
                    <a:pt x="664" y="385"/>
                    <a:pt x="666" y="382"/>
                  </a:cubicBezTo>
                  <a:cubicBezTo>
                    <a:pt x="667" y="381"/>
                    <a:pt x="666" y="383"/>
                    <a:pt x="665" y="385"/>
                  </a:cubicBezTo>
                  <a:cubicBezTo>
                    <a:pt x="665" y="385"/>
                    <a:pt x="666" y="384"/>
                    <a:pt x="666" y="385"/>
                  </a:cubicBezTo>
                  <a:cubicBezTo>
                    <a:pt x="667" y="383"/>
                    <a:pt x="668" y="381"/>
                    <a:pt x="670" y="379"/>
                  </a:cubicBezTo>
                  <a:cubicBezTo>
                    <a:pt x="670" y="380"/>
                    <a:pt x="667" y="384"/>
                    <a:pt x="670" y="382"/>
                  </a:cubicBezTo>
                  <a:cubicBezTo>
                    <a:pt x="669" y="385"/>
                    <a:pt x="668" y="384"/>
                    <a:pt x="667" y="385"/>
                  </a:cubicBezTo>
                  <a:cubicBezTo>
                    <a:pt x="667" y="386"/>
                    <a:pt x="667" y="386"/>
                    <a:pt x="667" y="386"/>
                  </a:cubicBezTo>
                  <a:cubicBezTo>
                    <a:pt x="666" y="387"/>
                    <a:pt x="666" y="387"/>
                    <a:pt x="666" y="386"/>
                  </a:cubicBezTo>
                  <a:cubicBezTo>
                    <a:pt x="665" y="388"/>
                    <a:pt x="665" y="389"/>
                    <a:pt x="664" y="390"/>
                  </a:cubicBezTo>
                  <a:cubicBezTo>
                    <a:pt x="663" y="390"/>
                    <a:pt x="664" y="389"/>
                    <a:pt x="664" y="389"/>
                  </a:cubicBezTo>
                  <a:cubicBezTo>
                    <a:pt x="660" y="392"/>
                    <a:pt x="658" y="397"/>
                    <a:pt x="654" y="402"/>
                  </a:cubicBezTo>
                  <a:cubicBezTo>
                    <a:pt x="655" y="402"/>
                    <a:pt x="656" y="400"/>
                    <a:pt x="657" y="402"/>
                  </a:cubicBezTo>
                  <a:cubicBezTo>
                    <a:pt x="655" y="404"/>
                    <a:pt x="654" y="402"/>
                    <a:pt x="653" y="405"/>
                  </a:cubicBezTo>
                  <a:cubicBezTo>
                    <a:pt x="652" y="403"/>
                    <a:pt x="650" y="407"/>
                    <a:pt x="648" y="409"/>
                  </a:cubicBezTo>
                  <a:cubicBezTo>
                    <a:pt x="647" y="408"/>
                    <a:pt x="647" y="406"/>
                    <a:pt x="650" y="403"/>
                  </a:cubicBezTo>
                  <a:close/>
                  <a:moveTo>
                    <a:pt x="650" y="395"/>
                  </a:moveTo>
                  <a:cubicBezTo>
                    <a:pt x="650" y="395"/>
                    <a:pt x="649" y="394"/>
                    <a:pt x="650" y="393"/>
                  </a:cubicBezTo>
                  <a:cubicBezTo>
                    <a:pt x="652" y="390"/>
                    <a:pt x="652" y="390"/>
                    <a:pt x="652" y="390"/>
                  </a:cubicBezTo>
                  <a:cubicBezTo>
                    <a:pt x="653" y="391"/>
                    <a:pt x="650" y="393"/>
                    <a:pt x="650" y="395"/>
                  </a:cubicBezTo>
                  <a:close/>
                  <a:moveTo>
                    <a:pt x="646" y="399"/>
                  </a:moveTo>
                  <a:cubicBezTo>
                    <a:pt x="646" y="398"/>
                    <a:pt x="647" y="397"/>
                    <a:pt x="648" y="396"/>
                  </a:cubicBezTo>
                  <a:cubicBezTo>
                    <a:pt x="649" y="396"/>
                    <a:pt x="649" y="396"/>
                    <a:pt x="649" y="396"/>
                  </a:cubicBezTo>
                  <a:cubicBezTo>
                    <a:pt x="648" y="398"/>
                    <a:pt x="648" y="397"/>
                    <a:pt x="646" y="399"/>
                  </a:cubicBezTo>
                  <a:close/>
                  <a:moveTo>
                    <a:pt x="674" y="408"/>
                  </a:moveTo>
                  <a:cubicBezTo>
                    <a:pt x="673" y="407"/>
                    <a:pt x="674" y="405"/>
                    <a:pt x="675" y="403"/>
                  </a:cubicBezTo>
                  <a:cubicBezTo>
                    <a:pt x="676" y="404"/>
                    <a:pt x="675" y="406"/>
                    <a:pt x="674" y="408"/>
                  </a:cubicBezTo>
                  <a:close/>
                  <a:moveTo>
                    <a:pt x="504" y="307"/>
                  </a:moveTo>
                  <a:cubicBezTo>
                    <a:pt x="506" y="304"/>
                    <a:pt x="507" y="301"/>
                    <a:pt x="509" y="299"/>
                  </a:cubicBezTo>
                  <a:cubicBezTo>
                    <a:pt x="510" y="301"/>
                    <a:pt x="506" y="306"/>
                    <a:pt x="504" y="307"/>
                  </a:cubicBezTo>
                  <a:close/>
                  <a:moveTo>
                    <a:pt x="661" y="397"/>
                  </a:moveTo>
                  <a:cubicBezTo>
                    <a:pt x="661" y="396"/>
                    <a:pt x="662" y="394"/>
                    <a:pt x="664" y="392"/>
                  </a:cubicBezTo>
                  <a:cubicBezTo>
                    <a:pt x="665" y="391"/>
                    <a:pt x="664" y="393"/>
                    <a:pt x="665" y="393"/>
                  </a:cubicBezTo>
                  <a:cubicBezTo>
                    <a:pt x="663" y="395"/>
                    <a:pt x="663" y="394"/>
                    <a:pt x="661" y="397"/>
                  </a:cubicBezTo>
                  <a:close/>
                  <a:moveTo>
                    <a:pt x="667" y="391"/>
                  </a:moveTo>
                  <a:cubicBezTo>
                    <a:pt x="667" y="391"/>
                    <a:pt x="667" y="390"/>
                    <a:pt x="667" y="390"/>
                  </a:cubicBezTo>
                  <a:cubicBezTo>
                    <a:pt x="668" y="388"/>
                    <a:pt x="669" y="387"/>
                    <a:pt x="671" y="385"/>
                  </a:cubicBezTo>
                  <a:cubicBezTo>
                    <a:pt x="670" y="387"/>
                    <a:pt x="668" y="390"/>
                    <a:pt x="667" y="391"/>
                  </a:cubicBezTo>
                  <a:close/>
                  <a:moveTo>
                    <a:pt x="662" y="379"/>
                  </a:moveTo>
                  <a:cubicBezTo>
                    <a:pt x="661" y="379"/>
                    <a:pt x="663" y="377"/>
                    <a:pt x="662" y="377"/>
                  </a:cubicBezTo>
                  <a:cubicBezTo>
                    <a:pt x="663" y="376"/>
                    <a:pt x="663" y="377"/>
                    <a:pt x="664" y="377"/>
                  </a:cubicBezTo>
                  <a:cubicBezTo>
                    <a:pt x="663" y="378"/>
                    <a:pt x="663" y="378"/>
                    <a:pt x="662" y="379"/>
                  </a:cubicBezTo>
                  <a:close/>
                  <a:moveTo>
                    <a:pt x="511" y="296"/>
                  </a:moveTo>
                  <a:cubicBezTo>
                    <a:pt x="511" y="295"/>
                    <a:pt x="512" y="294"/>
                    <a:pt x="513" y="293"/>
                  </a:cubicBezTo>
                  <a:cubicBezTo>
                    <a:pt x="513" y="294"/>
                    <a:pt x="512" y="295"/>
                    <a:pt x="511" y="296"/>
                  </a:cubicBezTo>
                  <a:close/>
                  <a:moveTo>
                    <a:pt x="533" y="277"/>
                  </a:moveTo>
                  <a:cubicBezTo>
                    <a:pt x="532" y="275"/>
                    <a:pt x="535" y="272"/>
                    <a:pt x="536" y="269"/>
                  </a:cubicBezTo>
                  <a:cubicBezTo>
                    <a:pt x="537" y="270"/>
                    <a:pt x="534" y="275"/>
                    <a:pt x="533" y="277"/>
                  </a:cubicBezTo>
                  <a:close/>
                  <a:moveTo>
                    <a:pt x="698" y="315"/>
                  </a:moveTo>
                  <a:cubicBezTo>
                    <a:pt x="699" y="312"/>
                    <a:pt x="700" y="307"/>
                    <a:pt x="702" y="306"/>
                  </a:cubicBezTo>
                  <a:cubicBezTo>
                    <a:pt x="702" y="308"/>
                    <a:pt x="700" y="311"/>
                    <a:pt x="702" y="310"/>
                  </a:cubicBezTo>
                  <a:cubicBezTo>
                    <a:pt x="701" y="313"/>
                    <a:pt x="700" y="313"/>
                    <a:pt x="700" y="315"/>
                  </a:cubicBezTo>
                  <a:cubicBezTo>
                    <a:pt x="699" y="314"/>
                    <a:pt x="698" y="316"/>
                    <a:pt x="698" y="315"/>
                  </a:cubicBezTo>
                  <a:close/>
                  <a:moveTo>
                    <a:pt x="535" y="265"/>
                  </a:moveTo>
                  <a:cubicBezTo>
                    <a:pt x="534" y="264"/>
                    <a:pt x="535" y="262"/>
                    <a:pt x="536" y="261"/>
                  </a:cubicBezTo>
                  <a:cubicBezTo>
                    <a:pt x="537" y="262"/>
                    <a:pt x="536" y="264"/>
                    <a:pt x="535" y="265"/>
                  </a:cubicBezTo>
                  <a:close/>
                  <a:moveTo>
                    <a:pt x="696" y="312"/>
                  </a:moveTo>
                  <a:cubicBezTo>
                    <a:pt x="696" y="312"/>
                    <a:pt x="698" y="308"/>
                    <a:pt x="698" y="307"/>
                  </a:cubicBezTo>
                  <a:cubicBezTo>
                    <a:pt x="699" y="308"/>
                    <a:pt x="697" y="311"/>
                    <a:pt x="696" y="312"/>
                  </a:cubicBezTo>
                  <a:close/>
                  <a:moveTo>
                    <a:pt x="537" y="261"/>
                  </a:moveTo>
                  <a:cubicBezTo>
                    <a:pt x="538" y="259"/>
                    <a:pt x="538" y="259"/>
                    <a:pt x="538" y="259"/>
                  </a:cubicBezTo>
                  <a:cubicBezTo>
                    <a:pt x="539" y="259"/>
                    <a:pt x="538" y="261"/>
                    <a:pt x="537" y="261"/>
                  </a:cubicBezTo>
                  <a:close/>
                  <a:moveTo>
                    <a:pt x="542" y="245"/>
                  </a:moveTo>
                  <a:cubicBezTo>
                    <a:pt x="542" y="245"/>
                    <a:pt x="543" y="242"/>
                    <a:pt x="543" y="243"/>
                  </a:cubicBezTo>
                  <a:cubicBezTo>
                    <a:pt x="544" y="244"/>
                    <a:pt x="543" y="243"/>
                    <a:pt x="542" y="245"/>
                  </a:cubicBezTo>
                  <a:close/>
                  <a:moveTo>
                    <a:pt x="551" y="244"/>
                  </a:moveTo>
                  <a:cubicBezTo>
                    <a:pt x="551" y="243"/>
                    <a:pt x="551" y="241"/>
                    <a:pt x="551" y="240"/>
                  </a:cubicBezTo>
                  <a:cubicBezTo>
                    <a:pt x="551" y="239"/>
                    <a:pt x="552" y="238"/>
                    <a:pt x="552" y="237"/>
                  </a:cubicBezTo>
                  <a:cubicBezTo>
                    <a:pt x="552" y="235"/>
                    <a:pt x="553" y="233"/>
                    <a:pt x="552" y="231"/>
                  </a:cubicBezTo>
                  <a:cubicBezTo>
                    <a:pt x="552" y="229"/>
                    <a:pt x="553" y="231"/>
                    <a:pt x="553" y="229"/>
                  </a:cubicBezTo>
                  <a:cubicBezTo>
                    <a:pt x="555" y="230"/>
                    <a:pt x="555" y="231"/>
                    <a:pt x="556" y="232"/>
                  </a:cubicBezTo>
                  <a:cubicBezTo>
                    <a:pt x="554" y="234"/>
                    <a:pt x="555" y="237"/>
                    <a:pt x="555" y="239"/>
                  </a:cubicBezTo>
                  <a:cubicBezTo>
                    <a:pt x="555" y="240"/>
                    <a:pt x="554" y="240"/>
                    <a:pt x="553" y="242"/>
                  </a:cubicBezTo>
                  <a:cubicBezTo>
                    <a:pt x="552" y="242"/>
                    <a:pt x="554" y="241"/>
                    <a:pt x="553" y="239"/>
                  </a:cubicBezTo>
                  <a:cubicBezTo>
                    <a:pt x="552" y="240"/>
                    <a:pt x="552" y="240"/>
                    <a:pt x="552" y="241"/>
                  </a:cubicBezTo>
                  <a:cubicBezTo>
                    <a:pt x="551" y="242"/>
                    <a:pt x="551" y="243"/>
                    <a:pt x="551" y="244"/>
                  </a:cubicBezTo>
                  <a:close/>
                  <a:moveTo>
                    <a:pt x="544" y="238"/>
                  </a:moveTo>
                  <a:cubicBezTo>
                    <a:pt x="545" y="238"/>
                    <a:pt x="545" y="237"/>
                    <a:pt x="545" y="238"/>
                  </a:cubicBezTo>
                  <a:cubicBezTo>
                    <a:pt x="546" y="237"/>
                    <a:pt x="546" y="237"/>
                    <a:pt x="546" y="237"/>
                  </a:cubicBezTo>
                  <a:cubicBezTo>
                    <a:pt x="546" y="237"/>
                    <a:pt x="546" y="238"/>
                    <a:pt x="545" y="239"/>
                  </a:cubicBezTo>
                  <a:cubicBezTo>
                    <a:pt x="544" y="239"/>
                    <a:pt x="544" y="239"/>
                    <a:pt x="544" y="238"/>
                  </a:cubicBezTo>
                  <a:close/>
                  <a:moveTo>
                    <a:pt x="548" y="238"/>
                  </a:moveTo>
                  <a:cubicBezTo>
                    <a:pt x="547" y="237"/>
                    <a:pt x="547" y="236"/>
                    <a:pt x="548" y="235"/>
                  </a:cubicBezTo>
                  <a:cubicBezTo>
                    <a:pt x="549" y="236"/>
                    <a:pt x="548" y="237"/>
                    <a:pt x="548" y="238"/>
                  </a:cubicBezTo>
                  <a:close/>
                  <a:moveTo>
                    <a:pt x="577" y="243"/>
                  </a:moveTo>
                  <a:cubicBezTo>
                    <a:pt x="576" y="244"/>
                    <a:pt x="577" y="241"/>
                    <a:pt x="576" y="242"/>
                  </a:cubicBezTo>
                  <a:cubicBezTo>
                    <a:pt x="577" y="241"/>
                    <a:pt x="577" y="240"/>
                    <a:pt x="578" y="240"/>
                  </a:cubicBezTo>
                  <a:cubicBezTo>
                    <a:pt x="578" y="242"/>
                    <a:pt x="576" y="242"/>
                    <a:pt x="577" y="243"/>
                  </a:cubicBezTo>
                  <a:close/>
                  <a:moveTo>
                    <a:pt x="582" y="240"/>
                  </a:moveTo>
                  <a:cubicBezTo>
                    <a:pt x="581" y="240"/>
                    <a:pt x="582" y="238"/>
                    <a:pt x="581" y="240"/>
                  </a:cubicBezTo>
                  <a:cubicBezTo>
                    <a:pt x="580" y="235"/>
                    <a:pt x="584" y="237"/>
                    <a:pt x="583" y="237"/>
                  </a:cubicBezTo>
                  <a:cubicBezTo>
                    <a:pt x="584" y="237"/>
                    <a:pt x="584" y="237"/>
                    <a:pt x="584" y="237"/>
                  </a:cubicBezTo>
                  <a:cubicBezTo>
                    <a:pt x="584" y="237"/>
                    <a:pt x="584" y="237"/>
                    <a:pt x="584" y="237"/>
                  </a:cubicBezTo>
                  <a:cubicBezTo>
                    <a:pt x="583" y="239"/>
                    <a:pt x="583" y="239"/>
                    <a:pt x="582" y="240"/>
                  </a:cubicBezTo>
                  <a:close/>
                  <a:moveTo>
                    <a:pt x="550" y="233"/>
                  </a:moveTo>
                  <a:cubicBezTo>
                    <a:pt x="549" y="233"/>
                    <a:pt x="551" y="230"/>
                    <a:pt x="550" y="230"/>
                  </a:cubicBezTo>
                  <a:cubicBezTo>
                    <a:pt x="550" y="229"/>
                    <a:pt x="551" y="229"/>
                    <a:pt x="551" y="230"/>
                  </a:cubicBezTo>
                  <a:cubicBezTo>
                    <a:pt x="551" y="231"/>
                    <a:pt x="550" y="232"/>
                    <a:pt x="550" y="233"/>
                  </a:cubicBezTo>
                  <a:close/>
                  <a:moveTo>
                    <a:pt x="574" y="237"/>
                  </a:moveTo>
                  <a:cubicBezTo>
                    <a:pt x="573" y="237"/>
                    <a:pt x="574" y="233"/>
                    <a:pt x="575" y="234"/>
                  </a:cubicBezTo>
                  <a:cubicBezTo>
                    <a:pt x="575" y="236"/>
                    <a:pt x="575" y="236"/>
                    <a:pt x="574" y="237"/>
                  </a:cubicBezTo>
                  <a:close/>
                  <a:moveTo>
                    <a:pt x="554" y="226"/>
                  </a:moveTo>
                  <a:cubicBezTo>
                    <a:pt x="555" y="226"/>
                    <a:pt x="556" y="226"/>
                    <a:pt x="556" y="228"/>
                  </a:cubicBezTo>
                  <a:cubicBezTo>
                    <a:pt x="556" y="226"/>
                    <a:pt x="553" y="229"/>
                    <a:pt x="554" y="226"/>
                  </a:cubicBezTo>
                  <a:close/>
                  <a:moveTo>
                    <a:pt x="547" y="226"/>
                  </a:moveTo>
                  <a:cubicBezTo>
                    <a:pt x="548" y="226"/>
                    <a:pt x="548" y="223"/>
                    <a:pt x="547" y="222"/>
                  </a:cubicBezTo>
                  <a:cubicBezTo>
                    <a:pt x="549" y="222"/>
                    <a:pt x="549" y="226"/>
                    <a:pt x="548" y="227"/>
                  </a:cubicBezTo>
                  <a:cubicBezTo>
                    <a:pt x="547" y="227"/>
                    <a:pt x="548" y="225"/>
                    <a:pt x="547" y="226"/>
                  </a:cubicBezTo>
                  <a:close/>
                  <a:moveTo>
                    <a:pt x="560" y="227"/>
                  </a:moveTo>
                  <a:cubicBezTo>
                    <a:pt x="560" y="227"/>
                    <a:pt x="560" y="226"/>
                    <a:pt x="560" y="225"/>
                  </a:cubicBezTo>
                  <a:cubicBezTo>
                    <a:pt x="561" y="225"/>
                    <a:pt x="561" y="225"/>
                    <a:pt x="561" y="225"/>
                  </a:cubicBezTo>
                  <a:cubicBezTo>
                    <a:pt x="561" y="227"/>
                    <a:pt x="560" y="226"/>
                    <a:pt x="560" y="227"/>
                  </a:cubicBezTo>
                  <a:close/>
                  <a:moveTo>
                    <a:pt x="556" y="220"/>
                  </a:moveTo>
                  <a:cubicBezTo>
                    <a:pt x="556" y="221"/>
                    <a:pt x="557" y="218"/>
                    <a:pt x="557" y="218"/>
                  </a:cubicBezTo>
                  <a:cubicBezTo>
                    <a:pt x="559" y="219"/>
                    <a:pt x="560" y="219"/>
                    <a:pt x="560" y="221"/>
                  </a:cubicBezTo>
                  <a:cubicBezTo>
                    <a:pt x="559" y="223"/>
                    <a:pt x="558" y="223"/>
                    <a:pt x="556" y="225"/>
                  </a:cubicBezTo>
                  <a:cubicBezTo>
                    <a:pt x="556" y="223"/>
                    <a:pt x="556" y="222"/>
                    <a:pt x="557" y="220"/>
                  </a:cubicBezTo>
                  <a:cubicBezTo>
                    <a:pt x="557" y="220"/>
                    <a:pt x="557" y="219"/>
                    <a:pt x="556" y="220"/>
                  </a:cubicBezTo>
                  <a:close/>
                  <a:moveTo>
                    <a:pt x="555" y="221"/>
                  </a:moveTo>
                  <a:cubicBezTo>
                    <a:pt x="555" y="222"/>
                    <a:pt x="553" y="220"/>
                    <a:pt x="553" y="220"/>
                  </a:cubicBezTo>
                  <a:cubicBezTo>
                    <a:pt x="553" y="219"/>
                    <a:pt x="554" y="219"/>
                    <a:pt x="554" y="218"/>
                  </a:cubicBezTo>
                  <a:cubicBezTo>
                    <a:pt x="554" y="219"/>
                    <a:pt x="554" y="220"/>
                    <a:pt x="555" y="221"/>
                  </a:cubicBezTo>
                  <a:close/>
                  <a:moveTo>
                    <a:pt x="572" y="223"/>
                  </a:moveTo>
                  <a:cubicBezTo>
                    <a:pt x="572" y="224"/>
                    <a:pt x="571" y="222"/>
                    <a:pt x="570" y="223"/>
                  </a:cubicBezTo>
                  <a:cubicBezTo>
                    <a:pt x="570" y="221"/>
                    <a:pt x="571" y="221"/>
                    <a:pt x="572" y="220"/>
                  </a:cubicBezTo>
                  <a:cubicBezTo>
                    <a:pt x="573" y="220"/>
                    <a:pt x="572" y="223"/>
                    <a:pt x="572" y="223"/>
                  </a:cubicBezTo>
                  <a:close/>
                  <a:moveTo>
                    <a:pt x="553" y="217"/>
                  </a:moveTo>
                  <a:cubicBezTo>
                    <a:pt x="553" y="217"/>
                    <a:pt x="552" y="217"/>
                    <a:pt x="552" y="217"/>
                  </a:cubicBezTo>
                  <a:cubicBezTo>
                    <a:pt x="552" y="216"/>
                    <a:pt x="552" y="216"/>
                    <a:pt x="552" y="216"/>
                  </a:cubicBezTo>
                  <a:cubicBezTo>
                    <a:pt x="553" y="216"/>
                    <a:pt x="553" y="217"/>
                    <a:pt x="553" y="216"/>
                  </a:cubicBezTo>
                  <a:cubicBezTo>
                    <a:pt x="554" y="216"/>
                    <a:pt x="553" y="217"/>
                    <a:pt x="553" y="217"/>
                  </a:cubicBezTo>
                  <a:close/>
                  <a:moveTo>
                    <a:pt x="710" y="224"/>
                  </a:moveTo>
                  <a:cubicBezTo>
                    <a:pt x="709" y="224"/>
                    <a:pt x="710" y="219"/>
                    <a:pt x="710" y="217"/>
                  </a:cubicBezTo>
                  <a:cubicBezTo>
                    <a:pt x="710" y="219"/>
                    <a:pt x="710" y="223"/>
                    <a:pt x="710" y="224"/>
                  </a:cubicBezTo>
                  <a:close/>
                  <a:moveTo>
                    <a:pt x="725" y="204"/>
                  </a:moveTo>
                  <a:cubicBezTo>
                    <a:pt x="724" y="204"/>
                    <a:pt x="724" y="204"/>
                    <a:pt x="723" y="203"/>
                  </a:cubicBezTo>
                  <a:cubicBezTo>
                    <a:pt x="724" y="200"/>
                    <a:pt x="724" y="200"/>
                    <a:pt x="725" y="196"/>
                  </a:cubicBezTo>
                  <a:cubicBezTo>
                    <a:pt x="726" y="197"/>
                    <a:pt x="726" y="201"/>
                    <a:pt x="725" y="204"/>
                  </a:cubicBezTo>
                  <a:close/>
                  <a:moveTo>
                    <a:pt x="733" y="196"/>
                  </a:moveTo>
                  <a:cubicBezTo>
                    <a:pt x="731" y="196"/>
                    <a:pt x="732" y="194"/>
                    <a:pt x="732" y="190"/>
                  </a:cubicBezTo>
                  <a:cubicBezTo>
                    <a:pt x="733" y="191"/>
                    <a:pt x="733" y="193"/>
                    <a:pt x="733" y="196"/>
                  </a:cubicBezTo>
                  <a:close/>
                  <a:moveTo>
                    <a:pt x="711" y="197"/>
                  </a:moveTo>
                  <a:cubicBezTo>
                    <a:pt x="711" y="194"/>
                    <a:pt x="711" y="194"/>
                    <a:pt x="711" y="194"/>
                  </a:cubicBezTo>
                  <a:cubicBezTo>
                    <a:pt x="712" y="194"/>
                    <a:pt x="712" y="193"/>
                    <a:pt x="714" y="192"/>
                  </a:cubicBezTo>
                  <a:cubicBezTo>
                    <a:pt x="714" y="193"/>
                    <a:pt x="714" y="194"/>
                    <a:pt x="714" y="195"/>
                  </a:cubicBezTo>
                  <a:cubicBezTo>
                    <a:pt x="713" y="193"/>
                    <a:pt x="712" y="196"/>
                    <a:pt x="711" y="197"/>
                  </a:cubicBezTo>
                  <a:close/>
                  <a:moveTo>
                    <a:pt x="614" y="201"/>
                  </a:moveTo>
                  <a:cubicBezTo>
                    <a:pt x="615" y="199"/>
                    <a:pt x="615" y="198"/>
                    <a:pt x="616" y="196"/>
                  </a:cubicBezTo>
                  <a:cubicBezTo>
                    <a:pt x="616" y="195"/>
                    <a:pt x="616" y="195"/>
                    <a:pt x="616" y="194"/>
                  </a:cubicBezTo>
                  <a:cubicBezTo>
                    <a:pt x="615" y="194"/>
                    <a:pt x="615" y="194"/>
                    <a:pt x="614" y="195"/>
                  </a:cubicBezTo>
                  <a:cubicBezTo>
                    <a:pt x="614" y="196"/>
                    <a:pt x="615" y="195"/>
                    <a:pt x="615" y="195"/>
                  </a:cubicBezTo>
                  <a:cubicBezTo>
                    <a:pt x="615" y="196"/>
                    <a:pt x="615" y="196"/>
                    <a:pt x="615" y="198"/>
                  </a:cubicBezTo>
                  <a:cubicBezTo>
                    <a:pt x="614" y="198"/>
                    <a:pt x="614" y="196"/>
                    <a:pt x="613" y="196"/>
                  </a:cubicBezTo>
                  <a:cubicBezTo>
                    <a:pt x="612" y="197"/>
                    <a:pt x="614" y="199"/>
                    <a:pt x="613" y="199"/>
                  </a:cubicBezTo>
                  <a:cubicBezTo>
                    <a:pt x="612" y="199"/>
                    <a:pt x="613" y="195"/>
                    <a:pt x="612" y="196"/>
                  </a:cubicBezTo>
                  <a:cubicBezTo>
                    <a:pt x="611" y="194"/>
                    <a:pt x="612" y="194"/>
                    <a:pt x="612" y="192"/>
                  </a:cubicBezTo>
                  <a:cubicBezTo>
                    <a:pt x="611" y="192"/>
                    <a:pt x="611" y="194"/>
                    <a:pt x="611" y="195"/>
                  </a:cubicBezTo>
                  <a:cubicBezTo>
                    <a:pt x="610" y="195"/>
                    <a:pt x="610" y="195"/>
                    <a:pt x="610" y="195"/>
                  </a:cubicBezTo>
                  <a:cubicBezTo>
                    <a:pt x="610" y="193"/>
                    <a:pt x="610" y="192"/>
                    <a:pt x="611" y="190"/>
                  </a:cubicBezTo>
                  <a:cubicBezTo>
                    <a:pt x="611" y="189"/>
                    <a:pt x="610" y="188"/>
                    <a:pt x="610" y="190"/>
                  </a:cubicBezTo>
                  <a:cubicBezTo>
                    <a:pt x="610" y="187"/>
                    <a:pt x="610" y="184"/>
                    <a:pt x="611" y="181"/>
                  </a:cubicBezTo>
                  <a:cubicBezTo>
                    <a:pt x="611" y="179"/>
                    <a:pt x="610" y="183"/>
                    <a:pt x="610" y="181"/>
                  </a:cubicBezTo>
                  <a:cubicBezTo>
                    <a:pt x="610" y="180"/>
                    <a:pt x="612" y="179"/>
                    <a:pt x="613" y="179"/>
                  </a:cubicBezTo>
                  <a:cubicBezTo>
                    <a:pt x="612" y="183"/>
                    <a:pt x="611" y="185"/>
                    <a:pt x="611" y="188"/>
                  </a:cubicBezTo>
                  <a:cubicBezTo>
                    <a:pt x="612" y="188"/>
                    <a:pt x="612" y="186"/>
                    <a:pt x="612" y="184"/>
                  </a:cubicBezTo>
                  <a:cubicBezTo>
                    <a:pt x="613" y="185"/>
                    <a:pt x="613" y="183"/>
                    <a:pt x="613" y="182"/>
                  </a:cubicBezTo>
                  <a:cubicBezTo>
                    <a:pt x="615" y="183"/>
                    <a:pt x="614" y="186"/>
                    <a:pt x="614" y="189"/>
                  </a:cubicBezTo>
                  <a:cubicBezTo>
                    <a:pt x="615" y="188"/>
                    <a:pt x="615" y="183"/>
                    <a:pt x="614" y="180"/>
                  </a:cubicBezTo>
                  <a:cubicBezTo>
                    <a:pt x="615" y="179"/>
                    <a:pt x="615" y="182"/>
                    <a:pt x="616" y="181"/>
                  </a:cubicBezTo>
                  <a:cubicBezTo>
                    <a:pt x="617" y="180"/>
                    <a:pt x="616" y="179"/>
                    <a:pt x="616" y="177"/>
                  </a:cubicBezTo>
                  <a:cubicBezTo>
                    <a:pt x="617" y="177"/>
                    <a:pt x="617" y="180"/>
                    <a:pt x="617" y="183"/>
                  </a:cubicBezTo>
                  <a:cubicBezTo>
                    <a:pt x="617" y="181"/>
                    <a:pt x="616" y="181"/>
                    <a:pt x="616" y="183"/>
                  </a:cubicBezTo>
                  <a:cubicBezTo>
                    <a:pt x="617" y="185"/>
                    <a:pt x="617" y="187"/>
                    <a:pt x="618" y="190"/>
                  </a:cubicBezTo>
                  <a:cubicBezTo>
                    <a:pt x="619" y="188"/>
                    <a:pt x="617" y="186"/>
                    <a:pt x="617" y="183"/>
                  </a:cubicBezTo>
                  <a:cubicBezTo>
                    <a:pt x="618" y="184"/>
                    <a:pt x="617" y="182"/>
                    <a:pt x="618" y="181"/>
                  </a:cubicBezTo>
                  <a:cubicBezTo>
                    <a:pt x="619" y="181"/>
                    <a:pt x="620" y="182"/>
                    <a:pt x="620" y="183"/>
                  </a:cubicBezTo>
                  <a:cubicBezTo>
                    <a:pt x="620" y="183"/>
                    <a:pt x="619" y="183"/>
                    <a:pt x="619" y="182"/>
                  </a:cubicBezTo>
                  <a:cubicBezTo>
                    <a:pt x="618" y="189"/>
                    <a:pt x="619" y="192"/>
                    <a:pt x="618" y="194"/>
                  </a:cubicBezTo>
                  <a:cubicBezTo>
                    <a:pt x="616" y="194"/>
                    <a:pt x="616" y="194"/>
                    <a:pt x="616" y="194"/>
                  </a:cubicBezTo>
                  <a:cubicBezTo>
                    <a:pt x="617" y="197"/>
                    <a:pt x="616" y="197"/>
                    <a:pt x="616" y="199"/>
                  </a:cubicBezTo>
                  <a:cubicBezTo>
                    <a:pt x="615" y="198"/>
                    <a:pt x="615" y="201"/>
                    <a:pt x="614" y="201"/>
                  </a:cubicBezTo>
                  <a:close/>
                  <a:moveTo>
                    <a:pt x="608" y="197"/>
                  </a:moveTo>
                  <a:cubicBezTo>
                    <a:pt x="608" y="194"/>
                    <a:pt x="609" y="193"/>
                    <a:pt x="607" y="194"/>
                  </a:cubicBezTo>
                  <a:cubicBezTo>
                    <a:pt x="607" y="193"/>
                    <a:pt x="609" y="192"/>
                    <a:pt x="608" y="191"/>
                  </a:cubicBezTo>
                  <a:cubicBezTo>
                    <a:pt x="608" y="189"/>
                    <a:pt x="609" y="189"/>
                    <a:pt x="609" y="188"/>
                  </a:cubicBezTo>
                  <a:cubicBezTo>
                    <a:pt x="609" y="189"/>
                    <a:pt x="610" y="190"/>
                    <a:pt x="610" y="192"/>
                  </a:cubicBezTo>
                  <a:cubicBezTo>
                    <a:pt x="607" y="191"/>
                    <a:pt x="610" y="196"/>
                    <a:pt x="608" y="197"/>
                  </a:cubicBezTo>
                  <a:close/>
                  <a:moveTo>
                    <a:pt x="620" y="200"/>
                  </a:moveTo>
                  <a:cubicBezTo>
                    <a:pt x="619" y="199"/>
                    <a:pt x="619" y="197"/>
                    <a:pt x="620" y="196"/>
                  </a:cubicBezTo>
                  <a:cubicBezTo>
                    <a:pt x="621" y="196"/>
                    <a:pt x="620" y="198"/>
                    <a:pt x="620" y="200"/>
                  </a:cubicBezTo>
                  <a:close/>
                  <a:moveTo>
                    <a:pt x="607" y="190"/>
                  </a:moveTo>
                  <a:cubicBezTo>
                    <a:pt x="606" y="188"/>
                    <a:pt x="607" y="186"/>
                    <a:pt x="606" y="185"/>
                  </a:cubicBezTo>
                  <a:cubicBezTo>
                    <a:pt x="606" y="183"/>
                    <a:pt x="606" y="185"/>
                    <a:pt x="607" y="184"/>
                  </a:cubicBezTo>
                  <a:cubicBezTo>
                    <a:pt x="607" y="182"/>
                    <a:pt x="607" y="179"/>
                    <a:pt x="607" y="178"/>
                  </a:cubicBezTo>
                  <a:cubicBezTo>
                    <a:pt x="608" y="177"/>
                    <a:pt x="607" y="179"/>
                    <a:pt x="607" y="180"/>
                  </a:cubicBezTo>
                  <a:cubicBezTo>
                    <a:pt x="608" y="179"/>
                    <a:pt x="609" y="177"/>
                    <a:pt x="608" y="174"/>
                  </a:cubicBezTo>
                  <a:cubicBezTo>
                    <a:pt x="609" y="174"/>
                    <a:pt x="610" y="176"/>
                    <a:pt x="610" y="176"/>
                  </a:cubicBezTo>
                  <a:cubicBezTo>
                    <a:pt x="610" y="177"/>
                    <a:pt x="610" y="176"/>
                    <a:pt x="610" y="179"/>
                  </a:cubicBezTo>
                  <a:cubicBezTo>
                    <a:pt x="609" y="179"/>
                    <a:pt x="609" y="178"/>
                    <a:pt x="609" y="178"/>
                  </a:cubicBezTo>
                  <a:cubicBezTo>
                    <a:pt x="610" y="180"/>
                    <a:pt x="610" y="183"/>
                    <a:pt x="609" y="187"/>
                  </a:cubicBezTo>
                  <a:cubicBezTo>
                    <a:pt x="609" y="184"/>
                    <a:pt x="609" y="182"/>
                    <a:pt x="608" y="180"/>
                  </a:cubicBezTo>
                  <a:cubicBezTo>
                    <a:pt x="607" y="182"/>
                    <a:pt x="609" y="189"/>
                    <a:pt x="607" y="190"/>
                  </a:cubicBezTo>
                  <a:close/>
                  <a:moveTo>
                    <a:pt x="585" y="188"/>
                  </a:moveTo>
                  <a:cubicBezTo>
                    <a:pt x="584" y="187"/>
                    <a:pt x="585" y="184"/>
                    <a:pt x="586" y="184"/>
                  </a:cubicBezTo>
                  <a:cubicBezTo>
                    <a:pt x="586" y="186"/>
                    <a:pt x="585" y="187"/>
                    <a:pt x="585" y="188"/>
                  </a:cubicBezTo>
                  <a:close/>
                  <a:moveTo>
                    <a:pt x="703" y="172"/>
                  </a:moveTo>
                  <a:cubicBezTo>
                    <a:pt x="702" y="169"/>
                    <a:pt x="702" y="169"/>
                    <a:pt x="702" y="169"/>
                  </a:cubicBezTo>
                  <a:cubicBezTo>
                    <a:pt x="704" y="169"/>
                    <a:pt x="704" y="169"/>
                    <a:pt x="704" y="169"/>
                  </a:cubicBezTo>
                  <a:cubicBezTo>
                    <a:pt x="704" y="171"/>
                    <a:pt x="703" y="172"/>
                    <a:pt x="703" y="172"/>
                  </a:cubicBezTo>
                  <a:close/>
                  <a:moveTo>
                    <a:pt x="588" y="183"/>
                  </a:moveTo>
                  <a:cubicBezTo>
                    <a:pt x="588" y="183"/>
                    <a:pt x="589" y="182"/>
                    <a:pt x="589" y="182"/>
                  </a:cubicBezTo>
                  <a:cubicBezTo>
                    <a:pt x="589" y="182"/>
                    <a:pt x="589" y="184"/>
                    <a:pt x="589" y="184"/>
                  </a:cubicBezTo>
                  <a:cubicBezTo>
                    <a:pt x="589" y="183"/>
                    <a:pt x="587" y="184"/>
                    <a:pt x="588" y="182"/>
                  </a:cubicBezTo>
                  <a:cubicBezTo>
                    <a:pt x="588" y="182"/>
                    <a:pt x="588" y="183"/>
                    <a:pt x="588" y="183"/>
                  </a:cubicBezTo>
                  <a:close/>
                  <a:moveTo>
                    <a:pt x="611" y="179"/>
                  </a:moveTo>
                  <a:cubicBezTo>
                    <a:pt x="611" y="178"/>
                    <a:pt x="611" y="177"/>
                    <a:pt x="611" y="176"/>
                  </a:cubicBezTo>
                  <a:cubicBezTo>
                    <a:pt x="612" y="176"/>
                    <a:pt x="612" y="176"/>
                    <a:pt x="612" y="176"/>
                  </a:cubicBezTo>
                  <a:cubicBezTo>
                    <a:pt x="612" y="178"/>
                    <a:pt x="611" y="179"/>
                    <a:pt x="611" y="179"/>
                  </a:cubicBezTo>
                  <a:close/>
                  <a:moveTo>
                    <a:pt x="587" y="181"/>
                  </a:moveTo>
                  <a:cubicBezTo>
                    <a:pt x="586" y="180"/>
                    <a:pt x="588" y="176"/>
                    <a:pt x="588" y="177"/>
                  </a:cubicBezTo>
                  <a:cubicBezTo>
                    <a:pt x="588" y="179"/>
                    <a:pt x="588" y="180"/>
                    <a:pt x="587" y="181"/>
                  </a:cubicBezTo>
                  <a:close/>
                  <a:moveTo>
                    <a:pt x="621" y="172"/>
                  </a:moveTo>
                  <a:cubicBezTo>
                    <a:pt x="620" y="172"/>
                    <a:pt x="620" y="172"/>
                    <a:pt x="620" y="172"/>
                  </a:cubicBezTo>
                  <a:cubicBezTo>
                    <a:pt x="620" y="171"/>
                    <a:pt x="620" y="171"/>
                    <a:pt x="619" y="171"/>
                  </a:cubicBezTo>
                  <a:cubicBezTo>
                    <a:pt x="620" y="170"/>
                    <a:pt x="621" y="170"/>
                    <a:pt x="621" y="172"/>
                  </a:cubicBezTo>
                  <a:close/>
                  <a:moveTo>
                    <a:pt x="602" y="171"/>
                  </a:moveTo>
                  <a:cubicBezTo>
                    <a:pt x="601" y="171"/>
                    <a:pt x="601" y="168"/>
                    <a:pt x="602" y="168"/>
                  </a:cubicBezTo>
                  <a:cubicBezTo>
                    <a:pt x="603" y="169"/>
                    <a:pt x="602" y="170"/>
                    <a:pt x="602" y="171"/>
                  </a:cubicBezTo>
                  <a:close/>
                  <a:moveTo>
                    <a:pt x="601" y="166"/>
                  </a:moveTo>
                  <a:cubicBezTo>
                    <a:pt x="600" y="165"/>
                    <a:pt x="601" y="164"/>
                    <a:pt x="601" y="163"/>
                  </a:cubicBezTo>
                  <a:cubicBezTo>
                    <a:pt x="601" y="163"/>
                    <a:pt x="601" y="165"/>
                    <a:pt x="602" y="165"/>
                  </a:cubicBezTo>
                  <a:cubicBezTo>
                    <a:pt x="602" y="166"/>
                    <a:pt x="601" y="166"/>
                    <a:pt x="601" y="166"/>
                  </a:cubicBezTo>
                  <a:close/>
                  <a:moveTo>
                    <a:pt x="664" y="115"/>
                  </a:moveTo>
                  <a:cubicBezTo>
                    <a:pt x="663" y="114"/>
                    <a:pt x="664" y="119"/>
                    <a:pt x="662" y="118"/>
                  </a:cubicBezTo>
                  <a:cubicBezTo>
                    <a:pt x="662" y="113"/>
                    <a:pt x="659" y="108"/>
                    <a:pt x="659" y="102"/>
                  </a:cubicBezTo>
                  <a:cubicBezTo>
                    <a:pt x="660" y="102"/>
                    <a:pt x="661" y="101"/>
                    <a:pt x="660" y="98"/>
                  </a:cubicBezTo>
                  <a:cubicBezTo>
                    <a:pt x="661" y="99"/>
                    <a:pt x="661" y="98"/>
                    <a:pt x="663" y="97"/>
                  </a:cubicBezTo>
                  <a:cubicBezTo>
                    <a:pt x="663" y="99"/>
                    <a:pt x="662" y="100"/>
                    <a:pt x="662" y="102"/>
                  </a:cubicBezTo>
                  <a:cubicBezTo>
                    <a:pt x="664" y="105"/>
                    <a:pt x="664" y="109"/>
                    <a:pt x="665" y="110"/>
                  </a:cubicBezTo>
                  <a:cubicBezTo>
                    <a:pt x="665" y="112"/>
                    <a:pt x="665" y="112"/>
                    <a:pt x="664" y="113"/>
                  </a:cubicBezTo>
                  <a:cubicBezTo>
                    <a:pt x="665" y="115"/>
                    <a:pt x="665" y="117"/>
                    <a:pt x="664" y="118"/>
                  </a:cubicBezTo>
                  <a:cubicBezTo>
                    <a:pt x="664" y="118"/>
                    <a:pt x="663" y="116"/>
                    <a:pt x="664" y="115"/>
                  </a:cubicBezTo>
                  <a:close/>
                  <a:moveTo>
                    <a:pt x="665" y="117"/>
                  </a:moveTo>
                  <a:cubicBezTo>
                    <a:pt x="667" y="119"/>
                    <a:pt x="666" y="115"/>
                    <a:pt x="667" y="114"/>
                  </a:cubicBezTo>
                  <a:cubicBezTo>
                    <a:pt x="668" y="123"/>
                    <a:pt x="672" y="136"/>
                    <a:pt x="669" y="140"/>
                  </a:cubicBezTo>
                  <a:cubicBezTo>
                    <a:pt x="670" y="142"/>
                    <a:pt x="670" y="144"/>
                    <a:pt x="670" y="145"/>
                  </a:cubicBezTo>
                  <a:cubicBezTo>
                    <a:pt x="670" y="147"/>
                    <a:pt x="670" y="144"/>
                    <a:pt x="671" y="145"/>
                  </a:cubicBezTo>
                  <a:cubicBezTo>
                    <a:pt x="671" y="147"/>
                    <a:pt x="671" y="150"/>
                    <a:pt x="670" y="151"/>
                  </a:cubicBezTo>
                  <a:cubicBezTo>
                    <a:pt x="669" y="147"/>
                    <a:pt x="669" y="145"/>
                    <a:pt x="669" y="143"/>
                  </a:cubicBezTo>
                  <a:cubicBezTo>
                    <a:pt x="668" y="140"/>
                    <a:pt x="668" y="139"/>
                    <a:pt x="668" y="136"/>
                  </a:cubicBezTo>
                  <a:cubicBezTo>
                    <a:pt x="668" y="136"/>
                    <a:pt x="668" y="137"/>
                    <a:pt x="668" y="138"/>
                  </a:cubicBezTo>
                  <a:cubicBezTo>
                    <a:pt x="666" y="136"/>
                    <a:pt x="666" y="134"/>
                    <a:pt x="666" y="131"/>
                  </a:cubicBezTo>
                  <a:cubicBezTo>
                    <a:pt x="666" y="129"/>
                    <a:pt x="665" y="126"/>
                    <a:pt x="664" y="122"/>
                  </a:cubicBezTo>
                  <a:cubicBezTo>
                    <a:pt x="665" y="121"/>
                    <a:pt x="665" y="120"/>
                    <a:pt x="666" y="119"/>
                  </a:cubicBezTo>
                  <a:cubicBezTo>
                    <a:pt x="666" y="119"/>
                    <a:pt x="665" y="119"/>
                    <a:pt x="665" y="117"/>
                  </a:cubicBezTo>
                  <a:close/>
                  <a:moveTo>
                    <a:pt x="689" y="125"/>
                  </a:moveTo>
                  <a:cubicBezTo>
                    <a:pt x="688" y="126"/>
                    <a:pt x="687" y="122"/>
                    <a:pt x="688" y="122"/>
                  </a:cubicBezTo>
                  <a:lnTo>
                    <a:pt x="689" y="125"/>
                  </a:lnTo>
                  <a:close/>
                  <a:moveTo>
                    <a:pt x="618" y="146"/>
                  </a:moveTo>
                  <a:cubicBezTo>
                    <a:pt x="616" y="147"/>
                    <a:pt x="618" y="142"/>
                    <a:pt x="618" y="146"/>
                  </a:cubicBezTo>
                  <a:close/>
                  <a:moveTo>
                    <a:pt x="619" y="145"/>
                  </a:moveTo>
                  <a:cubicBezTo>
                    <a:pt x="619" y="145"/>
                    <a:pt x="618" y="142"/>
                    <a:pt x="619" y="142"/>
                  </a:cubicBezTo>
                  <a:cubicBezTo>
                    <a:pt x="620" y="144"/>
                    <a:pt x="619" y="144"/>
                    <a:pt x="619" y="145"/>
                  </a:cubicBezTo>
                  <a:close/>
                  <a:moveTo>
                    <a:pt x="690" y="122"/>
                  </a:moveTo>
                  <a:cubicBezTo>
                    <a:pt x="689" y="119"/>
                    <a:pt x="690" y="118"/>
                    <a:pt x="690" y="116"/>
                  </a:cubicBezTo>
                  <a:cubicBezTo>
                    <a:pt x="690" y="117"/>
                    <a:pt x="691" y="118"/>
                    <a:pt x="691" y="120"/>
                  </a:cubicBezTo>
                  <a:cubicBezTo>
                    <a:pt x="691" y="121"/>
                    <a:pt x="691" y="122"/>
                    <a:pt x="690" y="122"/>
                  </a:cubicBezTo>
                  <a:close/>
                  <a:moveTo>
                    <a:pt x="686" y="104"/>
                  </a:moveTo>
                  <a:cubicBezTo>
                    <a:pt x="685" y="104"/>
                    <a:pt x="684" y="102"/>
                    <a:pt x="683" y="101"/>
                  </a:cubicBezTo>
                  <a:cubicBezTo>
                    <a:pt x="682" y="102"/>
                    <a:pt x="684" y="103"/>
                    <a:pt x="683" y="104"/>
                  </a:cubicBezTo>
                  <a:cubicBezTo>
                    <a:pt x="682" y="105"/>
                    <a:pt x="682" y="100"/>
                    <a:pt x="681" y="99"/>
                  </a:cubicBezTo>
                  <a:cubicBezTo>
                    <a:pt x="683" y="98"/>
                    <a:pt x="681" y="95"/>
                    <a:pt x="682" y="94"/>
                  </a:cubicBezTo>
                  <a:cubicBezTo>
                    <a:pt x="683" y="97"/>
                    <a:pt x="684" y="100"/>
                    <a:pt x="685" y="100"/>
                  </a:cubicBezTo>
                  <a:cubicBezTo>
                    <a:pt x="686" y="102"/>
                    <a:pt x="685" y="103"/>
                    <a:pt x="686" y="104"/>
                  </a:cubicBezTo>
                  <a:close/>
                  <a:moveTo>
                    <a:pt x="618" y="122"/>
                  </a:moveTo>
                  <a:cubicBezTo>
                    <a:pt x="617" y="122"/>
                    <a:pt x="616" y="119"/>
                    <a:pt x="617" y="119"/>
                  </a:cubicBezTo>
                  <a:cubicBezTo>
                    <a:pt x="617" y="120"/>
                    <a:pt x="618" y="121"/>
                    <a:pt x="618" y="122"/>
                  </a:cubicBezTo>
                  <a:close/>
                  <a:moveTo>
                    <a:pt x="621" y="113"/>
                  </a:moveTo>
                  <a:cubicBezTo>
                    <a:pt x="621" y="114"/>
                    <a:pt x="622" y="116"/>
                    <a:pt x="621" y="116"/>
                  </a:cubicBezTo>
                  <a:cubicBezTo>
                    <a:pt x="621" y="115"/>
                    <a:pt x="620" y="113"/>
                    <a:pt x="621" y="113"/>
                  </a:cubicBezTo>
                  <a:close/>
                  <a:moveTo>
                    <a:pt x="618" y="110"/>
                  </a:moveTo>
                  <a:cubicBezTo>
                    <a:pt x="619" y="109"/>
                    <a:pt x="618" y="106"/>
                    <a:pt x="619" y="108"/>
                  </a:cubicBezTo>
                  <a:cubicBezTo>
                    <a:pt x="619" y="106"/>
                    <a:pt x="617" y="102"/>
                    <a:pt x="619" y="101"/>
                  </a:cubicBezTo>
                  <a:cubicBezTo>
                    <a:pt x="620" y="105"/>
                    <a:pt x="622" y="109"/>
                    <a:pt x="621" y="113"/>
                  </a:cubicBezTo>
                  <a:cubicBezTo>
                    <a:pt x="620" y="113"/>
                    <a:pt x="620" y="111"/>
                    <a:pt x="619" y="110"/>
                  </a:cubicBezTo>
                  <a:cubicBezTo>
                    <a:pt x="619" y="111"/>
                    <a:pt x="619" y="113"/>
                    <a:pt x="620" y="114"/>
                  </a:cubicBezTo>
                  <a:cubicBezTo>
                    <a:pt x="620" y="116"/>
                    <a:pt x="620" y="117"/>
                    <a:pt x="621" y="118"/>
                  </a:cubicBezTo>
                  <a:cubicBezTo>
                    <a:pt x="620" y="120"/>
                    <a:pt x="618" y="113"/>
                    <a:pt x="619" y="111"/>
                  </a:cubicBezTo>
                  <a:cubicBezTo>
                    <a:pt x="618" y="110"/>
                    <a:pt x="617" y="109"/>
                    <a:pt x="618" y="110"/>
                  </a:cubicBezTo>
                  <a:cubicBezTo>
                    <a:pt x="617" y="109"/>
                    <a:pt x="617" y="106"/>
                    <a:pt x="616" y="105"/>
                  </a:cubicBezTo>
                  <a:cubicBezTo>
                    <a:pt x="618" y="104"/>
                    <a:pt x="618" y="109"/>
                    <a:pt x="618" y="110"/>
                  </a:cubicBezTo>
                  <a:close/>
                  <a:moveTo>
                    <a:pt x="665" y="96"/>
                  </a:moveTo>
                  <a:cubicBezTo>
                    <a:pt x="663" y="96"/>
                    <a:pt x="663" y="93"/>
                    <a:pt x="662" y="92"/>
                  </a:cubicBezTo>
                  <a:cubicBezTo>
                    <a:pt x="662" y="92"/>
                    <a:pt x="663" y="95"/>
                    <a:pt x="662" y="96"/>
                  </a:cubicBezTo>
                  <a:cubicBezTo>
                    <a:pt x="661" y="96"/>
                    <a:pt x="660" y="95"/>
                    <a:pt x="660" y="92"/>
                  </a:cubicBezTo>
                  <a:cubicBezTo>
                    <a:pt x="660" y="88"/>
                    <a:pt x="662" y="90"/>
                    <a:pt x="663" y="86"/>
                  </a:cubicBezTo>
                  <a:cubicBezTo>
                    <a:pt x="664" y="89"/>
                    <a:pt x="665" y="87"/>
                    <a:pt x="665" y="90"/>
                  </a:cubicBezTo>
                  <a:cubicBezTo>
                    <a:pt x="664" y="90"/>
                    <a:pt x="663" y="90"/>
                    <a:pt x="663" y="92"/>
                  </a:cubicBezTo>
                  <a:cubicBezTo>
                    <a:pt x="664" y="94"/>
                    <a:pt x="665" y="94"/>
                    <a:pt x="665" y="96"/>
                  </a:cubicBezTo>
                  <a:close/>
                  <a:moveTo>
                    <a:pt x="616" y="102"/>
                  </a:moveTo>
                  <a:cubicBezTo>
                    <a:pt x="614" y="101"/>
                    <a:pt x="615" y="100"/>
                    <a:pt x="614" y="97"/>
                  </a:cubicBezTo>
                  <a:cubicBezTo>
                    <a:pt x="615" y="98"/>
                    <a:pt x="616" y="100"/>
                    <a:pt x="616" y="102"/>
                  </a:cubicBezTo>
                  <a:close/>
                  <a:moveTo>
                    <a:pt x="135" y="327"/>
                  </a:moveTo>
                  <a:cubicBezTo>
                    <a:pt x="136" y="330"/>
                    <a:pt x="138" y="331"/>
                    <a:pt x="138" y="332"/>
                  </a:cubicBezTo>
                  <a:cubicBezTo>
                    <a:pt x="138" y="333"/>
                    <a:pt x="137" y="331"/>
                    <a:pt x="137" y="332"/>
                  </a:cubicBezTo>
                  <a:cubicBezTo>
                    <a:pt x="137" y="331"/>
                    <a:pt x="134" y="329"/>
                    <a:pt x="135" y="327"/>
                  </a:cubicBezTo>
                  <a:close/>
                  <a:moveTo>
                    <a:pt x="142" y="344"/>
                  </a:moveTo>
                  <a:cubicBezTo>
                    <a:pt x="140" y="344"/>
                    <a:pt x="140" y="342"/>
                    <a:pt x="140" y="343"/>
                  </a:cubicBezTo>
                  <a:cubicBezTo>
                    <a:pt x="138" y="341"/>
                    <a:pt x="138" y="340"/>
                    <a:pt x="137" y="339"/>
                  </a:cubicBezTo>
                  <a:cubicBezTo>
                    <a:pt x="138" y="338"/>
                    <a:pt x="140" y="341"/>
                    <a:pt x="142" y="344"/>
                  </a:cubicBezTo>
                  <a:close/>
                  <a:moveTo>
                    <a:pt x="140" y="340"/>
                  </a:moveTo>
                  <a:cubicBezTo>
                    <a:pt x="138" y="337"/>
                    <a:pt x="141" y="340"/>
                    <a:pt x="142" y="341"/>
                  </a:cubicBezTo>
                  <a:cubicBezTo>
                    <a:pt x="141" y="341"/>
                    <a:pt x="140" y="341"/>
                    <a:pt x="139" y="340"/>
                  </a:cubicBezTo>
                  <a:cubicBezTo>
                    <a:pt x="139" y="339"/>
                    <a:pt x="138" y="338"/>
                    <a:pt x="137" y="337"/>
                  </a:cubicBezTo>
                  <a:cubicBezTo>
                    <a:pt x="139" y="336"/>
                    <a:pt x="138" y="338"/>
                    <a:pt x="140" y="34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 name="组合 2"/>
          <p:cNvGrpSpPr/>
          <p:nvPr/>
        </p:nvGrpSpPr>
        <p:grpSpPr>
          <a:xfrm>
            <a:off x="5955052" y="2017093"/>
            <a:ext cx="1651343" cy="1620911"/>
            <a:chOff x="6032501" y="2235200"/>
            <a:chExt cx="1636713" cy="1606551"/>
          </a:xfrm>
        </p:grpSpPr>
        <p:sp>
          <p:nvSpPr>
            <p:cNvPr id="2056" name="MH_Other_5"/>
            <p:cNvSpPr>
              <a:spLocks noEditPoints="1"/>
            </p:cNvSpPr>
            <p:nvPr>
              <p:custDataLst>
                <p:tags r:id="rId5"/>
              </p:custDataLst>
            </p:nvPr>
          </p:nvSpPr>
          <p:spPr bwMode="auto">
            <a:xfrm>
              <a:off x="6032501" y="2235200"/>
              <a:ext cx="1598613" cy="1403350"/>
            </a:xfrm>
            <a:custGeom>
              <a:gdLst>
                <a:gd fmla="*/ 2147483646 w 737" name="T0"/>
                <a:gd fmla="*/ 2147483646 h 648" name="T1"/>
                <a:gd fmla="*/ 2147483646 w 737" name="T2"/>
                <a:gd fmla="*/ 2147483646 h 648" name="T3"/>
                <a:gd fmla="*/ 2147483646 w 737" name="T4"/>
                <a:gd fmla="*/ 2147483646 h 648" name="T5"/>
                <a:gd fmla="*/ 2147483646 w 737" name="T6"/>
                <a:gd fmla="*/ 2147483646 h 648" name="T7"/>
                <a:gd fmla="*/ 2147483646 w 737" name="T8"/>
                <a:gd fmla="*/ 2147483646 h 648" name="T9"/>
                <a:gd fmla="*/ 2147483646 w 737" name="T10"/>
                <a:gd fmla="*/ 2147483646 h 648" name="T11"/>
                <a:gd fmla="*/ 2147483646 w 737" name="T12"/>
                <a:gd fmla="*/ 2147483646 h 648" name="T13"/>
                <a:gd fmla="*/ 2147483646 w 737" name="T14"/>
                <a:gd fmla="*/ 2147483646 h 648" name="T15"/>
                <a:gd fmla="*/ 2147483646 w 737" name="T16"/>
                <a:gd fmla="*/ 2147483646 h 648" name="T17"/>
                <a:gd fmla="*/ 2147483646 w 737" name="T18"/>
                <a:gd fmla="*/ 2147483646 h 648" name="T19"/>
                <a:gd fmla="*/ 2147483646 w 737" name="T20"/>
                <a:gd fmla="*/ 2147483646 h 648" name="T21"/>
                <a:gd fmla="*/ 2147483646 w 737" name="T22"/>
                <a:gd fmla="*/ 2147483646 h 648" name="T23"/>
                <a:gd fmla="*/ 2147483646 w 737" name="T24"/>
                <a:gd fmla="*/ 2147483646 h 648" name="T25"/>
                <a:gd fmla="*/ 2147483646 w 737" name="T26"/>
                <a:gd fmla="*/ 2147483646 h 648" name="T27"/>
                <a:gd fmla="*/ 2147483646 w 737" name="T28"/>
                <a:gd fmla="*/ 2147483646 h 648" name="T29"/>
                <a:gd fmla="*/ 2147483646 w 737" name="T30"/>
                <a:gd fmla="*/ 2147483646 h 648" name="T31"/>
                <a:gd fmla="*/ 2147483646 w 737" name="T32"/>
                <a:gd fmla="*/ 2147483646 h 648" name="T33"/>
                <a:gd fmla="*/ 2147483646 w 737" name="T34"/>
                <a:gd fmla="*/ 2147483646 h 648" name="T35"/>
                <a:gd fmla="*/ 2147483646 w 737" name="T36"/>
                <a:gd fmla="*/ 2147483646 h 648" name="T37"/>
                <a:gd fmla="*/ 2147483646 w 737" name="T38"/>
                <a:gd fmla="*/ 2147483646 h 648" name="T39"/>
                <a:gd fmla="*/ 2147483646 w 737" name="T40"/>
                <a:gd fmla="*/ 2147483646 h 648" name="T41"/>
                <a:gd fmla="*/ 2147483646 w 737" name="T42"/>
                <a:gd fmla="*/ 2147483646 h 648" name="T43"/>
                <a:gd fmla="*/ 2147483646 w 737" name="T44"/>
                <a:gd fmla="*/ 2147483646 h 648" name="T45"/>
                <a:gd fmla="*/ 2147483646 w 737" name="T46"/>
                <a:gd fmla="*/ 2147483646 h 648" name="T47"/>
                <a:gd fmla="*/ 2147483646 w 737" name="T48"/>
                <a:gd fmla="*/ 2147483646 h 648" name="T49"/>
                <a:gd fmla="*/ 2147483646 w 737" name="T50"/>
                <a:gd fmla="*/ 2147483646 h 648" name="T51"/>
                <a:gd fmla="*/ 2147483646 w 737" name="T52"/>
                <a:gd fmla="*/ 2147483646 h 648" name="T53"/>
                <a:gd fmla="*/ 2147483646 w 737" name="T54"/>
                <a:gd fmla="*/ 2147483646 h 648" name="T55"/>
                <a:gd fmla="*/ 2147483646 w 737" name="T56"/>
                <a:gd fmla="*/ 2147483646 h 648" name="T57"/>
                <a:gd fmla="*/ 2147483646 w 737" name="T58"/>
                <a:gd fmla="*/ 2147483646 h 648" name="T59"/>
                <a:gd fmla="*/ 2147483646 w 737" name="T60"/>
                <a:gd fmla="*/ 2147483646 h 648" name="T61"/>
                <a:gd fmla="*/ 2147483646 w 737" name="T62"/>
                <a:gd fmla="*/ 2147483646 h 648" name="T63"/>
                <a:gd fmla="*/ 2147483646 w 737" name="T64"/>
                <a:gd fmla="*/ 2147483646 h 648" name="T65"/>
                <a:gd fmla="*/ 2147483646 w 737" name="T66"/>
                <a:gd fmla="*/ 2147483646 h 648" name="T67"/>
                <a:gd fmla="*/ 2147483646 w 737" name="T68"/>
                <a:gd fmla="*/ 2147483646 h 648" name="T69"/>
                <a:gd fmla="*/ 2147483646 w 737" name="T70"/>
                <a:gd fmla="*/ 2147483646 h 648" name="T71"/>
                <a:gd fmla="*/ 2147483646 w 737" name="T72"/>
                <a:gd fmla="*/ 2147483646 h 648" name="T73"/>
                <a:gd fmla="*/ 2147483646 w 737" name="T74"/>
                <a:gd fmla="*/ 2147483646 h 648" name="T75"/>
                <a:gd fmla="*/ 2147483646 w 737" name="T76"/>
                <a:gd fmla="*/ 2147483646 h 648" name="T77"/>
                <a:gd fmla="*/ 2147483646 w 737" name="T78"/>
                <a:gd fmla="*/ 2147483646 h 648" name="T79"/>
                <a:gd fmla="*/ 2147483646 w 737" name="T80"/>
                <a:gd fmla="*/ 2147483646 h 648" name="T81"/>
                <a:gd fmla="*/ 2147483646 w 737" name="T82"/>
                <a:gd fmla="*/ 2147483646 h 648" name="T83"/>
                <a:gd fmla="*/ 2147483646 w 737" name="T84"/>
                <a:gd fmla="*/ 2147483646 h 648" name="T85"/>
                <a:gd fmla="*/ 2147483646 w 737" name="T86"/>
                <a:gd fmla="*/ 2147483646 h 648" name="T87"/>
                <a:gd fmla="*/ 2147483646 w 737" name="T88"/>
                <a:gd fmla="*/ 2147483646 h 648" name="T89"/>
                <a:gd fmla="*/ 2147483646 w 737" name="T90"/>
                <a:gd fmla="*/ 2147483646 h 648" name="T91"/>
                <a:gd fmla="*/ 2147483646 w 737" name="T92"/>
                <a:gd fmla="*/ 2147483646 h 648" name="T93"/>
                <a:gd fmla="*/ 2147483646 w 737" name="T94"/>
                <a:gd fmla="*/ 2147483646 h 648" name="T95"/>
                <a:gd fmla="*/ 2147483646 w 737" name="T96"/>
                <a:gd fmla="*/ 2147483646 h 648" name="T97"/>
                <a:gd fmla="*/ 2147483646 w 737" name="T98"/>
                <a:gd fmla="*/ 2147483646 h 648" name="T99"/>
                <a:gd fmla="*/ 2147483646 w 737" name="T100"/>
                <a:gd fmla="*/ 2147483646 h 648" name="T101"/>
                <a:gd fmla="*/ 2147483646 w 737" name="T102"/>
                <a:gd fmla="*/ 2147483646 h 648" name="T103"/>
                <a:gd fmla="*/ 2147483646 w 737" name="T104"/>
                <a:gd fmla="*/ 2147483646 h 648" name="T105"/>
                <a:gd fmla="*/ 2147483646 w 737" name="T106"/>
                <a:gd fmla="*/ 2147483646 h 648" name="T107"/>
                <a:gd fmla="*/ 2147483646 w 737" name="T108"/>
                <a:gd fmla="*/ 2147483646 h 648" name="T109"/>
                <a:gd fmla="*/ 2147483646 w 737" name="T110"/>
                <a:gd fmla="*/ 2147483646 h 648" name="T111"/>
                <a:gd fmla="*/ 2147483646 w 737" name="T112"/>
                <a:gd fmla="*/ 2147483646 h 648" name="T113"/>
                <a:gd fmla="*/ 2147483646 w 737" name="T114"/>
                <a:gd fmla="*/ 2147483646 h 648" name="T115"/>
                <a:gd fmla="*/ 2147483646 w 737" name="T116"/>
                <a:gd fmla="*/ 2147483646 h 648" name="T117"/>
                <a:gd fmla="*/ 2147483646 w 737" name="T118"/>
                <a:gd fmla="*/ 2147483646 h 648" name="T119"/>
                <a:gd fmla="*/ 2147483646 w 737" name="T120"/>
                <a:gd fmla="*/ 2147483646 h 648" name="T121"/>
                <a:gd fmla="*/ 2147483646 w 737" name="T122"/>
                <a:gd fmla="*/ 2147483646 h 648" name="T123"/>
                <a:gd fmla="*/ 2147483646 w 737" name="T124"/>
                <a:gd fmla="*/ 2147483646 h 64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48" w="737">
                  <a:moveTo>
                    <a:pt x="734" y="266"/>
                  </a:moveTo>
                  <a:cubicBezTo>
                    <a:pt x="734" y="264"/>
                    <a:pt x="733" y="262"/>
                    <a:pt x="733" y="262"/>
                  </a:cubicBezTo>
                  <a:cubicBezTo>
                    <a:pt x="734" y="265"/>
                    <a:pt x="734" y="261"/>
                    <a:pt x="734" y="261"/>
                  </a:cubicBezTo>
                  <a:cubicBezTo>
                    <a:pt x="735" y="262"/>
                    <a:pt x="735" y="263"/>
                    <a:pt x="735" y="264"/>
                  </a:cubicBezTo>
                  <a:cubicBezTo>
                    <a:pt x="737" y="263"/>
                    <a:pt x="733" y="256"/>
                    <a:pt x="732" y="253"/>
                  </a:cubicBezTo>
                  <a:cubicBezTo>
                    <a:pt x="730" y="249"/>
                    <a:pt x="733" y="250"/>
                    <a:pt x="731" y="245"/>
                  </a:cubicBezTo>
                  <a:cubicBezTo>
                    <a:pt x="731" y="245"/>
                    <a:pt x="731" y="247"/>
                    <a:pt x="731" y="247"/>
                  </a:cubicBezTo>
                  <a:cubicBezTo>
                    <a:pt x="729" y="244"/>
                    <a:pt x="727" y="240"/>
                    <a:pt x="728" y="237"/>
                  </a:cubicBezTo>
                  <a:cubicBezTo>
                    <a:pt x="729" y="240"/>
                    <a:pt x="729" y="237"/>
                    <a:pt x="728" y="235"/>
                  </a:cubicBezTo>
                  <a:cubicBezTo>
                    <a:pt x="727" y="234"/>
                    <a:pt x="727" y="233"/>
                    <a:pt x="725" y="230"/>
                  </a:cubicBezTo>
                  <a:cubicBezTo>
                    <a:pt x="727" y="232"/>
                    <a:pt x="723" y="226"/>
                    <a:pt x="726" y="228"/>
                  </a:cubicBezTo>
                  <a:cubicBezTo>
                    <a:pt x="724" y="224"/>
                    <a:pt x="725" y="227"/>
                    <a:pt x="723" y="225"/>
                  </a:cubicBezTo>
                  <a:cubicBezTo>
                    <a:pt x="723" y="222"/>
                    <a:pt x="723" y="225"/>
                    <a:pt x="722" y="222"/>
                  </a:cubicBezTo>
                  <a:cubicBezTo>
                    <a:pt x="722" y="221"/>
                    <a:pt x="721" y="219"/>
                    <a:pt x="722" y="220"/>
                  </a:cubicBezTo>
                  <a:cubicBezTo>
                    <a:pt x="721" y="216"/>
                    <a:pt x="719" y="214"/>
                    <a:pt x="718" y="211"/>
                  </a:cubicBezTo>
                  <a:cubicBezTo>
                    <a:pt x="717" y="210"/>
                    <a:pt x="716" y="210"/>
                    <a:pt x="716" y="209"/>
                  </a:cubicBezTo>
                  <a:cubicBezTo>
                    <a:pt x="714" y="206"/>
                    <a:pt x="713" y="203"/>
                    <a:pt x="711" y="199"/>
                  </a:cubicBezTo>
                  <a:cubicBezTo>
                    <a:pt x="713" y="198"/>
                    <a:pt x="707" y="187"/>
                    <a:pt x="706" y="183"/>
                  </a:cubicBezTo>
                  <a:cubicBezTo>
                    <a:pt x="706" y="183"/>
                    <a:pt x="706" y="184"/>
                    <a:pt x="705" y="183"/>
                  </a:cubicBezTo>
                  <a:cubicBezTo>
                    <a:pt x="704" y="181"/>
                    <a:pt x="705" y="180"/>
                    <a:pt x="703" y="179"/>
                  </a:cubicBezTo>
                  <a:cubicBezTo>
                    <a:pt x="702" y="179"/>
                    <a:pt x="705" y="182"/>
                    <a:pt x="704" y="182"/>
                  </a:cubicBezTo>
                  <a:cubicBezTo>
                    <a:pt x="701" y="178"/>
                    <a:pt x="697" y="172"/>
                    <a:pt x="695" y="168"/>
                  </a:cubicBezTo>
                  <a:cubicBezTo>
                    <a:pt x="696" y="171"/>
                    <a:pt x="698" y="171"/>
                    <a:pt x="697" y="170"/>
                  </a:cubicBezTo>
                  <a:cubicBezTo>
                    <a:pt x="696" y="169"/>
                    <a:pt x="694" y="168"/>
                    <a:pt x="693" y="166"/>
                  </a:cubicBezTo>
                  <a:cubicBezTo>
                    <a:pt x="693" y="166"/>
                    <a:pt x="694" y="165"/>
                    <a:pt x="695" y="166"/>
                  </a:cubicBezTo>
                  <a:cubicBezTo>
                    <a:pt x="692" y="162"/>
                    <a:pt x="689" y="158"/>
                    <a:pt x="687" y="156"/>
                  </a:cubicBezTo>
                  <a:cubicBezTo>
                    <a:pt x="688" y="156"/>
                    <a:pt x="688" y="156"/>
                    <a:pt x="689" y="157"/>
                  </a:cubicBezTo>
                  <a:cubicBezTo>
                    <a:pt x="693" y="161"/>
                    <a:pt x="697" y="170"/>
                    <a:pt x="700" y="171"/>
                  </a:cubicBezTo>
                  <a:cubicBezTo>
                    <a:pt x="698" y="169"/>
                    <a:pt x="696" y="166"/>
                    <a:pt x="694" y="163"/>
                  </a:cubicBezTo>
                  <a:cubicBezTo>
                    <a:pt x="692" y="160"/>
                    <a:pt x="690" y="157"/>
                    <a:pt x="688" y="154"/>
                  </a:cubicBezTo>
                  <a:cubicBezTo>
                    <a:pt x="689" y="153"/>
                    <a:pt x="681" y="146"/>
                    <a:pt x="681" y="143"/>
                  </a:cubicBezTo>
                  <a:cubicBezTo>
                    <a:pt x="678" y="140"/>
                    <a:pt x="674" y="135"/>
                    <a:pt x="670" y="131"/>
                  </a:cubicBezTo>
                  <a:cubicBezTo>
                    <a:pt x="667" y="127"/>
                    <a:pt x="663" y="122"/>
                    <a:pt x="662" y="119"/>
                  </a:cubicBezTo>
                  <a:cubicBezTo>
                    <a:pt x="662" y="120"/>
                    <a:pt x="663" y="120"/>
                    <a:pt x="663" y="120"/>
                  </a:cubicBezTo>
                  <a:cubicBezTo>
                    <a:pt x="661" y="118"/>
                    <a:pt x="660" y="117"/>
                    <a:pt x="659" y="116"/>
                  </a:cubicBezTo>
                  <a:cubicBezTo>
                    <a:pt x="660" y="117"/>
                    <a:pt x="660" y="118"/>
                    <a:pt x="660" y="118"/>
                  </a:cubicBezTo>
                  <a:cubicBezTo>
                    <a:pt x="656" y="114"/>
                    <a:pt x="655" y="113"/>
                    <a:pt x="652" y="110"/>
                  </a:cubicBezTo>
                  <a:cubicBezTo>
                    <a:pt x="653" y="110"/>
                    <a:pt x="653" y="111"/>
                    <a:pt x="654" y="111"/>
                  </a:cubicBezTo>
                  <a:cubicBezTo>
                    <a:pt x="650" y="107"/>
                    <a:pt x="651" y="106"/>
                    <a:pt x="647" y="103"/>
                  </a:cubicBezTo>
                  <a:cubicBezTo>
                    <a:pt x="647" y="104"/>
                    <a:pt x="649" y="106"/>
                    <a:pt x="646" y="104"/>
                  </a:cubicBezTo>
                  <a:cubicBezTo>
                    <a:pt x="647" y="104"/>
                    <a:pt x="645" y="102"/>
                    <a:pt x="644" y="101"/>
                  </a:cubicBezTo>
                  <a:cubicBezTo>
                    <a:pt x="643" y="101"/>
                    <a:pt x="645" y="103"/>
                    <a:pt x="642" y="101"/>
                  </a:cubicBezTo>
                  <a:cubicBezTo>
                    <a:pt x="639" y="98"/>
                    <a:pt x="638" y="98"/>
                    <a:pt x="634" y="95"/>
                  </a:cubicBezTo>
                  <a:cubicBezTo>
                    <a:pt x="635" y="94"/>
                    <a:pt x="631" y="90"/>
                    <a:pt x="633" y="91"/>
                  </a:cubicBezTo>
                  <a:cubicBezTo>
                    <a:pt x="629" y="88"/>
                    <a:pt x="629" y="86"/>
                    <a:pt x="626" y="86"/>
                  </a:cubicBezTo>
                  <a:cubicBezTo>
                    <a:pt x="627" y="86"/>
                    <a:pt x="625" y="84"/>
                    <a:pt x="628" y="84"/>
                  </a:cubicBezTo>
                  <a:cubicBezTo>
                    <a:pt x="626" y="83"/>
                    <a:pt x="626" y="84"/>
                    <a:pt x="625" y="83"/>
                  </a:cubicBezTo>
                  <a:cubicBezTo>
                    <a:pt x="625" y="83"/>
                    <a:pt x="626" y="85"/>
                    <a:pt x="623" y="84"/>
                  </a:cubicBezTo>
                  <a:cubicBezTo>
                    <a:pt x="617" y="78"/>
                    <a:pt x="608" y="70"/>
                    <a:pt x="602" y="68"/>
                  </a:cubicBezTo>
                  <a:cubicBezTo>
                    <a:pt x="602" y="68"/>
                    <a:pt x="602" y="67"/>
                    <a:pt x="603" y="68"/>
                  </a:cubicBezTo>
                  <a:cubicBezTo>
                    <a:pt x="600" y="65"/>
                    <a:pt x="600" y="65"/>
                    <a:pt x="600" y="65"/>
                  </a:cubicBezTo>
                  <a:cubicBezTo>
                    <a:pt x="600" y="66"/>
                    <a:pt x="599" y="66"/>
                    <a:pt x="597" y="65"/>
                  </a:cubicBezTo>
                  <a:cubicBezTo>
                    <a:pt x="599" y="65"/>
                    <a:pt x="596" y="63"/>
                    <a:pt x="596" y="62"/>
                  </a:cubicBezTo>
                  <a:cubicBezTo>
                    <a:pt x="600" y="63"/>
                    <a:pt x="602" y="66"/>
                    <a:pt x="606" y="69"/>
                  </a:cubicBezTo>
                  <a:cubicBezTo>
                    <a:pt x="608" y="69"/>
                    <a:pt x="617" y="76"/>
                    <a:pt x="617" y="77"/>
                  </a:cubicBezTo>
                  <a:cubicBezTo>
                    <a:pt x="617" y="76"/>
                    <a:pt x="614" y="73"/>
                    <a:pt x="610" y="70"/>
                  </a:cubicBezTo>
                  <a:cubicBezTo>
                    <a:pt x="607" y="68"/>
                    <a:pt x="604" y="66"/>
                    <a:pt x="602" y="65"/>
                  </a:cubicBezTo>
                  <a:cubicBezTo>
                    <a:pt x="600" y="63"/>
                    <a:pt x="599" y="62"/>
                    <a:pt x="597" y="60"/>
                  </a:cubicBezTo>
                  <a:cubicBezTo>
                    <a:pt x="595" y="58"/>
                    <a:pt x="592" y="57"/>
                    <a:pt x="590" y="55"/>
                  </a:cubicBezTo>
                  <a:cubicBezTo>
                    <a:pt x="590" y="56"/>
                    <a:pt x="588" y="55"/>
                    <a:pt x="587" y="55"/>
                  </a:cubicBezTo>
                  <a:cubicBezTo>
                    <a:pt x="586" y="55"/>
                    <a:pt x="588" y="56"/>
                    <a:pt x="587" y="57"/>
                  </a:cubicBezTo>
                  <a:cubicBezTo>
                    <a:pt x="590" y="59"/>
                    <a:pt x="589" y="57"/>
                    <a:pt x="591" y="58"/>
                  </a:cubicBezTo>
                  <a:cubicBezTo>
                    <a:pt x="589" y="59"/>
                    <a:pt x="594" y="61"/>
                    <a:pt x="592" y="61"/>
                  </a:cubicBezTo>
                  <a:cubicBezTo>
                    <a:pt x="589" y="59"/>
                    <a:pt x="585" y="55"/>
                    <a:pt x="583" y="56"/>
                  </a:cubicBezTo>
                  <a:cubicBezTo>
                    <a:pt x="582" y="55"/>
                    <a:pt x="581" y="55"/>
                    <a:pt x="579" y="54"/>
                  </a:cubicBezTo>
                  <a:cubicBezTo>
                    <a:pt x="580" y="54"/>
                    <a:pt x="581" y="53"/>
                    <a:pt x="581" y="53"/>
                  </a:cubicBezTo>
                  <a:cubicBezTo>
                    <a:pt x="577" y="51"/>
                    <a:pt x="582" y="55"/>
                    <a:pt x="577" y="53"/>
                  </a:cubicBezTo>
                  <a:cubicBezTo>
                    <a:pt x="576" y="52"/>
                    <a:pt x="576" y="51"/>
                    <a:pt x="574" y="51"/>
                  </a:cubicBezTo>
                  <a:cubicBezTo>
                    <a:pt x="572" y="49"/>
                    <a:pt x="576" y="50"/>
                    <a:pt x="575" y="49"/>
                  </a:cubicBezTo>
                  <a:cubicBezTo>
                    <a:pt x="575" y="49"/>
                    <a:pt x="570" y="47"/>
                    <a:pt x="570" y="46"/>
                  </a:cubicBezTo>
                  <a:cubicBezTo>
                    <a:pt x="570" y="46"/>
                    <a:pt x="570" y="45"/>
                    <a:pt x="572" y="46"/>
                  </a:cubicBezTo>
                  <a:cubicBezTo>
                    <a:pt x="570" y="47"/>
                    <a:pt x="576" y="48"/>
                    <a:pt x="578" y="49"/>
                  </a:cubicBezTo>
                  <a:cubicBezTo>
                    <a:pt x="579" y="50"/>
                    <a:pt x="579" y="51"/>
                    <a:pt x="580" y="52"/>
                  </a:cubicBezTo>
                  <a:cubicBezTo>
                    <a:pt x="581" y="51"/>
                    <a:pt x="584" y="54"/>
                    <a:pt x="585" y="55"/>
                  </a:cubicBezTo>
                  <a:cubicBezTo>
                    <a:pt x="585" y="53"/>
                    <a:pt x="581" y="51"/>
                    <a:pt x="579" y="49"/>
                  </a:cubicBezTo>
                  <a:cubicBezTo>
                    <a:pt x="580" y="49"/>
                    <a:pt x="582" y="51"/>
                    <a:pt x="583" y="50"/>
                  </a:cubicBezTo>
                  <a:cubicBezTo>
                    <a:pt x="580" y="49"/>
                    <a:pt x="577" y="48"/>
                    <a:pt x="576" y="46"/>
                  </a:cubicBezTo>
                  <a:cubicBezTo>
                    <a:pt x="575" y="47"/>
                    <a:pt x="571" y="43"/>
                    <a:pt x="572" y="45"/>
                  </a:cubicBezTo>
                  <a:cubicBezTo>
                    <a:pt x="574" y="47"/>
                    <a:pt x="576" y="46"/>
                    <a:pt x="576" y="48"/>
                  </a:cubicBezTo>
                  <a:cubicBezTo>
                    <a:pt x="573" y="47"/>
                    <a:pt x="572" y="45"/>
                    <a:pt x="569" y="43"/>
                  </a:cubicBezTo>
                  <a:cubicBezTo>
                    <a:pt x="568" y="44"/>
                    <a:pt x="571" y="45"/>
                    <a:pt x="570" y="45"/>
                  </a:cubicBezTo>
                  <a:cubicBezTo>
                    <a:pt x="569" y="45"/>
                    <a:pt x="569" y="45"/>
                    <a:pt x="569" y="45"/>
                  </a:cubicBezTo>
                  <a:cubicBezTo>
                    <a:pt x="565" y="43"/>
                    <a:pt x="564" y="42"/>
                    <a:pt x="562" y="40"/>
                  </a:cubicBezTo>
                  <a:cubicBezTo>
                    <a:pt x="559" y="39"/>
                    <a:pt x="563" y="41"/>
                    <a:pt x="562" y="41"/>
                  </a:cubicBezTo>
                  <a:cubicBezTo>
                    <a:pt x="561" y="40"/>
                    <a:pt x="560" y="40"/>
                    <a:pt x="560" y="40"/>
                  </a:cubicBezTo>
                  <a:cubicBezTo>
                    <a:pt x="559" y="39"/>
                    <a:pt x="557" y="39"/>
                    <a:pt x="558" y="38"/>
                  </a:cubicBezTo>
                  <a:cubicBezTo>
                    <a:pt x="558" y="37"/>
                    <a:pt x="561" y="39"/>
                    <a:pt x="560" y="38"/>
                  </a:cubicBezTo>
                  <a:cubicBezTo>
                    <a:pt x="557" y="37"/>
                    <a:pt x="556" y="36"/>
                    <a:pt x="554" y="35"/>
                  </a:cubicBezTo>
                  <a:cubicBezTo>
                    <a:pt x="553" y="34"/>
                    <a:pt x="553" y="35"/>
                    <a:pt x="550" y="34"/>
                  </a:cubicBezTo>
                  <a:cubicBezTo>
                    <a:pt x="549" y="33"/>
                    <a:pt x="549" y="33"/>
                    <a:pt x="547" y="32"/>
                  </a:cubicBezTo>
                  <a:cubicBezTo>
                    <a:pt x="546" y="32"/>
                    <a:pt x="541" y="30"/>
                    <a:pt x="538" y="28"/>
                  </a:cubicBezTo>
                  <a:cubicBezTo>
                    <a:pt x="537" y="29"/>
                    <a:pt x="535" y="28"/>
                    <a:pt x="534" y="28"/>
                  </a:cubicBezTo>
                  <a:cubicBezTo>
                    <a:pt x="538" y="30"/>
                    <a:pt x="539" y="30"/>
                    <a:pt x="541" y="31"/>
                  </a:cubicBezTo>
                  <a:cubicBezTo>
                    <a:pt x="540" y="31"/>
                    <a:pt x="539" y="31"/>
                    <a:pt x="538" y="31"/>
                  </a:cubicBezTo>
                  <a:cubicBezTo>
                    <a:pt x="540" y="32"/>
                    <a:pt x="541" y="31"/>
                    <a:pt x="542" y="32"/>
                  </a:cubicBezTo>
                  <a:cubicBezTo>
                    <a:pt x="541" y="33"/>
                    <a:pt x="547" y="34"/>
                    <a:pt x="547" y="35"/>
                  </a:cubicBezTo>
                  <a:cubicBezTo>
                    <a:pt x="547" y="35"/>
                    <a:pt x="546" y="35"/>
                    <a:pt x="546" y="36"/>
                  </a:cubicBezTo>
                  <a:cubicBezTo>
                    <a:pt x="551" y="37"/>
                    <a:pt x="558" y="40"/>
                    <a:pt x="560" y="42"/>
                  </a:cubicBezTo>
                  <a:cubicBezTo>
                    <a:pt x="560" y="40"/>
                    <a:pt x="568" y="46"/>
                    <a:pt x="564" y="45"/>
                  </a:cubicBezTo>
                  <a:cubicBezTo>
                    <a:pt x="568" y="47"/>
                    <a:pt x="566" y="45"/>
                    <a:pt x="568" y="46"/>
                  </a:cubicBezTo>
                  <a:cubicBezTo>
                    <a:pt x="568" y="47"/>
                    <a:pt x="570" y="48"/>
                    <a:pt x="569" y="48"/>
                  </a:cubicBezTo>
                  <a:cubicBezTo>
                    <a:pt x="562" y="46"/>
                    <a:pt x="558" y="43"/>
                    <a:pt x="552" y="39"/>
                  </a:cubicBezTo>
                  <a:cubicBezTo>
                    <a:pt x="547" y="38"/>
                    <a:pt x="546" y="36"/>
                    <a:pt x="542" y="35"/>
                  </a:cubicBezTo>
                  <a:cubicBezTo>
                    <a:pt x="542" y="35"/>
                    <a:pt x="542" y="35"/>
                    <a:pt x="542" y="35"/>
                  </a:cubicBezTo>
                  <a:cubicBezTo>
                    <a:pt x="542" y="35"/>
                    <a:pt x="534" y="31"/>
                    <a:pt x="536" y="33"/>
                  </a:cubicBezTo>
                  <a:cubicBezTo>
                    <a:pt x="538" y="33"/>
                    <a:pt x="543" y="36"/>
                    <a:pt x="543" y="37"/>
                  </a:cubicBezTo>
                  <a:cubicBezTo>
                    <a:pt x="538" y="35"/>
                    <a:pt x="536" y="33"/>
                    <a:pt x="531" y="32"/>
                  </a:cubicBezTo>
                  <a:cubicBezTo>
                    <a:pt x="532" y="31"/>
                    <a:pt x="531" y="31"/>
                    <a:pt x="529" y="30"/>
                  </a:cubicBezTo>
                  <a:cubicBezTo>
                    <a:pt x="529" y="31"/>
                    <a:pt x="524" y="29"/>
                    <a:pt x="525" y="29"/>
                  </a:cubicBezTo>
                  <a:cubicBezTo>
                    <a:pt x="522" y="28"/>
                    <a:pt x="518" y="26"/>
                    <a:pt x="515" y="25"/>
                  </a:cubicBezTo>
                  <a:cubicBezTo>
                    <a:pt x="511" y="23"/>
                    <a:pt x="507" y="22"/>
                    <a:pt x="502" y="21"/>
                  </a:cubicBezTo>
                  <a:cubicBezTo>
                    <a:pt x="502" y="20"/>
                    <a:pt x="500" y="20"/>
                    <a:pt x="499" y="19"/>
                  </a:cubicBezTo>
                  <a:cubicBezTo>
                    <a:pt x="497" y="19"/>
                    <a:pt x="495" y="18"/>
                    <a:pt x="494" y="18"/>
                  </a:cubicBezTo>
                  <a:cubicBezTo>
                    <a:pt x="494" y="18"/>
                    <a:pt x="494" y="18"/>
                    <a:pt x="495" y="18"/>
                  </a:cubicBezTo>
                  <a:cubicBezTo>
                    <a:pt x="491" y="17"/>
                    <a:pt x="491" y="16"/>
                    <a:pt x="490" y="16"/>
                  </a:cubicBezTo>
                  <a:cubicBezTo>
                    <a:pt x="487" y="16"/>
                    <a:pt x="493" y="18"/>
                    <a:pt x="491" y="17"/>
                  </a:cubicBezTo>
                  <a:cubicBezTo>
                    <a:pt x="488" y="17"/>
                    <a:pt x="486" y="16"/>
                    <a:pt x="485" y="15"/>
                  </a:cubicBezTo>
                  <a:cubicBezTo>
                    <a:pt x="482" y="14"/>
                    <a:pt x="478" y="14"/>
                    <a:pt x="473" y="13"/>
                  </a:cubicBezTo>
                  <a:cubicBezTo>
                    <a:pt x="469" y="12"/>
                    <a:pt x="465" y="11"/>
                    <a:pt x="462" y="10"/>
                  </a:cubicBezTo>
                  <a:cubicBezTo>
                    <a:pt x="460" y="10"/>
                    <a:pt x="451" y="9"/>
                    <a:pt x="445" y="9"/>
                  </a:cubicBezTo>
                  <a:cubicBezTo>
                    <a:pt x="439" y="8"/>
                    <a:pt x="435" y="7"/>
                    <a:pt x="440" y="7"/>
                  </a:cubicBezTo>
                  <a:cubicBezTo>
                    <a:pt x="434" y="6"/>
                    <a:pt x="427" y="6"/>
                    <a:pt x="423" y="6"/>
                  </a:cubicBezTo>
                  <a:cubicBezTo>
                    <a:pt x="427" y="6"/>
                    <a:pt x="422" y="6"/>
                    <a:pt x="423" y="5"/>
                  </a:cubicBezTo>
                  <a:cubicBezTo>
                    <a:pt x="421" y="5"/>
                    <a:pt x="420" y="5"/>
                    <a:pt x="419" y="4"/>
                  </a:cubicBezTo>
                  <a:cubicBezTo>
                    <a:pt x="419" y="6"/>
                    <a:pt x="413" y="4"/>
                    <a:pt x="412" y="5"/>
                  </a:cubicBezTo>
                  <a:cubicBezTo>
                    <a:pt x="412" y="5"/>
                    <a:pt x="413" y="5"/>
                    <a:pt x="412" y="5"/>
                  </a:cubicBezTo>
                  <a:cubicBezTo>
                    <a:pt x="411" y="4"/>
                    <a:pt x="411" y="4"/>
                    <a:pt x="410" y="3"/>
                  </a:cubicBezTo>
                  <a:cubicBezTo>
                    <a:pt x="412" y="2"/>
                    <a:pt x="413" y="3"/>
                    <a:pt x="416" y="3"/>
                  </a:cubicBezTo>
                  <a:cubicBezTo>
                    <a:pt x="414" y="2"/>
                    <a:pt x="416" y="2"/>
                    <a:pt x="417" y="1"/>
                  </a:cubicBezTo>
                  <a:cubicBezTo>
                    <a:pt x="411" y="1"/>
                    <a:pt x="409" y="1"/>
                    <a:pt x="407" y="1"/>
                  </a:cubicBezTo>
                  <a:cubicBezTo>
                    <a:pt x="405" y="1"/>
                    <a:pt x="403" y="1"/>
                    <a:pt x="398" y="0"/>
                  </a:cubicBezTo>
                  <a:cubicBezTo>
                    <a:pt x="398" y="2"/>
                    <a:pt x="402" y="1"/>
                    <a:pt x="403" y="2"/>
                  </a:cubicBezTo>
                  <a:cubicBezTo>
                    <a:pt x="401" y="2"/>
                    <a:pt x="400" y="2"/>
                    <a:pt x="399" y="2"/>
                  </a:cubicBezTo>
                  <a:cubicBezTo>
                    <a:pt x="399" y="2"/>
                    <a:pt x="399" y="3"/>
                    <a:pt x="401" y="3"/>
                  </a:cubicBezTo>
                  <a:cubicBezTo>
                    <a:pt x="400" y="2"/>
                    <a:pt x="403" y="3"/>
                    <a:pt x="404" y="2"/>
                  </a:cubicBezTo>
                  <a:cubicBezTo>
                    <a:pt x="405" y="2"/>
                    <a:pt x="407" y="2"/>
                    <a:pt x="406" y="3"/>
                  </a:cubicBezTo>
                  <a:cubicBezTo>
                    <a:pt x="405" y="3"/>
                    <a:pt x="402" y="3"/>
                    <a:pt x="403" y="4"/>
                  </a:cubicBezTo>
                  <a:cubicBezTo>
                    <a:pt x="405" y="3"/>
                    <a:pt x="407" y="3"/>
                    <a:pt x="408" y="4"/>
                  </a:cubicBezTo>
                  <a:cubicBezTo>
                    <a:pt x="406" y="4"/>
                    <a:pt x="402" y="4"/>
                    <a:pt x="398" y="4"/>
                  </a:cubicBezTo>
                  <a:cubicBezTo>
                    <a:pt x="396" y="4"/>
                    <a:pt x="394" y="4"/>
                    <a:pt x="392" y="4"/>
                  </a:cubicBezTo>
                  <a:cubicBezTo>
                    <a:pt x="390" y="5"/>
                    <a:pt x="388" y="5"/>
                    <a:pt x="387" y="5"/>
                  </a:cubicBezTo>
                  <a:cubicBezTo>
                    <a:pt x="385" y="5"/>
                    <a:pt x="381" y="5"/>
                    <a:pt x="377" y="5"/>
                  </a:cubicBezTo>
                  <a:cubicBezTo>
                    <a:pt x="373" y="5"/>
                    <a:pt x="369" y="6"/>
                    <a:pt x="369" y="7"/>
                  </a:cubicBezTo>
                  <a:cubicBezTo>
                    <a:pt x="368" y="6"/>
                    <a:pt x="368" y="6"/>
                    <a:pt x="367" y="6"/>
                  </a:cubicBezTo>
                  <a:cubicBezTo>
                    <a:pt x="369" y="5"/>
                    <a:pt x="376" y="5"/>
                    <a:pt x="376" y="4"/>
                  </a:cubicBezTo>
                  <a:cubicBezTo>
                    <a:pt x="372" y="5"/>
                    <a:pt x="366" y="6"/>
                    <a:pt x="369" y="4"/>
                  </a:cubicBezTo>
                  <a:cubicBezTo>
                    <a:pt x="367" y="4"/>
                    <a:pt x="368" y="5"/>
                    <a:pt x="366" y="5"/>
                  </a:cubicBezTo>
                  <a:cubicBezTo>
                    <a:pt x="365" y="4"/>
                    <a:pt x="365" y="4"/>
                    <a:pt x="365" y="4"/>
                  </a:cubicBezTo>
                  <a:cubicBezTo>
                    <a:pt x="367" y="4"/>
                    <a:pt x="373" y="3"/>
                    <a:pt x="370" y="3"/>
                  </a:cubicBezTo>
                  <a:cubicBezTo>
                    <a:pt x="369" y="4"/>
                    <a:pt x="365" y="3"/>
                    <a:pt x="363" y="3"/>
                  </a:cubicBezTo>
                  <a:cubicBezTo>
                    <a:pt x="363" y="4"/>
                    <a:pt x="360" y="4"/>
                    <a:pt x="357" y="5"/>
                  </a:cubicBezTo>
                  <a:cubicBezTo>
                    <a:pt x="355" y="5"/>
                    <a:pt x="352" y="5"/>
                    <a:pt x="351" y="4"/>
                  </a:cubicBezTo>
                  <a:cubicBezTo>
                    <a:pt x="351" y="4"/>
                    <a:pt x="352" y="4"/>
                    <a:pt x="353" y="3"/>
                  </a:cubicBezTo>
                  <a:cubicBezTo>
                    <a:pt x="356" y="3"/>
                    <a:pt x="360" y="3"/>
                    <a:pt x="360" y="2"/>
                  </a:cubicBezTo>
                  <a:cubicBezTo>
                    <a:pt x="362" y="2"/>
                    <a:pt x="362" y="3"/>
                    <a:pt x="361" y="4"/>
                  </a:cubicBezTo>
                  <a:cubicBezTo>
                    <a:pt x="365" y="3"/>
                    <a:pt x="361" y="3"/>
                    <a:pt x="363" y="2"/>
                  </a:cubicBezTo>
                  <a:cubicBezTo>
                    <a:pt x="364" y="3"/>
                    <a:pt x="366" y="3"/>
                    <a:pt x="367" y="2"/>
                  </a:cubicBezTo>
                  <a:cubicBezTo>
                    <a:pt x="366" y="2"/>
                    <a:pt x="362" y="2"/>
                    <a:pt x="357" y="2"/>
                  </a:cubicBezTo>
                  <a:cubicBezTo>
                    <a:pt x="352" y="3"/>
                    <a:pt x="348" y="3"/>
                    <a:pt x="345" y="4"/>
                  </a:cubicBezTo>
                  <a:cubicBezTo>
                    <a:pt x="343" y="4"/>
                    <a:pt x="340" y="5"/>
                    <a:pt x="337" y="5"/>
                  </a:cubicBezTo>
                  <a:cubicBezTo>
                    <a:pt x="334" y="6"/>
                    <a:pt x="331" y="6"/>
                    <a:pt x="330" y="5"/>
                  </a:cubicBezTo>
                  <a:cubicBezTo>
                    <a:pt x="327" y="6"/>
                    <a:pt x="323" y="7"/>
                    <a:pt x="322" y="6"/>
                  </a:cubicBezTo>
                  <a:cubicBezTo>
                    <a:pt x="319" y="6"/>
                    <a:pt x="321" y="7"/>
                    <a:pt x="318" y="8"/>
                  </a:cubicBezTo>
                  <a:cubicBezTo>
                    <a:pt x="313" y="8"/>
                    <a:pt x="314" y="7"/>
                    <a:pt x="311" y="6"/>
                  </a:cubicBezTo>
                  <a:cubicBezTo>
                    <a:pt x="312" y="7"/>
                    <a:pt x="305" y="9"/>
                    <a:pt x="302" y="9"/>
                  </a:cubicBezTo>
                  <a:cubicBezTo>
                    <a:pt x="302" y="9"/>
                    <a:pt x="303" y="8"/>
                    <a:pt x="303" y="8"/>
                  </a:cubicBezTo>
                  <a:cubicBezTo>
                    <a:pt x="300" y="8"/>
                    <a:pt x="300" y="11"/>
                    <a:pt x="297" y="10"/>
                  </a:cubicBezTo>
                  <a:cubicBezTo>
                    <a:pt x="295" y="10"/>
                    <a:pt x="301" y="8"/>
                    <a:pt x="298" y="9"/>
                  </a:cubicBezTo>
                  <a:cubicBezTo>
                    <a:pt x="296" y="10"/>
                    <a:pt x="294" y="9"/>
                    <a:pt x="293" y="11"/>
                  </a:cubicBezTo>
                  <a:cubicBezTo>
                    <a:pt x="291" y="11"/>
                    <a:pt x="291" y="11"/>
                    <a:pt x="290" y="11"/>
                  </a:cubicBezTo>
                  <a:cubicBezTo>
                    <a:pt x="288" y="12"/>
                    <a:pt x="273" y="18"/>
                    <a:pt x="274" y="15"/>
                  </a:cubicBezTo>
                  <a:cubicBezTo>
                    <a:pt x="273" y="16"/>
                    <a:pt x="271" y="17"/>
                    <a:pt x="269" y="17"/>
                  </a:cubicBezTo>
                  <a:cubicBezTo>
                    <a:pt x="267" y="18"/>
                    <a:pt x="265" y="19"/>
                    <a:pt x="262" y="20"/>
                  </a:cubicBezTo>
                  <a:cubicBezTo>
                    <a:pt x="258" y="22"/>
                    <a:pt x="254" y="23"/>
                    <a:pt x="249" y="25"/>
                  </a:cubicBezTo>
                  <a:cubicBezTo>
                    <a:pt x="245" y="27"/>
                    <a:pt x="240" y="29"/>
                    <a:pt x="236" y="30"/>
                  </a:cubicBezTo>
                  <a:cubicBezTo>
                    <a:pt x="232" y="32"/>
                    <a:pt x="228" y="34"/>
                    <a:pt x="225" y="36"/>
                  </a:cubicBezTo>
                  <a:cubicBezTo>
                    <a:pt x="225" y="35"/>
                    <a:pt x="225" y="35"/>
                    <a:pt x="227" y="34"/>
                  </a:cubicBezTo>
                  <a:cubicBezTo>
                    <a:pt x="227" y="34"/>
                    <a:pt x="229" y="34"/>
                    <a:pt x="230" y="32"/>
                  </a:cubicBezTo>
                  <a:cubicBezTo>
                    <a:pt x="229" y="33"/>
                    <a:pt x="228" y="33"/>
                    <a:pt x="228" y="32"/>
                  </a:cubicBezTo>
                  <a:cubicBezTo>
                    <a:pt x="230" y="31"/>
                    <a:pt x="233" y="31"/>
                    <a:pt x="234" y="29"/>
                  </a:cubicBezTo>
                  <a:cubicBezTo>
                    <a:pt x="232" y="30"/>
                    <a:pt x="226" y="33"/>
                    <a:pt x="224" y="34"/>
                  </a:cubicBezTo>
                  <a:cubicBezTo>
                    <a:pt x="224" y="34"/>
                    <a:pt x="225" y="35"/>
                    <a:pt x="223" y="36"/>
                  </a:cubicBezTo>
                  <a:cubicBezTo>
                    <a:pt x="223" y="34"/>
                    <a:pt x="220" y="38"/>
                    <a:pt x="218" y="38"/>
                  </a:cubicBezTo>
                  <a:cubicBezTo>
                    <a:pt x="220" y="36"/>
                    <a:pt x="217" y="36"/>
                    <a:pt x="217" y="38"/>
                  </a:cubicBezTo>
                  <a:cubicBezTo>
                    <a:pt x="218" y="36"/>
                    <a:pt x="217" y="38"/>
                    <a:pt x="216" y="39"/>
                  </a:cubicBezTo>
                  <a:cubicBezTo>
                    <a:pt x="213" y="40"/>
                    <a:pt x="211" y="38"/>
                    <a:pt x="209" y="41"/>
                  </a:cubicBezTo>
                  <a:cubicBezTo>
                    <a:pt x="209" y="41"/>
                    <a:pt x="212" y="39"/>
                    <a:pt x="212" y="40"/>
                  </a:cubicBezTo>
                  <a:cubicBezTo>
                    <a:pt x="212" y="41"/>
                    <a:pt x="207" y="43"/>
                    <a:pt x="205" y="44"/>
                  </a:cubicBezTo>
                  <a:cubicBezTo>
                    <a:pt x="205" y="45"/>
                    <a:pt x="204" y="46"/>
                    <a:pt x="203" y="47"/>
                  </a:cubicBezTo>
                  <a:cubicBezTo>
                    <a:pt x="202" y="49"/>
                    <a:pt x="200" y="50"/>
                    <a:pt x="198" y="51"/>
                  </a:cubicBezTo>
                  <a:cubicBezTo>
                    <a:pt x="201" y="49"/>
                    <a:pt x="199" y="50"/>
                    <a:pt x="198" y="49"/>
                  </a:cubicBezTo>
                  <a:cubicBezTo>
                    <a:pt x="194" y="52"/>
                    <a:pt x="191" y="54"/>
                    <a:pt x="186" y="56"/>
                  </a:cubicBezTo>
                  <a:cubicBezTo>
                    <a:pt x="187" y="55"/>
                    <a:pt x="193" y="52"/>
                    <a:pt x="191" y="53"/>
                  </a:cubicBezTo>
                  <a:cubicBezTo>
                    <a:pt x="187" y="55"/>
                    <a:pt x="186" y="55"/>
                    <a:pt x="188" y="53"/>
                  </a:cubicBezTo>
                  <a:cubicBezTo>
                    <a:pt x="185" y="56"/>
                    <a:pt x="184" y="55"/>
                    <a:pt x="182" y="58"/>
                  </a:cubicBezTo>
                  <a:cubicBezTo>
                    <a:pt x="181" y="58"/>
                    <a:pt x="180" y="58"/>
                    <a:pt x="180" y="58"/>
                  </a:cubicBezTo>
                  <a:cubicBezTo>
                    <a:pt x="180" y="57"/>
                    <a:pt x="181" y="56"/>
                    <a:pt x="183" y="55"/>
                  </a:cubicBezTo>
                  <a:cubicBezTo>
                    <a:pt x="179" y="56"/>
                    <a:pt x="178" y="57"/>
                    <a:pt x="175" y="58"/>
                  </a:cubicBezTo>
                  <a:cubicBezTo>
                    <a:pt x="175" y="59"/>
                    <a:pt x="179" y="56"/>
                    <a:pt x="177" y="58"/>
                  </a:cubicBezTo>
                  <a:cubicBezTo>
                    <a:pt x="174" y="60"/>
                    <a:pt x="175" y="61"/>
                    <a:pt x="172" y="62"/>
                  </a:cubicBezTo>
                  <a:cubicBezTo>
                    <a:pt x="172" y="61"/>
                    <a:pt x="168" y="64"/>
                    <a:pt x="167" y="65"/>
                  </a:cubicBezTo>
                  <a:cubicBezTo>
                    <a:pt x="169" y="62"/>
                    <a:pt x="173" y="61"/>
                    <a:pt x="174" y="59"/>
                  </a:cubicBezTo>
                  <a:cubicBezTo>
                    <a:pt x="172" y="60"/>
                    <a:pt x="169" y="62"/>
                    <a:pt x="169" y="61"/>
                  </a:cubicBezTo>
                  <a:cubicBezTo>
                    <a:pt x="171" y="59"/>
                    <a:pt x="175" y="57"/>
                    <a:pt x="175" y="56"/>
                  </a:cubicBezTo>
                  <a:cubicBezTo>
                    <a:pt x="171" y="58"/>
                    <a:pt x="168" y="61"/>
                    <a:pt x="166" y="60"/>
                  </a:cubicBezTo>
                  <a:cubicBezTo>
                    <a:pt x="166" y="62"/>
                    <a:pt x="160" y="65"/>
                    <a:pt x="159" y="68"/>
                  </a:cubicBezTo>
                  <a:cubicBezTo>
                    <a:pt x="157" y="68"/>
                    <a:pt x="159" y="67"/>
                    <a:pt x="157" y="67"/>
                  </a:cubicBezTo>
                  <a:cubicBezTo>
                    <a:pt x="155" y="70"/>
                    <a:pt x="153" y="69"/>
                    <a:pt x="153" y="70"/>
                  </a:cubicBezTo>
                  <a:cubicBezTo>
                    <a:pt x="155" y="69"/>
                    <a:pt x="154" y="71"/>
                    <a:pt x="153" y="71"/>
                  </a:cubicBezTo>
                  <a:cubicBezTo>
                    <a:pt x="153" y="71"/>
                    <a:pt x="151" y="73"/>
                    <a:pt x="149" y="74"/>
                  </a:cubicBezTo>
                  <a:cubicBezTo>
                    <a:pt x="149" y="73"/>
                    <a:pt x="147" y="75"/>
                    <a:pt x="147" y="74"/>
                  </a:cubicBezTo>
                  <a:cubicBezTo>
                    <a:pt x="144" y="77"/>
                    <a:pt x="141" y="80"/>
                    <a:pt x="138" y="82"/>
                  </a:cubicBezTo>
                  <a:cubicBezTo>
                    <a:pt x="135" y="84"/>
                    <a:pt x="132" y="86"/>
                    <a:pt x="129" y="89"/>
                  </a:cubicBezTo>
                  <a:cubicBezTo>
                    <a:pt x="129" y="89"/>
                    <a:pt x="129" y="88"/>
                    <a:pt x="128" y="89"/>
                  </a:cubicBezTo>
                  <a:cubicBezTo>
                    <a:pt x="127" y="91"/>
                    <a:pt x="125" y="93"/>
                    <a:pt x="123" y="95"/>
                  </a:cubicBezTo>
                  <a:cubicBezTo>
                    <a:pt x="123" y="94"/>
                    <a:pt x="124" y="93"/>
                    <a:pt x="124" y="93"/>
                  </a:cubicBezTo>
                  <a:cubicBezTo>
                    <a:pt x="121" y="95"/>
                    <a:pt x="112" y="106"/>
                    <a:pt x="114" y="101"/>
                  </a:cubicBezTo>
                  <a:cubicBezTo>
                    <a:pt x="112" y="104"/>
                    <a:pt x="108" y="111"/>
                    <a:pt x="106" y="109"/>
                  </a:cubicBezTo>
                  <a:cubicBezTo>
                    <a:pt x="105" y="112"/>
                    <a:pt x="107" y="110"/>
                    <a:pt x="107" y="111"/>
                  </a:cubicBezTo>
                  <a:cubicBezTo>
                    <a:pt x="103" y="114"/>
                    <a:pt x="99" y="118"/>
                    <a:pt x="96" y="122"/>
                  </a:cubicBezTo>
                  <a:cubicBezTo>
                    <a:pt x="93" y="126"/>
                    <a:pt x="90" y="130"/>
                    <a:pt x="87" y="133"/>
                  </a:cubicBezTo>
                  <a:cubicBezTo>
                    <a:pt x="88" y="134"/>
                    <a:pt x="81" y="139"/>
                    <a:pt x="81" y="142"/>
                  </a:cubicBezTo>
                  <a:cubicBezTo>
                    <a:pt x="80" y="143"/>
                    <a:pt x="79" y="144"/>
                    <a:pt x="79" y="144"/>
                  </a:cubicBezTo>
                  <a:cubicBezTo>
                    <a:pt x="82" y="139"/>
                    <a:pt x="84" y="135"/>
                    <a:pt x="87" y="131"/>
                  </a:cubicBezTo>
                  <a:cubicBezTo>
                    <a:pt x="89" y="128"/>
                    <a:pt x="92" y="124"/>
                    <a:pt x="96" y="120"/>
                  </a:cubicBezTo>
                  <a:cubicBezTo>
                    <a:pt x="94" y="118"/>
                    <a:pt x="92" y="123"/>
                    <a:pt x="90" y="122"/>
                  </a:cubicBezTo>
                  <a:cubicBezTo>
                    <a:pt x="101" y="105"/>
                    <a:pt x="112" y="90"/>
                    <a:pt x="127" y="79"/>
                  </a:cubicBezTo>
                  <a:cubicBezTo>
                    <a:pt x="141" y="64"/>
                    <a:pt x="159" y="52"/>
                    <a:pt x="173" y="38"/>
                  </a:cubicBezTo>
                  <a:cubicBezTo>
                    <a:pt x="178" y="34"/>
                    <a:pt x="184" y="30"/>
                    <a:pt x="190" y="26"/>
                  </a:cubicBezTo>
                  <a:cubicBezTo>
                    <a:pt x="196" y="22"/>
                    <a:pt x="203" y="18"/>
                    <a:pt x="209" y="15"/>
                  </a:cubicBezTo>
                  <a:cubicBezTo>
                    <a:pt x="206" y="15"/>
                    <a:pt x="202" y="18"/>
                    <a:pt x="197" y="21"/>
                  </a:cubicBezTo>
                  <a:cubicBezTo>
                    <a:pt x="195" y="22"/>
                    <a:pt x="193" y="24"/>
                    <a:pt x="190" y="25"/>
                  </a:cubicBezTo>
                  <a:cubicBezTo>
                    <a:pt x="188" y="26"/>
                    <a:pt x="186" y="27"/>
                    <a:pt x="185" y="28"/>
                  </a:cubicBezTo>
                  <a:cubicBezTo>
                    <a:pt x="185" y="27"/>
                    <a:pt x="184" y="26"/>
                    <a:pt x="185" y="25"/>
                  </a:cubicBezTo>
                  <a:cubicBezTo>
                    <a:pt x="179" y="28"/>
                    <a:pt x="175" y="30"/>
                    <a:pt x="171" y="30"/>
                  </a:cubicBezTo>
                  <a:cubicBezTo>
                    <a:pt x="163" y="37"/>
                    <a:pt x="153" y="42"/>
                    <a:pt x="147" y="45"/>
                  </a:cubicBezTo>
                  <a:cubicBezTo>
                    <a:pt x="144" y="47"/>
                    <a:pt x="146" y="47"/>
                    <a:pt x="144" y="49"/>
                  </a:cubicBezTo>
                  <a:cubicBezTo>
                    <a:pt x="143" y="48"/>
                    <a:pt x="142" y="50"/>
                    <a:pt x="142" y="49"/>
                  </a:cubicBezTo>
                  <a:cubicBezTo>
                    <a:pt x="140" y="51"/>
                    <a:pt x="137" y="53"/>
                    <a:pt x="136" y="53"/>
                  </a:cubicBezTo>
                  <a:cubicBezTo>
                    <a:pt x="132" y="58"/>
                    <a:pt x="131" y="56"/>
                    <a:pt x="128" y="61"/>
                  </a:cubicBezTo>
                  <a:cubicBezTo>
                    <a:pt x="127" y="60"/>
                    <a:pt x="127" y="60"/>
                    <a:pt x="127" y="60"/>
                  </a:cubicBezTo>
                  <a:cubicBezTo>
                    <a:pt x="123" y="64"/>
                    <a:pt x="119" y="67"/>
                    <a:pt x="116" y="70"/>
                  </a:cubicBezTo>
                  <a:cubicBezTo>
                    <a:pt x="113" y="72"/>
                    <a:pt x="109" y="75"/>
                    <a:pt x="106" y="79"/>
                  </a:cubicBezTo>
                  <a:cubicBezTo>
                    <a:pt x="106" y="79"/>
                    <a:pt x="105" y="79"/>
                    <a:pt x="105" y="79"/>
                  </a:cubicBezTo>
                  <a:cubicBezTo>
                    <a:pt x="101" y="83"/>
                    <a:pt x="99" y="85"/>
                    <a:pt x="97" y="86"/>
                  </a:cubicBezTo>
                  <a:cubicBezTo>
                    <a:pt x="94" y="89"/>
                    <a:pt x="92" y="92"/>
                    <a:pt x="89" y="95"/>
                  </a:cubicBezTo>
                  <a:cubicBezTo>
                    <a:pt x="87" y="98"/>
                    <a:pt x="84" y="101"/>
                    <a:pt x="82" y="104"/>
                  </a:cubicBezTo>
                  <a:cubicBezTo>
                    <a:pt x="77" y="109"/>
                    <a:pt x="72" y="115"/>
                    <a:pt x="68" y="123"/>
                  </a:cubicBezTo>
                  <a:cubicBezTo>
                    <a:pt x="67" y="123"/>
                    <a:pt x="66" y="124"/>
                    <a:pt x="65" y="125"/>
                  </a:cubicBezTo>
                  <a:cubicBezTo>
                    <a:pt x="64" y="128"/>
                    <a:pt x="61" y="132"/>
                    <a:pt x="59" y="136"/>
                  </a:cubicBezTo>
                  <a:cubicBezTo>
                    <a:pt x="56" y="140"/>
                    <a:pt x="53" y="145"/>
                    <a:pt x="52" y="148"/>
                  </a:cubicBezTo>
                  <a:cubicBezTo>
                    <a:pt x="52" y="149"/>
                    <a:pt x="52" y="150"/>
                    <a:pt x="52" y="151"/>
                  </a:cubicBezTo>
                  <a:cubicBezTo>
                    <a:pt x="50" y="154"/>
                    <a:pt x="52" y="149"/>
                    <a:pt x="50" y="153"/>
                  </a:cubicBezTo>
                  <a:cubicBezTo>
                    <a:pt x="49" y="156"/>
                    <a:pt x="53" y="151"/>
                    <a:pt x="51" y="153"/>
                  </a:cubicBezTo>
                  <a:cubicBezTo>
                    <a:pt x="51" y="154"/>
                    <a:pt x="50" y="155"/>
                    <a:pt x="49" y="156"/>
                  </a:cubicBezTo>
                  <a:cubicBezTo>
                    <a:pt x="50" y="156"/>
                    <a:pt x="48" y="160"/>
                    <a:pt x="46" y="163"/>
                  </a:cubicBezTo>
                  <a:cubicBezTo>
                    <a:pt x="46" y="166"/>
                    <a:pt x="45" y="169"/>
                    <a:pt x="44" y="173"/>
                  </a:cubicBezTo>
                  <a:cubicBezTo>
                    <a:pt x="43" y="176"/>
                    <a:pt x="42" y="180"/>
                    <a:pt x="42" y="182"/>
                  </a:cubicBezTo>
                  <a:cubicBezTo>
                    <a:pt x="36" y="193"/>
                    <a:pt x="36" y="200"/>
                    <a:pt x="36" y="207"/>
                  </a:cubicBezTo>
                  <a:cubicBezTo>
                    <a:pt x="34" y="208"/>
                    <a:pt x="35" y="210"/>
                    <a:pt x="34" y="211"/>
                  </a:cubicBezTo>
                  <a:cubicBezTo>
                    <a:pt x="36" y="209"/>
                    <a:pt x="36" y="208"/>
                    <a:pt x="37" y="209"/>
                  </a:cubicBezTo>
                  <a:cubicBezTo>
                    <a:pt x="37" y="210"/>
                    <a:pt x="37" y="210"/>
                    <a:pt x="37" y="212"/>
                  </a:cubicBezTo>
                  <a:cubicBezTo>
                    <a:pt x="36" y="212"/>
                    <a:pt x="36" y="210"/>
                    <a:pt x="36" y="210"/>
                  </a:cubicBezTo>
                  <a:cubicBezTo>
                    <a:pt x="36" y="214"/>
                    <a:pt x="35" y="215"/>
                    <a:pt x="35" y="218"/>
                  </a:cubicBezTo>
                  <a:cubicBezTo>
                    <a:pt x="37" y="213"/>
                    <a:pt x="35" y="222"/>
                    <a:pt x="34" y="223"/>
                  </a:cubicBezTo>
                  <a:cubicBezTo>
                    <a:pt x="36" y="221"/>
                    <a:pt x="37" y="217"/>
                    <a:pt x="37" y="214"/>
                  </a:cubicBezTo>
                  <a:cubicBezTo>
                    <a:pt x="38" y="215"/>
                    <a:pt x="39" y="214"/>
                    <a:pt x="38" y="215"/>
                  </a:cubicBezTo>
                  <a:cubicBezTo>
                    <a:pt x="36" y="221"/>
                    <a:pt x="34" y="225"/>
                    <a:pt x="32" y="232"/>
                  </a:cubicBezTo>
                  <a:cubicBezTo>
                    <a:pt x="32" y="233"/>
                    <a:pt x="34" y="230"/>
                    <a:pt x="32" y="235"/>
                  </a:cubicBezTo>
                  <a:cubicBezTo>
                    <a:pt x="31" y="235"/>
                    <a:pt x="30" y="239"/>
                    <a:pt x="30" y="235"/>
                  </a:cubicBezTo>
                  <a:cubicBezTo>
                    <a:pt x="29" y="239"/>
                    <a:pt x="30" y="238"/>
                    <a:pt x="29" y="242"/>
                  </a:cubicBezTo>
                  <a:cubicBezTo>
                    <a:pt x="28" y="242"/>
                    <a:pt x="28" y="242"/>
                    <a:pt x="28" y="242"/>
                  </a:cubicBezTo>
                  <a:cubicBezTo>
                    <a:pt x="27" y="245"/>
                    <a:pt x="28" y="244"/>
                    <a:pt x="27" y="246"/>
                  </a:cubicBezTo>
                  <a:cubicBezTo>
                    <a:pt x="26" y="248"/>
                    <a:pt x="25" y="250"/>
                    <a:pt x="24" y="252"/>
                  </a:cubicBezTo>
                  <a:cubicBezTo>
                    <a:pt x="23" y="253"/>
                    <a:pt x="22" y="255"/>
                    <a:pt x="21" y="257"/>
                  </a:cubicBezTo>
                  <a:cubicBezTo>
                    <a:pt x="23" y="252"/>
                    <a:pt x="23" y="247"/>
                    <a:pt x="25" y="244"/>
                  </a:cubicBezTo>
                  <a:cubicBezTo>
                    <a:pt x="25" y="246"/>
                    <a:pt x="24" y="249"/>
                    <a:pt x="25" y="250"/>
                  </a:cubicBezTo>
                  <a:cubicBezTo>
                    <a:pt x="27" y="245"/>
                    <a:pt x="25" y="244"/>
                    <a:pt x="27" y="240"/>
                  </a:cubicBezTo>
                  <a:cubicBezTo>
                    <a:pt x="28" y="232"/>
                    <a:pt x="34" y="225"/>
                    <a:pt x="33" y="221"/>
                  </a:cubicBezTo>
                  <a:cubicBezTo>
                    <a:pt x="30" y="228"/>
                    <a:pt x="24" y="233"/>
                    <a:pt x="26" y="236"/>
                  </a:cubicBezTo>
                  <a:cubicBezTo>
                    <a:pt x="25" y="236"/>
                    <a:pt x="27" y="231"/>
                    <a:pt x="27" y="232"/>
                  </a:cubicBezTo>
                  <a:cubicBezTo>
                    <a:pt x="28" y="233"/>
                    <a:pt x="28" y="233"/>
                    <a:pt x="27" y="236"/>
                  </a:cubicBezTo>
                  <a:cubicBezTo>
                    <a:pt x="25" y="238"/>
                    <a:pt x="26" y="239"/>
                    <a:pt x="24" y="244"/>
                  </a:cubicBezTo>
                  <a:cubicBezTo>
                    <a:pt x="24" y="242"/>
                    <a:pt x="22" y="249"/>
                    <a:pt x="23" y="244"/>
                  </a:cubicBezTo>
                  <a:cubicBezTo>
                    <a:pt x="21" y="246"/>
                    <a:pt x="21" y="252"/>
                    <a:pt x="19" y="252"/>
                  </a:cubicBezTo>
                  <a:cubicBezTo>
                    <a:pt x="20" y="250"/>
                    <a:pt x="21" y="246"/>
                    <a:pt x="21" y="246"/>
                  </a:cubicBezTo>
                  <a:cubicBezTo>
                    <a:pt x="20" y="249"/>
                    <a:pt x="21" y="242"/>
                    <a:pt x="20" y="246"/>
                  </a:cubicBezTo>
                  <a:cubicBezTo>
                    <a:pt x="19" y="250"/>
                    <a:pt x="17" y="251"/>
                    <a:pt x="17" y="255"/>
                  </a:cubicBezTo>
                  <a:cubicBezTo>
                    <a:pt x="16" y="255"/>
                    <a:pt x="17" y="254"/>
                    <a:pt x="16" y="255"/>
                  </a:cubicBezTo>
                  <a:cubicBezTo>
                    <a:pt x="16" y="257"/>
                    <a:pt x="16" y="257"/>
                    <a:pt x="15" y="259"/>
                  </a:cubicBezTo>
                  <a:cubicBezTo>
                    <a:pt x="15" y="260"/>
                    <a:pt x="16" y="256"/>
                    <a:pt x="17" y="256"/>
                  </a:cubicBezTo>
                  <a:cubicBezTo>
                    <a:pt x="14" y="266"/>
                    <a:pt x="14" y="269"/>
                    <a:pt x="11" y="273"/>
                  </a:cubicBezTo>
                  <a:cubicBezTo>
                    <a:pt x="11" y="272"/>
                    <a:pt x="12" y="271"/>
                    <a:pt x="11" y="271"/>
                  </a:cubicBezTo>
                  <a:cubicBezTo>
                    <a:pt x="11" y="272"/>
                    <a:pt x="11" y="273"/>
                    <a:pt x="10" y="273"/>
                  </a:cubicBezTo>
                  <a:cubicBezTo>
                    <a:pt x="9" y="277"/>
                    <a:pt x="10" y="278"/>
                    <a:pt x="10" y="281"/>
                  </a:cubicBezTo>
                  <a:cubicBezTo>
                    <a:pt x="9" y="283"/>
                    <a:pt x="8" y="286"/>
                    <a:pt x="7" y="290"/>
                  </a:cubicBezTo>
                  <a:cubicBezTo>
                    <a:pt x="6" y="293"/>
                    <a:pt x="5" y="296"/>
                    <a:pt x="4" y="300"/>
                  </a:cubicBezTo>
                  <a:cubicBezTo>
                    <a:pt x="3" y="307"/>
                    <a:pt x="2" y="315"/>
                    <a:pt x="1" y="324"/>
                  </a:cubicBezTo>
                  <a:cubicBezTo>
                    <a:pt x="1" y="324"/>
                    <a:pt x="1" y="322"/>
                    <a:pt x="0" y="322"/>
                  </a:cubicBezTo>
                  <a:cubicBezTo>
                    <a:pt x="0" y="327"/>
                    <a:pt x="1" y="330"/>
                    <a:pt x="2" y="327"/>
                  </a:cubicBezTo>
                  <a:cubicBezTo>
                    <a:pt x="2" y="329"/>
                    <a:pt x="2" y="329"/>
                    <a:pt x="2" y="331"/>
                  </a:cubicBezTo>
                  <a:cubicBezTo>
                    <a:pt x="4" y="331"/>
                    <a:pt x="4" y="331"/>
                    <a:pt x="4" y="331"/>
                  </a:cubicBezTo>
                  <a:cubicBezTo>
                    <a:pt x="3" y="335"/>
                    <a:pt x="4" y="337"/>
                    <a:pt x="5" y="337"/>
                  </a:cubicBezTo>
                  <a:cubicBezTo>
                    <a:pt x="6" y="335"/>
                    <a:pt x="7" y="337"/>
                    <a:pt x="8" y="334"/>
                  </a:cubicBezTo>
                  <a:cubicBezTo>
                    <a:pt x="7" y="332"/>
                    <a:pt x="7" y="330"/>
                    <a:pt x="8" y="327"/>
                  </a:cubicBezTo>
                  <a:cubicBezTo>
                    <a:pt x="7" y="327"/>
                    <a:pt x="6" y="328"/>
                    <a:pt x="6" y="324"/>
                  </a:cubicBezTo>
                  <a:cubicBezTo>
                    <a:pt x="8" y="327"/>
                    <a:pt x="7" y="325"/>
                    <a:pt x="8" y="321"/>
                  </a:cubicBezTo>
                  <a:cubicBezTo>
                    <a:pt x="9" y="322"/>
                    <a:pt x="10" y="327"/>
                    <a:pt x="8" y="330"/>
                  </a:cubicBezTo>
                  <a:cubicBezTo>
                    <a:pt x="9" y="330"/>
                    <a:pt x="9" y="330"/>
                    <a:pt x="9" y="330"/>
                  </a:cubicBezTo>
                  <a:cubicBezTo>
                    <a:pt x="10" y="325"/>
                    <a:pt x="10" y="322"/>
                    <a:pt x="9" y="319"/>
                  </a:cubicBezTo>
                  <a:cubicBezTo>
                    <a:pt x="10" y="319"/>
                    <a:pt x="10" y="322"/>
                    <a:pt x="10" y="323"/>
                  </a:cubicBezTo>
                  <a:cubicBezTo>
                    <a:pt x="11" y="321"/>
                    <a:pt x="11" y="318"/>
                    <a:pt x="11" y="314"/>
                  </a:cubicBezTo>
                  <a:cubicBezTo>
                    <a:pt x="12" y="313"/>
                    <a:pt x="12" y="311"/>
                    <a:pt x="12" y="309"/>
                  </a:cubicBezTo>
                  <a:cubicBezTo>
                    <a:pt x="12" y="307"/>
                    <a:pt x="13" y="306"/>
                    <a:pt x="13" y="304"/>
                  </a:cubicBezTo>
                  <a:cubicBezTo>
                    <a:pt x="14" y="297"/>
                    <a:pt x="16" y="292"/>
                    <a:pt x="18" y="293"/>
                  </a:cubicBezTo>
                  <a:cubicBezTo>
                    <a:pt x="19" y="289"/>
                    <a:pt x="20" y="285"/>
                    <a:pt x="21" y="281"/>
                  </a:cubicBezTo>
                  <a:cubicBezTo>
                    <a:pt x="20" y="280"/>
                    <a:pt x="19" y="283"/>
                    <a:pt x="19" y="283"/>
                  </a:cubicBezTo>
                  <a:cubicBezTo>
                    <a:pt x="19" y="279"/>
                    <a:pt x="20" y="276"/>
                    <a:pt x="22" y="274"/>
                  </a:cubicBezTo>
                  <a:cubicBezTo>
                    <a:pt x="21" y="275"/>
                    <a:pt x="22" y="269"/>
                    <a:pt x="23" y="268"/>
                  </a:cubicBezTo>
                  <a:cubicBezTo>
                    <a:pt x="22" y="268"/>
                    <a:pt x="23" y="263"/>
                    <a:pt x="24" y="262"/>
                  </a:cubicBezTo>
                  <a:cubicBezTo>
                    <a:pt x="24" y="263"/>
                    <a:pt x="24" y="263"/>
                    <a:pt x="24" y="263"/>
                  </a:cubicBezTo>
                  <a:cubicBezTo>
                    <a:pt x="24" y="264"/>
                    <a:pt x="23" y="266"/>
                    <a:pt x="24" y="267"/>
                  </a:cubicBezTo>
                  <a:cubicBezTo>
                    <a:pt x="25" y="264"/>
                    <a:pt x="25" y="263"/>
                    <a:pt x="26" y="263"/>
                  </a:cubicBezTo>
                  <a:cubicBezTo>
                    <a:pt x="26" y="261"/>
                    <a:pt x="26" y="260"/>
                    <a:pt x="26" y="259"/>
                  </a:cubicBezTo>
                  <a:cubicBezTo>
                    <a:pt x="25" y="260"/>
                    <a:pt x="26" y="262"/>
                    <a:pt x="25" y="263"/>
                  </a:cubicBezTo>
                  <a:cubicBezTo>
                    <a:pt x="24" y="262"/>
                    <a:pt x="24" y="261"/>
                    <a:pt x="24" y="258"/>
                  </a:cubicBezTo>
                  <a:cubicBezTo>
                    <a:pt x="28" y="253"/>
                    <a:pt x="28" y="256"/>
                    <a:pt x="26" y="267"/>
                  </a:cubicBezTo>
                  <a:cubicBezTo>
                    <a:pt x="25" y="269"/>
                    <a:pt x="24" y="270"/>
                    <a:pt x="23" y="274"/>
                  </a:cubicBezTo>
                  <a:cubicBezTo>
                    <a:pt x="24" y="275"/>
                    <a:pt x="25" y="271"/>
                    <a:pt x="25" y="274"/>
                  </a:cubicBezTo>
                  <a:cubicBezTo>
                    <a:pt x="24" y="276"/>
                    <a:pt x="23" y="277"/>
                    <a:pt x="24" y="279"/>
                  </a:cubicBezTo>
                  <a:cubicBezTo>
                    <a:pt x="25" y="280"/>
                    <a:pt x="24" y="275"/>
                    <a:pt x="25" y="276"/>
                  </a:cubicBezTo>
                  <a:cubicBezTo>
                    <a:pt x="26" y="280"/>
                    <a:pt x="24" y="283"/>
                    <a:pt x="24" y="287"/>
                  </a:cubicBezTo>
                  <a:cubicBezTo>
                    <a:pt x="24" y="287"/>
                    <a:pt x="23" y="287"/>
                    <a:pt x="23" y="288"/>
                  </a:cubicBezTo>
                  <a:cubicBezTo>
                    <a:pt x="23" y="292"/>
                    <a:pt x="22" y="298"/>
                    <a:pt x="21" y="306"/>
                  </a:cubicBezTo>
                  <a:cubicBezTo>
                    <a:pt x="20" y="305"/>
                    <a:pt x="20" y="309"/>
                    <a:pt x="19" y="309"/>
                  </a:cubicBezTo>
                  <a:cubicBezTo>
                    <a:pt x="20" y="314"/>
                    <a:pt x="19" y="319"/>
                    <a:pt x="19" y="321"/>
                  </a:cubicBezTo>
                  <a:cubicBezTo>
                    <a:pt x="18" y="318"/>
                    <a:pt x="18" y="313"/>
                    <a:pt x="19" y="308"/>
                  </a:cubicBezTo>
                  <a:cubicBezTo>
                    <a:pt x="19" y="304"/>
                    <a:pt x="20" y="300"/>
                    <a:pt x="21" y="296"/>
                  </a:cubicBezTo>
                  <a:cubicBezTo>
                    <a:pt x="20" y="298"/>
                    <a:pt x="19" y="303"/>
                    <a:pt x="18" y="305"/>
                  </a:cubicBezTo>
                  <a:cubicBezTo>
                    <a:pt x="18" y="308"/>
                    <a:pt x="19" y="307"/>
                    <a:pt x="18" y="310"/>
                  </a:cubicBezTo>
                  <a:cubicBezTo>
                    <a:pt x="17" y="311"/>
                    <a:pt x="16" y="314"/>
                    <a:pt x="16" y="310"/>
                  </a:cubicBezTo>
                  <a:cubicBezTo>
                    <a:pt x="16" y="313"/>
                    <a:pt x="15" y="314"/>
                    <a:pt x="17" y="317"/>
                  </a:cubicBezTo>
                  <a:cubicBezTo>
                    <a:pt x="17" y="315"/>
                    <a:pt x="16" y="314"/>
                    <a:pt x="17" y="313"/>
                  </a:cubicBezTo>
                  <a:cubicBezTo>
                    <a:pt x="18" y="315"/>
                    <a:pt x="16" y="320"/>
                    <a:pt x="16" y="322"/>
                  </a:cubicBezTo>
                  <a:cubicBezTo>
                    <a:pt x="17" y="322"/>
                    <a:pt x="17" y="318"/>
                    <a:pt x="18" y="318"/>
                  </a:cubicBezTo>
                  <a:cubicBezTo>
                    <a:pt x="17" y="321"/>
                    <a:pt x="17" y="322"/>
                    <a:pt x="17" y="326"/>
                  </a:cubicBezTo>
                  <a:cubicBezTo>
                    <a:pt x="17" y="326"/>
                    <a:pt x="18" y="325"/>
                    <a:pt x="18" y="325"/>
                  </a:cubicBezTo>
                  <a:cubicBezTo>
                    <a:pt x="19" y="330"/>
                    <a:pt x="18" y="338"/>
                    <a:pt x="19" y="340"/>
                  </a:cubicBezTo>
                  <a:cubicBezTo>
                    <a:pt x="20" y="339"/>
                    <a:pt x="20" y="337"/>
                    <a:pt x="21" y="336"/>
                  </a:cubicBezTo>
                  <a:cubicBezTo>
                    <a:pt x="21" y="340"/>
                    <a:pt x="18" y="346"/>
                    <a:pt x="18" y="350"/>
                  </a:cubicBezTo>
                  <a:cubicBezTo>
                    <a:pt x="18" y="349"/>
                    <a:pt x="18" y="346"/>
                    <a:pt x="18" y="343"/>
                  </a:cubicBezTo>
                  <a:cubicBezTo>
                    <a:pt x="16" y="346"/>
                    <a:pt x="17" y="349"/>
                    <a:pt x="18" y="351"/>
                  </a:cubicBezTo>
                  <a:cubicBezTo>
                    <a:pt x="18" y="353"/>
                    <a:pt x="16" y="353"/>
                    <a:pt x="17" y="353"/>
                  </a:cubicBezTo>
                  <a:cubicBezTo>
                    <a:pt x="17" y="356"/>
                    <a:pt x="18" y="351"/>
                    <a:pt x="18" y="354"/>
                  </a:cubicBezTo>
                  <a:cubicBezTo>
                    <a:pt x="18" y="356"/>
                    <a:pt x="18" y="356"/>
                    <a:pt x="18" y="356"/>
                  </a:cubicBezTo>
                  <a:cubicBezTo>
                    <a:pt x="17" y="355"/>
                    <a:pt x="16" y="356"/>
                    <a:pt x="16" y="357"/>
                  </a:cubicBezTo>
                  <a:cubicBezTo>
                    <a:pt x="17" y="357"/>
                    <a:pt x="17" y="359"/>
                    <a:pt x="17" y="359"/>
                  </a:cubicBezTo>
                  <a:cubicBezTo>
                    <a:pt x="17" y="357"/>
                    <a:pt x="17" y="357"/>
                    <a:pt x="17" y="356"/>
                  </a:cubicBezTo>
                  <a:cubicBezTo>
                    <a:pt x="18" y="360"/>
                    <a:pt x="17" y="361"/>
                    <a:pt x="18" y="365"/>
                  </a:cubicBezTo>
                  <a:cubicBezTo>
                    <a:pt x="17" y="365"/>
                    <a:pt x="16" y="370"/>
                    <a:pt x="17" y="372"/>
                  </a:cubicBezTo>
                  <a:cubicBezTo>
                    <a:pt x="17" y="370"/>
                    <a:pt x="17" y="368"/>
                    <a:pt x="18" y="367"/>
                  </a:cubicBezTo>
                  <a:cubicBezTo>
                    <a:pt x="17" y="371"/>
                    <a:pt x="19" y="375"/>
                    <a:pt x="20" y="378"/>
                  </a:cubicBezTo>
                  <a:cubicBezTo>
                    <a:pt x="21" y="379"/>
                    <a:pt x="21" y="376"/>
                    <a:pt x="21" y="375"/>
                  </a:cubicBezTo>
                  <a:cubicBezTo>
                    <a:pt x="20" y="374"/>
                    <a:pt x="21" y="378"/>
                    <a:pt x="20" y="376"/>
                  </a:cubicBezTo>
                  <a:cubicBezTo>
                    <a:pt x="20" y="371"/>
                    <a:pt x="20" y="368"/>
                    <a:pt x="19" y="364"/>
                  </a:cubicBezTo>
                  <a:cubicBezTo>
                    <a:pt x="20" y="362"/>
                    <a:pt x="22" y="363"/>
                    <a:pt x="22" y="360"/>
                  </a:cubicBezTo>
                  <a:cubicBezTo>
                    <a:pt x="22" y="362"/>
                    <a:pt x="23" y="360"/>
                    <a:pt x="23" y="362"/>
                  </a:cubicBezTo>
                  <a:cubicBezTo>
                    <a:pt x="23" y="359"/>
                    <a:pt x="24" y="358"/>
                    <a:pt x="24" y="360"/>
                  </a:cubicBezTo>
                  <a:cubicBezTo>
                    <a:pt x="24" y="357"/>
                    <a:pt x="24" y="357"/>
                    <a:pt x="24" y="355"/>
                  </a:cubicBezTo>
                  <a:cubicBezTo>
                    <a:pt x="25" y="354"/>
                    <a:pt x="26" y="352"/>
                    <a:pt x="27" y="348"/>
                  </a:cubicBezTo>
                  <a:cubicBezTo>
                    <a:pt x="26" y="348"/>
                    <a:pt x="25" y="352"/>
                    <a:pt x="25" y="350"/>
                  </a:cubicBezTo>
                  <a:cubicBezTo>
                    <a:pt x="25" y="348"/>
                    <a:pt x="26" y="348"/>
                    <a:pt x="26" y="345"/>
                  </a:cubicBezTo>
                  <a:cubicBezTo>
                    <a:pt x="25" y="345"/>
                    <a:pt x="25" y="348"/>
                    <a:pt x="24" y="350"/>
                  </a:cubicBezTo>
                  <a:cubicBezTo>
                    <a:pt x="24" y="352"/>
                    <a:pt x="24" y="355"/>
                    <a:pt x="23" y="354"/>
                  </a:cubicBezTo>
                  <a:cubicBezTo>
                    <a:pt x="23" y="351"/>
                    <a:pt x="24" y="350"/>
                    <a:pt x="23" y="347"/>
                  </a:cubicBezTo>
                  <a:cubicBezTo>
                    <a:pt x="25" y="347"/>
                    <a:pt x="25" y="342"/>
                    <a:pt x="26" y="339"/>
                  </a:cubicBezTo>
                  <a:cubicBezTo>
                    <a:pt x="26" y="341"/>
                    <a:pt x="25" y="343"/>
                    <a:pt x="26" y="344"/>
                  </a:cubicBezTo>
                  <a:cubicBezTo>
                    <a:pt x="27" y="340"/>
                    <a:pt x="26" y="346"/>
                    <a:pt x="27" y="345"/>
                  </a:cubicBezTo>
                  <a:cubicBezTo>
                    <a:pt x="27" y="345"/>
                    <a:pt x="28" y="343"/>
                    <a:pt x="28" y="344"/>
                  </a:cubicBezTo>
                  <a:cubicBezTo>
                    <a:pt x="27" y="351"/>
                    <a:pt x="29" y="358"/>
                    <a:pt x="30" y="362"/>
                  </a:cubicBezTo>
                  <a:cubicBezTo>
                    <a:pt x="30" y="359"/>
                    <a:pt x="28" y="350"/>
                    <a:pt x="29" y="347"/>
                  </a:cubicBezTo>
                  <a:cubicBezTo>
                    <a:pt x="29" y="346"/>
                    <a:pt x="32" y="346"/>
                    <a:pt x="32" y="346"/>
                  </a:cubicBezTo>
                  <a:cubicBezTo>
                    <a:pt x="31" y="344"/>
                    <a:pt x="32" y="343"/>
                    <a:pt x="32" y="341"/>
                  </a:cubicBezTo>
                  <a:cubicBezTo>
                    <a:pt x="32" y="341"/>
                    <a:pt x="31" y="341"/>
                    <a:pt x="32" y="339"/>
                  </a:cubicBezTo>
                  <a:cubicBezTo>
                    <a:pt x="33" y="339"/>
                    <a:pt x="33" y="339"/>
                    <a:pt x="33" y="339"/>
                  </a:cubicBezTo>
                  <a:cubicBezTo>
                    <a:pt x="33" y="344"/>
                    <a:pt x="32" y="348"/>
                    <a:pt x="33" y="350"/>
                  </a:cubicBezTo>
                  <a:cubicBezTo>
                    <a:pt x="33" y="349"/>
                    <a:pt x="33" y="349"/>
                    <a:pt x="33" y="349"/>
                  </a:cubicBezTo>
                  <a:cubicBezTo>
                    <a:pt x="34" y="351"/>
                    <a:pt x="33" y="351"/>
                    <a:pt x="34" y="354"/>
                  </a:cubicBezTo>
                  <a:cubicBezTo>
                    <a:pt x="31" y="356"/>
                    <a:pt x="33" y="365"/>
                    <a:pt x="31" y="370"/>
                  </a:cubicBezTo>
                  <a:cubicBezTo>
                    <a:pt x="31" y="366"/>
                    <a:pt x="30" y="367"/>
                    <a:pt x="30" y="367"/>
                  </a:cubicBezTo>
                  <a:cubicBezTo>
                    <a:pt x="31" y="368"/>
                    <a:pt x="31" y="374"/>
                    <a:pt x="30" y="373"/>
                  </a:cubicBezTo>
                  <a:cubicBezTo>
                    <a:pt x="29" y="370"/>
                    <a:pt x="30" y="371"/>
                    <a:pt x="30" y="369"/>
                  </a:cubicBezTo>
                  <a:cubicBezTo>
                    <a:pt x="29" y="369"/>
                    <a:pt x="29" y="372"/>
                    <a:pt x="29" y="374"/>
                  </a:cubicBezTo>
                  <a:cubicBezTo>
                    <a:pt x="30" y="373"/>
                    <a:pt x="31" y="375"/>
                    <a:pt x="31" y="377"/>
                  </a:cubicBezTo>
                  <a:cubicBezTo>
                    <a:pt x="30" y="377"/>
                    <a:pt x="30" y="380"/>
                    <a:pt x="29" y="380"/>
                  </a:cubicBezTo>
                  <a:cubicBezTo>
                    <a:pt x="30" y="386"/>
                    <a:pt x="29" y="384"/>
                    <a:pt x="28" y="386"/>
                  </a:cubicBezTo>
                  <a:cubicBezTo>
                    <a:pt x="28" y="390"/>
                    <a:pt x="29" y="385"/>
                    <a:pt x="29" y="387"/>
                  </a:cubicBezTo>
                  <a:cubicBezTo>
                    <a:pt x="30" y="394"/>
                    <a:pt x="29" y="397"/>
                    <a:pt x="30" y="402"/>
                  </a:cubicBezTo>
                  <a:cubicBezTo>
                    <a:pt x="29" y="402"/>
                    <a:pt x="29" y="402"/>
                    <a:pt x="28" y="401"/>
                  </a:cubicBezTo>
                  <a:cubicBezTo>
                    <a:pt x="29" y="404"/>
                    <a:pt x="28" y="408"/>
                    <a:pt x="28" y="407"/>
                  </a:cubicBezTo>
                  <a:cubicBezTo>
                    <a:pt x="27" y="405"/>
                    <a:pt x="29" y="404"/>
                    <a:pt x="27" y="403"/>
                  </a:cubicBezTo>
                  <a:cubicBezTo>
                    <a:pt x="27" y="404"/>
                    <a:pt x="27" y="405"/>
                    <a:pt x="27" y="405"/>
                  </a:cubicBezTo>
                  <a:cubicBezTo>
                    <a:pt x="28" y="408"/>
                    <a:pt x="28" y="409"/>
                    <a:pt x="27" y="411"/>
                  </a:cubicBezTo>
                  <a:cubicBezTo>
                    <a:pt x="28" y="412"/>
                    <a:pt x="28" y="419"/>
                    <a:pt x="28" y="421"/>
                  </a:cubicBezTo>
                  <a:cubicBezTo>
                    <a:pt x="27" y="422"/>
                    <a:pt x="27" y="418"/>
                    <a:pt x="26" y="417"/>
                  </a:cubicBezTo>
                  <a:cubicBezTo>
                    <a:pt x="26" y="419"/>
                    <a:pt x="26" y="420"/>
                    <a:pt x="26" y="420"/>
                  </a:cubicBezTo>
                  <a:cubicBezTo>
                    <a:pt x="25" y="419"/>
                    <a:pt x="25" y="418"/>
                    <a:pt x="25" y="418"/>
                  </a:cubicBezTo>
                  <a:cubicBezTo>
                    <a:pt x="25" y="420"/>
                    <a:pt x="25" y="422"/>
                    <a:pt x="26" y="423"/>
                  </a:cubicBezTo>
                  <a:cubicBezTo>
                    <a:pt x="27" y="421"/>
                    <a:pt x="28" y="422"/>
                    <a:pt x="28" y="424"/>
                  </a:cubicBezTo>
                  <a:cubicBezTo>
                    <a:pt x="29" y="426"/>
                    <a:pt x="30" y="428"/>
                    <a:pt x="30" y="429"/>
                  </a:cubicBezTo>
                  <a:cubicBezTo>
                    <a:pt x="30" y="431"/>
                    <a:pt x="31" y="433"/>
                    <a:pt x="31" y="436"/>
                  </a:cubicBezTo>
                  <a:cubicBezTo>
                    <a:pt x="32" y="434"/>
                    <a:pt x="33" y="435"/>
                    <a:pt x="34" y="438"/>
                  </a:cubicBezTo>
                  <a:cubicBezTo>
                    <a:pt x="36" y="436"/>
                    <a:pt x="38" y="437"/>
                    <a:pt x="38" y="441"/>
                  </a:cubicBezTo>
                  <a:cubicBezTo>
                    <a:pt x="38" y="440"/>
                    <a:pt x="39" y="440"/>
                    <a:pt x="39" y="440"/>
                  </a:cubicBezTo>
                  <a:cubicBezTo>
                    <a:pt x="39" y="438"/>
                    <a:pt x="37" y="435"/>
                    <a:pt x="38" y="434"/>
                  </a:cubicBezTo>
                  <a:cubicBezTo>
                    <a:pt x="39" y="435"/>
                    <a:pt x="38" y="436"/>
                    <a:pt x="39" y="438"/>
                  </a:cubicBezTo>
                  <a:cubicBezTo>
                    <a:pt x="39" y="437"/>
                    <a:pt x="40" y="441"/>
                    <a:pt x="40" y="439"/>
                  </a:cubicBezTo>
                  <a:cubicBezTo>
                    <a:pt x="40" y="437"/>
                    <a:pt x="39" y="434"/>
                    <a:pt x="40" y="434"/>
                  </a:cubicBezTo>
                  <a:cubicBezTo>
                    <a:pt x="39" y="429"/>
                    <a:pt x="37" y="428"/>
                    <a:pt x="37" y="423"/>
                  </a:cubicBezTo>
                  <a:cubicBezTo>
                    <a:pt x="37" y="422"/>
                    <a:pt x="37" y="423"/>
                    <a:pt x="37" y="423"/>
                  </a:cubicBezTo>
                  <a:cubicBezTo>
                    <a:pt x="36" y="419"/>
                    <a:pt x="36" y="415"/>
                    <a:pt x="34" y="411"/>
                  </a:cubicBezTo>
                  <a:cubicBezTo>
                    <a:pt x="34" y="411"/>
                    <a:pt x="34" y="410"/>
                    <a:pt x="34" y="410"/>
                  </a:cubicBezTo>
                  <a:cubicBezTo>
                    <a:pt x="36" y="411"/>
                    <a:pt x="35" y="412"/>
                    <a:pt x="37" y="413"/>
                  </a:cubicBezTo>
                  <a:cubicBezTo>
                    <a:pt x="36" y="415"/>
                    <a:pt x="38" y="415"/>
                    <a:pt x="37" y="417"/>
                  </a:cubicBezTo>
                  <a:cubicBezTo>
                    <a:pt x="37" y="417"/>
                    <a:pt x="37" y="420"/>
                    <a:pt x="38" y="419"/>
                  </a:cubicBezTo>
                  <a:cubicBezTo>
                    <a:pt x="38" y="418"/>
                    <a:pt x="38" y="415"/>
                    <a:pt x="39" y="416"/>
                  </a:cubicBezTo>
                  <a:cubicBezTo>
                    <a:pt x="38" y="413"/>
                    <a:pt x="37" y="411"/>
                    <a:pt x="38" y="410"/>
                  </a:cubicBezTo>
                  <a:cubicBezTo>
                    <a:pt x="38" y="412"/>
                    <a:pt x="38" y="413"/>
                    <a:pt x="39" y="414"/>
                  </a:cubicBezTo>
                  <a:cubicBezTo>
                    <a:pt x="38" y="415"/>
                    <a:pt x="39" y="419"/>
                    <a:pt x="39" y="415"/>
                  </a:cubicBezTo>
                  <a:cubicBezTo>
                    <a:pt x="40" y="419"/>
                    <a:pt x="40" y="420"/>
                    <a:pt x="40" y="422"/>
                  </a:cubicBezTo>
                  <a:cubicBezTo>
                    <a:pt x="40" y="421"/>
                    <a:pt x="41" y="419"/>
                    <a:pt x="41" y="421"/>
                  </a:cubicBezTo>
                  <a:cubicBezTo>
                    <a:pt x="42" y="423"/>
                    <a:pt x="41" y="424"/>
                    <a:pt x="41" y="426"/>
                  </a:cubicBezTo>
                  <a:cubicBezTo>
                    <a:pt x="41" y="427"/>
                    <a:pt x="41" y="424"/>
                    <a:pt x="42" y="427"/>
                  </a:cubicBezTo>
                  <a:cubicBezTo>
                    <a:pt x="41" y="425"/>
                    <a:pt x="42" y="429"/>
                    <a:pt x="42" y="431"/>
                  </a:cubicBezTo>
                  <a:cubicBezTo>
                    <a:pt x="44" y="430"/>
                    <a:pt x="43" y="432"/>
                    <a:pt x="44" y="434"/>
                  </a:cubicBezTo>
                  <a:cubicBezTo>
                    <a:pt x="46" y="435"/>
                    <a:pt x="49" y="436"/>
                    <a:pt x="51" y="441"/>
                  </a:cubicBezTo>
                  <a:cubicBezTo>
                    <a:pt x="52" y="443"/>
                    <a:pt x="52" y="442"/>
                    <a:pt x="52" y="446"/>
                  </a:cubicBezTo>
                  <a:cubicBezTo>
                    <a:pt x="53" y="447"/>
                    <a:pt x="54" y="445"/>
                    <a:pt x="54" y="447"/>
                  </a:cubicBezTo>
                  <a:cubicBezTo>
                    <a:pt x="54" y="447"/>
                    <a:pt x="53" y="448"/>
                    <a:pt x="53" y="449"/>
                  </a:cubicBezTo>
                  <a:cubicBezTo>
                    <a:pt x="54" y="450"/>
                    <a:pt x="54" y="449"/>
                    <a:pt x="55" y="450"/>
                  </a:cubicBezTo>
                  <a:cubicBezTo>
                    <a:pt x="55" y="453"/>
                    <a:pt x="53" y="451"/>
                    <a:pt x="54" y="455"/>
                  </a:cubicBezTo>
                  <a:cubicBezTo>
                    <a:pt x="54" y="455"/>
                    <a:pt x="54" y="453"/>
                    <a:pt x="55" y="454"/>
                  </a:cubicBezTo>
                  <a:cubicBezTo>
                    <a:pt x="56" y="459"/>
                    <a:pt x="57" y="461"/>
                    <a:pt x="58" y="466"/>
                  </a:cubicBezTo>
                  <a:cubicBezTo>
                    <a:pt x="56" y="466"/>
                    <a:pt x="57" y="469"/>
                    <a:pt x="57" y="471"/>
                  </a:cubicBezTo>
                  <a:cubicBezTo>
                    <a:pt x="55" y="470"/>
                    <a:pt x="56" y="469"/>
                    <a:pt x="56" y="473"/>
                  </a:cubicBezTo>
                  <a:cubicBezTo>
                    <a:pt x="55" y="472"/>
                    <a:pt x="55" y="470"/>
                    <a:pt x="54" y="470"/>
                  </a:cubicBezTo>
                  <a:cubicBezTo>
                    <a:pt x="55" y="472"/>
                    <a:pt x="54" y="473"/>
                    <a:pt x="53" y="473"/>
                  </a:cubicBezTo>
                  <a:cubicBezTo>
                    <a:pt x="53" y="472"/>
                    <a:pt x="53" y="470"/>
                    <a:pt x="52" y="470"/>
                  </a:cubicBezTo>
                  <a:cubicBezTo>
                    <a:pt x="54" y="474"/>
                    <a:pt x="50" y="472"/>
                    <a:pt x="52" y="476"/>
                  </a:cubicBezTo>
                  <a:cubicBezTo>
                    <a:pt x="52" y="474"/>
                    <a:pt x="55" y="476"/>
                    <a:pt x="57" y="478"/>
                  </a:cubicBezTo>
                  <a:cubicBezTo>
                    <a:pt x="56" y="477"/>
                    <a:pt x="56" y="476"/>
                    <a:pt x="56" y="476"/>
                  </a:cubicBezTo>
                  <a:cubicBezTo>
                    <a:pt x="58" y="481"/>
                    <a:pt x="60" y="479"/>
                    <a:pt x="62" y="485"/>
                  </a:cubicBezTo>
                  <a:cubicBezTo>
                    <a:pt x="62" y="486"/>
                    <a:pt x="61" y="486"/>
                    <a:pt x="62" y="487"/>
                  </a:cubicBezTo>
                  <a:cubicBezTo>
                    <a:pt x="64" y="488"/>
                    <a:pt x="66" y="490"/>
                    <a:pt x="68" y="493"/>
                  </a:cubicBezTo>
                  <a:cubicBezTo>
                    <a:pt x="68" y="495"/>
                    <a:pt x="68" y="496"/>
                    <a:pt x="68" y="498"/>
                  </a:cubicBezTo>
                  <a:cubicBezTo>
                    <a:pt x="68" y="497"/>
                    <a:pt x="67" y="497"/>
                    <a:pt x="67" y="496"/>
                  </a:cubicBezTo>
                  <a:cubicBezTo>
                    <a:pt x="69" y="500"/>
                    <a:pt x="68" y="502"/>
                    <a:pt x="66" y="500"/>
                  </a:cubicBezTo>
                  <a:cubicBezTo>
                    <a:pt x="68" y="504"/>
                    <a:pt x="69" y="504"/>
                    <a:pt x="70" y="507"/>
                  </a:cubicBezTo>
                  <a:cubicBezTo>
                    <a:pt x="69" y="507"/>
                    <a:pt x="71" y="509"/>
                    <a:pt x="70" y="510"/>
                  </a:cubicBezTo>
                  <a:cubicBezTo>
                    <a:pt x="69" y="509"/>
                    <a:pt x="67" y="504"/>
                    <a:pt x="66" y="503"/>
                  </a:cubicBezTo>
                  <a:cubicBezTo>
                    <a:pt x="66" y="507"/>
                    <a:pt x="61" y="494"/>
                    <a:pt x="60" y="493"/>
                  </a:cubicBezTo>
                  <a:cubicBezTo>
                    <a:pt x="58" y="495"/>
                    <a:pt x="62" y="498"/>
                    <a:pt x="64" y="502"/>
                  </a:cubicBezTo>
                  <a:cubicBezTo>
                    <a:pt x="64" y="504"/>
                    <a:pt x="64" y="506"/>
                    <a:pt x="63" y="505"/>
                  </a:cubicBezTo>
                  <a:cubicBezTo>
                    <a:pt x="65" y="509"/>
                    <a:pt x="68" y="512"/>
                    <a:pt x="69" y="517"/>
                  </a:cubicBezTo>
                  <a:cubicBezTo>
                    <a:pt x="70" y="519"/>
                    <a:pt x="69" y="515"/>
                    <a:pt x="70" y="517"/>
                  </a:cubicBezTo>
                  <a:cubicBezTo>
                    <a:pt x="70" y="518"/>
                    <a:pt x="71" y="519"/>
                    <a:pt x="71" y="520"/>
                  </a:cubicBezTo>
                  <a:cubicBezTo>
                    <a:pt x="70" y="518"/>
                    <a:pt x="70" y="518"/>
                    <a:pt x="69" y="518"/>
                  </a:cubicBezTo>
                  <a:cubicBezTo>
                    <a:pt x="70" y="520"/>
                    <a:pt x="71" y="522"/>
                    <a:pt x="71" y="524"/>
                  </a:cubicBezTo>
                  <a:cubicBezTo>
                    <a:pt x="71" y="523"/>
                    <a:pt x="73" y="527"/>
                    <a:pt x="73" y="528"/>
                  </a:cubicBezTo>
                  <a:cubicBezTo>
                    <a:pt x="72" y="527"/>
                    <a:pt x="72" y="527"/>
                    <a:pt x="72" y="526"/>
                  </a:cubicBezTo>
                  <a:cubicBezTo>
                    <a:pt x="69" y="522"/>
                    <a:pt x="68" y="519"/>
                    <a:pt x="66" y="519"/>
                  </a:cubicBezTo>
                  <a:cubicBezTo>
                    <a:pt x="66" y="521"/>
                    <a:pt x="66" y="523"/>
                    <a:pt x="67" y="525"/>
                  </a:cubicBezTo>
                  <a:cubicBezTo>
                    <a:pt x="67" y="527"/>
                    <a:pt x="67" y="529"/>
                    <a:pt x="68" y="532"/>
                  </a:cubicBezTo>
                  <a:cubicBezTo>
                    <a:pt x="66" y="528"/>
                    <a:pt x="66" y="527"/>
                    <a:pt x="66" y="526"/>
                  </a:cubicBezTo>
                  <a:cubicBezTo>
                    <a:pt x="65" y="526"/>
                    <a:pt x="65" y="522"/>
                    <a:pt x="64" y="523"/>
                  </a:cubicBezTo>
                  <a:cubicBezTo>
                    <a:pt x="64" y="525"/>
                    <a:pt x="66" y="528"/>
                    <a:pt x="65" y="530"/>
                  </a:cubicBezTo>
                  <a:cubicBezTo>
                    <a:pt x="65" y="531"/>
                    <a:pt x="64" y="528"/>
                    <a:pt x="63" y="528"/>
                  </a:cubicBezTo>
                  <a:cubicBezTo>
                    <a:pt x="64" y="532"/>
                    <a:pt x="66" y="537"/>
                    <a:pt x="64" y="537"/>
                  </a:cubicBezTo>
                  <a:cubicBezTo>
                    <a:pt x="65" y="540"/>
                    <a:pt x="66" y="538"/>
                    <a:pt x="67" y="540"/>
                  </a:cubicBezTo>
                  <a:cubicBezTo>
                    <a:pt x="67" y="542"/>
                    <a:pt x="64" y="540"/>
                    <a:pt x="65" y="542"/>
                  </a:cubicBezTo>
                  <a:cubicBezTo>
                    <a:pt x="66" y="543"/>
                    <a:pt x="67" y="543"/>
                    <a:pt x="69" y="545"/>
                  </a:cubicBezTo>
                  <a:cubicBezTo>
                    <a:pt x="68" y="545"/>
                    <a:pt x="69" y="546"/>
                    <a:pt x="69" y="547"/>
                  </a:cubicBezTo>
                  <a:cubicBezTo>
                    <a:pt x="68" y="547"/>
                    <a:pt x="66" y="542"/>
                    <a:pt x="66" y="544"/>
                  </a:cubicBezTo>
                  <a:cubicBezTo>
                    <a:pt x="67" y="546"/>
                    <a:pt x="67" y="547"/>
                    <a:pt x="68" y="550"/>
                  </a:cubicBezTo>
                  <a:cubicBezTo>
                    <a:pt x="69" y="548"/>
                    <a:pt x="68" y="546"/>
                    <a:pt x="70" y="549"/>
                  </a:cubicBezTo>
                  <a:cubicBezTo>
                    <a:pt x="71" y="551"/>
                    <a:pt x="71" y="552"/>
                    <a:pt x="71" y="554"/>
                  </a:cubicBezTo>
                  <a:cubicBezTo>
                    <a:pt x="71" y="551"/>
                    <a:pt x="73" y="550"/>
                    <a:pt x="75" y="551"/>
                  </a:cubicBezTo>
                  <a:cubicBezTo>
                    <a:pt x="74" y="549"/>
                    <a:pt x="75" y="549"/>
                    <a:pt x="75" y="548"/>
                  </a:cubicBezTo>
                  <a:cubicBezTo>
                    <a:pt x="76" y="550"/>
                    <a:pt x="78" y="553"/>
                    <a:pt x="78" y="552"/>
                  </a:cubicBezTo>
                  <a:cubicBezTo>
                    <a:pt x="76" y="549"/>
                    <a:pt x="77" y="550"/>
                    <a:pt x="76" y="547"/>
                  </a:cubicBezTo>
                  <a:cubicBezTo>
                    <a:pt x="75" y="549"/>
                    <a:pt x="71" y="545"/>
                    <a:pt x="70" y="542"/>
                  </a:cubicBezTo>
                  <a:cubicBezTo>
                    <a:pt x="71" y="543"/>
                    <a:pt x="72" y="543"/>
                    <a:pt x="72" y="542"/>
                  </a:cubicBezTo>
                  <a:cubicBezTo>
                    <a:pt x="71" y="539"/>
                    <a:pt x="69" y="540"/>
                    <a:pt x="70" y="538"/>
                  </a:cubicBezTo>
                  <a:cubicBezTo>
                    <a:pt x="72" y="542"/>
                    <a:pt x="70" y="537"/>
                    <a:pt x="70" y="536"/>
                  </a:cubicBezTo>
                  <a:cubicBezTo>
                    <a:pt x="72" y="535"/>
                    <a:pt x="72" y="535"/>
                    <a:pt x="72" y="535"/>
                  </a:cubicBezTo>
                  <a:cubicBezTo>
                    <a:pt x="73" y="538"/>
                    <a:pt x="76" y="541"/>
                    <a:pt x="77" y="543"/>
                  </a:cubicBezTo>
                  <a:cubicBezTo>
                    <a:pt x="76" y="544"/>
                    <a:pt x="74" y="539"/>
                    <a:pt x="74" y="540"/>
                  </a:cubicBezTo>
                  <a:cubicBezTo>
                    <a:pt x="75" y="543"/>
                    <a:pt x="76" y="545"/>
                    <a:pt x="77" y="548"/>
                  </a:cubicBezTo>
                  <a:cubicBezTo>
                    <a:pt x="78" y="548"/>
                    <a:pt x="79" y="549"/>
                    <a:pt x="79" y="549"/>
                  </a:cubicBezTo>
                  <a:cubicBezTo>
                    <a:pt x="79" y="548"/>
                    <a:pt x="78" y="546"/>
                    <a:pt x="79" y="546"/>
                  </a:cubicBezTo>
                  <a:cubicBezTo>
                    <a:pt x="79" y="547"/>
                    <a:pt x="79" y="547"/>
                    <a:pt x="80" y="549"/>
                  </a:cubicBezTo>
                  <a:cubicBezTo>
                    <a:pt x="80" y="548"/>
                    <a:pt x="80" y="548"/>
                    <a:pt x="80" y="548"/>
                  </a:cubicBezTo>
                  <a:cubicBezTo>
                    <a:pt x="80" y="548"/>
                    <a:pt x="81" y="548"/>
                    <a:pt x="80" y="547"/>
                  </a:cubicBezTo>
                  <a:cubicBezTo>
                    <a:pt x="79" y="545"/>
                    <a:pt x="77" y="543"/>
                    <a:pt x="76" y="541"/>
                  </a:cubicBezTo>
                  <a:cubicBezTo>
                    <a:pt x="75" y="539"/>
                    <a:pt x="75" y="537"/>
                    <a:pt x="75" y="536"/>
                  </a:cubicBezTo>
                  <a:cubicBezTo>
                    <a:pt x="76" y="540"/>
                    <a:pt x="76" y="538"/>
                    <a:pt x="79" y="543"/>
                  </a:cubicBezTo>
                  <a:cubicBezTo>
                    <a:pt x="78" y="543"/>
                    <a:pt x="78" y="543"/>
                    <a:pt x="78" y="543"/>
                  </a:cubicBezTo>
                  <a:cubicBezTo>
                    <a:pt x="80" y="545"/>
                    <a:pt x="80" y="545"/>
                    <a:pt x="81" y="548"/>
                  </a:cubicBezTo>
                  <a:cubicBezTo>
                    <a:pt x="81" y="545"/>
                    <a:pt x="79" y="544"/>
                    <a:pt x="81" y="543"/>
                  </a:cubicBezTo>
                  <a:cubicBezTo>
                    <a:pt x="80" y="542"/>
                    <a:pt x="78" y="540"/>
                    <a:pt x="77" y="539"/>
                  </a:cubicBezTo>
                  <a:cubicBezTo>
                    <a:pt x="76" y="537"/>
                    <a:pt x="75" y="535"/>
                    <a:pt x="74" y="533"/>
                  </a:cubicBezTo>
                  <a:cubicBezTo>
                    <a:pt x="76" y="537"/>
                    <a:pt x="77" y="533"/>
                    <a:pt x="77" y="533"/>
                  </a:cubicBezTo>
                  <a:cubicBezTo>
                    <a:pt x="75" y="530"/>
                    <a:pt x="74" y="533"/>
                    <a:pt x="73" y="528"/>
                  </a:cubicBezTo>
                  <a:cubicBezTo>
                    <a:pt x="74" y="530"/>
                    <a:pt x="75" y="530"/>
                    <a:pt x="75" y="529"/>
                  </a:cubicBezTo>
                  <a:cubicBezTo>
                    <a:pt x="74" y="527"/>
                    <a:pt x="74" y="526"/>
                    <a:pt x="74" y="525"/>
                  </a:cubicBezTo>
                  <a:cubicBezTo>
                    <a:pt x="75" y="527"/>
                    <a:pt x="76" y="527"/>
                    <a:pt x="77" y="528"/>
                  </a:cubicBezTo>
                  <a:cubicBezTo>
                    <a:pt x="76" y="525"/>
                    <a:pt x="79" y="531"/>
                    <a:pt x="78" y="528"/>
                  </a:cubicBezTo>
                  <a:cubicBezTo>
                    <a:pt x="77" y="526"/>
                    <a:pt x="76" y="525"/>
                    <a:pt x="75" y="524"/>
                  </a:cubicBezTo>
                  <a:cubicBezTo>
                    <a:pt x="76" y="523"/>
                    <a:pt x="74" y="517"/>
                    <a:pt x="76" y="520"/>
                  </a:cubicBezTo>
                  <a:cubicBezTo>
                    <a:pt x="77" y="522"/>
                    <a:pt x="78" y="523"/>
                    <a:pt x="79" y="526"/>
                  </a:cubicBezTo>
                  <a:cubicBezTo>
                    <a:pt x="80" y="526"/>
                    <a:pt x="79" y="524"/>
                    <a:pt x="80" y="523"/>
                  </a:cubicBezTo>
                  <a:cubicBezTo>
                    <a:pt x="81" y="525"/>
                    <a:pt x="83" y="528"/>
                    <a:pt x="84" y="529"/>
                  </a:cubicBezTo>
                  <a:cubicBezTo>
                    <a:pt x="84" y="528"/>
                    <a:pt x="85" y="526"/>
                    <a:pt x="85" y="527"/>
                  </a:cubicBezTo>
                  <a:cubicBezTo>
                    <a:pt x="85" y="530"/>
                    <a:pt x="89" y="534"/>
                    <a:pt x="90" y="536"/>
                  </a:cubicBezTo>
                  <a:cubicBezTo>
                    <a:pt x="88" y="534"/>
                    <a:pt x="90" y="534"/>
                    <a:pt x="91" y="535"/>
                  </a:cubicBezTo>
                  <a:cubicBezTo>
                    <a:pt x="90" y="533"/>
                    <a:pt x="88" y="531"/>
                    <a:pt x="89" y="531"/>
                  </a:cubicBezTo>
                  <a:cubicBezTo>
                    <a:pt x="90" y="534"/>
                    <a:pt x="93" y="537"/>
                    <a:pt x="94" y="539"/>
                  </a:cubicBezTo>
                  <a:cubicBezTo>
                    <a:pt x="94" y="540"/>
                    <a:pt x="94" y="541"/>
                    <a:pt x="93" y="542"/>
                  </a:cubicBezTo>
                  <a:cubicBezTo>
                    <a:pt x="94" y="543"/>
                    <a:pt x="95" y="544"/>
                    <a:pt x="96" y="544"/>
                  </a:cubicBezTo>
                  <a:cubicBezTo>
                    <a:pt x="94" y="541"/>
                    <a:pt x="97" y="543"/>
                    <a:pt x="97" y="542"/>
                  </a:cubicBezTo>
                  <a:cubicBezTo>
                    <a:pt x="99" y="544"/>
                    <a:pt x="99" y="543"/>
                    <a:pt x="101" y="545"/>
                  </a:cubicBezTo>
                  <a:cubicBezTo>
                    <a:pt x="100" y="546"/>
                    <a:pt x="100" y="549"/>
                    <a:pt x="98" y="547"/>
                  </a:cubicBezTo>
                  <a:cubicBezTo>
                    <a:pt x="100" y="550"/>
                    <a:pt x="100" y="551"/>
                    <a:pt x="102" y="553"/>
                  </a:cubicBezTo>
                  <a:cubicBezTo>
                    <a:pt x="101" y="554"/>
                    <a:pt x="102" y="557"/>
                    <a:pt x="103" y="561"/>
                  </a:cubicBezTo>
                  <a:cubicBezTo>
                    <a:pt x="105" y="561"/>
                    <a:pt x="103" y="559"/>
                    <a:pt x="105" y="561"/>
                  </a:cubicBezTo>
                  <a:cubicBezTo>
                    <a:pt x="105" y="562"/>
                    <a:pt x="107" y="564"/>
                    <a:pt x="106" y="565"/>
                  </a:cubicBezTo>
                  <a:cubicBezTo>
                    <a:pt x="104" y="563"/>
                    <a:pt x="105" y="561"/>
                    <a:pt x="104" y="562"/>
                  </a:cubicBezTo>
                  <a:cubicBezTo>
                    <a:pt x="107" y="566"/>
                    <a:pt x="107" y="568"/>
                    <a:pt x="108" y="571"/>
                  </a:cubicBezTo>
                  <a:cubicBezTo>
                    <a:pt x="106" y="569"/>
                    <a:pt x="101" y="566"/>
                    <a:pt x="101" y="562"/>
                  </a:cubicBezTo>
                  <a:cubicBezTo>
                    <a:pt x="101" y="562"/>
                    <a:pt x="102" y="564"/>
                    <a:pt x="103" y="563"/>
                  </a:cubicBezTo>
                  <a:cubicBezTo>
                    <a:pt x="101" y="560"/>
                    <a:pt x="100" y="560"/>
                    <a:pt x="99" y="557"/>
                  </a:cubicBezTo>
                  <a:cubicBezTo>
                    <a:pt x="98" y="557"/>
                    <a:pt x="98" y="556"/>
                    <a:pt x="97" y="557"/>
                  </a:cubicBezTo>
                  <a:cubicBezTo>
                    <a:pt x="98" y="558"/>
                    <a:pt x="99" y="559"/>
                    <a:pt x="99" y="559"/>
                  </a:cubicBezTo>
                  <a:cubicBezTo>
                    <a:pt x="98" y="561"/>
                    <a:pt x="96" y="558"/>
                    <a:pt x="94" y="555"/>
                  </a:cubicBezTo>
                  <a:cubicBezTo>
                    <a:pt x="96" y="559"/>
                    <a:pt x="94" y="561"/>
                    <a:pt x="92" y="561"/>
                  </a:cubicBezTo>
                  <a:cubicBezTo>
                    <a:pt x="93" y="563"/>
                    <a:pt x="94" y="565"/>
                    <a:pt x="96" y="567"/>
                  </a:cubicBezTo>
                  <a:cubicBezTo>
                    <a:pt x="93" y="565"/>
                    <a:pt x="97" y="570"/>
                    <a:pt x="97" y="571"/>
                  </a:cubicBezTo>
                  <a:cubicBezTo>
                    <a:pt x="95" y="569"/>
                    <a:pt x="96" y="570"/>
                    <a:pt x="97" y="572"/>
                  </a:cubicBezTo>
                  <a:cubicBezTo>
                    <a:pt x="96" y="573"/>
                    <a:pt x="94" y="570"/>
                    <a:pt x="94" y="570"/>
                  </a:cubicBezTo>
                  <a:cubicBezTo>
                    <a:pt x="94" y="572"/>
                    <a:pt x="96" y="574"/>
                    <a:pt x="96" y="575"/>
                  </a:cubicBezTo>
                  <a:cubicBezTo>
                    <a:pt x="97" y="574"/>
                    <a:pt x="97" y="574"/>
                    <a:pt x="99" y="574"/>
                  </a:cubicBezTo>
                  <a:cubicBezTo>
                    <a:pt x="97" y="571"/>
                    <a:pt x="99" y="571"/>
                    <a:pt x="97" y="569"/>
                  </a:cubicBezTo>
                  <a:cubicBezTo>
                    <a:pt x="98" y="568"/>
                    <a:pt x="99" y="572"/>
                    <a:pt x="100" y="571"/>
                  </a:cubicBezTo>
                  <a:cubicBezTo>
                    <a:pt x="99" y="570"/>
                    <a:pt x="99" y="569"/>
                    <a:pt x="98" y="568"/>
                  </a:cubicBezTo>
                  <a:cubicBezTo>
                    <a:pt x="98" y="568"/>
                    <a:pt x="98" y="569"/>
                    <a:pt x="97" y="568"/>
                  </a:cubicBezTo>
                  <a:cubicBezTo>
                    <a:pt x="96" y="566"/>
                    <a:pt x="96" y="564"/>
                    <a:pt x="96" y="562"/>
                  </a:cubicBezTo>
                  <a:cubicBezTo>
                    <a:pt x="100" y="567"/>
                    <a:pt x="97" y="567"/>
                    <a:pt x="101" y="571"/>
                  </a:cubicBezTo>
                  <a:cubicBezTo>
                    <a:pt x="100" y="571"/>
                    <a:pt x="101" y="572"/>
                    <a:pt x="100" y="573"/>
                  </a:cubicBezTo>
                  <a:cubicBezTo>
                    <a:pt x="102" y="576"/>
                    <a:pt x="102" y="573"/>
                    <a:pt x="104" y="576"/>
                  </a:cubicBezTo>
                  <a:cubicBezTo>
                    <a:pt x="105" y="578"/>
                    <a:pt x="103" y="577"/>
                    <a:pt x="104" y="578"/>
                  </a:cubicBezTo>
                  <a:cubicBezTo>
                    <a:pt x="106" y="579"/>
                    <a:pt x="104" y="577"/>
                    <a:pt x="105" y="578"/>
                  </a:cubicBezTo>
                  <a:cubicBezTo>
                    <a:pt x="104" y="576"/>
                    <a:pt x="103" y="575"/>
                    <a:pt x="104" y="574"/>
                  </a:cubicBezTo>
                  <a:cubicBezTo>
                    <a:pt x="107" y="577"/>
                    <a:pt x="107" y="581"/>
                    <a:pt x="110" y="582"/>
                  </a:cubicBezTo>
                  <a:cubicBezTo>
                    <a:pt x="109" y="581"/>
                    <a:pt x="108" y="580"/>
                    <a:pt x="107" y="579"/>
                  </a:cubicBezTo>
                  <a:cubicBezTo>
                    <a:pt x="108" y="578"/>
                    <a:pt x="107" y="576"/>
                    <a:pt x="108" y="578"/>
                  </a:cubicBezTo>
                  <a:cubicBezTo>
                    <a:pt x="109" y="580"/>
                    <a:pt x="111" y="580"/>
                    <a:pt x="112" y="581"/>
                  </a:cubicBezTo>
                  <a:cubicBezTo>
                    <a:pt x="111" y="579"/>
                    <a:pt x="111" y="579"/>
                    <a:pt x="110" y="576"/>
                  </a:cubicBezTo>
                  <a:cubicBezTo>
                    <a:pt x="112" y="578"/>
                    <a:pt x="111" y="575"/>
                    <a:pt x="112" y="576"/>
                  </a:cubicBezTo>
                  <a:cubicBezTo>
                    <a:pt x="113" y="578"/>
                    <a:pt x="111" y="579"/>
                    <a:pt x="113" y="580"/>
                  </a:cubicBezTo>
                  <a:cubicBezTo>
                    <a:pt x="112" y="578"/>
                    <a:pt x="114" y="579"/>
                    <a:pt x="114" y="577"/>
                  </a:cubicBezTo>
                  <a:cubicBezTo>
                    <a:pt x="112" y="575"/>
                    <a:pt x="111" y="575"/>
                    <a:pt x="111" y="574"/>
                  </a:cubicBezTo>
                  <a:cubicBezTo>
                    <a:pt x="112" y="574"/>
                    <a:pt x="113" y="576"/>
                    <a:pt x="114" y="577"/>
                  </a:cubicBezTo>
                  <a:cubicBezTo>
                    <a:pt x="115" y="578"/>
                    <a:pt x="116" y="580"/>
                    <a:pt x="116" y="580"/>
                  </a:cubicBezTo>
                  <a:cubicBezTo>
                    <a:pt x="115" y="578"/>
                    <a:pt x="115" y="577"/>
                    <a:pt x="115" y="576"/>
                  </a:cubicBezTo>
                  <a:cubicBezTo>
                    <a:pt x="117" y="578"/>
                    <a:pt x="118" y="578"/>
                    <a:pt x="121" y="581"/>
                  </a:cubicBezTo>
                  <a:cubicBezTo>
                    <a:pt x="118" y="580"/>
                    <a:pt x="123" y="584"/>
                    <a:pt x="123" y="585"/>
                  </a:cubicBezTo>
                  <a:cubicBezTo>
                    <a:pt x="122" y="586"/>
                    <a:pt x="121" y="583"/>
                    <a:pt x="118" y="580"/>
                  </a:cubicBezTo>
                  <a:cubicBezTo>
                    <a:pt x="119" y="582"/>
                    <a:pt x="119" y="582"/>
                    <a:pt x="117" y="582"/>
                  </a:cubicBezTo>
                  <a:cubicBezTo>
                    <a:pt x="120" y="584"/>
                    <a:pt x="120" y="586"/>
                    <a:pt x="119" y="586"/>
                  </a:cubicBezTo>
                  <a:cubicBezTo>
                    <a:pt x="122" y="588"/>
                    <a:pt x="123" y="592"/>
                    <a:pt x="128" y="597"/>
                  </a:cubicBezTo>
                  <a:cubicBezTo>
                    <a:pt x="129" y="595"/>
                    <a:pt x="130" y="599"/>
                    <a:pt x="131" y="599"/>
                  </a:cubicBezTo>
                  <a:cubicBezTo>
                    <a:pt x="131" y="599"/>
                    <a:pt x="130" y="596"/>
                    <a:pt x="132" y="598"/>
                  </a:cubicBezTo>
                  <a:cubicBezTo>
                    <a:pt x="133" y="599"/>
                    <a:pt x="133" y="599"/>
                    <a:pt x="133" y="600"/>
                  </a:cubicBezTo>
                  <a:cubicBezTo>
                    <a:pt x="134" y="599"/>
                    <a:pt x="136" y="601"/>
                    <a:pt x="137" y="600"/>
                  </a:cubicBezTo>
                  <a:cubicBezTo>
                    <a:pt x="137" y="600"/>
                    <a:pt x="136" y="599"/>
                    <a:pt x="136" y="599"/>
                  </a:cubicBezTo>
                  <a:cubicBezTo>
                    <a:pt x="138" y="601"/>
                    <a:pt x="140" y="604"/>
                    <a:pt x="142" y="605"/>
                  </a:cubicBezTo>
                  <a:cubicBezTo>
                    <a:pt x="139" y="605"/>
                    <a:pt x="139" y="609"/>
                    <a:pt x="141" y="612"/>
                  </a:cubicBezTo>
                  <a:cubicBezTo>
                    <a:pt x="140" y="611"/>
                    <a:pt x="135" y="608"/>
                    <a:pt x="136" y="610"/>
                  </a:cubicBezTo>
                  <a:cubicBezTo>
                    <a:pt x="137" y="611"/>
                    <a:pt x="138" y="611"/>
                    <a:pt x="140" y="613"/>
                  </a:cubicBezTo>
                  <a:cubicBezTo>
                    <a:pt x="139" y="613"/>
                    <a:pt x="137" y="612"/>
                    <a:pt x="139" y="614"/>
                  </a:cubicBezTo>
                  <a:cubicBezTo>
                    <a:pt x="142" y="616"/>
                    <a:pt x="141" y="613"/>
                    <a:pt x="143" y="614"/>
                  </a:cubicBezTo>
                  <a:cubicBezTo>
                    <a:pt x="143" y="613"/>
                    <a:pt x="142" y="612"/>
                    <a:pt x="142" y="611"/>
                  </a:cubicBezTo>
                  <a:cubicBezTo>
                    <a:pt x="144" y="613"/>
                    <a:pt x="145" y="613"/>
                    <a:pt x="146" y="615"/>
                  </a:cubicBezTo>
                  <a:cubicBezTo>
                    <a:pt x="149" y="614"/>
                    <a:pt x="150" y="612"/>
                    <a:pt x="154" y="613"/>
                  </a:cubicBezTo>
                  <a:cubicBezTo>
                    <a:pt x="152" y="611"/>
                    <a:pt x="151" y="613"/>
                    <a:pt x="150" y="611"/>
                  </a:cubicBezTo>
                  <a:cubicBezTo>
                    <a:pt x="150" y="610"/>
                    <a:pt x="152" y="612"/>
                    <a:pt x="152" y="611"/>
                  </a:cubicBezTo>
                  <a:cubicBezTo>
                    <a:pt x="152" y="610"/>
                    <a:pt x="150" y="609"/>
                    <a:pt x="151" y="609"/>
                  </a:cubicBezTo>
                  <a:cubicBezTo>
                    <a:pt x="152" y="609"/>
                    <a:pt x="153" y="610"/>
                    <a:pt x="153" y="610"/>
                  </a:cubicBezTo>
                  <a:cubicBezTo>
                    <a:pt x="153" y="609"/>
                    <a:pt x="152" y="607"/>
                    <a:pt x="152" y="606"/>
                  </a:cubicBezTo>
                  <a:cubicBezTo>
                    <a:pt x="156" y="610"/>
                    <a:pt x="157" y="608"/>
                    <a:pt x="154" y="604"/>
                  </a:cubicBezTo>
                  <a:cubicBezTo>
                    <a:pt x="155" y="604"/>
                    <a:pt x="157" y="605"/>
                    <a:pt x="160" y="606"/>
                  </a:cubicBezTo>
                  <a:cubicBezTo>
                    <a:pt x="161" y="609"/>
                    <a:pt x="159" y="607"/>
                    <a:pt x="158" y="609"/>
                  </a:cubicBezTo>
                  <a:cubicBezTo>
                    <a:pt x="162" y="613"/>
                    <a:pt x="163" y="608"/>
                    <a:pt x="161" y="607"/>
                  </a:cubicBezTo>
                  <a:cubicBezTo>
                    <a:pt x="162" y="607"/>
                    <a:pt x="163" y="608"/>
                    <a:pt x="164" y="610"/>
                  </a:cubicBezTo>
                  <a:cubicBezTo>
                    <a:pt x="164" y="609"/>
                    <a:pt x="167" y="611"/>
                    <a:pt x="167" y="611"/>
                  </a:cubicBezTo>
                  <a:cubicBezTo>
                    <a:pt x="166" y="609"/>
                    <a:pt x="165" y="608"/>
                    <a:pt x="165" y="608"/>
                  </a:cubicBezTo>
                  <a:cubicBezTo>
                    <a:pt x="166" y="608"/>
                    <a:pt x="167" y="610"/>
                    <a:pt x="168" y="610"/>
                  </a:cubicBezTo>
                  <a:cubicBezTo>
                    <a:pt x="168" y="607"/>
                    <a:pt x="169" y="608"/>
                    <a:pt x="171" y="606"/>
                  </a:cubicBezTo>
                  <a:cubicBezTo>
                    <a:pt x="170" y="604"/>
                    <a:pt x="168" y="603"/>
                    <a:pt x="168" y="602"/>
                  </a:cubicBezTo>
                  <a:cubicBezTo>
                    <a:pt x="169" y="602"/>
                    <a:pt x="170" y="602"/>
                    <a:pt x="170" y="600"/>
                  </a:cubicBezTo>
                  <a:cubicBezTo>
                    <a:pt x="171" y="601"/>
                    <a:pt x="171" y="602"/>
                    <a:pt x="172" y="602"/>
                  </a:cubicBezTo>
                  <a:cubicBezTo>
                    <a:pt x="173" y="602"/>
                    <a:pt x="171" y="600"/>
                    <a:pt x="172" y="599"/>
                  </a:cubicBezTo>
                  <a:cubicBezTo>
                    <a:pt x="174" y="601"/>
                    <a:pt x="176" y="603"/>
                    <a:pt x="176" y="604"/>
                  </a:cubicBezTo>
                  <a:cubicBezTo>
                    <a:pt x="177" y="603"/>
                    <a:pt x="177" y="604"/>
                    <a:pt x="178" y="603"/>
                  </a:cubicBezTo>
                  <a:cubicBezTo>
                    <a:pt x="176" y="601"/>
                    <a:pt x="174" y="601"/>
                    <a:pt x="174" y="600"/>
                  </a:cubicBezTo>
                  <a:cubicBezTo>
                    <a:pt x="174" y="599"/>
                    <a:pt x="176" y="601"/>
                    <a:pt x="177" y="602"/>
                  </a:cubicBezTo>
                  <a:cubicBezTo>
                    <a:pt x="178" y="601"/>
                    <a:pt x="181" y="603"/>
                    <a:pt x="182" y="603"/>
                  </a:cubicBezTo>
                  <a:cubicBezTo>
                    <a:pt x="184" y="603"/>
                    <a:pt x="185" y="603"/>
                    <a:pt x="182" y="600"/>
                  </a:cubicBezTo>
                  <a:cubicBezTo>
                    <a:pt x="183" y="600"/>
                    <a:pt x="184" y="600"/>
                    <a:pt x="185" y="601"/>
                  </a:cubicBezTo>
                  <a:cubicBezTo>
                    <a:pt x="185" y="600"/>
                    <a:pt x="185" y="600"/>
                    <a:pt x="184" y="598"/>
                  </a:cubicBezTo>
                  <a:cubicBezTo>
                    <a:pt x="185" y="599"/>
                    <a:pt x="186" y="598"/>
                    <a:pt x="186" y="599"/>
                  </a:cubicBezTo>
                  <a:cubicBezTo>
                    <a:pt x="188" y="600"/>
                    <a:pt x="188" y="600"/>
                    <a:pt x="189" y="601"/>
                  </a:cubicBezTo>
                  <a:cubicBezTo>
                    <a:pt x="191" y="602"/>
                    <a:pt x="192" y="600"/>
                    <a:pt x="191" y="598"/>
                  </a:cubicBezTo>
                  <a:cubicBezTo>
                    <a:pt x="191" y="597"/>
                    <a:pt x="189" y="595"/>
                    <a:pt x="186" y="593"/>
                  </a:cubicBezTo>
                  <a:cubicBezTo>
                    <a:pt x="186" y="592"/>
                    <a:pt x="187" y="592"/>
                    <a:pt x="188" y="593"/>
                  </a:cubicBezTo>
                  <a:cubicBezTo>
                    <a:pt x="190" y="595"/>
                    <a:pt x="192" y="597"/>
                    <a:pt x="194" y="599"/>
                  </a:cubicBezTo>
                  <a:cubicBezTo>
                    <a:pt x="197" y="605"/>
                    <a:pt x="199" y="611"/>
                    <a:pt x="191" y="608"/>
                  </a:cubicBezTo>
                  <a:cubicBezTo>
                    <a:pt x="189" y="607"/>
                    <a:pt x="187" y="605"/>
                    <a:pt x="185" y="605"/>
                  </a:cubicBezTo>
                  <a:cubicBezTo>
                    <a:pt x="188" y="608"/>
                    <a:pt x="189" y="608"/>
                    <a:pt x="190" y="610"/>
                  </a:cubicBezTo>
                  <a:cubicBezTo>
                    <a:pt x="191" y="609"/>
                    <a:pt x="193" y="610"/>
                    <a:pt x="195" y="612"/>
                  </a:cubicBezTo>
                  <a:cubicBezTo>
                    <a:pt x="197" y="613"/>
                    <a:pt x="199" y="616"/>
                    <a:pt x="201" y="616"/>
                  </a:cubicBezTo>
                  <a:cubicBezTo>
                    <a:pt x="202" y="617"/>
                    <a:pt x="201" y="618"/>
                    <a:pt x="203" y="619"/>
                  </a:cubicBezTo>
                  <a:cubicBezTo>
                    <a:pt x="204" y="619"/>
                    <a:pt x="205" y="620"/>
                    <a:pt x="206" y="620"/>
                  </a:cubicBezTo>
                  <a:cubicBezTo>
                    <a:pt x="208" y="623"/>
                    <a:pt x="213" y="624"/>
                    <a:pt x="218" y="628"/>
                  </a:cubicBezTo>
                  <a:cubicBezTo>
                    <a:pt x="218" y="629"/>
                    <a:pt x="217" y="628"/>
                    <a:pt x="217" y="629"/>
                  </a:cubicBezTo>
                  <a:cubicBezTo>
                    <a:pt x="220" y="631"/>
                    <a:pt x="224" y="633"/>
                    <a:pt x="227" y="635"/>
                  </a:cubicBezTo>
                  <a:cubicBezTo>
                    <a:pt x="230" y="637"/>
                    <a:pt x="233" y="639"/>
                    <a:pt x="237" y="639"/>
                  </a:cubicBezTo>
                  <a:cubicBezTo>
                    <a:pt x="240" y="641"/>
                    <a:pt x="241" y="642"/>
                    <a:pt x="244" y="644"/>
                  </a:cubicBezTo>
                  <a:cubicBezTo>
                    <a:pt x="244" y="645"/>
                    <a:pt x="244" y="646"/>
                    <a:pt x="245" y="647"/>
                  </a:cubicBezTo>
                  <a:cubicBezTo>
                    <a:pt x="255" y="648"/>
                    <a:pt x="253" y="638"/>
                    <a:pt x="241" y="631"/>
                  </a:cubicBezTo>
                  <a:cubicBezTo>
                    <a:pt x="238" y="628"/>
                    <a:pt x="235" y="625"/>
                    <a:pt x="231" y="622"/>
                  </a:cubicBezTo>
                  <a:cubicBezTo>
                    <a:pt x="228" y="620"/>
                    <a:pt x="224" y="617"/>
                    <a:pt x="220" y="614"/>
                  </a:cubicBezTo>
                  <a:cubicBezTo>
                    <a:pt x="219" y="613"/>
                    <a:pt x="220" y="614"/>
                    <a:pt x="220" y="612"/>
                  </a:cubicBezTo>
                  <a:cubicBezTo>
                    <a:pt x="215" y="609"/>
                    <a:pt x="213" y="607"/>
                    <a:pt x="212" y="605"/>
                  </a:cubicBezTo>
                  <a:cubicBezTo>
                    <a:pt x="211" y="605"/>
                    <a:pt x="211" y="604"/>
                    <a:pt x="210" y="603"/>
                  </a:cubicBezTo>
                  <a:cubicBezTo>
                    <a:pt x="210" y="604"/>
                    <a:pt x="211" y="606"/>
                    <a:pt x="212" y="607"/>
                  </a:cubicBezTo>
                  <a:cubicBezTo>
                    <a:pt x="205" y="603"/>
                    <a:pt x="203" y="603"/>
                    <a:pt x="198" y="598"/>
                  </a:cubicBezTo>
                  <a:cubicBezTo>
                    <a:pt x="201" y="597"/>
                    <a:pt x="206" y="600"/>
                    <a:pt x="207" y="597"/>
                  </a:cubicBezTo>
                  <a:cubicBezTo>
                    <a:pt x="207" y="596"/>
                    <a:pt x="205" y="594"/>
                    <a:pt x="206" y="593"/>
                  </a:cubicBezTo>
                  <a:cubicBezTo>
                    <a:pt x="205" y="592"/>
                    <a:pt x="204" y="592"/>
                    <a:pt x="203" y="592"/>
                  </a:cubicBezTo>
                  <a:cubicBezTo>
                    <a:pt x="203" y="590"/>
                    <a:pt x="202" y="589"/>
                    <a:pt x="200" y="587"/>
                  </a:cubicBezTo>
                  <a:cubicBezTo>
                    <a:pt x="199" y="585"/>
                    <a:pt x="197" y="584"/>
                    <a:pt x="194" y="582"/>
                  </a:cubicBezTo>
                  <a:cubicBezTo>
                    <a:pt x="194" y="581"/>
                    <a:pt x="195" y="581"/>
                    <a:pt x="193" y="580"/>
                  </a:cubicBezTo>
                  <a:cubicBezTo>
                    <a:pt x="193" y="578"/>
                    <a:pt x="195" y="581"/>
                    <a:pt x="195" y="580"/>
                  </a:cubicBezTo>
                  <a:cubicBezTo>
                    <a:pt x="195" y="579"/>
                    <a:pt x="195" y="579"/>
                    <a:pt x="195" y="579"/>
                  </a:cubicBezTo>
                  <a:cubicBezTo>
                    <a:pt x="194" y="578"/>
                    <a:pt x="193" y="577"/>
                    <a:pt x="193" y="577"/>
                  </a:cubicBezTo>
                  <a:cubicBezTo>
                    <a:pt x="192" y="573"/>
                    <a:pt x="181" y="562"/>
                    <a:pt x="189" y="565"/>
                  </a:cubicBezTo>
                  <a:cubicBezTo>
                    <a:pt x="190" y="566"/>
                    <a:pt x="192" y="568"/>
                    <a:pt x="193" y="569"/>
                  </a:cubicBezTo>
                  <a:cubicBezTo>
                    <a:pt x="195" y="569"/>
                    <a:pt x="197" y="573"/>
                    <a:pt x="200" y="574"/>
                  </a:cubicBezTo>
                  <a:cubicBezTo>
                    <a:pt x="196" y="570"/>
                    <a:pt x="196" y="569"/>
                    <a:pt x="192" y="568"/>
                  </a:cubicBezTo>
                  <a:cubicBezTo>
                    <a:pt x="194" y="567"/>
                    <a:pt x="192" y="564"/>
                    <a:pt x="195" y="566"/>
                  </a:cubicBezTo>
                  <a:cubicBezTo>
                    <a:pt x="192" y="563"/>
                    <a:pt x="192" y="562"/>
                    <a:pt x="191" y="560"/>
                  </a:cubicBezTo>
                  <a:cubicBezTo>
                    <a:pt x="193" y="562"/>
                    <a:pt x="191" y="559"/>
                    <a:pt x="192" y="559"/>
                  </a:cubicBezTo>
                  <a:cubicBezTo>
                    <a:pt x="194" y="562"/>
                    <a:pt x="195" y="562"/>
                    <a:pt x="197" y="562"/>
                  </a:cubicBezTo>
                  <a:cubicBezTo>
                    <a:pt x="197" y="564"/>
                    <a:pt x="199" y="566"/>
                    <a:pt x="201" y="569"/>
                  </a:cubicBezTo>
                  <a:cubicBezTo>
                    <a:pt x="202" y="569"/>
                    <a:pt x="202" y="568"/>
                    <a:pt x="202" y="568"/>
                  </a:cubicBezTo>
                  <a:cubicBezTo>
                    <a:pt x="203" y="570"/>
                    <a:pt x="204" y="572"/>
                    <a:pt x="207" y="574"/>
                  </a:cubicBezTo>
                  <a:cubicBezTo>
                    <a:pt x="207" y="572"/>
                    <a:pt x="209" y="573"/>
                    <a:pt x="209" y="571"/>
                  </a:cubicBezTo>
                  <a:cubicBezTo>
                    <a:pt x="214" y="574"/>
                    <a:pt x="210" y="567"/>
                    <a:pt x="215" y="570"/>
                  </a:cubicBezTo>
                  <a:cubicBezTo>
                    <a:pt x="212" y="570"/>
                    <a:pt x="210" y="565"/>
                    <a:pt x="207" y="565"/>
                  </a:cubicBezTo>
                  <a:cubicBezTo>
                    <a:pt x="207" y="563"/>
                    <a:pt x="207" y="562"/>
                    <a:pt x="205" y="560"/>
                  </a:cubicBezTo>
                  <a:cubicBezTo>
                    <a:pt x="203" y="562"/>
                    <a:pt x="199" y="555"/>
                    <a:pt x="199" y="554"/>
                  </a:cubicBezTo>
                  <a:cubicBezTo>
                    <a:pt x="198" y="552"/>
                    <a:pt x="196" y="552"/>
                    <a:pt x="194" y="551"/>
                  </a:cubicBezTo>
                  <a:cubicBezTo>
                    <a:pt x="195" y="550"/>
                    <a:pt x="194" y="550"/>
                    <a:pt x="194" y="550"/>
                  </a:cubicBezTo>
                  <a:cubicBezTo>
                    <a:pt x="196" y="549"/>
                    <a:pt x="197" y="550"/>
                    <a:pt x="199" y="552"/>
                  </a:cubicBezTo>
                  <a:cubicBezTo>
                    <a:pt x="198" y="551"/>
                    <a:pt x="198" y="550"/>
                    <a:pt x="198" y="550"/>
                  </a:cubicBezTo>
                  <a:cubicBezTo>
                    <a:pt x="197" y="549"/>
                    <a:pt x="195" y="548"/>
                    <a:pt x="195" y="547"/>
                  </a:cubicBezTo>
                  <a:cubicBezTo>
                    <a:pt x="196" y="547"/>
                    <a:pt x="198" y="550"/>
                    <a:pt x="198" y="549"/>
                  </a:cubicBezTo>
                  <a:cubicBezTo>
                    <a:pt x="195" y="547"/>
                    <a:pt x="199" y="548"/>
                    <a:pt x="198" y="546"/>
                  </a:cubicBezTo>
                  <a:cubicBezTo>
                    <a:pt x="200" y="547"/>
                    <a:pt x="201" y="549"/>
                    <a:pt x="202" y="550"/>
                  </a:cubicBezTo>
                  <a:cubicBezTo>
                    <a:pt x="203" y="550"/>
                    <a:pt x="202" y="549"/>
                    <a:pt x="203" y="549"/>
                  </a:cubicBezTo>
                  <a:cubicBezTo>
                    <a:pt x="208" y="554"/>
                    <a:pt x="211" y="556"/>
                    <a:pt x="214" y="559"/>
                  </a:cubicBezTo>
                  <a:cubicBezTo>
                    <a:pt x="212" y="557"/>
                    <a:pt x="215" y="558"/>
                    <a:pt x="216" y="559"/>
                  </a:cubicBezTo>
                  <a:cubicBezTo>
                    <a:pt x="216" y="561"/>
                    <a:pt x="219" y="561"/>
                    <a:pt x="219" y="562"/>
                  </a:cubicBezTo>
                  <a:cubicBezTo>
                    <a:pt x="218" y="562"/>
                    <a:pt x="218" y="562"/>
                    <a:pt x="216" y="560"/>
                  </a:cubicBezTo>
                  <a:cubicBezTo>
                    <a:pt x="215" y="560"/>
                    <a:pt x="216" y="561"/>
                    <a:pt x="214" y="561"/>
                  </a:cubicBezTo>
                  <a:cubicBezTo>
                    <a:pt x="216" y="563"/>
                    <a:pt x="215" y="560"/>
                    <a:pt x="216" y="561"/>
                  </a:cubicBezTo>
                  <a:cubicBezTo>
                    <a:pt x="217" y="562"/>
                    <a:pt x="218" y="563"/>
                    <a:pt x="218" y="563"/>
                  </a:cubicBezTo>
                  <a:cubicBezTo>
                    <a:pt x="218" y="563"/>
                    <a:pt x="217" y="562"/>
                    <a:pt x="217" y="563"/>
                  </a:cubicBezTo>
                  <a:cubicBezTo>
                    <a:pt x="219" y="565"/>
                    <a:pt x="219" y="566"/>
                    <a:pt x="218" y="566"/>
                  </a:cubicBezTo>
                  <a:cubicBezTo>
                    <a:pt x="219" y="567"/>
                    <a:pt x="219" y="567"/>
                    <a:pt x="220" y="569"/>
                  </a:cubicBezTo>
                  <a:cubicBezTo>
                    <a:pt x="220" y="568"/>
                    <a:pt x="220" y="568"/>
                    <a:pt x="220" y="567"/>
                  </a:cubicBezTo>
                  <a:cubicBezTo>
                    <a:pt x="221" y="568"/>
                    <a:pt x="222" y="569"/>
                    <a:pt x="223" y="569"/>
                  </a:cubicBezTo>
                  <a:cubicBezTo>
                    <a:pt x="221" y="568"/>
                    <a:pt x="223" y="572"/>
                    <a:pt x="225" y="572"/>
                  </a:cubicBezTo>
                  <a:cubicBezTo>
                    <a:pt x="224" y="571"/>
                    <a:pt x="224" y="570"/>
                    <a:pt x="224" y="570"/>
                  </a:cubicBezTo>
                  <a:cubicBezTo>
                    <a:pt x="227" y="572"/>
                    <a:pt x="226" y="574"/>
                    <a:pt x="229" y="574"/>
                  </a:cubicBezTo>
                  <a:cubicBezTo>
                    <a:pt x="228" y="573"/>
                    <a:pt x="228" y="573"/>
                    <a:pt x="228" y="572"/>
                  </a:cubicBezTo>
                  <a:cubicBezTo>
                    <a:pt x="229" y="574"/>
                    <a:pt x="231" y="575"/>
                    <a:pt x="232" y="575"/>
                  </a:cubicBezTo>
                  <a:cubicBezTo>
                    <a:pt x="231" y="574"/>
                    <a:pt x="229" y="574"/>
                    <a:pt x="229" y="572"/>
                  </a:cubicBezTo>
                  <a:cubicBezTo>
                    <a:pt x="232" y="574"/>
                    <a:pt x="230" y="569"/>
                    <a:pt x="228" y="569"/>
                  </a:cubicBezTo>
                  <a:cubicBezTo>
                    <a:pt x="233" y="572"/>
                    <a:pt x="227" y="571"/>
                    <a:pt x="229" y="570"/>
                  </a:cubicBezTo>
                  <a:cubicBezTo>
                    <a:pt x="228" y="569"/>
                    <a:pt x="228" y="571"/>
                    <a:pt x="227" y="570"/>
                  </a:cubicBezTo>
                  <a:cubicBezTo>
                    <a:pt x="227" y="568"/>
                    <a:pt x="228" y="568"/>
                    <a:pt x="229" y="569"/>
                  </a:cubicBezTo>
                  <a:cubicBezTo>
                    <a:pt x="230" y="569"/>
                    <a:pt x="232" y="570"/>
                    <a:pt x="233" y="570"/>
                  </a:cubicBezTo>
                  <a:cubicBezTo>
                    <a:pt x="232" y="569"/>
                    <a:pt x="230" y="569"/>
                    <a:pt x="229" y="567"/>
                  </a:cubicBezTo>
                  <a:cubicBezTo>
                    <a:pt x="230" y="564"/>
                    <a:pt x="227" y="559"/>
                    <a:pt x="223" y="556"/>
                  </a:cubicBezTo>
                  <a:cubicBezTo>
                    <a:pt x="225" y="558"/>
                    <a:pt x="226" y="557"/>
                    <a:pt x="227" y="557"/>
                  </a:cubicBezTo>
                  <a:cubicBezTo>
                    <a:pt x="225" y="555"/>
                    <a:pt x="225" y="555"/>
                    <a:pt x="225" y="553"/>
                  </a:cubicBezTo>
                  <a:cubicBezTo>
                    <a:pt x="224" y="552"/>
                    <a:pt x="223" y="552"/>
                    <a:pt x="222" y="550"/>
                  </a:cubicBezTo>
                  <a:cubicBezTo>
                    <a:pt x="221" y="550"/>
                    <a:pt x="221" y="551"/>
                    <a:pt x="220" y="550"/>
                  </a:cubicBezTo>
                  <a:cubicBezTo>
                    <a:pt x="219" y="549"/>
                    <a:pt x="217" y="547"/>
                    <a:pt x="219" y="547"/>
                  </a:cubicBezTo>
                  <a:cubicBezTo>
                    <a:pt x="216" y="546"/>
                    <a:pt x="215" y="543"/>
                    <a:pt x="213" y="544"/>
                  </a:cubicBezTo>
                  <a:cubicBezTo>
                    <a:pt x="213" y="544"/>
                    <a:pt x="214" y="545"/>
                    <a:pt x="214" y="545"/>
                  </a:cubicBezTo>
                  <a:cubicBezTo>
                    <a:pt x="213" y="545"/>
                    <a:pt x="213" y="545"/>
                    <a:pt x="213" y="544"/>
                  </a:cubicBezTo>
                  <a:cubicBezTo>
                    <a:pt x="214" y="549"/>
                    <a:pt x="206" y="544"/>
                    <a:pt x="206" y="541"/>
                  </a:cubicBezTo>
                  <a:cubicBezTo>
                    <a:pt x="207" y="541"/>
                    <a:pt x="209" y="544"/>
                    <a:pt x="208" y="542"/>
                  </a:cubicBezTo>
                  <a:cubicBezTo>
                    <a:pt x="207" y="541"/>
                    <a:pt x="206" y="541"/>
                    <a:pt x="207" y="540"/>
                  </a:cubicBezTo>
                  <a:cubicBezTo>
                    <a:pt x="208" y="541"/>
                    <a:pt x="209" y="542"/>
                    <a:pt x="210" y="542"/>
                  </a:cubicBezTo>
                  <a:cubicBezTo>
                    <a:pt x="208" y="540"/>
                    <a:pt x="208" y="539"/>
                    <a:pt x="208" y="538"/>
                  </a:cubicBezTo>
                  <a:cubicBezTo>
                    <a:pt x="205" y="538"/>
                    <a:pt x="201" y="533"/>
                    <a:pt x="198" y="531"/>
                  </a:cubicBezTo>
                  <a:cubicBezTo>
                    <a:pt x="198" y="530"/>
                    <a:pt x="197" y="530"/>
                    <a:pt x="197" y="529"/>
                  </a:cubicBezTo>
                  <a:cubicBezTo>
                    <a:pt x="198" y="530"/>
                    <a:pt x="199" y="531"/>
                    <a:pt x="199" y="530"/>
                  </a:cubicBezTo>
                  <a:cubicBezTo>
                    <a:pt x="197" y="527"/>
                    <a:pt x="196" y="528"/>
                    <a:pt x="194" y="526"/>
                  </a:cubicBezTo>
                  <a:cubicBezTo>
                    <a:pt x="194" y="525"/>
                    <a:pt x="193" y="523"/>
                    <a:pt x="193" y="525"/>
                  </a:cubicBezTo>
                  <a:cubicBezTo>
                    <a:pt x="191" y="523"/>
                    <a:pt x="191" y="521"/>
                    <a:pt x="192" y="521"/>
                  </a:cubicBezTo>
                  <a:cubicBezTo>
                    <a:pt x="195" y="523"/>
                    <a:pt x="193" y="522"/>
                    <a:pt x="195" y="523"/>
                  </a:cubicBezTo>
                  <a:cubicBezTo>
                    <a:pt x="194" y="522"/>
                    <a:pt x="195" y="521"/>
                    <a:pt x="194" y="520"/>
                  </a:cubicBezTo>
                  <a:cubicBezTo>
                    <a:pt x="194" y="519"/>
                    <a:pt x="195" y="521"/>
                    <a:pt x="195" y="521"/>
                  </a:cubicBezTo>
                  <a:cubicBezTo>
                    <a:pt x="194" y="518"/>
                    <a:pt x="193" y="520"/>
                    <a:pt x="192" y="518"/>
                  </a:cubicBezTo>
                  <a:cubicBezTo>
                    <a:pt x="191" y="518"/>
                    <a:pt x="190" y="517"/>
                    <a:pt x="190" y="516"/>
                  </a:cubicBezTo>
                  <a:cubicBezTo>
                    <a:pt x="190" y="516"/>
                    <a:pt x="191" y="515"/>
                    <a:pt x="190" y="515"/>
                  </a:cubicBezTo>
                  <a:cubicBezTo>
                    <a:pt x="189" y="515"/>
                    <a:pt x="189" y="516"/>
                    <a:pt x="188" y="515"/>
                  </a:cubicBezTo>
                  <a:cubicBezTo>
                    <a:pt x="187" y="514"/>
                    <a:pt x="188" y="514"/>
                    <a:pt x="188" y="513"/>
                  </a:cubicBezTo>
                  <a:cubicBezTo>
                    <a:pt x="187" y="513"/>
                    <a:pt x="187" y="513"/>
                    <a:pt x="186" y="512"/>
                  </a:cubicBezTo>
                  <a:cubicBezTo>
                    <a:pt x="185" y="512"/>
                    <a:pt x="183" y="512"/>
                    <a:pt x="185" y="514"/>
                  </a:cubicBezTo>
                  <a:cubicBezTo>
                    <a:pt x="186" y="514"/>
                    <a:pt x="185" y="512"/>
                    <a:pt x="186" y="513"/>
                  </a:cubicBezTo>
                  <a:cubicBezTo>
                    <a:pt x="187" y="514"/>
                    <a:pt x="187" y="515"/>
                    <a:pt x="187" y="516"/>
                  </a:cubicBezTo>
                  <a:cubicBezTo>
                    <a:pt x="185" y="515"/>
                    <a:pt x="183" y="511"/>
                    <a:pt x="182" y="510"/>
                  </a:cubicBezTo>
                  <a:cubicBezTo>
                    <a:pt x="183" y="511"/>
                    <a:pt x="182" y="511"/>
                    <a:pt x="181" y="510"/>
                  </a:cubicBezTo>
                  <a:cubicBezTo>
                    <a:pt x="182" y="509"/>
                    <a:pt x="183" y="510"/>
                    <a:pt x="183" y="509"/>
                  </a:cubicBezTo>
                  <a:cubicBezTo>
                    <a:pt x="182" y="507"/>
                    <a:pt x="181" y="507"/>
                    <a:pt x="180" y="505"/>
                  </a:cubicBezTo>
                  <a:cubicBezTo>
                    <a:pt x="180" y="505"/>
                    <a:pt x="179" y="504"/>
                    <a:pt x="180" y="504"/>
                  </a:cubicBezTo>
                  <a:cubicBezTo>
                    <a:pt x="181" y="505"/>
                    <a:pt x="175" y="499"/>
                    <a:pt x="174" y="498"/>
                  </a:cubicBezTo>
                  <a:cubicBezTo>
                    <a:pt x="174" y="498"/>
                    <a:pt x="174" y="497"/>
                    <a:pt x="174" y="497"/>
                  </a:cubicBezTo>
                  <a:cubicBezTo>
                    <a:pt x="175" y="498"/>
                    <a:pt x="176" y="497"/>
                    <a:pt x="177" y="498"/>
                  </a:cubicBezTo>
                  <a:cubicBezTo>
                    <a:pt x="178" y="499"/>
                    <a:pt x="178" y="501"/>
                    <a:pt x="179" y="501"/>
                  </a:cubicBezTo>
                  <a:cubicBezTo>
                    <a:pt x="178" y="499"/>
                    <a:pt x="177" y="498"/>
                    <a:pt x="177" y="497"/>
                  </a:cubicBezTo>
                  <a:cubicBezTo>
                    <a:pt x="179" y="499"/>
                    <a:pt x="179" y="497"/>
                    <a:pt x="181" y="498"/>
                  </a:cubicBezTo>
                  <a:cubicBezTo>
                    <a:pt x="181" y="499"/>
                    <a:pt x="182" y="504"/>
                    <a:pt x="182" y="503"/>
                  </a:cubicBezTo>
                  <a:cubicBezTo>
                    <a:pt x="182" y="502"/>
                    <a:pt x="182" y="502"/>
                    <a:pt x="182" y="502"/>
                  </a:cubicBezTo>
                  <a:cubicBezTo>
                    <a:pt x="184" y="504"/>
                    <a:pt x="185" y="507"/>
                    <a:pt x="187" y="508"/>
                  </a:cubicBezTo>
                  <a:cubicBezTo>
                    <a:pt x="186" y="506"/>
                    <a:pt x="184" y="504"/>
                    <a:pt x="183" y="502"/>
                  </a:cubicBezTo>
                  <a:cubicBezTo>
                    <a:pt x="184" y="502"/>
                    <a:pt x="185" y="503"/>
                    <a:pt x="186" y="505"/>
                  </a:cubicBezTo>
                  <a:cubicBezTo>
                    <a:pt x="187" y="506"/>
                    <a:pt x="187" y="507"/>
                    <a:pt x="188" y="508"/>
                  </a:cubicBezTo>
                  <a:cubicBezTo>
                    <a:pt x="189" y="509"/>
                    <a:pt x="189" y="506"/>
                    <a:pt x="191" y="507"/>
                  </a:cubicBezTo>
                  <a:cubicBezTo>
                    <a:pt x="190" y="506"/>
                    <a:pt x="190" y="505"/>
                    <a:pt x="189" y="504"/>
                  </a:cubicBezTo>
                  <a:cubicBezTo>
                    <a:pt x="189" y="503"/>
                    <a:pt x="188" y="502"/>
                    <a:pt x="188" y="502"/>
                  </a:cubicBezTo>
                  <a:cubicBezTo>
                    <a:pt x="188" y="503"/>
                    <a:pt x="188" y="504"/>
                    <a:pt x="189" y="505"/>
                  </a:cubicBezTo>
                  <a:cubicBezTo>
                    <a:pt x="184" y="501"/>
                    <a:pt x="186" y="498"/>
                    <a:pt x="188" y="497"/>
                  </a:cubicBezTo>
                  <a:cubicBezTo>
                    <a:pt x="187" y="496"/>
                    <a:pt x="186" y="495"/>
                    <a:pt x="186" y="494"/>
                  </a:cubicBezTo>
                  <a:cubicBezTo>
                    <a:pt x="187" y="493"/>
                    <a:pt x="189" y="497"/>
                    <a:pt x="190" y="496"/>
                  </a:cubicBezTo>
                  <a:cubicBezTo>
                    <a:pt x="190" y="494"/>
                    <a:pt x="188" y="495"/>
                    <a:pt x="189" y="494"/>
                  </a:cubicBezTo>
                  <a:cubicBezTo>
                    <a:pt x="190" y="496"/>
                    <a:pt x="190" y="492"/>
                    <a:pt x="191" y="494"/>
                  </a:cubicBezTo>
                  <a:cubicBezTo>
                    <a:pt x="191" y="495"/>
                    <a:pt x="191" y="495"/>
                    <a:pt x="191" y="495"/>
                  </a:cubicBezTo>
                  <a:cubicBezTo>
                    <a:pt x="192" y="498"/>
                    <a:pt x="193" y="494"/>
                    <a:pt x="194" y="496"/>
                  </a:cubicBezTo>
                  <a:cubicBezTo>
                    <a:pt x="194" y="496"/>
                    <a:pt x="195" y="499"/>
                    <a:pt x="196" y="498"/>
                  </a:cubicBezTo>
                  <a:cubicBezTo>
                    <a:pt x="197" y="498"/>
                    <a:pt x="194" y="496"/>
                    <a:pt x="195" y="495"/>
                  </a:cubicBezTo>
                  <a:cubicBezTo>
                    <a:pt x="196" y="495"/>
                    <a:pt x="197" y="497"/>
                    <a:pt x="197" y="496"/>
                  </a:cubicBezTo>
                  <a:cubicBezTo>
                    <a:pt x="196" y="495"/>
                    <a:pt x="198" y="497"/>
                    <a:pt x="198" y="495"/>
                  </a:cubicBezTo>
                  <a:cubicBezTo>
                    <a:pt x="197" y="494"/>
                    <a:pt x="196" y="493"/>
                    <a:pt x="197" y="491"/>
                  </a:cubicBezTo>
                  <a:cubicBezTo>
                    <a:pt x="195" y="493"/>
                    <a:pt x="195" y="491"/>
                    <a:pt x="195" y="493"/>
                  </a:cubicBezTo>
                  <a:cubicBezTo>
                    <a:pt x="195" y="492"/>
                    <a:pt x="194" y="490"/>
                    <a:pt x="195" y="490"/>
                  </a:cubicBezTo>
                  <a:cubicBezTo>
                    <a:pt x="194" y="489"/>
                    <a:pt x="194" y="488"/>
                    <a:pt x="193" y="487"/>
                  </a:cubicBezTo>
                  <a:cubicBezTo>
                    <a:pt x="192" y="486"/>
                    <a:pt x="192" y="485"/>
                    <a:pt x="191" y="484"/>
                  </a:cubicBezTo>
                  <a:cubicBezTo>
                    <a:pt x="190" y="482"/>
                    <a:pt x="189" y="480"/>
                    <a:pt x="188" y="479"/>
                  </a:cubicBezTo>
                  <a:cubicBezTo>
                    <a:pt x="188" y="478"/>
                    <a:pt x="188" y="476"/>
                    <a:pt x="188" y="475"/>
                  </a:cubicBezTo>
                  <a:cubicBezTo>
                    <a:pt x="189" y="474"/>
                    <a:pt x="189" y="476"/>
                    <a:pt x="190" y="476"/>
                  </a:cubicBezTo>
                  <a:cubicBezTo>
                    <a:pt x="190" y="476"/>
                    <a:pt x="190" y="476"/>
                    <a:pt x="191" y="476"/>
                  </a:cubicBezTo>
                  <a:cubicBezTo>
                    <a:pt x="190" y="474"/>
                    <a:pt x="190" y="473"/>
                    <a:pt x="190" y="471"/>
                  </a:cubicBezTo>
                  <a:cubicBezTo>
                    <a:pt x="191" y="474"/>
                    <a:pt x="192" y="472"/>
                    <a:pt x="193" y="475"/>
                  </a:cubicBezTo>
                  <a:cubicBezTo>
                    <a:pt x="192" y="475"/>
                    <a:pt x="194" y="479"/>
                    <a:pt x="195" y="479"/>
                  </a:cubicBezTo>
                  <a:cubicBezTo>
                    <a:pt x="195" y="477"/>
                    <a:pt x="193" y="475"/>
                    <a:pt x="194" y="474"/>
                  </a:cubicBezTo>
                  <a:cubicBezTo>
                    <a:pt x="195" y="475"/>
                    <a:pt x="196" y="477"/>
                    <a:pt x="197" y="477"/>
                  </a:cubicBezTo>
                  <a:cubicBezTo>
                    <a:pt x="195" y="475"/>
                    <a:pt x="196" y="473"/>
                    <a:pt x="196" y="471"/>
                  </a:cubicBezTo>
                  <a:cubicBezTo>
                    <a:pt x="196" y="472"/>
                    <a:pt x="199" y="479"/>
                    <a:pt x="200" y="479"/>
                  </a:cubicBezTo>
                  <a:cubicBezTo>
                    <a:pt x="199" y="476"/>
                    <a:pt x="199" y="474"/>
                    <a:pt x="200" y="472"/>
                  </a:cubicBezTo>
                  <a:cubicBezTo>
                    <a:pt x="199" y="471"/>
                    <a:pt x="198" y="471"/>
                    <a:pt x="198" y="470"/>
                  </a:cubicBezTo>
                  <a:cubicBezTo>
                    <a:pt x="199" y="472"/>
                    <a:pt x="198" y="467"/>
                    <a:pt x="197" y="467"/>
                  </a:cubicBezTo>
                  <a:cubicBezTo>
                    <a:pt x="198" y="469"/>
                    <a:pt x="197" y="469"/>
                    <a:pt x="196" y="468"/>
                  </a:cubicBezTo>
                  <a:cubicBezTo>
                    <a:pt x="197" y="468"/>
                    <a:pt x="197" y="467"/>
                    <a:pt x="197" y="466"/>
                  </a:cubicBezTo>
                  <a:cubicBezTo>
                    <a:pt x="196" y="463"/>
                    <a:pt x="194" y="460"/>
                    <a:pt x="192" y="459"/>
                  </a:cubicBezTo>
                  <a:cubicBezTo>
                    <a:pt x="193" y="460"/>
                    <a:pt x="193" y="461"/>
                    <a:pt x="194" y="462"/>
                  </a:cubicBezTo>
                  <a:cubicBezTo>
                    <a:pt x="193" y="464"/>
                    <a:pt x="192" y="464"/>
                    <a:pt x="193" y="466"/>
                  </a:cubicBezTo>
                  <a:cubicBezTo>
                    <a:pt x="192" y="464"/>
                    <a:pt x="192" y="464"/>
                    <a:pt x="190" y="463"/>
                  </a:cubicBezTo>
                  <a:cubicBezTo>
                    <a:pt x="191" y="463"/>
                    <a:pt x="192" y="464"/>
                    <a:pt x="191" y="462"/>
                  </a:cubicBezTo>
                  <a:cubicBezTo>
                    <a:pt x="189" y="462"/>
                    <a:pt x="188" y="458"/>
                    <a:pt x="188" y="456"/>
                  </a:cubicBezTo>
                  <a:cubicBezTo>
                    <a:pt x="186" y="454"/>
                    <a:pt x="181" y="447"/>
                    <a:pt x="183" y="445"/>
                  </a:cubicBezTo>
                  <a:cubicBezTo>
                    <a:pt x="183" y="445"/>
                    <a:pt x="182" y="444"/>
                    <a:pt x="182" y="444"/>
                  </a:cubicBezTo>
                  <a:cubicBezTo>
                    <a:pt x="181" y="443"/>
                    <a:pt x="183" y="445"/>
                    <a:pt x="181" y="445"/>
                  </a:cubicBezTo>
                  <a:cubicBezTo>
                    <a:pt x="181" y="444"/>
                    <a:pt x="181" y="444"/>
                    <a:pt x="181" y="444"/>
                  </a:cubicBezTo>
                  <a:cubicBezTo>
                    <a:pt x="181" y="443"/>
                    <a:pt x="182" y="441"/>
                    <a:pt x="181" y="441"/>
                  </a:cubicBezTo>
                  <a:cubicBezTo>
                    <a:pt x="179" y="441"/>
                    <a:pt x="176" y="433"/>
                    <a:pt x="174" y="430"/>
                  </a:cubicBezTo>
                  <a:cubicBezTo>
                    <a:pt x="175" y="429"/>
                    <a:pt x="174" y="426"/>
                    <a:pt x="173" y="426"/>
                  </a:cubicBezTo>
                  <a:cubicBezTo>
                    <a:pt x="174" y="426"/>
                    <a:pt x="173" y="427"/>
                    <a:pt x="173" y="426"/>
                  </a:cubicBezTo>
                  <a:cubicBezTo>
                    <a:pt x="172" y="425"/>
                    <a:pt x="173" y="424"/>
                    <a:pt x="172" y="424"/>
                  </a:cubicBezTo>
                  <a:cubicBezTo>
                    <a:pt x="172" y="424"/>
                    <a:pt x="172" y="425"/>
                    <a:pt x="172" y="424"/>
                  </a:cubicBezTo>
                  <a:cubicBezTo>
                    <a:pt x="171" y="422"/>
                    <a:pt x="172" y="421"/>
                    <a:pt x="173" y="420"/>
                  </a:cubicBezTo>
                  <a:cubicBezTo>
                    <a:pt x="174" y="419"/>
                    <a:pt x="175" y="422"/>
                    <a:pt x="175" y="420"/>
                  </a:cubicBezTo>
                  <a:cubicBezTo>
                    <a:pt x="174" y="419"/>
                    <a:pt x="174" y="414"/>
                    <a:pt x="175" y="412"/>
                  </a:cubicBezTo>
                  <a:cubicBezTo>
                    <a:pt x="176" y="414"/>
                    <a:pt x="178" y="415"/>
                    <a:pt x="178" y="418"/>
                  </a:cubicBezTo>
                  <a:cubicBezTo>
                    <a:pt x="179" y="418"/>
                    <a:pt x="179" y="419"/>
                    <a:pt x="180" y="421"/>
                  </a:cubicBezTo>
                  <a:cubicBezTo>
                    <a:pt x="179" y="420"/>
                    <a:pt x="179" y="421"/>
                    <a:pt x="179" y="422"/>
                  </a:cubicBezTo>
                  <a:cubicBezTo>
                    <a:pt x="180" y="421"/>
                    <a:pt x="181" y="422"/>
                    <a:pt x="180" y="423"/>
                  </a:cubicBezTo>
                  <a:cubicBezTo>
                    <a:pt x="182" y="422"/>
                    <a:pt x="181" y="425"/>
                    <a:pt x="182" y="424"/>
                  </a:cubicBezTo>
                  <a:cubicBezTo>
                    <a:pt x="182" y="421"/>
                    <a:pt x="180" y="421"/>
                    <a:pt x="180" y="419"/>
                  </a:cubicBezTo>
                  <a:cubicBezTo>
                    <a:pt x="182" y="421"/>
                    <a:pt x="183" y="425"/>
                    <a:pt x="185" y="425"/>
                  </a:cubicBezTo>
                  <a:cubicBezTo>
                    <a:pt x="186" y="428"/>
                    <a:pt x="186" y="429"/>
                    <a:pt x="187" y="431"/>
                  </a:cubicBezTo>
                  <a:cubicBezTo>
                    <a:pt x="187" y="429"/>
                    <a:pt x="188" y="433"/>
                    <a:pt x="189" y="433"/>
                  </a:cubicBezTo>
                  <a:cubicBezTo>
                    <a:pt x="190" y="433"/>
                    <a:pt x="189" y="432"/>
                    <a:pt x="190" y="432"/>
                  </a:cubicBezTo>
                  <a:cubicBezTo>
                    <a:pt x="190" y="431"/>
                    <a:pt x="189" y="429"/>
                    <a:pt x="189" y="429"/>
                  </a:cubicBezTo>
                  <a:cubicBezTo>
                    <a:pt x="191" y="431"/>
                    <a:pt x="191" y="433"/>
                    <a:pt x="192" y="435"/>
                  </a:cubicBezTo>
                  <a:cubicBezTo>
                    <a:pt x="192" y="434"/>
                    <a:pt x="194" y="436"/>
                    <a:pt x="195" y="437"/>
                  </a:cubicBezTo>
                  <a:cubicBezTo>
                    <a:pt x="194" y="436"/>
                    <a:pt x="195" y="436"/>
                    <a:pt x="195" y="436"/>
                  </a:cubicBezTo>
                  <a:cubicBezTo>
                    <a:pt x="195" y="435"/>
                    <a:pt x="195" y="435"/>
                    <a:pt x="195" y="434"/>
                  </a:cubicBezTo>
                  <a:cubicBezTo>
                    <a:pt x="196" y="436"/>
                    <a:pt x="195" y="433"/>
                    <a:pt x="196" y="433"/>
                  </a:cubicBezTo>
                  <a:cubicBezTo>
                    <a:pt x="197" y="433"/>
                    <a:pt x="197" y="435"/>
                    <a:pt x="198" y="434"/>
                  </a:cubicBezTo>
                  <a:cubicBezTo>
                    <a:pt x="198" y="433"/>
                    <a:pt x="197" y="430"/>
                    <a:pt x="196" y="430"/>
                  </a:cubicBezTo>
                  <a:cubicBezTo>
                    <a:pt x="197" y="433"/>
                    <a:pt x="194" y="432"/>
                    <a:pt x="193" y="431"/>
                  </a:cubicBezTo>
                  <a:cubicBezTo>
                    <a:pt x="194" y="430"/>
                    <a:pt x="193" y="428"/>
                    <a:pt x="193" y="427"/>
                  </a:cubicBezTo>
                  <a:cubicBezTo>
                    <a:pt x="193" y="426"/>
                    <a:pt x="192" y="424"/>
                    <a:pt x="193" y="424"/>
                  </a:cubicBezTo>
                  <a:cubicBezTo>
                    <a:pt x="193" y="423"/>
                    <a:pt x="192" y="423"/>
                    <a:pt x="192" y="423"/>
                  </a:cubicBezTo>
                  <a:cubicBezTo>
                    <a:pt x="191" y="420"/>
                    <a:pt x="191" y="419"/>
                    <a:pt x="193" y="419"/>
                  </a:cubicBezTo>
                  <a:cubicBezTo>
                    <a:pt x="193" y="418"/>
                    <a:pt x="193" y="418"/>
                    <a:pt x="193" y="417"/>
                  </a:cubicBezTo>
                  <a:cubicBezTo>
                    <a:pt x="194" y="418"/>
                    <a:pt x="195" y="421"/>
                    <a:pt x="194" y="421"/>
                  </a:cubicBezTo>
                  <a:cubicBezTo>
                    <a:pt x="194" y="422"/>
                    <a:pt x="195" y="422"/>
                    <a:pt x="195" y="423"/>
                  </a:cubicBezTo>
                  <a:cubicBezTo>
                    <a:pt x="196" y="424"/>
                    <a:pt x="196" y="424"/>
                    <a:pt x="197" y="425"/>
                  </a:cubicBezTo>
                  <a:cubicBezTo>
                    <a:pt x="197" y="427"/>
                    <a:pt x="198" y="427"/>
                    <a:pt x="199" y="429"/>
                  </a:cubicBezTo>
                  <a:cubicBezTo>
                    <a:pt x="201" y="428"/>
                    <a:pt x="201" y="428"/>
                    <a:pt x="201" y="428"/>
                  </a:cubicBezTo>
                  <a:cubicBezTo>
                    <a:pt x="201" y="426"/>
                    <a:pt x="199" y="426"/>
                    <a:pt x="200" y="426"/>
                  </a:cubicBezTo>
                  <a:cubicBezTo>
                    <a:pt x="201" y="427"/>
                    <a:pt x="202" y="427"/>
                    <a:pt x="202" y="426"/>
                  </a:cubicBezTo>
                  <a:cubicBezTo>
                    <a:pt x="203" y="426"/>
                    <a:pt x="203" y="427"/>
                    <a:pt x="203" y="428"/>
                  </a:cubicBezTo>
                  <a:cubicBezTo>
                    <a:pt x="203" y="426"/>
                    <a:pt x="204" y="426"/>
                    <a:pt x="205" y="427"/>
                  </a:cubicBezTo>
                  <a:cubicBezTo>
                    <a:pt x="205" y="425"/>
                    <a:pt x="205" y="425"/>
                    <a:pt x="205" y="424"/>
                  </a:cubicBezTo>
                  <a:cubicBezTo>
                    <a:pt x="205" y="424"/>
                    <a:pt x="205" y="424"/>
                    <a:pt x="204" y="423"/>
                  </a:cubicBezTo>
                  <a:cubicBezTo>
                    <a:pt x="205" y="423"/>
                    <a:pt x="205" y="422"/>
                    <a:pt x="205" y="422"/>
                  </a:cubicBezTo>
                  <a:cubicBezTo>
                    <a:pt x="206" y="423"/>
                    <a:pt x="207" y="423"/>
                    <a:pt x="209" y="423"/>
                  </a:cubicBezTo>
                  <a:cubicBezTo>
                    <a:pt x="209" y="423"/>
                    <a:pt x="209" y="423"/>
                    <a:pt x="209" y="423"/>
                  </a:cubicBezTo>
                  <a:cubicBezTo>
                    <a:pt x="208" y="421"/>
                    <a:pt x="209" y="420"/>
                    <a:pt x="208" y="420"/>
                  </a:cubicBezTo>
                  <a:cubicBezTo>
                    <a:pt x="209" y="419"/>
                    <a:pt x="209" y="419"/>
                    <a:pt x="210" y="419"/>
                  </a:cubicBezTo>
                  <a:cubicBezTo>
                    <a:pt x="210" y="420"/>
                    <a:pt x="210" y="421"/>
                    <a:pt x="211" y="420"/>
                  </a:cubicBezTo>
                  <a:cubicBezTo>
                    <a:pt x="210" y="419"/>
                    <a:pt x="210" y="417"/>
                    <a:pt x="208" y="417"/>
                  </a:cubicBezTo>
                  <a:cubicBezTo>
                    <a:pt x="208" y="416"/>
                    <a:pt x="208" y="414"/>
                    <a:pt x="209" y="415"/>
                  </a:cubicBezTo>
                  <a:cubicBezTo>
                    <a:pt x="209" y="415"/>
                    <a:pt x="209" y="415"/>
                    <a:pt x="209" y="415"/>
                  </a:cubicBezTo>
                  <a:cubicBezTo>
                    <a:pt x="210" y="414"/>
                    <a:pt x="209" y="413"/>
                    <a:pt x="209" y="412"/>
                  </a:cubicBezTo>
                  <a:cubicBezTo>
                    <a:pt x="210" y="412"/>
                    <a:pt x="209" y="409"/>
                    <a:pt x="210" y="410"/>
                  </a:cubicBezTo>
                  <a:cubicBezTo>
                    <a:pt x="210" y="408"/>
                    <a:pt x="208" y="410"/>
                    <a:pt x="208" y="408"/>
                  </a:cubicBezTo>
                  <a:cubicBezTo>
                    <a:pt x="209" y="407"/>
                    <a:pt x="208" y="405"/>
                    <a:pt x="207" y="402"/>
                  </a:cubicBezTo>
                  <a:cubicBezTo>
                    <a:pt x="207" y="400"/>
                    <a:pt x="206" y="398"/>
                    <a:pt x="204" y="395"/>
                  </a:cubicBezTo>
                  <a:cubicBezTo>
                    <a:pt x="205" y="396"/>
                    <a:pt x="205" y="396"/>
                    <a:pt x="204" y="396"/>
                  </a:cubicBezTo>
                  <a:cubicBezTo>
                    <a:pt x="204" y="394"/>
                    <a:pt x="204" y="392"/>
                    <a:pt x="204" y="390"/>
                  </a:cubicBezTo>
                  <a:cubicBezTo>
                    <a:pt x="204" y="388"/>
                    <a:pt x="204" y="386"/>
                    <a:pt x="202" y="385"/>
                  </a:cubicBezTo>
                  <a:cubicBezTo>
                    <a:pt x="202" y="384"/>
                    <a:pt x="203" y="385"/>
                    <a:pt x="203" y="384"/>
                  </a:cubicBezTo>
                  <a:cubicBezTo>
                    <a:pt x="203" y="384"/>
                    <a:pt x="203" y="383"/>
                    <a:pt x="203" y="383"/>
                  </a:cubicBezTo>
                  <a:cubicBezTo>
                    <a:pt x="203" y="384"/>
                    <a:pt x="203" y="384"/>
                    <a:pt x="204" y="384"/>
                  </a:cubicBezTo>
                  <a:cubicBezTo>
                    <a:pt x="204" y="385"/>
                    <a:pt x="203" y="385"/>
                    <a:pt x="205" y="385"/>
                  </a:cubicBezTo>
                  <a:cubicBezTo>
                    <a:pt x="204" y="382"/>
                    <a:pt x="204" y="379"/>
                    <a:pt x="204" y="375"/>
                  </a:cubicBezTo>
                  <a:cubicBezTo>
                    <a:pt x="203" y="372"/>
                    <a:pt x="203" y="369"/>
                    <a:pt x="203" y="366"/>
                  </a:cubicBezTo>
                  <a:cubicBezTo>
                    <a:pt x="203" y="365"/>
                    <a:pt x="202" y="364"/>
                    <a:pt x="203" y="363"/>
                  </a:cubicBezTo>
                  <a:cubicBezTo>
                    <a:pt x="203" y="363"/>
                    <a:pt x="203" y="364"/>
                    <a:pt x="203" y="364"/>
                  </a:cubicBezTo>
                  <a:cubicBezTo>
                    <a:pt x="202" y="363"/>
                    <a:pt x="202" y="363"/>
                    <a:pt x="202" y="362"/>
                  </a:cubicBezTo>
                  <a:cubicBezTo>
                    <a:pt x="203" y="361"/>
                    <a:pt x="202" y="358"/>
                    <a:pt x="201" y="355"/>
                  </a:cubicBezTo>
                  <a:cubicBezTo>
                    <a:pt x="203" y="350"/>
                    <a:pt x="200" y="346"/>
                    <a:pt x="202" y="342"/>
                  </a:cubicBezTo>
                  <a:cubicBezTo>
                    <a:pt x="202" y="340"/>
                    <a:pt x="202" y="337"/>
                    <a:pt x="203" y="334"/>
                  </a:cubicBezTo>
                  <a:cubicBezTo>
                    <a:pt x="204" y="332"/>
                    <a:pt x="204" y="328"/>
                    <a:pt x="203" y="326"/>
                  </a:cubicBezTo>
                  <a:cubicBezTo>
                    <a:pt x="203" y="326"/>
                    <a:pt x="203" y="325"/>
                    <a:pt x="204" y="326"/>
                  </a:cubicBezTo>
                  <a:cubicBezTo>
                    <a:pt x="204" y="324"/>
                    <a:pt x="203" y="325"/>
                    <a:pt x="203" y="323"/>
                  </a:cubicBezTo>
                  <a:cubicBezTo>
                    <a:pt x="203" y="322"/>
                    <a:pt x="204" y="322"/>
                    <a:pt x="204" y="321"/>
                  </a:cubicBezTo>
                  <a:cubicBezTo>
                    <a:pt x="204" y="320"/>
                    <a:pt x="204" y="319"/>
                    <a:pt x="203" y="319"/>
                  </a:cubicBezTo>
                  <a:cubicBezTo>
                    <a:pt x="204" y="318"/>
                    <a:pt x="205" y="318"/>
                    <a:pt x="205" y="317"/>
                  </a:cubicBezTo>
                  <a:cubicBezTo>
                    <a:pt x="204" y="316"/>
                    <a:pt x="206" y="314"/>
                    <a:pt x="206" y="313"/>
                  </a:cubicBezTo>
                  <a:cubicBezTo>
                    <a:pt x="207" y="307"/>
                    <a:pt x="209" y="300"/>
                    <a:pt x="210" y="292"/>
                  </a:cubicBezTo>
                  <a:cubicBezTo>
                    <a:pt x="209" y="293"/>
                    <a:pt x="209" y="296"/>
                    <a:pt x="208" y="294"/>
                  </a:cubicBezTo>
                  <a:cubicBezTo>
                    <a:pt x="209" y="296"/>
                    <a:pt x="207" y="298"/>
                    <a:pt x="208" y="300"/>
                  </a:cubicBezTo>
                  <a:cubicBezTo>
                    <a:pt x="207" y="301"/>
                    <a:pt x="207" y="304"/>
                    <a:pt x="207" y="306"/>
                  </a:cubicBezTo>
                  <a:cubicBezTo>
                    <a:pt x="206" y="307"/>
                    <a:pt x="206" y="307"/>
                    <a:pt x="206" y="309"/>
                  </a:cubicBezTo>
                  <a:cubicBezTo>
                    <a:pt x="206" y="309"/>
                    <a:pt x="205" y="310"/>
                    <a:pt x="205" y="310"/>
                  </a:cubicBezTo>
                  <a:cubicBezTo>
                    <a:pt x="204" y="308"/>
                    <a:pt x="205" y="307"/>
                    <a:pt x="205" y="305"/>
                  </a:cubicBezTo>
                  <a:cubicBezTo>
                    <a:pt x="206" y="303"/>
                    <a:pt x="206" y="301"/>
                    <a:pt x="206" y="299"/>
                  </a:cubicBezTo>
                  <a:cubicBezTo>
                    <a:pt x="205" y="302"/>
                    <a:pt x="204" y="303"/>
                    <a:pt x="204" y="305"/>
                  </a:cubicBezTo>
                  <a:cubicBezTo>
                    <a:pt x="204" y="307"/>
                    <a:pt x="203" y="309"/>
                    <a:pt x="203" y="312"/>
                  </a:cubicBezTo>
                  <a:cubicBezTo>
                    <a:pt x="202" y="312"/>
                    <a:pt x="202" y="312"/>
                    <a:pt x="201" y="313"/>
                  </a:cubicBezTo>
                  <a:cubicBezTo>
                    <a:pt x="202" y="314"/>
                    <a:pt x="202" y="316"/>
                    <a:pt x="201" y="319"/>
                  </a:cubicBezTo>
                  <a:cubicBezTo>
                    <a:pt x="201" y="322"/>
                    <a:pt x="200" y="324"/>
                    <a:pt x="199" y="325"/>
                  </a:cubicBezTo>
                  <a:cubicBezTo>
                    <a:pt x="199" y="329"/>
                    <a:pt x="200" y="332"/>
                    <a:pt x="198" y="334"/>
                  </a:cubicBezTo>
                  <a:cubicBezTo>
                    <a:pt x="199" y="334"/>
                    <a:pt x="200" y="340"/>
                    <a:pt x="198" y="340"/>
                  </a:cubicBezTo>
                  <a:cubicBezTo>
                    <a:pt x="197" y="340"/>
                    <a:pt x="198" y="339"/>
                    <a:pt x="197" y="339"/>
                  </a:cubicBezTo>
                  <a:cubicBezTo>
                    <a:pt x="197" y="340"/>
                    <a:pt x="198" y="343"/>
                    <a:pt x="197" y="344"/>
                  </a:cubicBezTo>
                  <a:cubicBezTo>
                    <a:pt x="197" y="344"/>
                    <a:pt x="197" y="345"/>
                    <a:pt x="197" y="346"/>
                  </a:cubicBezTo>
                  <a:cubicBezTo>
                    <a:pt x="197" y="346"/>
                    <a:pt x="197" y="347"/>
                    <a:pt x="197" y="349"/>
                  </a:cubicBezTo>
                  <a:cubicBezTo>
                    <a:pt x="197" y="351"/>
                    <a:pt x="197" y="353"/>
                    <a:pt x="198" y="354"/>
                  </a:cubicBezTo>
                  <a:cubicBezTo>
                    <a:pt x="198" y="356"/>
                    <a:pt x="197" y="356"/>
                    <a:pt x="196" y="355"/>
                  </a:cubicBezTo>
                  <a:cubicBezTo>
                    <a:pt x="197" y="357"/>
                    <a:pt x="197" y="358"/>
                    <a:pt x="198" y="361"/>
                  </a:cubicBezTo>
                  <a:cubicBezTo>
                    <a:pt x="197" y="361"/>
                    <a:pt x="197" y="362"/>
                    <a:pt x="196" y="364"/>
                  </a:cubicBezTo>
                  <a:cubicBezTo>
                    <a:pt x="196" y="365"/>
                    <a:pt x="196" y="366"/>
                    <a:pt x="197" y="368"/>
                  </a:cubicBezTo>
                  <a:cubicBezTo>
                    <a:pt x="197" y="371"/>
                    <a:pt x="197" y="373"/>
                    <a:pt x="196" y="375"/>
                  </a:cubicBezTo>
                  <a:cubicBezTo>
                    <a:pt x="196" y="373"/>
                    <a:pt x="196" y="372"/>
                    <a:pt x="195" y="370"/>
                  </a:cubicBezTo>
                  <a:cubicBezTo>
                    <a:pt x="195" y="368"/>
                    <a:pt x="195" y="366"/>
                    <a:pt x="195" y="364"/>
                  </a:cubicBezTo>
                  <a:cubicBezTo>
                    <a:pt x="194" y="359"/>
                    <a:pt x="194" y="355"/>
                    <a:pt x="193" y="351"/>
                  </a:cubicBezTo>
                  <a:cubicBezTo>
                    <a:pt x="193" y="353"/>
                    <a:pt x="193" y="354"/>
                    <a:pt x="193" y="356"/>
                  </a:cubicBezTo>
                  <a:cubicBezTo>
                    <a:pt x="193" y="357"/>
                    <a:pt x="193" y="358"/>
                    <a:pt x="194" y="359"/>
                  </a:cubicBezTo>
                  <a:cubicBezTo>
                    <a:pt x="192" y="359"/>
                    <a:pt x="193" y="363"/>
                    <a:pt x="192" y="363"/>
                  </a:cubicBezTo>
                  <a:cubicBezTo>
                    <a:pt x="192" y="361"/>
                    <a:pt x="192" y="358"/>
                    <a:pt x="191" y="356"/>
                  </a:cubicBezTo>
                  <a:cubicBezTo>
                    <a:pt x="191" y="353"/>
                    <a:pt x="192" y="351"/>
                    <a:pt x="193" y="350"/>
                  </a:cubicBezTo>
                  <a:cubicBezTo>
                    <a:pt x="192" y="350"/>
                    <a:pt x="192" y="352"/>
                    <a:pt x="191" y="352"/>
                  </a:cubicBezTo>
                  <a:cubicBezTo>
                    <a:pt x="191" y="351"/>
                    <a:pt x="191" y="349"/>
                    <a:pt x="192" y="348"/>
                  </a:cubicBezTo>
                  <a:cubicBezTo>
                    <a:pt x="192" y="346"/>
                    <a:pt x="192" y="345"/>
                    <a:pt x="191" y="343"/>
                  </a:cubicBezTo>
                  <a:cubicBezTo>
                    <a:pt x="192" y="343"/>
                    <a:pt x="192" y="343"/>
                    <a:pt x="193" y="342"/>
                  </a:cubicBezTo>
                  <a:cubicBezTo>
                    <a:pt x="193" y="338"/>
                    <a:pt x="193" y="333"/>
                    <a:pt x="194" y="331"/>
                  </a:cubicBezTo>
                  <a:cubicBezTo>
                    <a:pt x="194" y="330"/>
                    <a:pt x="196" y="328"/>
                    <a:pt x="196" y="326"/>
                  </a:cubicBezTo>
                  <a:cubicBezTo>
                    <a:pt x="196" y="325"/>
                    <a:pt x="195" y="324"/>
                    <a:pt x="196" y="323"/>
                  </a:cubicBezTo>
                  <a:cubicBezTo>
                    <a:pt x="196" y="321"/>
                    <a:pt x="198" y="318"/>
                    <a:pt x="197" y="319"/>
                  </a:cubicBezTo>
                  <a:cubicBezTo>
                    <a:pt x="198" y="317"/>
                    <a:pt x="199" y="315"/>
                    <a:pt x="198" y="313"/>
                  </a:cubicBezTo>
                  <a:cubicBezTo>
                    <a:pt x="199" y="313"/>
                    <a:pt x="199" y="309"/>
                    <a:pt x="200" y="309"/>
                  </a:cubicBezTo>
                  <a:cubicBezTo>
                    <a:pt x="200" y="307"/>
                    <a:pt x="199" y="307"/>
                    <a:pt x="200" y="305"/>
                  </a:cubicBezTo>
                  <a:cubicBezTo>
                    <a:pt x="201" y="304"/>
                    <a:pt x="202" y="304"/>
                    <a:pt x="202" y="302"/>
                  </a:cubicBezTo>
                  <a:cubicBezTo>
                    <a:pt x="203" y="298"/>
                    <a:pt x="202" y="295"/>
                    <a:pt x="205" y="290"/>
                  </a:cubicBezTo>
                  <a:cubicBezTo>
                    <a:pt x="205" y="289"/>
                    <a:pt x="204" y="290"/>
                    <a:pt x="205" y="289"/>
                  </a:cubicBezTo>
                  <a:cubicBezTo>
                    <a:pt x="205" y="287"/>
                    <a:pt x="205" y="285"/>
                    <a:pt x="206" y="284"/>
                  </a:cubicBezTo>
                  <a:cubicBezTo>
                    <a:pt x="206" y="282"/>
                    <a:pt x="207" y="281"/>
                    <a:pt x="208" y="280"/>
                  </a:cubicBezTo>
                  <a:cubicBezTo>
                    <a:pt x="207" y="278"/>
                    <a:pt x="209" y="276"/>
                    <a:pt x="210" y="275"/>
                  </a:cubicBezTo>
                  <a:cubicBezTo>
                    <a:pt x="211" y="272"/>
                    <a:pt x="212" y="267"/>
                    <a:pt x="214" y="268"/>
                  </a:cubicBezTo>
                  <a:cubicBezTo>
                    <a:pt x="214" y="267"/>
                    <a:pt x="213" y="267"/>
                    <a:pt x="213" y="265"/>
                  </a:cubicBezTo>
                  <a:cubicBezTo>
                    <a:pt x="214" y="266"/>
                    <a:pt x="215" y="265"/>
                    <a:pt x="215" y="264"/>
                  </a:cubicBezTo>
                  <a:cubicBezTo>
                    <a:pt x="214" y="262"/>
                    <a:pt x="218" y="258"/>
                    <a:pt x="218" y="256"/>
                  </a:cubicBezTo>
                  <a:cubicBezTo>
                    <a:pt x="220" y="255"/>
                    <a:pt x="221" y="253"/>
                    <a:pt x="222" y="250"/>
                  </a:cubicBezTo>
                  <a:cubicBezTo>
                    <a:pt x="222" y="249"/>
                    <a:pt x="223" y="248"/>
                    <a:pt x="223" y="247"/>
                  </a:cubicBezTo>
                  <a:cubicBezTo>
                    <a:pt x="224" y="246"/>
                    <a:pt x="224" y="245"/>
                    <a:pt x="225" y="244"/>
                  </a:cubicBezTo>
                  <a:cubicBezTo>
                    <a:pt x="226" y="244"/>
                    <a:pt x="226" y="245"/>
                    <a:pt x="227" y="244"/>
                  </a:cubicBezTo>
                  <a:cubicBezTo>
                    <a:pt x="226" y="243"/>
                    <a:pt x="225" y="244"/>
                    <a:pt x="226" y="243"/>
                  </a:cubicBezTo>
                  <a:cubicBezTo>
                    <a:pt x="227" y="241"/>
                    <a:pt x="228" y="240"/>
                    <a:pt x="229" y="239"/>
                  </a:cubicBezTo>
                  <a:cubicBezTo>
                    <a:pt x="228" y="239"/>
                    <a:pt x="227" y="240"/>
                    <a:pt x="228" y="238"/>
                  </a:cubicBezTo>
                  <a:cubicBezTo>
                    <a:pt x="229" y="237"/>
                    <a:pt x="233" y="234"/>
                    <a:pt x="232" y="233"/>
                  </a:cubicBezTo>
                  <a:cubicBezTo>
                    <a:pt x="233" y="231"/>
                    <a:pt x="234" y="230"/>
                    <a:pt x="235" y="229"/>
                  </a:cubicBezTo>
                  <a:cubicBezTo>
                    <a:pt x="236" y="228"/>
                    <a:pt x="237" y="227"/>
                    <a:pt x="237" y="226"/>
                  </a:cubicBezTo>
                  <a:cubicBezTo>
                    <a:pt x="239" y="224"/>
                    <a:pt x="240" y="222"/>
                    <a:pt x="242" y="220"/>
                  </a:cubicBezTo>
                  <a:cubicBezTo>
                    <a:pt x="243" y="220"/>
                    <a:pt x="246" y="216"/>
                    <a:pt x="247" y="214"/>
                  </a:cubicBezTo>
                  <a:cubicBezTo>
                    <a:pt x="249" y="214"/>
                    <a:pt x="250" y="214"/>
                    <a:pt x="251" y="213"/>
                  </a:cubicBezTo>
                  <a:cubicBezTo>
                    <a:pt x="252" y="212"/>
                    <a:pt x="254" y="209"/>
                    <a:pt x="256" y="208"/>
                  </a:cubicBezTo>
                  <a:cubicBezTo>
                    <a:pt x="260" y="205"/>
                    <a:pt x="260" y="203"/>
                    <a:pt x="265" y="200"/>
                  </a:cubicBezTo>
                  <a:cubicBezTo>
                    <a:pt x="265" y="200"/>
                    <a:pt x="263" y="201"/>
                    <a:pt x="264" y="201"/>
                  </a:cubicBezTo>
                  <a:cubicBezTo>
                    <a:pt x="265" y="200"/>
                    <a:pt x="265" y="199"/>
                    <a:pt x="266" y="198"/>
                  </a:cubicBezTo>
                  <a:cubicBezTo>
                    <a:pt x="267" y="198"/>
                    <a:pt x="270" y="194"/>
                    <a:pt x="270" y="196"/>
                  </a:cubicBezTo>
                  <a:cubicBezTo>
                    <a:pt x="272" y="195"/>
                    <a:pt x="271" y="194"/>
                    <a:pt x="273" y="192"/>
                  </a:cubicBezTo>
                  <a:cubicBezTo>
                    <a:pt x="274" y="192"/>
                    <a:pt x="274" y="192"/>
                    <a:pt x="276" y="191"/>
                  </a:cubicBezTo>
                  <a:cubicBezTo>
                    <a:pt x="275" y="191"/>
                    <a:pt x="276" y="190"/>
                    <a:pt x="277" y="189"/>
                  </a:cubicBezTo>
                  <a:cubicBezTo>
                    <a:pt x="278" y="189"/>
                    <a:pt x="278" y="189"/>
                    <a:pt x="278" y="189"/>
                  </a:cubicBezTo>
                  <a:cubicBezTo>
                    <a:pt x="280" y="187"/>
                    <a:pt x="282" y="186"/>
                    <a:pt x="283" y="185"/>
                  </a:cubicBezTo>
                  <a:cubicBezTo>
                    <a:pt x="285" y="184"/>
                    <a:pt x="287" y="184"/>
                    <a:pt x="289" y="182"/>
                  </a:cubicBezTo>
                  <a:cubicBezTo>
                    <a:pt x="289" y="182"/>
                    <a:pt x="288" y="181"/>
                    <a:pt x="290" y="181"/>
                  </a:cubicBezTo>
                  <a:cubicBezTo>
                    <a:pt x="290" y="182"/>
                    <a:pt x="294" y="180"/>
                    <a:pt x="296" y="179"/>
                  </a:cubicBezTo>
                  <a:cubicBezTo>
                    <a:pt x="295" y="178"/>
                    <a:pt x="293" y="180"/>
                    <a:pt x="293" y="179"/>
                  </a:cubicBezTo>
                  <a:cubicBezTo>
                    <a:pt x="295" y="178"/>
                    <a:pt x="295" y="179"/>
                    <a:pt x="295" y="177"/>
                  </a:cubicBezTo>
                  <a:cubicBezTo>
                    <a:pt x="296" y="177"/>
                    <a:pt x="296" y="178"/>
                    <a:pt x="297" y="178"/>
                  </a:cubicBezTo>
                  <a:cubicBezTo>
                    <a:pt x="297" y="177"/>
                    <a:pt x="296" y="176"/>
                    <a:pt x="298" y="176"/>
                  </a:cubicBezTo>
                  <a:cubicBezTo>
                    <a:pt x="298" y="177"/>
                    <a:pt x="299" y="176"/>
                    <a:pt x="299" y="177"/>
                  </a:cubicBezTo>
                  <a:cubicBezTo>
                    <a:pt x="302" y="174"/>
                    <a:pt x="306" y="172"/>
                    <a:pt x="310" y="170"/>
                  </a:cubicBezTo>
                  <a:cubicBezTo>
                    <a:pt x="314" y="168"/>
                    <a:pt x="319" y="166"/>
                    <a:pt x="323" y="163"/>
                  </a:cubicBezTo>
                  <a:cubicBezTo>
                    <a:pt x="328" y="162"/>
                    <a:pt x="335" y="161"/>
                    <a:pt x="338" y="158"/>
                  </a:cubicBezTo>
                  <a:cubicBezTo>
                    <a:pt x="341" y="157"/>
                    <a:pt x="343" y="156"/>
                    <a:pt x="345" y="156"/>
                  </a:cubicBezTo>
                  <a:cubicBezTo>
                    <a:pt x="348" y="155"/>
                    <a:pt x="350" y="154"/>
                    <a:pt x="353" y="153"/>
                  </a:cubicBezTo>
                  <a:cubicBezTo>
                    <a:pt x="354" y="153"/>
                    <a:pt x="355" y="154"/>
                    <a:pt x="357" y="153"/>
                  </a:cubicBezTo>
                  <a:cubicBezTo>
                    <a:pt x="356" y="153"/>
                    <a:pt x="356" y="152"/>
                    <a:pt x="357" y="152"/>
                  </a:cubicBezTo>
                  <a:cubicBezTo>
                    <a:pt x="358" y="152"/>
                    <a:pt x="359" y="152"/>
                    <a:pt x="360" y="153"/>
                  </a:cubicBezTo>
                  <a:cubicBezTo>
                    <a:pt x="360" y="152"/>
                    <a:pt x="361" y="152"/>
                    <a:pt x="361" y="152"/>
                  </a:cubicBezTo>
                  <a:cubicBezTo>
                    <a:pt x="364" y="153"/>
                    <a:pt x="366" y="149"/>
                    <a:pt x="370" y="150"/>
                  </a:cubicBezTo>
                  <a:cubicBezTo>
                    <a:pt x="371" y="150"/>
                    <a:pt x="373" y="149"/>
                    <a:pt x="374" y="149"/>
                  </a:cubicBezTo>
                  <a:cubicBezTo>
                    <a:pt x="376" y="148"/>
                    <a:pt x="378" y="148"/>
                    <a:pt x="380" y="148"/>
                  </a:cubicBezTo>
                  <a:cubicBezTo>
                    <a:pt x="382" y="148"/>
                    <a:pt x="384" y="147"/>
                    <a:pt x="386" y="147"/>
                  </a:cubicBezTo>
                  <a:cubicBezTo>
                    <a:pt x="387" y="147"/>
                    <a:pt x="389" y="146"/>
                    <a:pt x="390" y="145"/>
                  </a:cubicBezTo>
                  <a:cubicBezTo>
                    <a:pt x="388" y="145"/>
                    <a:pt x="388" y="147"/>
                    <a:pt x="386" y="146"/>
                  </a:cubicBezTo>
                  <a:cubicBezTo>
                    <a:pt x="387" y="145"/>
                    <a:pt x="389" y="144"/>
                    <a:pt x="392" y="144"/>
                  </a:cubicBezTo>
                  <a:cubicBezTo>
                    <a:pt x="393" y="144"/>
                    <a:pt x="394" y="144"/>
                    <a:pt x="395" y="144"/>
                  </a:cubicBezTo>
                  <a:cubicBezTo>
                    <a:pt x="397" y="143"/>
                    <a:pt x="398" y="143"/>
                    <a:pt x="400" y="143"/>
                  </a:cubicBezTo>
                  <a:cubicBezTo>
                    <a:pt x="399" y="142"/>
                    <a:pt x="399" y="142"/>
                    <a:pt x="399" y="142"/>
                  </a:cubicBezTo>
                  <a:cubicBezTo>
                    <a:pt x="401" y="141"/>
                    <a:pt x="406" y="141"/>
                    <a:pt x="407" y="142"/>
                  </a:cubicBezTo>
                  <a:cubicBezTo>
                    <a:pt x="409" y="141"/>
                    <a:pt x="411" y="141"/>
                    <a:pt x="414" y="142"/>
                  </a:cubicBezTo>
                  <a:cubicBezTo>
                    <a:pt x="415" y="142"/>
                    <a:pt x="417" y="142"/>
                    <a:pt x="418" y="142"/>
                  </a:cubicBezTo>
                  <a:cubicBezTo>
                    <a:pt x="420" y="142"/>
                    <a:pt x="421" y="142"/>
                    <a:pt x="422" y="142"/>
                  </a:cubicBezTo>
                  <a:cubicBezTo>
                    <a:pt x="422" y="143"/>
                    <a:pt x="423" y="143"/>
                    <a:pt x="424" y="142"/>
                  </a:cubicBezTo>
                  <a:cubicBezTo>
                    <a:pt x="424" y="143"/>
                    <a:pt x="424" y="144"/>
                    <a:pt x="425" y="144"/>
                  </a:cubicBezTo>
                  <a:cubicBezTo>
                    <a:pt x="425" y="143"/>
                    <a:pt x="427" y="144"/>
                    <a:pt x="429" y="144"/>
                  </a:cubicBezTo>
                  <a:cubicBezTo>
                    <a:pt x="431" y="144"/>
                    <a:pt x="432" y="145"/>
                    <a:pt x="433" y="144"/>
                  </a:cubicBezTo>
                  <a:cubicBezTo>
                    <a:pt x="434" y="145"/>
                    <a:pt x="436" y="145"/>
                    <a:pt x="438" y="145"/>
                  </a:cubicBezTo>
                  <a:cubicBezTo>
                    <a:pt x="439" y="146"/>
                    <a:pt x="441" y="146"/>
                    <a:pt x="442" y="146"/>
                  </a:cubicBezTo>
                  <a:cubicBezTo>
                    <a:pt x="443" y="145"/>
                    <a:pt x="448" y="146"/>
                    <a:pt x="450" y="147"/>
                  </a:cubicBezTo>
                  <a:cubicBezTo>
                    <a:pt x="450" y="146"/>
                    <a:pt x="450" y="146"/>
                    <a:pt x="450" y="145"/>
                  </a:cubicBezTo>
                  <a:cubicBezTo>
                    <a:pt x="451" y="146"/>
                    <a:pt x="451" y="145"/>
                    <a:pt x="452" y="145"/>
                  </a:cubicBezTo>
                  <a:cubicBezTo>
                    <a:pt x="455" y="145"/>
                    <a:pt x="455" y="146"/>
                    <a:pt x="457" y="146"/>
                  </a:cubicBezTo>
                  <a:cubicBezTo>
                    <a:pt x="456" y="146"/>
                    <a:pt x="456" y="148"/>
                    <a:pt x="457" y="147"/>
                  </a:cubicBezTo>
                  <a:cubicBezTo>
                    <a:pt x="457" y="145"/>
                    <a:pt x="462" y="146"/>
                    <a:pt x="464" y="147"/>
                  </a:cubicBezTo>
                  <a:cubicBezTo>
                    <a:pt x="464" y="146"/>
                    <a:pt x="466" y="148"/>
                    <a:pt x="467" y="147"/>
                  </a:cubicBezTo>
                  <a:cubicBezTo>
                    <a:pt x="467" y="146"/>
                    <a:pt x="466" y="146"/>
                    <a:pt x="465" y="145"/>
                  </a:cubicBezTo>
                  <a:cubicBezTo>
                    <a:pt x="465" y="145"/>
                    <a:pt x="465" y="146"/>
                    <a:pt x="464" y="146"/>
                  </a:cubicBezTo>
                  <a:cubicBezTo>
                    <a:pt x="462" y="145"/>
                    <a:pt x="461" y="143"/>
                    <a:pt x="459" y="142"/>
                  </a:cubicBezTo>
                  <a:cubicBezTo>
                    <a:pt x="461" y="143"/>
                    <a:pt x="462" y="143"/>
                    <a:pt x="462" y="143"/>
                  </a:cubicBezTo>
                  <a:cubicBezTo>
                    <a:pt x="458" y="142"/>
                    <a:pt x="457" y="142"/>
                    <a:pt x="452" y="141"/>
                  </a:cubicBezTo>
                  <a:cubicBezTo>
                    <a:pt x="452" y="140"/>
                    <a:pt x="451" y="140"/>
                    <a:pt x="451" y="139"/>
                  </a:cubicBezTo>
                  <a:cubicBezTo>
                    <a:pt x="449" y="139"/>
                    <a:pt x="448" y="139"/>
                    <a:pt x="446" y="139"/>
                  </a:cubicBezTo>
                  <a:cubicBezTo>
                    <a:pt x="446" y="139"/>
                    <a:pt x="444" y="138"/>
                    <a:pt x="442" y="138"/>
                  </a:cubicBezTo>
                  <a:cubicBezTo>
                    <a:pt x="440" y="137"/>
                    <a:pt x="438" y="137"/>
                    <a:pt x="436" y="136"/>
                  </a:cubicBezTo>
                  <a:cubicBezTo>
                    <a:pt x="434" y="136"/>
                    <a:pt x="431" y="137"/>
                    <a:pt x="430" y="135"/>
                  </a:cubicBezTo>
                  <a:cubicBezTo>
                    <a:pt x="429" y="135"/>
                    <a:pt x="429" y="136"/>
                    <a:pt x="428" y="136"/>
                  </a:cubicBezTo>
                  <a:cubicBezTo>
                    <a:pt x="427" y="136"/>
                    <a:pt x="428" y="134"/>
                    <a:pt x="426" y="134"/>
                  </a:cubicBezTo>
                  <a:cubicBezTo>
                    <a:pt x="426" y="135"/>
                    <a:pt x="425" y="134"/>
                    <a:pt x="424" y="135"/>
                  </a:cubicBezTo>
                  <a:cubicBezTo>
                    <a:pt x="423" y="134"/>
                    <a:pt x="420" y="134"/>
                    <a:pt x="419" y="133"/>
                  </a:cubicBezTo>
                  <a:cubicBezTo>
                    <a:pt x="421" y="132"/>
                    <a:pt x="425" y="132"/>
                    <a:pt x="423" y="131"/>
                  </a:cubicBezTo>
                  <a:cubicBezTo>
                    <a:pt x="420" y="134"/>
                    <a:pt x="412" y="133"/>
                    <a:pt x="410" y="130"/>
                  </a:cubicBezTo>
                  <a:cubicBezTo>
                    <a:pt x="408" y="130"/>
                    <a:pt x="411" y="131"/>
                    <a:pt x="410" y="131"/>
                  </a:cubicBezTo>
                  <a:cubicBezTo>
                    <a:pt x="408" y="130"/>
                    <a:pt x="407" y="130"/>
                    <a:pt x="407" y="128"/>
                  </a:cubicBezTo>
                  <a:cubicBezTo>
                    <a:pt x="407" y="128"/>
                    <a:pt x="408" y="128"/>
                    <a:pt x="409" y="128"/>
                  </a:cubicBezTo>
                  <a:cubicBezTo>
                    <a:pt x="409" y="127"/>
                    <a:pt x="408" y="126"/>
                    <a:pt x="407" y="126"/>
                  </a:cubicBezTo>
                  <a:cubicBezTo>
                    <a:pt x="406" y="126"/>
                    <a:pt x="404" y="126"/>
                    <a:pt x="402" y="126"/>
                  </a:cubicBezTo>
                  <a:cubicBezTo>
                    <a:pt x="403" y="124"/>
                    <a:pt x="405" y="124"/>
                    <a:pt x="407" y="124"/>
                  </a:cubicBezTo>
                  <a:cubicBezTo>
                    <a:pt x="409" y="124"/>
                    <a:pt x="411" y="125"/>
                    <a:pt x="414" y="125"/>
                  </a:cubicBezTo>
                  <a:cubicBezTo>
                    <a:pt x="414" y="124"/>
                    <a:pt x="413" y="124"/>
                    <a:pt x="412" y="123"/>
                  </a:cubicBezTo>
                  <a:cubicBezTo>
                    <a:pt x="414" y="123"/>
                    <a:pt x="417" y="123"/>
                    <a:pt x="419" y="124"/>
                  </a:cubicBezTo>
                  <a:cubicBezTo>
                    <a:pt x="421" y="124"/>
                    <a:pt x="423" y="124"/>
                    <a:pt x="425" y="123"/>
                  </a:cubicBezTo>
                  <a:cubicBezTo>
                    <a:pt x="424" y="123"/>
                    <a:pt x="422" y="123"/>
                    <a:pt x="420" y="122"/>
                  </a:cubicBezTo>
                  <a:cubicBezTo>
                    <a:pt x="425" y="123"/>
                    <a:pt x="429" y="123"/>
                    <a:pt x="432" y="123"/>
                  </a:cubicBezTo>
                  <a:cubicBezTo>
                    <a:pt x="436" y="124"/>
                    <a:pt x="440" y="125"/>
                    <a:pt x="445" y="125"/>
                  </a:cubicBezTo>
                  <a:cubicBezTo>
                    <a:pt x="444" y="126"/>
                    <a:pt x="444" y="126"/>
                    <a:pt x="443" y="126"/>
                  </a:cubicBezTo>
                  <a:cubicBezTo>
                    <a:pt x="446" y="126"/>
                    <a:pt x="447" y="125"/>
                    <a:pt x="449" y="126"/>
                  </a:cubicBezTo>
                  <a:cubicBezTo>
                    <a:pt x="449" y="126"/>
                    <a:pt x="449" y="126"/>
                    <a:pt x="450" y="127"/>
                  </a:cubicBezTo>
                  <a:cubicBezTo>
                    <a:pt x="450" y="126"/>
                    <a:pt x="451" y="127"/>
                    <a:pt x="451" y="127"/>
                  </a:cubicBezTo>
                  <a:cubicBezTo>
                    <a:pt x="452" y="126"/>
                    <a:pt x="449" y="126"/>
                    <a:pt x="450" y="125"/>
                  </a:cubicBezTo>
                  <a:cubicBezTo>
                    <a:pt x="451" y="125"/>
                    <a:pt x="453" y="125"/>
                    <a:pt x="455" y="126"/>
                  </a:cubicBezTo>
                  <a:cubicBezTo>
                    <a:pt x="457" y="126"/>
                    <a:pt x="459" y="127"/>
                    <a:pt x="462" y="127"/>
                  </a:cubicBezTo>
                  <a:cubicBezTo>
                    <a:pt x="463" y="128"/>
                    <a:pt x="465" y="128"/>
                    <a:pt x="467" y="129"/>
                  </a:cubicBezTo>
                  <a:cubicBezTo>
                    <a:pt x="467" y="128"/>
                    <a:pt x="466" y="127"/>
                    <a:pt x="469" y="127"/>
                  </a:cubicBezTo>
                  <a:cubicBezTo>
                    <a:pt x="469" y="129"/>
                    <a:pt x="472" y="131"/>
                    <a:pt x="468" y="131"/>
                  </a:cubicBezTo>
                  <a:cubicBezTo>
                    <a:pt x="469" y="131"/>
                    <a:pt x="468" y="132"/>
                    <a:pt x="469" y="132"/>
                  </a:cubicBezTo>
                  <a:cubicBezTo>
                    <a:pt x="469" y="130"/>
                    <a:pt x="472" y="132"/>
                    <a:pt x="475" y="133"/>
                  </a:cubicBezTo>
                  <a:cubicBezTo>
                    <a:pt x="475" y="131"/>
                    <a:pt x="479" y="132"/>
                    <a:pt x="479" y="133"/>
                  </a:cubicBezTo>
                  <a:cubicBezTo>
                    <a:pt x="480" y="132"/>
                    <a:pt x="480" y="132"/>
                    <a:pt x="482" y="133"/>
                  </a:cubicBezTo>
                  <a:cubicBezTo>
                    <a:pt x="484" y="135"/>
                    <a:pt x="481" y="134"/>
                    <a:pt x="480" y="135"/>
                  </a:cubicBezTo>
                  <a:cubicBezTo>
                    <a:pt x="482" y="135"/>
                    <a:pt x="484" y="136"/>
                    <a:pt x="485" y="136"/>
                  </a:cubicBezTo>
                  <a:cubicBezTo>
                    <a:pt x="482" y="134"/>
                    <a:pt x="488" y="136"/>
                    <a:pt x="485" y="134"/>
                  </a:cubicBezTo>
                  <a:cubicBezTo>
                    <a:pt x="484" y="134"/>
                    <a:pt x="485" y="135"/>
                    <a:pt x="483" y="134"/>
                  </a:cubicBezTo>
                  <a:cubicBezTo>
                    <a:pt x="483" y="133"/>
                    <a:pt x="484" y="133"/>
                    <a:pt x="486" y="133"/>
                  </a:cubicBezTo>
                  <a:cubicBezTo>
                    <a:pt x="487" y="134"/>
                    <a:pt x="487" y="136"/>
                    <a:pt x="487" y="137"/>
                  </a:cubicBezTo>
                  <a:cubicBezTo>
                    <a:pt x="489" y="137"/>
                    <a:pt x="491" y="138"/>
                    <a:pt x="493" y="138"/>
                  </a:cubicBezTo>
                  <a:cubicBezTo>
                    <a:pt x="490" y="138"/>
                    <a:pt x="486" y="135"/>
                    <a:pt x="488" y="134"/>
                  </a:cubicBezTo>
                  <a:cubicBezTo>
                    <a:pt x="491" y="135"/>
                    <a:pt x="489" y="136"/>
                    <a:pt x="490" y="136"/>
                  </a:cubicBezTo>
                  <a:cubicBezTo>
                    <a:pt x="491" y="136"/>
                    <a:pt x="495" y="137"/>
                    <a:pt x="493" y="138"/>
                  </a:cubicBezTo>
                  <a:cubicBezTo>
                    <a:pt x="495" y="139"/>
                    <a:pt x="495" y="138"/>
                    <a:pt x="495" y="137"/>
                  </a:cubicBezTo>
                  <a:cubicBezTo>
                    <a:pt x="497" y="137"/>
                    <a:pt x="497" y="138"/>
                    <a:pt x="495" y="139"/>
                  </a:cubicBezTo>
                  <a:cubicBezTo>
                    <a:pt x="497" y="139"/>
                    <a:pt x="496" y="139"/>
                    <a:pt x="497" y="140"/>
                  </a:cubicBezTo>
                  <a:cubicBezTo>
                    <a:pt x="499" y="140"/>
                    <a:pt x="497" y="138"/>
                    <a:pt x="498" y="138"/>
                  </a:cubicBezTo>
                  <a:cubicBezTo>
                    <a:pt x="499" y="138"/>
                    <a:pt x="499" y="139"/>
                    <a:pt x="499" y="139"/>
                  </a:cubicBezTo>
                  <a:cubicBezTo>
                    <a:pt x="501" y="140"/>
                    <a:pt x="502" y="139"/>
                    <a:pt x="505" y="141"/>
                  </a:cubicBezTo>
                  <a:cubicBezTo>
                    <a:pt x="505" y="143"/>
                    <a:pt x="508" y="142"/>
                    <a:pt x="509" y="145"/>
                  </a:cubicBezTo>
                  <a:cubicBezTo>
                    <a:pt x="509" y="144"/>
                    <a:pt x="509" y="143"/>
                    <a:pt x="510" y="144"/>
                  </a:cubicBezTo>
                  <a:cubicBezTo>
                    <a:pt x="511" y="144"/>
                    <a:pt x="510" y="145"/>
                    <a:pt x="511" y="145"/>
                  </a:cubicBezTo>
                  <a:cubicBezTo>
                    <a:pt x="511" y="145"/>
                    <a:pt x="512" y="144"/>
                    <a:pt x="513" y="144"/>
                  </a:cubicBezTo>
                  <a:cubicBezTo>
                    <a:pt x="513" y="145"/>
                    <a:pt x="513" y="145"/>
                    <a:pt x="513" y="145"/>
                  </a:cubicBezTo>
                  <a:cubicBezTo>
                    <a:pt x="513" y="145"/>
                    <a:pt x="512" y="145"/>
                    <a:pt x="512" y="145"/>
                  </a:cubicBezTo>
                  <a:cubicBezTo>
                    <a:pt x="518" y="148"/>
                    <a:pt x="520" y="148"/>
                    <a:pt x="523" y="152"/>
                  </a:cubicBezTo>
                  <a:cubicBezTo>
                    <a:pt x="524" y="152"/>
                    <a:pt x="527" y="154"/>
                    <a:pt x="528" y="155"/>
                  </a:cubicBezTo>
                  <a:cubicBezTo>
                    <a:pt x="528" y="154"/>
                    <a:pt x="529" y="154"/>
                    <a:pt x="530" y="154"/>
                  </a:cubicBezTo>
                  <a:cubicBezTo>
                    <a:pt x="527" y="153"/>
                    <a:pt x="529" y="152"/>
                    <a:pt x="529" y="152"/>
                  </a:cubicBezTo>
                  <a:cubicBezTo>
                    <a:pt x="528" y="151"/>
                    <a:pt x="527" y="151"/>
                    <a:pt x="525" y="149"/>
                  </a:cubicBezTo>
                  <a:cubicBezTo>
                    <a:pt x="525" y="150"/>
                    <a:pt x="523" y="149"/>
                    <a:pt x="522" y="149"/>
                  </a:cubicBezTo>
                  <a:cubicBezTo>
                    <a:pt x="522" y="148"/>
                    <a:pt x="521" y="147"/>
                    <a:pt x="520" y="146"/>
                  </a:cubicBezTo>
                  <a:cubicBezTo>
                    <a:pt x="520" y="147"/>
                    <a:pt x="516" y="145"/>
                    <a:pt x="516" y="145"/>
                  </a:cubicBezTo>
                  <a:cubicBezTo>
                    <a:pt x="517" y="144"/>
                    <a:pt x="520" y="147"/>
                    <a:pt x="520" y="145"/>
                  </a:cubicBezTo>
                  <a:cubicBezTo>
                    <a:pt x="517" y="145"/>
                    <a:pt x="518" y="144"/>
                    <a:pt x="520" y="144"/>
                  </a:cubicBezTo>
                  <a:cubicBezTo>
                    <a:pt x="513" y="141"/>
                    <a:pt x="513" y="141"/>
                    <a:pt x="508" y="139"/>
                  </a:cubicBezTo>
                  <a:cubicBezTo>
                    <a:pt x="508" y="138"/>
                    <a:pt x="509" y="138"/>
                    <a:pt x="509" y="137"/>
                  </a:cubicBezTo>
                  <a:cubicBezTo>
                    <a:pt x="507" y="138"/>
                    <a:pt x="504" y="135"/>
                    <a:pt x="502" y="134"/>
                  </a:cubicBezTo>
                  <a:cubicBezTo>
                    <a:pt x="503" y="134"/>
                    <a:pt x="504" y="135"/>
                    <a:pt x="504" y="134"/>
                  </a:cubicBezTo>
                  <a:cubicBezTo>
                    <a:pt x="504" y="133"/>
                    <a:pt x="503" y="134"/>
                    <a:pt x="502" y="133"/>
                  </a:cubicBezTo>
                  <a:cubicBezTo>
                    <a:pt x="503" y="133"/>
                    <a:pt x="502" y="132"/>
                    <a:pt x="502" y="132"/>
                  </a:cubicBezTo>
                  <a:cubicBezTo>
                    <a:pt x="501" y="132"/>
                    <a:pt x="501" y="133"/>
                    <a:pt x="500" y="133"/>
                  </a:cubicBezTo>
                  <a:cubicBezTo>
                    <a:pt x="498" y="132"/>
                    <a:pt x="495" y="131"/>
                    <a:pt x="493" y="129"/>
                  </a:cubicBezTo>
                  <a:cubicBezTo>
                    <a:pt x="490" y="128"/>
                    <a:pt x="488" y="126"/>
                    <a:pt x="488" y="124"/>
                  </a:cubicBezTo>
                  <a:cubicBezTo>
                    <a:pt x="490" y="126"/>
                    <a:pt x="492" y="125"/>
                    <a:pt x="495" y="127"/>
                  </a:cubicBezTo>
                  <a:cubicBezTo>
                    <a:pt x="495" y="127"/>
                    <a:pt x="496" y="127"/>
                    <a:pt x="496" y="126"/>
                  </a:cubicBezTo>
                  <a:cubicBezTo>
                    <a:pt x="492" y="124"/>
                    <a:pt x="490" y="124"/>
                    <a:pt x="486" y="122"/>
                  </a:cubicBezTo>
                  <a:cubicBezTo>
                    <a:pt x="487" y="122"/>
                    <a:pt x="487" y="121"/>
                    <a:pt x="486" y="121"/>
                  </a:cubicBezTo>
                  <a:cubicBezTo>
                    <a:pt x="486" y="121"/>
                    <a:pt x="486" y="121"/>
                    <a:pt x="485" y="121"/>
                  </a:cubicBezTo>
                  <a:cubicBezTo>
                    <a:pt x="485" y="121"/>
                    <a:pt x="485" y="120"/>
                    <a:pt x="484" y="120"/>
                  </a:cubicBezTo>
                  <a:cubicBezTo>
                    <a:pt x="485" y="121"/>
                    <a:pt x="482" y="120"/>
                    <a:pt x="481" y="119"/>
                  </a:cubicBezTo>
                  <a:cubicBezTo>
                    <a:pt x="485" y="120"/>
                    <a:pt x="482" y="118"/>
                    <a:pt x="485" y="118"/>
                  </a:cubicBezTo>
                  <a:cubicBezTo>
                    <a:pt x="487" y="119"/>
                    <a:pt x="486" y="120"/>
                    <a:pt x="487" y="120"/>
                  </a:cubicBezTo>
                  <a:cubicBezTo>
                    <a:pt x="487" y="119"/>
                    <a:pt x="488" y="119"/>
                    <a:pt x="486" y="118"/>
                  </a:cubicBezTo>
                  <a:cubicBezTo>
                    <a:pt x="487" y="119"/>
                    <a:pt x="490" y="118"/>
                    <a:pt x="490" y="119"/>
                  </a:cubicBezTo>
                  <a:cubicBezTo>
                    <a:pt x="489" y="120"/>
                    <a:pt x="490" y="121"/>
                    <a:pt x="491" y="122"/>
                  </a:cubicBezTo>
                  <a:cubicBezTo>
                    <a:pt x="490" y="120"/>
                    <a:pt x="491" y="120"/>
                    <a:pt x="492" y="119"/>
                  </a:cubicBezTo>
                  <a:cubicBezTo>
                    <a:pt x="494" y="120"/>
                    <a:pt x="498" y="121"/>
                    <a:pt x="498" y="122"/>
                  </a:cubicBezTo>
                  <a:cubicBezTo>
                    <a:pt x="497" y="122"/>
                    <a:pt x="497" y="122"/>
                    <a:pt x="496" y="123"/>
                  </a:cubicBezTo>
                  <a:cubicBezTo>
                    <a:pt x="498" y="124"/>
                    <a:pt x="497" y="122"/>
                    <a:pt x="498" y="123"/>
                  </a:cubicBezTo>
                  <a:cubicBezTo>
                    <a:pt x="499" y="123"/>
                    <a:pt x="500" y="124"/>
                    <a:pt x="501" y="123"/>
                  </a:cubicBezTo>
                  <a:cubicBezTo>
                    <a:pt x="500" y="122"/>
                    <a:pt x="498" y="123"/>
                    <a:pt x="498" y="122"/>
                  </a:cubicBezTo>
                  <a:cubicBezTo>
                    <a:pt x="500" y="123"/>
                    <a:pt x="500" y="122"/>
                    <a:pt x="502" y="123"/>
                  </a:cubicBezTo>
                  <a:cubicBezTo>
                    <a:pt x="502" y="124"/>
                    <a:pt x="503" y="124"/>
                    <a:pt x="503" y="125"/>
                  </a:cubicBezTo>
                  <a:cubicBezTo>
                    <a:pt x="501" y="124"/>
                    <a:pt x="502" y="126"/>
                    <a:pt x="502" y="126"/>
                  </a:cubicBezTo>
                  <a:cubicBezTo>
                    <a:pt x="502" y="125"/>
                    <a:pt x="506" y="127"/>
                    <a:pt x="504" y="126"/>
                  </a:cubicBezTo>
                  <a:cubicBezTo>
                    <a:pt x="503" y="126"/>
                    <a:pt x="503" y="126"/>
                    <a:pt x="502" y="125"/>
                  </a:cubicBezTo>
                  <a:cubicBezTo>
                    <a:pt x="503" y="126"/>
                    <a:pt x="503" y="125"/>
                    <a:pt x="504" y="125"/>
                  </a:cubicBezTo>
                  <a:cubicBezTo>
                    <a:pt x="505" y="125"/>
                    <a:pt x="506" y="126"/>
                    <a:pt x="506" y="127"/>
                  </a:cubicBezTo>
                  <a:cubicBezTo>
                    <a:pt x="506" y="127"/>
                    <a:pt x="505" y="126"/>
                    <a:pt x="505" y="127"/>
                  </a:cubicBezTo>
                  <a:cubicBezTo>
                    <a:pt x="505" y="127"/>
                    <a:pt x="506" y="127"/>
                    <a:pt x="508" y="127"/>
                  </a:cubicBezTo>
                  <a:cubicBezTo>
                    <a:pt x="509" y="128"/>
                    <a:pt x="510" y="128"/>
                    <a:pt x="510" y="129"/>
                  </a:cubicBezTo>
                  <a:cubicBezTo>
                    <a:pt x="509" y="129"/>
                    <a:pt x="507" y="128"/>
                    <a:pt x="507" y="128"/>
                  </a:cubicBezTo>
                  <a:cubicBezTo>
                    <a:pt x="509" y="130"/>
                    <a:pt x="511" y="130"/>
                    <a:pt x="513" y="132"/>
                  </a:cubicBezTo>
                  <a:cubicBezTo>
                    <a:pt x="513" y="131"/>
                    <a:pt x="513" y="131"/>
                    <a:pt x="514" y="131"/>
                  </a:cubicBezTo>
                  <a:cubicBezTo>
                    <a:pt x="514" y="132"/>
                    <a:pt x="516" y="133"/>
                    <a:pt x="517" y="133"/>
                  </a:cubicBezTo>
                  <a:cubicBezTo>
                    <a:pt x="518" y="134"/>
                    <a:pt x="517" y="134"/>
                    <a:pt x="517" y="135"/>
                  </a:cubicBezTo>
                  <a:cubicBezTo>
                    <a:pt x="518" y="134"/>
                    <a:pt x="521" y="136"/>
                    <a:pt x="521" y="135"/>
                  </a:cubicBezTo>
                  <a:cubicBezTo>
                    <a:pt x="520" y="135"/>
                    <a:pt x="520" y="135"/>
                    <a:pt x="520" y="134"/>
                  </a:cubicBezTo>
                  <a:cubicBezTo>
                    <a:pt x="521" y="134"/>
                    <a:pt x="521" y="135"/>
                    <a:pt x="523" y="136"/>
                  </a:cubicBezTo>
                  <a:cubicBezTo>
                    <a:pt x="524" y="135"/>
                    <a:pt x="521" y="134"/>
                    <a:pt x="521" y="134"/>
                  </a:cubicBezTo>
                  <a:cubicBezTo>
                    <a:pt x="524" y="135"/>
                    <a:pt x="522" y="133"/>
                    <a:pt x="522" y="133"/>
                  </a:cubicBezTo>
                  <a:cubicBezTo>
                    <a:pt x="523" y="133"/>
                    <a:pt x="525" y="135"/>
                    <a:pt x="525" y="136"/>
                  </a:cubicBezTo>
                  <a:cubicBezTo>
                    <a:pt x="524" y="134"/>
                    <a:pt x="527" y="135"/>
                    <a:pt x="525" y="133"/>
                  </a:cubicBezTo>
                  <a:cubicBezTo>
                    <a:pt x="524" y="134"/>
                    <a:pt x="523" y="132"/>
                    <a:pt x="521" y="132"/>
                  </a:cubicBezTo>
                  <a:cubicBezTo>
                    <a:pt x="521" y="131"/>
                    <a:pt x="521" y="131"/>
                    <a:pt x="520" y="130"/>
                  </a:cubicBezTo>
                  <a:cubicBezTo>
                    <a:pt x="519" y="130"/>
                    <a:pt x="521" y="132"/>
                    <a:pt x="519" y="131"/>
                  </a:cubicBezTo>
                  <a:cubicBezTo>
                    <a:pt x="514" y="129"/>
                    <a:pt x="518" y="128"/>
                    <a:pt x="522" y="130"/>
                  </a:cubicBezTo>
                  <a:cubicBezTo>
                    <a:pt x="521" y="128"/>
                    <a:pt x="521" y="129"/>
                    <a:pt x="519" y="128"/>
                  </a:cubicBezTo>
                  <a:cubicBezTo>
                    <a:pt x="521" y="128"/>
                    <a:pt x="518" y="127"/>
                    <a:pt x="517" y="126"/>
                  </a:cubicBezTo>
                  <a:cubicBezTo>
                    <a:pt x="519" y="126"/>
                    <a:pt x="523" y="129"/>
                    <a:pt x="524" y="128"/>
                  </a:cubicBezTo>
                  <a:cubicBezTo>
                    <a:pt x="520" y="126"/>
                    <a:pt x="517" y="125"/>
                    <a:pt x="515" y="124"/>
                  </a:cubicBezTo>
                  <a:cubicBezTo>
                    <a:pt x="518" y="123"/>
                    <a:pt x="522" y="126"/>
                    <a:pt x="526" y="127"/>
                  </a:cubicBezTo>
                  <a:cubicBezTo>
                    <a:pt x="526" y="128"/>
                    <a:pt x="526" y="128"/>
                    <a:pt x="527" y="129"/>
                  </a:cubicBezTo>
                  <a:cubicBezTo>
                    <a:pt x="529" y="129"/>
                    <a:pt x="531" y="131"/>
                    <a:pt x="533" y="131"/>
                  </a:cubicBezTo>
                  <a:cubicBezTo>
                    <a:pt x="533" y="132"/>
                    <a:pt x="536" y="133"/>
                    <a:pt x="537" y="134"/>
                  </a:cubicBezTo>
                  <a:cubicBezTo>
                    <a:pt x="537" y="133"/>
                    <a:pt x="538" y="132"/>
                    <a:pt x="536" y="131"/>
                  </a:cubicBezTo>
                  <a:cubicBezTo>
                    <a:pt x="537" y="132"/>
                    <a:pt x="536" y="132"/>
                    <a:pt x="535" y="132"/>
                  </a:cubicBezTo>
                  <a:cubicBezTo>
                    <a:pt x="534" y="132"/>
                    <a:pt x="534" y="131"/>
                    <a:pt x="533" y="131"/>
                  </a:cubicBezTo>
                  <a:cubicBezTo>
                    <a:pt x="533" y="130"/>
                    <a:pt x="531" y="130"/>
                    <a:pt x="530" y="128"/>
                  </a:cubicBezTo>
                  <a:cubicBezTo>
                    <a:pt x="530" y="129"/>
                    <a:pt x="530" y="129"/>
                    <a:pt x="530" y="129"/>
                  </a:cubicBezTo>
                  <a:cubicBezTo>
                    <a:pt x="525" y="126"/>
                    <a:pt x="523" y="125"/>
                    <a:pt x="519" y="123"/>
                  </a:cubicBezTo>
                  <a:cubicBezTo>
                    <a:pt x="516" y="123"/>
                    <a:pt x="510" y="120"/>
                    <a:pt x="508" y="118"/>
                  </a:cubicBezTo>
                  <a:cubicBezTo>
                    <a:pt x="507" y="118"/>
                    <a:pt x="508" y="119"/>
                    <a:pt x="507" y="119"/>
                  </a:cubicBezTo>
                  <a:cubicBezTo>
                    <a:pt x="506" y="117"/>
                    <a:pt x="505" y="117"/>
                    <a:pt x="502" y="116"/>
                  </a:cubicBezTo>
                  <a:cubicBezTo>
                    <a:pt x="502" y="116"/>
                    <a:pt x="502" y="115"/>
                    <a:pt x="501" y="115"/>
                  </a:cubicBezTo>
                  <a:cubicBezTo>
                    <a:pt x="501" y="116"/>
                    <a:pt x="498" y="115"/>
                    <a:pt x="498" y="114"/>
                  </a:cubicBezTo>
                  <a:cubicBezTo>
                    <a:pt x="498" y="114"/>
                    <a:pt x="498" y="114"/>
                    <a:pt x="497" y="114"/>
                  </a:cubicBezTo>
                  <a:cubicBezTo>
                    <a:pt x="497" y="113"/>
                    <a:pt x="500" y="114"/>
                    <a:pt x="499" y="113"/>
                  </a:cubicBezTo>
                  <a:cubicBezTo>
                    <a:pt x="498" y="114"/>
                    <a:pt x="496" y="112"/>
                    <a:pt x="496" y="113"/>
                  </a:cubicBezTo>
                  <a:cubicBezTo>
                    <a:pt x="497" y="114"/>
                    <a:pt x="497" y="114"/>
                    <a:pt x="497" y="115"/>
                  </a:cubicBezTo>
                  <a:cubicBezTo>
                    <a:pt x="495" y="114"/>
                    <a:pt x="494" y="114"/>
                    <a:pt x="492" y="113"/>
                  </a:cubicBezTo>
                  <a:cubicBezTo>
                    <a:pt x="493" y="115"/>
                    <a:pt x="491" y="115"/>
                    <a:pt x="494" y="116"/>
                  </a:cubicBezTo>
                  <a:cubicBezTo>
                    <a:pt x="494" y="115"/>
                    <a:pt x="493" y="115"/>
                    <a:pt x="493" y="114"/>
                  </a:cubicBezTo>
                  <a:cubicBezTo>
                    <a:pt x="495" y="115"/>
                    <a:pt x="499" y="116"/>
                    <a:pt x="498" y="117"/>
                  </a:cubicBezTo>
                  <a:cubicBezTo>
                    <a:pt x="498" y="116"/>
                    <a:pt x="504" y="120"/>
                    <a:pt x="502" y="118"/>
                  </a:cubicBezTo>
                  <a:cubicBezTo>
                    <a:pt x="503" y="118"/>
                    <a:pt x="504" y="119"/>
                    <a:pt x="504" y="119"/>
                  </a:cubicBezTo>
                  <a:cubicBezTo>
                    <a:pt x="504" y="120"/>
                    <a:pt x="503" y="120"/>
                    <a:pt x="503" y="121"/>
                  </a:cubicBezTo>
                  <a:cubicBezTo>
                    <a:pt x="504" y="122"/>
                    <a:pt x="505" y="122"/>
                    <a:pt x="506" y="123"/>
                  </a:cubicBezTo>
                  <a:cubicBezTo>
                    <a:pt x="505" y="123"/>
                    <a:pt x="506" y="124"/>
                    <a:pt x="505" y="124"/>
                  </a:cubicBezTo>
                  <a:cubicBezTo>
                    <a:pt x="503" y="123"/>
                    <a:pt x="502" y="124"/>
                    <a:pt x="502" y="122"/>
                  </a:cubicBezTo>
                  <a:cubicBezTo>
                    <a:pt x="502" y="122"/>
                    <a:pt x="504" y="123"/>
                    <a:pt x="504" y="122"/>
                  </a:cubicBezTo>
                  <a:cubicBezTo>
                    <a:pt x="502" y="122"/>
                    <a:pt x="503" y="121"/>
                    <a:pt x="500" y="120"/>
                  </a:cubicBezTo>
                  <a:cubicBezTo>
                    <a:pt x="499" y="121"/>
                    <a:pt x="490" y="119"/>
                    <a:pt x="492" y="117"/>
                  </a:cubicBezTo>
                  <a:cubicBezTo>
                    <a:pt x="489" y="117"/>
                    <a:pt x="488" y="117"/>
                    <a:pt x="490" y="118"/>
                  </a:cubicBezTo>
                  <a:cubicBezTo>
                    <a:pt x="488" y="117"/>
                    <a:pt x="484" y="116"/>
                    <a:pt x="485" y="117"/>
                  </a:cubicBezTo>
                  <a:cubicBezTo>
                    <a:pt x="485" y="117"/>
                    <a:pt x="483" y="116"/>
                    <a:pt x="483" y="116"/>
                  </a:cubicBezTo>
                  <a:cubicBezTo>
                    <a:pt x="484" y="115"/>
                    <a:pt x="487" y="117"/>
                    <a:pt x="486" y="116"/>
                  </a:cubicBezTo>
                  <a:cubicBezTo>
                    <a:pt x="486" y="115"/>
                    <a:pt x="482" y="115"/>
                    <a:pt x="482" y="114"/>
                  </a:cubicBezTo>
                  <a:cubicBezTo>
                    <a:pt x="484" y="115"/>
                    <a:pt x="483" y="113"/>
                    <a:pt x="485" y="114"/>
                  </a:cubicBezTo>
                  <a:cubicBezTo>
                    <a:pt x="483" y="114"/>
                    <a:pt x="486" y="115"/>
                    <a:pt x="487" y="115"/>
                  </a:cubicBezTo>
                  <a:cubicBezTo>
                    <a:pt x="486" y="115"/>
                    <a:pt x="487" y="116"/>
                    <a:pt x="489" y="117"/>
                  </a:cubicBezTo>
                  <a:cubicBezTo>
                    <a:pt x="487" y="115"/>
                    <a:pt x="488" y="115"/>
                    <a:pt x="490" y="115"/>
                  </a:cubicBezTo>
                  <a:cubicBezTo>
                    <a:pt x="488" y="115"/>
                    <a:pt x="487" y="114"/>
                    <a:pt x="485" y="113"/>
                  </a:cubicBezTo>
                  <a:cubicBezTo>
                    <a:pt x="483" y="113"/>
                    <a:pt x="482" y="112"/>
                    <a:pt x="480" y="112"/>
                  </a:cubicBezTo>
                  <a:cubicBezTo>
                    <a:pt x="481" y="112"/>
                    <a:pt x="478" y="112"/>
                    <a:pt x="478" y="112"/>
                  </a:cubicBezTo>
                  <a:cubicBezTo>
                    <a:pt x="476" y="112"/>
                    <a:pt x="475" y="111"/>
                    <a:pt x="473" y="111"/>
                  </a:cubicBezTo>
                  <a:cubicBezTo>
                    <a:pt x="472" y="110"/>
                    <a:pt x="471" y="110"/>
                    <a:pt x="468" y="109"/>
                  </a:cubicBezTo>
                  <a:cubicBezTo>
                    <a:pt x="470" y="109"/>
                    <a:pt x="468" y="108"/>
                    <a:pt x="469" y="108"/>
                  </a:cubicBezTo>
                  <a:cubicBezTo>
                    <a:pt x="469" y="109"/>
                    <a:pt x="474" y="110"/>
                    <a:pt x="474" y="110"/>
                  </a:cubicBezTo>
                  <a:cubicBezTo>
                    <a:pt x="473" y="109"/>
                    <a:pt x="474" y="109"/>
                    <a:pt x="474" y="109"/>
                  </a:cubicBezTo>
                  <a:cubicBezTo>
                    <a:pt x="468" y="109"/>
                    <a:pt x="468" y="105"/>
                    <a:pt x="473" y="107"/>
                  </a:cubicBezTo>
                  <a:cubicBezTo>
                    <a:pt x="473" y="107"/>
                    <a:pt x="473" y="108"/>
                    <a:pt x="474" y="108"/>
                  </a:cubicBezTo>
                  <a:cubicBezTo>
                    <a:pt x="475" y="108"/>
                    <a:pt x="478" y="110"/>
                    <a:pt x="477" y="108"/>
                  </a:cubicBezTo>
                  <a:cubicBezTo>
                    <a:pt x="473" y="108"/>
                    <a:pt x="476" y="106"/>
                    <a:pt x="473" y="105"/>
                  </a:cubicBezTo>
                  <a:cubicBezTo>
                    <a:pt x="472" y="105"/>
                    <a:pt x="473" y="106"/>
                    <a:pt x="471" y="106"/>
                  </a:cubicBezTo>
                  <a:cubicBezTo>
                    <a:pt x="470" y="105"/>
                    <a:pt x="471" y="104"/>
                    <a:pt x="470" y="104"/>
                  </a:cubicBezTo>
                  <a:cubicBezTo>
                    <a:pt x="468" y="103"/>
                    <a:pt x="469" y="105"/>
                    <a:pt x="468" y="105"/>
                  </a:cubicBezTo>
                  <a:cubicBezTo>
                    <a:pt x="466" y="104"/>
                    <a:pt x="464" y="103"/>
                    <a:pt x="467" y="103"/>
                  </a:cubicBezTo>
                  <a:cubicBezTo>
                    <a:pt x="466" y="103"/>
                    <a:pt x="465" y="103"/>
                    <a:pt x="464" y="102"/>
                  </a:cubicBezTo>
                  <a:cubicBezTo>
                    <a:pt x="465" y="102"/>
                    <a:pt x="465" y="102"/>
                    <a:pt x="466" y="102"/>
                  </a:cubicBezTo>
                  <a:cubicBezTo>
                    <a:pt x="469" y="102"/>
                    <a:pt x="471" y="103"/>
                    <a:pt x="474" y="104"/>
                  </a:cubicBezTo>
                  <a:cubicBezTo>
                    <a:pt x="476" y="104"/>
                    <a:pt x="478" y="105"/>
                    <a:pt x="480" y="106"/>
                  </a:cubicBezTo>
                  <a:cubicBezTo>
                    <a:pt x="479" y="106"/>
                    <a:pt x="477" y="105"/>
                    <a:pt x="479" y="105"/>
                  </a:cubicBezTo>
                  <a:cubicBezTo>
                    <a:pt x="480" y="106"/>
                    <a:pt x="482" y="106"/>
                    <a:pt x="482" y="107"/>
                  </a:cubicBezTo>
                  <a:cubicBezTo>
                    <a:pt x="482" y="106"/>
                    <a:pt x="483" y="106"/>
                    <a:pt x="484" y="107"/>
                  </a:cubicBezTo>
                  <a:cubicBezTo>
                    <a:pt x="484" y="106"/>
                    <a:pt x="484" y="106"/>
                    <a:pt x="484" y="105"/>
                  </a:cubicBezTo>
                  <a:cubicBezTo>
                    <a:pt x="488" y="106"/>
                    <a:pt x="491" y="107"/>
                    <a:pt x="492" y="108"/>
                  </a:cubicBezTo>
                  <a:cubicBezTo>
                    <a:pt x="490" y="108"/>
                    <a:pt x="492" y="110"/>
                    <a:pt x="493" y="111"/>
                  </a:cubicBezTo>
                  <a:cubicBezTo>
                    <a:pt x="491" y="111"/>
                    <a:pt x="488" y="110"/>
                    <a:pt x="486" y="109"/>
                  </a:cubicBezTo>
                  <a:cubicBezTo>
                    <a:pt x="484" y="108"/>
                    <a:pt x="482" y="107"/>
                    <a:pt x="480" y="107"/>
                  </a:cubicBezTo>
                  <a:cubicBezTo>
                    <a:pt x="481" y="108"/>
                    <a:pt x="484" y="109"/>
                    <a:pt x="485" y="110"/>
                  </a:cubicBezTo>
                  <a:cubicBezTo>
                    <a:pt x="481" y="109"/>
                    <a:pt x="480" y="107"/>
                    <a:pt x="477" y="106"/>
                  </a:cubicBezTo>
                  <a:cubicBezTo>
                    <a:pt x="477" y="107"/>
                    <a:pt x="479" y="108"/>
                    <a:pt x="481" y="110"/>
                  </a:cubicBezTo>
                  <a:cubicBezTo>
                    <a:pt x="482" y="112"/>
                    <a:pt x="476" y="109"/>
                    <a:pt x="474" y="110"/>
                  </a:cubicBezTo>
                  <a:cubicBezTo>
                    <a:pt x="478" y="111"/>
                    <a:pt x="481" y="111"/>
                    <a:pt x="484" y="111"/>
                  </a:cubicBezTo>
                  <a:cubicBezTo>
                    <a:pt x="485" y="113"/>
                    <a:pt x="488" y="113"/>
                    <a:pt x="491" y="115"/>
                  </a:cubicBezTo>
                  <a:cubicBezTo>
                    <a:pt x="490" y="113"/>
                    <a:pt x="489" y="114"/>
                    <a:pt x="491" y="113"/>
                  </a:cubicBezTo>
                  <a:cubicBezTo>
                    <a:pt x="489" y="112"/>
                    <a:pt x="488" y="113"/>
                    <a:pt x="488" y="112"/>
                  </a:cubicBezTo>
                  <a:cubicBezTo>
                    <a:pt x="489" y="112"/>
                    <a:pt x="491" y="113"/>
                    <a:pt x="492" y="112"/>
                  </a:cubicBezTo>
                  <a:cubicBezTo>
                    <a:pt x="493" y="113"/>
                    <a:pt x="494" y="113"/>
                    <a:pt x="495" y="113"/>
                  </a:cubicBezTo>
                  <a:cubicBezTo>
                    <a:pt x="496" y="113"/>
                    <a:pt x="492" y="111"/>
                    <a:pt x="495" y="111"/>
                  </a:cubicBezTo>
                  <a:cubicBezTo>
                    <a:pt x="497" y="113"/>
                    <a:pt x="496" y="111"/>
                    <a:pt x="498" y="112"/>
                  </a:cubicBezTo>
                  <a:cubicBezTo>
                    <a:pt x="500" y="113"/>
                    <a:pt x="498" y="113"/>
                    <a:pt x="500" y="114"/>
                  </a:cubicBezTo>
                  <a:cubicBezTo>
                    <a:pt x="500" y="113"/>
                    <a:pt x="504" y="113"/>
                    <a:pt x="505" y="115"/>
                  </a:cubicBezTo>
                  <a:cubicBezTo>
                    <a:pt x="504" y="115"/>
                    <a:pt x="503" y="114"/>
                    <a:pt x="504" y="115"/>
                  </a:cubicBezTo>
                  <a:cubicBezTo>
                    <a:pt x="506" y="115"/>
                    <a:pt x="508" y="117"/>
                    <a:pt x="508" y="115"/>
                  </a:cubicBezTo>
                  <a:cubicBezTo>
                    <a:pt x="510" y="117"/>
                    <a:pt x="512" y="116"/>
                    <a:pt x="514" y="118"/>
                  </a:cubicBezTo>
                  <a:cubicBezTo>
                    <a:pt x="515" y="118"/>
                    <a:pt x="514" y="117"/>
                    <a:pt x="515" y="118"/>
                  </a:cubicBezTo>
                  <a:cubicBezTo>
                    <a:pt x="516" y="119"/>
                    <a:pt x="519" y="118"/>
                    <a:pt x="520" y="120"/>
                  </a:cubicBezTo>
                  <a:cubicBezTo>
                    <a:pt x="519" y="119"/>
                    <a:pt x="518" y="119"/>
                    <a:pt x="518" y="119"/>
                  </a:cubicBezTo>
                  <a:cubicBezTo>
                    <a:pt x="522" y="120"/>
                    <a:pt x="518" y="120"/>
                    <a:pt x="520" y="121"/>
                  </a:cubicBezTo>
                  <a:cubicBezTo>
                    <a:pt x="521" y="121"/>
                    <a:pt x="524" y="121"/>
                    <a:pt x="526" y="122"/>
                  </a:cubicBezTo>
                  <a:cubicBezTo>
                    <a:pt x="527" y="123"/>
                    <a:pt x="529" y="125"/>
                    <a:pt x="527" y="126"/>
                  </a:cubicBezTo>
                  <a:cubicBezTo>
                    <a:pt x="526" y="125"/>
                    <a:pt x="524" y="124"/>
                    <a:pt x="525" y="125"/>
                  </a:cubicBezTo>
                  <a:cubicBezTo>
                    <a:pt x="525" y="125"/>
                    <a:pt x="527" y="126"/>
                    <a:pt x="527" y="126"/>
                  </a:cubicBezTo>
                  <a:cubicBezTo>
                    <a:pt x="529" y="125"/>
                    <a:pt x="530" y="125"/>
                    <a:pt x="532" y="127"/>
                  </a:cubicBezTo>
                  <a:cubicBezTo>
                    <a:pt x="532" y="127"/>
                    <a:pt x="530" y="127"/>
                    <a:pt x="531" y="128"/>
                  </a:cubicBezTo>
                  <a:cubicBezTo>
                    <a:pt x="532" y="127"/>
                    <a:pt x="533" y="130"/>
                    <a:pt x="534" y="130"/>
                  </a:cubicBezTo>
                  <a:cubicBezTo>
                    <a:pt x="534" y="129"/>
                    <a:pt x="536" y="129"/>
                    <a:pt x="537" y="129"/>
                  </a:cubicBezTo>
                  <a:cubicBezTo>
                    <a:pt x="537" y="129"/>
                    <a:pt x="534" y="127"/>
                    <a:pt x="536" y="127"/>
                  </a:cubicBezTo>
                  <a:cubicBezTo>
                    <a:pt x="537" y="128"/>
                    <a:pt x="537" y="129"/>
                    <a:pt x="538" y="129"/>
                  </a:cubicBezTo>
                  <a:cubicBezTo>
                    <a:pt x="538" y="130"/>
                    <a:pt x="538" y="130"/>
                    <a:pt x="538" y="130"/>
                  </a:cubicBezTo>
                  <a:cubicBezTo>
                    <a:pt x="543" y="131"/>
                    <a:pt x="545" y="133"/>
                    <a:pt x="549" y="136"/>
                  </a:cubicBezTo>
                  <a:cubicBezTo>
                    <a:pt x="550" y="136"/>
                    <a:pt x="551" y="138"/>
                    <a:pt x="552" y="138"/>
                  </a:cubicBezTo>
                  <a:cubicBezTo>
                    <a:pt x="552" y="137"/>
                    <a:pt x="550" y="135"/>
                    <a:pt x="551" y="136"/>
                  </a:cubicBezTo>
                  <a:cubicBezTo>
                    <a:pt x="554" y="137"/>
                    <a:pt x="554" y="139"/>
                    <a:pt x="556" y="140"/>
                  </a:cubicBezTo>
                  <a:cubicBezTo>
                    <a:pt x="556" y="140"/>
                    <a:pt x="556" y="141"/>
                    <a:pt x="556" y="141"/>
                  </a:cubicBezTo>
                  <a:cubicBezTo>
                    <a:pt x="557" y="140"/>
                    <a:pt x="559" y="143"/>
                    <a:pt x="558" y="141"/>
                  </a:cubicBezTo>
                  <a:cubicBezTo>
                    <a:pt x="559" y="142"/>
                    <a:pt x="560" y="142"/>
                    <a:pt x="561" y="143"/>
                  </a:cubicBezTo>
                  <a:cubicBezTo>
                    <a:pt x="563" y="144"/>
                    <a:pt x="560" y="143"/>
                    <a:pt x="561" y="145"/>
                  </a:cubicBezTo>
                  <a:cubicBezTo>
                    <a:pt x="563" y="144"/>
                    <a:pt x="567" y="149"/>
                    <a:pt x="569" y="148"/>
                  </a:cubicBezTo>
                  <a:cubicBezTo>
                    <a:pt x="569" y="149"/>
                    <a:pt x="567" y="148"/>
                    <a:pt x="568" y="150"/>
                  </a:cubicBezTo>
                  <a:cubicBezTo>
                    <a:pt x="571" y="150"/>
                    <a:pt x="574" y="153"/>
                    <a:pt x="577" y="155"/>
                  </a:cubicBezTo>
                  <a:cubicBezTo>
                    <a:pt x="575" y="153"/>
                    <a:pt x="573" y="151"/>
                    <a:pt x="571" y="149"/>
                  </a:cubicBezTo>
                  <a:cubicBezTo>
                    <a:pt x="569" y="147"/>
                    <a:pt x="566" y="145"/>
                    <a:pt x="564" y="145"/>
                  </a:cubicBezTo>
                  <a:cubicBezTo>
                    <a:pt x="562" y="143"/>
                    <a:pt x="560" y="141"/>
                    <a:pt x="558" y="140"/>
                  </a:cubicBezTo>
                  <a:cubicBezTo>
                    <a:pt x="556" y="138"/>
                    <a:pt x="554" y="137"/>
                    <a:pt x="552" y="135"/>
                  </a:cubicBezTo>
                  <a:cubicBezTo>
                    <a:pt x="550" y="135"/>
                    <a:pt x="549" y="134"/>
                    <a:pt x="548" y="133"/>
                  </a:cubicBezTo>
                  <a:cubicBezTo>
                    <a:pt x="547" y="132"/>
                    <a:pt x="546" y="132"/>
                    <a:pt x="545" y="131"/>
                  </a:cubicBezTo>
                  <a:cubicBezTo>
                    <a:pt x="543" y="130"/>
                    <a:pt x="540" y="128"/>
                    <a:pt x="538" y="126"/>
                  </a:cubicBezTo>
                  <a:cubicBezTo>
                    <a:pt x="538" y="126"/>
                    <a:pt x="539" y="127"/>
                    <a:pt x="538" y="127"/>
                  </a:cubicBezTo>
                  <a:cubicBezTo>
                    <a:pt x="535" y="126"/>
                    <a:pt x="534" y="124"/>
                    <a:pt x="532" y="123"/>
                  </a:cubicBezTo>
                  <a:cubicBezTo>
                    <a:pt x="531" y="124"/>
                    <a:pt x="534" y="124"/>
                    <a:pt x="533" y="125"/>
                  </a:cubicBezTo>
                  <a:cubicBezTo>
                    <a:pt x="531" y="125"/>
                    <a:pt x="529" y="123"/>
                    <a:pt x="526" y="122"/>
                  </a:cubicBezTo>
                  <a:cubicBezTo>
                    <a:pt x="527" y="121"/>
                    <a:pt x="526" y="120"/>
                    <a:pt x="526" y="120"/>
                  </a:cubicBezTo>
                  <a:cubicBezTo>
                    <a:pt x="525" y="119"/>
                    <a:pt x="524" y="119"/>
                    <a:pt x="523" y="119"/>
                  </a:cubicBezTo>
                  <a:cubicBezTo>
                    <a:pt x="525" y="119"/>
                    <a:pt x="523" y="120"/>
                    <a:pt x="523" y="119"/>
                  </a:cubicBezTo>
                  <a:cubicBezTo>
                    <a:pt x="521" y="118"/>
                    <a:pt x="519" y="118"/>
                    <a:pt x="519" y="117"/>
                  </a:cubicBezTo>
                  <a:cubicBezTo>
                    <a:pt x="521" y="118"/>
                    <a:pt x="523" y="119"/>
                    <a:pt x="523" y="118"/>
                  </a:cubicBezTo>
                  <a:cubicBezTo>
                    <a:pt x="519" y="116"/>
                    <a:pt x="518" y="116"/>
                    <a:pt x="516" y="114"/>
                  </a:cubicBezTo>
                  <a:cubicBezTo>
                    <a:pt x="516" y="115"/>
                    <a:pt x="516" y="115"/>
                    <a:pt x="514" y="114"/>
                  </a:cubicBezTo>
                  <a:cubicBezTo>
                    <a:pt x="513" y="112"/>
                    <a:pt x="508" y="112"/>
                    <a:pt x="506" y="112"/>
                  </a:cubicBezTo>
                  <a:cubicBezTo>
                    <a:pt x="505" y="111"/>
                    <a:pt x="504" y="110"/>
                    <a:pt x="503" y="109"/>
                  </a:cubicBezTo>
                  <a:cubicBezTo>
                    <a:pt x="503" y="109"/>
                    <a:pt x="504" y="110"/>
                    <a:pt x="503" y="110"/>
                  </a:cubicBezTo>
                  <a:cubicBezTo>
                    <a:pt x="501" y="109"/>
                    <a:pt x="500" y="108"/>
                    <a:pt x="499" y="107"/>
                  </a:cubicBezTo>
                  <a:cubicBezTo>
                    <a:pt x="499" y="109"/>
                    <a:pt x="497" y="107"/>
                    <a:pt x="494" y="107"/>
                  </a:cubicBezTo>
                  <a:cubicBezTo>
                    <a:pt x="495" y="106"/>
                    <a:pt x="495" y="107"/>
                    <a:pt x="496" y="106"/>
                  </a:cubicBezTo>
                  <a:cubicBezTo>
                    <a:pt x="494" y="105"/>
                    <a:pt x="490" y="105"/>
                    <a:pt x="489" y="104"/>
                  </a:cubicBezTo>
                  <a:cubicBezTo>
                    <a:pt x="489" y="103"/>
                    <a:pt x="490" y="104"/>
                    <a:pt x="491" y="103"/>
                  </a:cubicBezTo>
                  <a:cubicBezTo>
                    <a:pt x="490" y="103"/>
                    <a:pt x="488" y="103"/>
                    <a:pt x="489" y="102"/>
                  </a:cubicBezTo>
                  <a:cubicBezTo>
                    <a:pt x="488" y="102"/>
                    <a:pt x="486" y="101"/>
                    <a:pt x="485" y="101"/>
                  </a:cubicBezTo>
                  <a:cubicBezTo>
                    <a:pt x="486" y="102"/>
                    <a:pt x="488" y="103"/>
                    <a:pt x="488" y="104"/>
                  </a:cubicBezTo>
                  <a:cubicBezTo>
                    <a:pt x="486" y="103"/>
                    <a:pt x="488" y="103"/>
                    <a:pt x="486" y="104"/>
                  </a:cubicBezTo>
                  <a:cubicBezTo>
                    <a:pt x="486" y="103"/>
                    <a:pt x="483" y="102"/>
                    <a:pt x="486" y="102"/>
                  </a:cubicBezTo>
                  <a:cubicBezTo>
                    <a:pt x="484" y="101"/>
                    <a:pt x="482" y="101"/>
                    <a:pt x="482" y="100"/>
                  </a:cubicBezTo>
                  <a:cubicBezTo>
                    <a:pt x="483" y="100"/>
                    <a:pt x="485" y="100"/>
                    <a:pt x="486" y="101"/>
                  </a:cubicBezTo>
                  <a:cubicBezTo>
                    <a:pt x="485" y="99"/>
                    <a:pt x="487" y="100"/>
                    <a:pt x="489" y="100"/>
                  </a:cubicBezTo>
                  <a:cubicBezTo>
                    <a:pt x="487" y="99"/>
                    <a:pt x="485" y="99"/>
                    <a:pt x="484" y="99"/>
                  </a:cubicBezTo>
                  <a:cubicBezTo>
                    <a:pt x="485" y="100"/>
                    <a:pt x="485" y="100"/>
                    <a:pt x="485" y="100"/>
                  </a:cubicBezTo>
                  <a:cubicBezTo>
                    <a:pt x="483" y="100"/>
                    <a:pt x="482" y="100"/>
                    <a:pt x="482" y="99"/>
                  </a:cubicBezTo>
                  <a:cubicBezTo>
                    <a:pt x="481" y="99"/>
                    <a:pt x="482" y="100"/>
                    <a:pt x="481" y="100"/>
                  </a:cubicBezTo>
                  <a:cubicBezTo>
                    <a:pt x="480" y="100"/>
                    <a:pt x="480" y="99"/>
                    <a:pt x="479" y="99"/>
                  </a:cubicBezTo>
                  <a:cubicBezTo>
                    <a:pt x="481" y="98"/>
                    <a:pt x="484" y="98"/>
                    <a:pt x="488" y="99"/>
                  </a:cubicBezTo>
                  <a:cubicBezTo>
                    <a:pt x="489" y="99"/>
                    <a:pt x="488" y="97"/>
                    <a:pt x="489" y="98"/>
                  </a:cubicBezTo>
                  <a:cubicBezTo>
                    <a:pt x="489" y="98"/>
                    <a:pt x="490" y="98"/>
                    <a:pt x="490" y="99"/>
                  </a:cubicBezTo>
                  <a:cubicBezTo>
                    <a:pt x="490" y="100"/>
                    <a:pt x="488" y="100"/>
                    <a:pt x="490" y="100"/>
                  </a:cubicBezTo>
                  <a:cubicBezTo>
                    <a:pt x="492" y="98"/>
                    <a:pt x="500" y="102"/>
                    <a:pt x="502" y="103"/>
                  </a:cubicBezTo>
                  <a:cubicBezTo>
                    <a:pt x="504" y="104"/>
                    <a:pt x="501" y="102"/>
                    <a:pt x="503" y="102"/>
                  </a:cubicBezTo>
                  <a:cubicBezTo>
                    <a:pt x="506" y="104"/>
                    <a:pt x="508" y="105"/>
                    <a:pt x="510" y="106"/>
                  </a:cubicBezTo>
                  <a:cubicBezTo>
                    <a:pt x="510" y="106"/>
                    <a:pt x="510" y="107"/>
                    <a:pt x="510" y="107"/>
                  </a:cubicBezTo>
                  <a:cubicBezTo>
                    <a:pt x="512" y="106"/>
                    <a:pt x="514" y="107"/>
                    <a:pt x="517" y="109"/>
                  </a:cubicBezTo>
                  <a:cubicBezTo>
                    <a:pt x="519" y="110"/>
                    <a:pt x="522" y="112"/>
                    <a:pt x="523" y="112"/>
                  </a:cubicBezTo>
                  <a:cubicBezTo>
                    <a:pt x="522" y="112"/>
                    <a:pt x="522" y="111"/>
                    <a:pt x="523" y="111"/>
                  </a:cubicBezTo>
                  <a:cubicBezTo>
                    <a:pt x="525" y="112"/>
                    <a:pt x="523" y="113"/>
                    <a:pt x="525" y="114"/>
                  </a:cubicBezTo>
                  <a:cubicBezTo>
                    <a:pt x="526" y="114"/>
                    <a:pt x="523" y="112"/>
                    <a:pt x="525" y="112"/>
                  </a:cubicBezTo>
                  <a:cubicBezTo>
                    <a:pt x="526" y="114"/>
                    <a:pt x="526" y="113"/>
                    <a:pt x="527" y="113"/>
                  </a:cubicBezTo>
                  <a:cubicBezTo>
                    <a:pt x="528" y="114"/>
                    <a:pt x="530" y="115"/>
                    <a:pt x="530" y="116"/>
                  </a:cubicBezTo>
                  <a:cubicBezTo>
                    <a:pt x="535" y="116"/>
                    <a:pt x="539" y="121"/>
                    <a:pt x="542" y="122"/>
                  </a:cubicBezTo>
                  <a:cubicBezTo>
                    <a:pt x="542" y="123"/>
                    <a:pt x="544" y="125"/>
                    <a:pt x="546" y="126"/>
                  </a:cubicBezTo>
                  <a:cubicBezTo>
                    <a:pt x="546" y="125"/>
                    <a:pt x="543" y="124"/>
                    <a:pt x="543" y="123"/>
                  </a:cubicBezTo>
                  <a:cubicBezTo>
                    <a:pt x="546" y="125"/>
                    <a:pt x="549" y="126"/>
                    <a:pt x="552" y="128"/>
                  </a:cubicBezTo>
                  <a:cubicBezTo>
                    <a:pt x="555" y="129"/>
                    <a:pt x="559" y="131"/>
                    <a:pt x="561" y="132"/>
                  </a:cubicBezTo>
                  <a:cubicBezTo>
                    <a:pt x="561" y="133"/>
                    <a:pt x="560" y="132"/>
                    <a:pt x="560" y="132"/>
                  </a:cubicBezTo>
                  <a:cubicBezTo>
                    <a:pt x="562" y="134"/>
                    <a:pt x="561" y="132"/>
                    <a:pt x="563" y="133"/>
                  </a:cubicBezTo>
                  <a:cubicBezTo>
                    <a:pt x="565" y="136"/>
                    <a:pt x="567" y="140"/>
                    <a:pt x="571" y="140"/>
                  </a:cubicBezTo>
                  <a:cubicBezTo>
                    <a:pt x="570" y="139"/>
                    <a:pt x="569" y="139"/>
                    <a:pt x="569" y="138"/>
                  </a:cubicBezTo>
                  <a:cubicBezTo>
                    <a:pt x="570" y="139"/>
                    <a:pt x="575" y="141"/>
                    <a:pt x="576" y="144"/>
                  </a:cubicBezTo>
                  <a:cubicBezTo>
                    <a:pt x="575" y="144"/>
                    <a:pt x="575" y="144"/>
                    <a:pt x="574" y="143"/>
                  </a:cubicBezTo>
                  <a:cubicBezTo>
                    <a:pt x="574" y="143"/>
                    <a:pt x="573" y="142"/>
                    <a:pt x="572" y="141"/>
                  </a:cubicBezTo>
                  <a:cubicBezTo>
                    <a:pt x="572" y="142"/>
                    <a:pt x="570" y="141"/>
                    <a:pt x="570" y="142"/>
                  </a:cubicBezTo>
                  <a:cubicBezTo>
                    <a:pt x="572" y="143"/>
                    <a:pt x="571" y="142"/>
                    <a:pt x="573" y="143"/>
                  </a:cubicBezTo>
                  <a:cubicBezTo>
                    <a:pt x="572" y="144"/>
                    <a:pt x="572" y="143"/>
                    <a:pt x="572" y="144"/>
                  </a:cubicBezTo>
                  <a:cubicBezTo>
                    <a:pt x="573" y="144"/>
                    <a:pt x="577" y="146"/>
                    <a:pt x="576" y="145"/>
                  </a:cubicBezTo>
                  <a:cubicBezTo>
                    <a:pt x="577" y="147"/>
                    <a:pt x="582" y="149"/>
                    <a:pt x="583" y="151"/>
                  </a:cubicBezTo>
                  <a:cubicBezTo>
                    <a:pt x="582" y="152"/>
                    <a:pt x="580" y="149"/>
                    <a:pt x="580" y="150"/>
                  </a:cubicBezTo>
                  <a:cubicBezTo>
                    <a:pt x="581" y="151"/>
                    <a:pt x="583" y="152"/>
                    <a:pt x="584" y="153"/>
                  </a:cubicBezTo>
                  <a:cubicBezTo>
                    <a:pt x="585" y="152"/>
                    <a:pt x="583" y="152"/>
                    <a:pt x="583" y="152"/>
                  </a:cubicBezTo>
                  <a:cubicBezTo>
                    <a:pt x="584" y="150"/>
                    <a:pt x="588" y="155"/>
                    <a:pt x="588" y="153"/>
                  </a:cubicBezTo>
                  <a:cubicBezTo>
                    <a:pt x="584" y="152"/>
                    <a:pt x="581" y="147"/>
                    <a:pt x="580" y="148"/>
                  </a:cubicBezTo>
                  <a:cubicBezTo>
                    <a:pt x="579" y="146"/>
                    <a:pt x="577" y="144"/>
                    <a:pt x="577" y="143"/>
                  </a:cubicBezTo>
                  <a:cubicBezTo>
                    <a:pt x="578" y="144"/>
                    <a:pt x="578" y="144"/>
                    <a:pt x="581" y="146"/>
                  </a:cubicBezTo>
                  <a:cubicBezTo>
                    <a:pt x="581" y="147"/>
                    <a:pt x="584" y="152"/>
                    <a:pt x="585" y="150"/>
                  </a:cubicBezTo>
                  <a:cubicBezTo>
                    <a:pt x="583" y="149"/>
                    <a:pt x="583" y="148"/>
                    <a:pt x="583" y="147"/>
                  </a:cubicBezTo>
                  <a:cubicBezTo>
                    <a:pt x="584" y="149"/>
                    <a:pt x="586" y="148"/>
                    <a:pt x="587" y="150"/>
                  </a:cubicBezTo>
                  <a:cubicBezTo>
                    <a:pt x="588" y="149"/>
                    <a:pt x="583" y="147"/>
                    <a:pt x="582" y="146"/>
                  </a:cubicBezTo>
                  <a:cubicBezTo>
                    <a:pt x="582" y="146"/>
                    <a:pt x="583" y="146"/>
                    <a:pt x="583" y="146"/>
                  </a:cubicBezTo>
                  <a:cubicBezTo>
                    <a:pt x="580" y="144"/>
                    <a:pt x="577" y="141"/>
                    <a:pt x="575" y="139"/>
                  </a:cubicBezTo>
                  <a:cubicBezTo>
                    <a:pt x="572" y="137"/>
                    <a:pt x="570" y="135"/>
                    <a:pt x="568" y="132"/>
                  </a:cubicBezTo>
                  <a:cubicBezTo>
                    <a:pt x="567" y="134"/>
                    <a:pt x="571" y="136"/>
                    <a:pt x="570" y="137"/>
                  </a:cubicBezTo>
                  <a:cubicBezTo>
                    <a:pt x="570" y="137"/>
                    <a:pt x="569" y="137"/>
                    <a:pt x="569" y="137"/>
                  </a:cubicBezTo>
                  <a:cubicBezTo>
                    <a:pt x="569" y="136"/>
                    <a:pt x="568" y="134"/>
                    <a:pt x="566" y="133"/>
                  </a:cubicBezTo>
                  <a:cubicBezTo>
                    <a:pt x="566" y="132"/>
                    <a:pt x="565" y="131"/>
                    <a:pt x="565" y="130"/>
                  </a:cubicBezTo>
                  <a:cubicBezTo>
                    <a:pt x="561" y="131"/>
                    <a:pt x="557" y="126"/>
                    <a:pt x="554" y="124"/>
                  </a:cubicBezTo>
                  <a:cubicBezTo>
                    <a:pt x="555" y="123"/>
                    <a:pt x="555" y="124"/>
                    <a:pt x="556" y="124"/>
                  </a:cubicBezTo>
                  <a:cubicBezTo>
                    <a:pt x="552" y="121"/>
                    <a:pt x="550" y="120"/>
                    <a:pt x="549" y="121"/>
                  </a:cubicBezTo>
                  <a:cubicBezTo>
                    <a:pt x="550" y="120"/>
                    <a:pt x="545" y="119"/>
                    <a:pt x="545" y="118"/>
                  </a:cubicBezTo>
                  <a:cubicBezTo>
                    <a:pt x="546" y="118"/>
                    <a:pt x="548" y="119"/>
                    <a:pt x="546" y="117"/>
                  </a:cubicBezTo>
                  <a:cubicBezTo>
                    <a:pt x="545" y="118"/>
                    <a:pt x="542" y="116"/>
                    <a:pt x="540" y="115"/>
                  </a:cubicBezTo>
                  <a:cubicBezTo>
                    <a:pt x="540" y="114"/>
                    <a:pt x="540" y="113"/>
                    <a:pt x="538" y="113"/>
                  </a:cubicBezTo>
                  <a:cubicBezTo>
                    <a:pt x="537" y="112"/>
                    <a:pt x="539" y="114"/>
                    <a:pt x="537" y="114"/>
                  </a:cubicBezTo>
                  <a:cubicBezTo>
                    <a:pt x="536" y="112"/>
                    <a:pt x="532" y="111"/>
                    <a:pt x="531" y="109"/>
                  </a:cubicBezTo>
                  <a:cubicBezTo>
                    <a:pt x="531" y="110"/>
                    <a:pt x="530" y="110"/>
                    <a:pt x="529" y="109"/>
                  </a:cubicBezTo>
                  <a:cubicBezTo>
                    <a:pt x="529" y="108"/>
                    <a:pt x="531" y="107"/>
                    <a:pt x="529" y="108"/>
                  </a:cubicBezTo>
                  <a:cubicBezTo>
                    <a:pt x="529" y="109"/>
                    <a:pt x="524" y="106"/>
                    <a:pt x="525" y="106"/>
                  </a:cubicBezTo>
                  <a:cubicBezTo>
                    <a:pt x="530" y="108"/>
                    <a:pt x="527" y="105"/>
                    <a:pt x="532" y="106"/>
                  </a:cubicBezTo>
                  <a:cubicBezTo>
                    <a:pt x="531" y="107"/>
                    <a:pt x="532" y="107"/>
                    <a:pt x="532" y="107"/>
                  </a:cubicBezTo>
                  <a:cubicBezTo>
                    <a:pt x="532" y="108"/>
                    <a:pt x="530" y="107"/>
                    <a:pt x="530" y="108"/>
                  </a:cubicBezTo>
                  <a:cubicBezTo>
                    <a:pt x="533" y="109"/>
                    <a:pt x="533" y="110"/>
                    <a:pt x="535" y="110"/>
                  </a:cubicBezTo>
                  <a:cubicBezTo>
                    <a:pt x="536" y="111"/>
                    <a:pt x="537" y="112"/>
                    <a:pt x="536" y="112"/>
                  </a:cubicBezTo>
                  <a:cubicBezTo>
                    <a:pt x="538" y="113"/>
                    <a:pt x="537" y="111"/>
                    <a:pt x="539" y="112"/>
                  </a:cubicBezTo>
                  <a:cubicBezTo>
                    <a:pt x="541" y="113"/>
                    <a:pt x="541" y="114"/>
                    <a:pt x="543" y="114"/>
                  </a:cubicBezTo>
                  <a:cubicBezTo>
                    <a:pt x="542" y="115"/>
                    <a:pt x="542" y="115"/>
                    <a:pt x="542" y="115"/>
                  </a:cubicBezTo>
                  <a:cubicBezTo>
                    <a:pt x="546" y="116"/>
                    <a:pt x="544" y="116"/>
                    <a:pt x="547" y="117"/>
                  </a:cubicBezTo>
                  <a:cubicBezTo>
                    <a:pt x="549" y="118"/>
                    <a:pt x="549" y="119"/>
                    <a:pt x="549" y="120"/>
                  </a:cubicBezTo>
                  <a:cubicBezTo>
                    <a:pt x="550" y="121"/>
                    <a:pt x="549" y="119"/>
                    <a:pt x="551" y="119"/>
                  </a:cubicBezTo>
                  <a:cubicBezTo>
                    <a:pt x="554" y="121"/>
                    <a:pt x="555" y="121"/>
                    <a:pt x="557" y="123"/>
                  </a:cubicBezTo>
                  <a:cubicBezTo>
                    <a:pt x="557" y="124"/>
                    <a:pt x="556" y="123"/>
                    <a:pt x="555" y="123"/>
                  </a:cubicBezTo>
                  <a:cubicBezTo>
                    <a:pt x="558" y="124"/>
                    <a:pt x="558" y="124"/>
                    <a:pt x="558" y="124"/>
                  </a:cubicBezTo>
                  <a:cubicBezTo>
                    <a:pt x="558" y="124"/>
                    <a:pt x="557" y="123"/>
                    <a:pt x="558" y="123"/>
                  </a:cubicBezTo>
                  <a:cubicBezTo>
                    <a:pt x="555" y="121"/>
                    <a:pt x="552" y="120"/>
                    <a:pt x="550" y="118"/>
                  </a:cubicBezTo>
                  <a:cubicBezTo>
                    <a:pt x="547" y="116"/>
                    <a:pt x="545" y="114"/>
                    <a:pt x="542" y="113"/>
                  </a:cubicBezTo>
                  <a:cubicBezTo>
                    <a:pt x="541" y="113"/>
                    <a:pt x="541" y="112"/>
                    <a:pt x="542" y="112"/>
                  </a:cubicBezTo>
                  <a:cubicBezTo>
                    <a:pt x="539" y="111"/>
                    <a:pt x="536" y="109"/>
                    <a:pt x="539" y="112"/>
                  </a:cubicBezTo>
                  <a:cubicBezTo>
                    <a:pt x="539" y="111"/>
                    <a:pt x="538" y="111"/>
                    <a:pt x="537" y="111"/>
                  </a:cubicBezTo>
                  <a:cubicBezTo>
                    <a:pt x="537" y="110"/>
                    <a:pt x="534" y="108"/>
                    <a:pt x="534" y="109"/>
                  </a:cubicBezTo>
                  <a:cubicBezTo>
                    <a:pt x="534" y="108"/>
                    <a:pt x="532" y="109"/>
                    <a:pt x="532" y="108"/>
                  </a:cubicBezTo>
                  <a:cubicBezTo>
                    <a:pt x="532" y="106"/>
                    <a:pt x="536" y="109"/>
                    <a:pt x="538" y="109"/>
                  </a:cubicBezTo>
                  <a:cubicBezTo>
                    <a:pt x="536" y="107"/>
                    <a:pt x="531" y="106"/>
                    <a:pt x="529" y="105"/>
                  </a:cubicBezTo>
                  <a:cubicBezTo>
                    <a:pt x="531" y="105"/>
                    <a:pt x="524" y="103"/>
                    <a:pt x="524" y="102"/>
                  </a:cubicBezTo>
                  <a:cubicBezTo>
                    <a:pt x="524" y="102"/>
                    <a:pt x="528" y="103"/>
                    <a:pt x="526" y="102"/>
                  </a:cubicBezTo>
                  <a:cubicBezTo>
                    <a:pt x="523" y="102"/>
                    <a:pt x="521" y="100"/>
                    <a:pt x="518" y="100"/>
                  </a:cubicBezTo>
                  <a:cubicBezTo>
                    <a:pt x="517" y="99"/>
                    <a:pt x="514" y="98"/>
                    <a:pt x="511" y="97"/>
                  </a:cubicBezTo>
                  <a:cubicBezTo>
                    <a:pt x="510" y="97"/>
                    <a:pt x="508" y="96"/>
                    <a:pt x="507" y="96"/>
                  </a:cubicBezTo>
                  <a:cubicBezTo>
                    <a:pt x="505" y="95"/>
                    <a:pt x="504" y="95"/>
                    <a:pt x="503" y="94"/>
                  </a:cubicBezTo>
                  <a:cubicBezTo>
                    <a:pt x="502" y="94"/>
                    <a:pt x="499" y="93"/>
                    <a:pt x="497" y="92"/>
                  </a:cubicBezTo>
                  <a:cubicBezTo>
                    <a:pt x="498" y="91"/>
                    <a:pt x="501" y="93"/>
                    <a:pt x="500" y="91"/>
                  </a:cubicBezTo>
                  <a:cubicBezTo>
                    <a:pt x="498" y="91"/>
                    <a:pt x="496" y="91"/>
                    <a:pt x="495" y="91"/>
                  </a:cubicBezTo>
                  <a:cubicBezTo>
                    <a:pt x="494" y="91"/>
                    <a:pt x="494" y="90"/>
                    <a:pt x="493" y="89"/>
                  </a:cubicBezTo>
                  <a:cubicBezTo>
                    <a:pt x="493" y="90"/>
                    <a:pt x="490" y="90"/>
                    <a:pt x="490" y="89"/>
                  </a:cubicBezTo>
                  <a:cubicBezTo>
                    <a:pt x="490" y="89"/>
                    <a:pt x="491" y="89"/>
                    <a:pt x="492" y="89"/>
                  </a:cubicBezTo>
                  <a:cubicBezTo>
                    <a:pt x="492" y="89"/>
                    <a:pt x="491" y="88"/>
                    <a:pt x="490" y="88"/>
                  </a:cubicBezTo>
                  <a:cubicBezTo>
                    <a:pt x="490" y="88"/>
                    <a:pt x="490" y="89"/>
                    <a:pt x="489" y="89"/>
                  </a:cubicBezTo>
                  <a:cubicBezTo>
                    <a:pt x="488" y="87"/>
                    <a:pt x="485" y="85"/>
                    <a:pt x="481" y="83"/>
                  </a:cubicBezTo>
                  <a:cubicBezTo>
                    <a:pt x="481" y="85"/>
                    <a:pt x="477" y="82"/>
                    <a:pt x="478" y="84"/>
                  </a:cubicBezTo>
                  <a:cubicBezTo>
                    <a:pt x="480" y="84"/>
                    <a:pt x="484" y="84"/>
                    <a:pt x="481" y="85"/>
                  </a:cubicBezTo>
                  <a:cubicBezTo>
                    <a:pt x="483" y="86"/>
                    <a:pt x="485" y="85"/>
                    <a:pt x="486" y="87"/>
                  </a:cubicBezTo>
                  <a:cubicBezTo>
                    <a:pt x="486" y="87"/>
                    <a:pt x="486" y="87"/>
                    <a:pt x="486" y="87"/>
                  </a:cubicBezTo>
                  <a:cubicBezTo>
                    <a:pt x="483" y="86"/>
                    <a:pt x="480" y="84"/>
                    <a:pt x="477" y="84"/>
                  </a:cubicBezTo>
                  <a:cubicBezTo>
                    <a:pt x="478" y="84"/>
                    <a:pt x="479" y="85"/>
                    <a:pt x="479" y="85"/>
                  </a:cubicBezTo>
                  <a:cubicBezTo>
                    <a:pt x="478" y="85"/>
                    <a:pt x="478" y="85"/>
                    <a:pt x="478" y="85"/>
                  </a:cubicBezTo>
                  <a:cubicBezTo>
                    <a:pt x="476" y="85"/>
                    <a:pt x="477" y="84"/>
                    <a:pt x="475" y="83"/>
                  </a:cubicBezTo>
                  <a:cubicBezTo>
                    <a:pt x="477" y="86"/>
                    <a:pt x="468" y="82"/>
                    <a:pt x="468" y="84"/>
                  </a:cubicBezTo>
                  <a:cubicBezTo>
                    <a:pt x="467" y="83"/>
                    <a:pt x="467" y="84"/>
                    <a:pt x="464" y="83"/>
                  </a:cubicBezTo>
                  <a:cubicBezTo>
                    <a:pt x="465" y="83"/>
                    <a:pt x="464" y="83"/>
                    <a:pt x="464" y="83"/>
                  </a:cubicBezTo>
                  <a:cubicBezTo>
                    <a:pt x="464" y="82"/>
                    <a:pt x="467" y="82"/>
                    <a:pt x="465" y="81"/>
                  </a:cubicBezTo>
                  <a:cubicBezTo>
                    <a:pt x="465" y="82"/>
                    <a:pt x="461" y="81"/>
                    <a:pt x="461" y="82"/>
                  </a:cubicBezTo>
                  <a:cubicBezTo>
                    <a:pt x="462" y="82"/>
                    <a:pt x="464" y="83"/>
                    <a:pt x="463" y="82"/>
                  </a:cubicBezTo>
                  <a:cubicBezTo>
                    <a:pt x="460" y="82"/>
                    <a:pt x="460" y="80"/>
                    <a:pt x="457" y="81"/>
                  </a:cubicBezTo>
                  <a:cubicBezTo>
                    <a:pt x="458" y="81"/>
                    <a:pt x="459" y="82"/>
                    <a:pt x="458" y="82"/>
                  </a:cubicBezTo>
                  <a:cubicBezTo>
                    <a:pt x="455" y="80"/>
                    <a:pt x="453" y="80"/>
                    <a:pt x="449" y="80"/>
                  </a:cubicBezTo>
                  <a:cubicBezTo>
                    <a:pt x="451" y="79"/>
                    <a:pt x="454" y="80"/>
                    <a:pt x="455" y="79"/>
                  </a:cubicBezTo>
                  <a:cubicBezTo>
                    <a:pt x="452" y="79"/>
                    <a:pt x="450" y="78"/>
                    <a:pt x="449" y="78"/>
                  </a:cubicBezTo>
                  <a:cubicBezTo>
                    <a:pt x="449" y="79"/>
                    <a:pt x="451" y="79"/>
                    <a:pt x="449" y="79"/>
                  </a:cubicBezTo>
                  <a:cubicBezTo>
                    <a:pt x="449" y="78"/>
                    <a:pt x="445" y="79"/>
                    <a:pt x="445" y="78"/>
                  </a:cubicBezTo>
                  <a:cubicBezTo>
                    <a:pt x="446" y="79"/>
                    <a:pt x="443" y="79"/>
                    <a:pt x="444" y="79"/>
                  </a:cubicBezTo>
                  <a:cubicBezTo>
                    <a:pt x="446" y="79"/>
                    <a:pt x="445" y="80"/>
                    <a:pt x="446" y="80"/>
                  </a:cubicBezTo>
                  <a:cubicBezTo>
                    <a:pt x="445" y="80"/>
                    <a:pt x="449" y="80"/>
                    <a:pt x="449" y="81"/>
                  </a:cubicBezTo>
                  <a:cubicBezTo>
                    <a:pt x="447" y="80"/>
                    <a:pt x="444" y="81"/>
                    <a:pt x="446" y="81"/>
                  </a:cubicBezTo>
                  <a:cubicBezTo>
                    <a:pt x="446" y="80"/>
                    <a:pt x="448" y="81"/>
                    <a:pt x="447" y="82"/>
                  </a:cubicBezTo>
                  <a:cubicBezTo>
                    <a:pt x="446" y="82"/>
                    <a:pt x="446" y="81"/>
                    <a:pt x="444" y="81"/>
                  </a:cubicBezTo>
                  <a:cubicBezTo>
                    <a:pt x="443" y="82"/>
                    <a:pt x="446" y="82"/>
                    <a:pt x="444" y="82"/>
                  </a:cubicBezTo>
                  <a:cubicBezTo>
                    <a:pt x="440" y="82"/>
                    <a:pt x="437" y="80"/>
                    <a:pt x="432" y="81"/>
                  </a:cubicBezTo>
                  <a:cubicBezTo>
                    <a:pt x="434" y="80"/>
                    <a:pt x="428" y="79"/>
                    <a:pt x="430" y="79"/>
                  </a:cubicBezTo>
                  <a:cubicBezTo>
                    <a:pt x="432" y="79"/>
                    <a:pt x="436" y="80"/>
                    <a:pt x="437" y="79"/>
                  </a:cubicBezTo>
                  <a:cubicBezTo>
                    <a:pt x="434" y="79"/>
                    <a:pt x="428" y="79"/>
                    <a:pt x="426" y="77"/>
                  </a:cubicBezTo>
                  <a:cubicBezTo>
                    <a:pt x="430" y="77"/>
                    <a:pt x="431" y="78"/>
                    <a:pt x="434" y="79"/>
                  </a:cubicBezTo>
                  <a:cubicBezTo>
                    <a:pt x="433" y="77"/>
                    <a:pt x="435" y="77"/>
                    <a:pt x="435" y="75"/>
                  </a:cubicBezTo>
                  <a:cubicBezTo>
                    <a:pt x="433" y="75"/>
                    <a:pt x="431" y="76"/>
                    <a:pt x="432" y="76"/>
                  </a:cubicBezTo>
                  <a:cubicBezTo>
                    <a:pt x="433" y="76"/>
                    <a:pt x="434" y="75"/>
                    <a:pt x="434" y="76"/>
                  </a:cubicBezTo>
                  <a:cubicBezTo>
                    <a:pt x="434" y="77"/>
                    <a:pt x="433" y="77"/>
                    <a:pt x="431" y="77"/>
                  </a:cubicBezTo>
                  <a:cubicBezTo>
                    <a:pt x="429" y="76"/>
                    <a:pt x="428" y="77"/>
                    <a:pt x="426" y="76"/>
                  </a:cubicBezTo>
                  <a:cubicBezTo>
                    <a:pt x="427" y="75"/>
                    <a:pt x="424" y="75"/>
                    <a:pt x="423" y="75"/>
                  </a:cubicBezTo>
                  <a:cubicBezTo>
                    <a:pt x="425" y="74"/>
                    <a:pt x="425" y="75"/>
                    <a:pt x="427" y="75"/>
                  </a:cubicBezTo>
                  <a:cubicBezTo>
                    <a:pt x="426" y="73"/>
                    <a:pt x="424" y="75"/>
                    <a:pt x="422" y="75"/>
                  </a:cubicBezTo>
                  <a:cubicBezTo>
                    <a:pt x="422" y="74"/>
                    <a:pt x="422" y="74"/>
                    <a:pt x="423" y="73"/>
                  </a:cubicBezTo>
                  <a:cubicBezTo>
                    <a:pt x="421" y="73"/>
                    <a:pt x="420" y="74"/>
                    <a:pt x="420" y="74"/>
                  </a:cubicBezTo>
                  <a:cubicBezTo>
                    <a:pt x="423" y="74"/>
                    <a:pt x="420" y="77"/>
                    <a:pt x="416" y="76"/>
                  </a:cubicBezTo>
                  <a:cubicBezTo>
                    <a:pt x="415" y="75"/>
                    <a:pt x="415" y="75"/>
                    <a:pt x="415" y="74"/>
                  </a:cubicBezTo>
                  <a:cubicBezTo>
                    <a:pt x="414" y="74"/>
                    <a:pt x="414" y="75"/>
                    <a:pt x="413" y="75"/>
                  </a:cubicBezTo>
                  <a:cubicBezTo>
                    <a:pt x="413" y="74"/>
                    <a:pt x="410" y="74"/>
                    <a:pt x="410" y="73"/>
                  </a:cubicBezTo>
                  <a:cubicBezTo>
                    <a:pt x="407" y="73"/>
                    <a:pt x="407" y="73"/>
                    <a:pt x="406" y="74"/>
                  </a:cubicBezTo>
                  <a:cubicBezTo>
                    <a:pt x="407" y="75"/>
                    <a:pt x="408" y="74"/>
                    <a:pt x="409" y="74"/>
                  </a:cubicBezTo>
                  <a:cubicBezTo>
                    <a:pt x="409" y="75"/>
                    <a:pt x="406" y="76"/>
                    <a:pt x="405" y="75"/>
                  </a:cubicBezTo>
                  <a:cubicBezTo>
                    <a:pt x="405" y="74"/>
                    <a:pt x="406" y="73"/>
                    <a:pt x="403" y="73"/>
                  </a:cubicBezTo>
                  <a:cubicBezTo>
                    <a:pt x="405" y="75"/>
                    <a:pt x="402" y="73"/>
                    <a:pt x="401" y="74"/>
                  </a:cubicBezTo>
                  <a:cubicBezTo>
                    <a:pt x="402" y="74"/>
                    <a:pt x="404" y="75"/>
                    <a:pt x="404" y="76"/>
                  </a:cubicBezTo>
                  <a:cubicBezTo>
                    <a:pt x="400" y="76"/>
                    <a:pt x="398" y="76"/>
                    <a:pt x="396" y="76"/>
                  </a:cubicBezTo>
                  <a:cubicBezTo>
                    <a:pt x="398" y="75"/>
                    <a:pt x="401" y="75"/>
                    <a:pt x="401" y="75"/>
                  </a:cubicBezTo>
                  <a:cubicBezTo>
                    <a:pt x="398" y="74"/>
                    <a:pt x="394" y="75"/>
                    <a:pt x="391" y="74"/>
                  </a:cubicBezTo>
                  <a:cubicBezTo>
                    <a:pt x="394" y="75"/>
                    <a:pt x="394" y="73"/>
                    <a:pt x="396" y="73"/>
                  </a:cubicBezTo>
                  <a:cubicBezTo>
                    <a:pt x="396" y="73"/>
                    <a:pt x="397" y="74"/>
                    <a:pt x="399" y="73"/>
                  </a:cubicBezTo>
                  <a:cubicBezTo>
                    <a:pt x="399" y="72"/>
                    <a:pt x="399" y="73"/>
                    <a:pt x="401" y="73"/>
                  </a:cubicBezTo>
                  <a:cubicBezTo>
                    <a:pt x="401" y="72"/>
                    <a:pt x="402" y="72"/>
                    <a:pt x="403" y="72"/>
                  </a:cubicBezTo>
                  <a:cubicBezTo>
                    <a:pt x="405" y="73"/>
                    <a:pt x="404" y="73"/>
                    <a:pt x="407" y="73"/>
                  </a:cubicBezTo>
                  <a:cubicBezTo>
                    <a:pt x="406" y="72"/>
                    <a:pt x="404" y="72"/>
                    <a:pt x="402" y="71"/>
                  </a:cubicBezTo>
                  <a:cubicBezTo>
                    <a:pt x="403" y="72"/>
                    <a:pt x="401" y="72"/>
                    <a:pt x="400" y="73"/>
                  </a:cubicBezTo>
                  <a:cubicBezTo>
                    <a:pt x="399" y="72"/>
                    <a:pt x="399" y="72"/>
                    <a:pt x="398" y="71"/>
                  </a:cubicBezTo>
                  <a:cubicBezTo>
                    <a:pt x="398" y="72"/>
                    <a:pt x="398" y="73"/>
                    <a:pt x="396" y="73"/>
                  </a:cubicBezTo>
                  <a:cubicBezTo>
                    <a:pt x="394" y="72"/>
                    <a:pt x="397" y="72"/>
                    <a:pt x="395" y="71"/>
                  </a:cubicBezTo>
                  <a:cubicBezTo>
                    <a:pt x="395" y="72"/>
                    <a:pt x="394" y="72"/>
                    <a:pt x="393" y="73"/>
                  </a:cubicBezTo>
                  <a:cubicBezTo>
                    <a:pt x="393" y="72"/>
                    <a:pt x="389" y="72"/>
                    <a:pt x="390" y="71"/>
                  </a:cubicBezTo>
                  <a:cubicBezTo>
                    <a:pt x="387" y="72"/>
                    <a:pt x="383" y="73"/>
                    <a:pt x="379" y="72"/>
                  </a:cubicBezTo>
                  <a:cubicBezTo>
                    <a:pt x="380" y="71"/>
                    <a:pt x="382" y="72"/>
                    <a:pt x="382" y="71"/>
                  </a:cubicBezTo>
                  <a:cubicBezTo>
                    <a:pt x="381" y="71"/>
                    <a:pt x="381" y="71"/>
                    <a:pt x="382" y="71"/>
                  </a:cubicBezTo>
                  <a:cubicBezTo>
                    <a:pt x="383" y="71"/>
                    <a:pt x="382" y="72"/>
                    <a:pt x="384" y="72"/>
                  </a:cubicBezTo>
                  <a:cubicBezTo>
                    <a:pt x="385" y="70"/>
                    <a:pt x="390" y="70"/>
                    <a:pt x="392" y="69"/>
                  </a:cubicBezTo>
                  <a:cubicBezTo>
                    <a:pt x="392" y="70"/>
                    <a:pt x="394" y="70"/>
                    <a:pt x="395" y="70"/>
                  </a:cubicBezTo>
                  <a:cubicBezTo>
                    <a:pt x="394" y="69"/>
                    <a:pt x="398" y="69"/>
                    <a:pt x="395" y="69"/>
                  </a:cubicBezTo>
                  <a:cubicBezTo>
                    <a:pt x="394" y="70"/>
                    <a:pt x="393" y="68"/>
                    <a:pt x="392" y="69"/>
                  </a:cubicBezTo>
                  <a:cubicBezTo>
                    <a:pt x="391" y="70"/>
                    <a:pt x="387" y="69"/>
                    <a:pt x="384" y="70"/>
                  </a:cubicBezTo>
                  <a:cubicBezTo>
                    <a:pt x="384" y="69"/>
                    <a:pt x="384" y="69"/>
                    <a:pt x="385" y="69"/>
                  </a:cubicBezTo>
                  <a:cubicBezTo>
                    <a:pt x="385" y="69"/>
                    <a:pt x="387" y="69"/>
                    <a:pt x="387" y="68"/>
                  </a:cubicBezTo>
                  <a:cubicBezTo>
                    <a:pt x="386" y="68"/>
                    <a:pt x="385" y="68"/>
                    <a:pt x="383" y="69"/>
                  </a:cubicBezTo>
                  <a:cubicBezTo>
                    <a:pt x="383" y="69"/>
                    <a:pt x="382" y="69"/>
                    <a:pt x="381" y="69"/>
                  </a:cubicBezTo>
                  <a:cubicBezTo>
                    <a:pt x="382" y="70"/>
                    <a:pt x="381" y="70"/>
                    <a:pt x="380" y="71"/>
                  </a:cubicBezTo>
                  <a:cubicBezTo>
                    <a:pt x="379" y="70"/>
                    <a:pt x="381" y="70"/>
                    <a:pt x="379" y="70"/>
                  </a:cubicBezTo>
                  <a:cubicBezTo>
                    <a:pt x="378" y="71"/>
                    <a:pt x="376" y="72"/>
                    <a:pt x="375" y="73"/>
                  </a:cubicBezTo>
                  <a:cubicBezTo>
                    <a:pt x="375" y="72"/>
                    <a:pt x="373" y="72"/>
                    <a:pt x="373" y="72"/>
                  </a:cubicBezTo>
                  <a:cubicBezTo>
                    <a:pt x="374" y="72"/>
                    <a:pt x="374" y="72"/>
                    <a:pt x="374" y="72"/>
                  </a:cubicBezTo>
                  <a:cubicBezTo>
                    <a:pt x="371" y="72"/>
                    <a:pt x="375" y="70"/>
                    <a:pt x="373" y="71"/>
                  </a:cubicBezTo>
                  <a:cubicBezTo>
                    <a:pt x="372" y="73"/>
                    <a:pt x="371" y="71"/>
                    <a:pt x="368" y="73"/>
                  </a:cubicBezTo>
                  <a:cubicBezTo>
                    <a:pt x="369" y="72"/>
                    <a:pt x="369" y="72"/>
                    <a:pt x="367" y="72"/>
                  </a:cubicBezTo>
                  <a:cubicBezTo>
                    <a:pt x="371" y="71"/>
                    <a:pt x="368" y="72"/>
                    <a:pt x="368" y="71"/>
                  </a:cubicBezTo>
                  <a:cubicBezTo>
                    <a:pt x="369" y="71"/>
                    <a:pt x="369" y="71"/>
                    <a:pt x="369" y="70"/>
                  </a:cubicBezTo>
                  <a:cubicBezTo>
                    <a:pt x="368" y="71"/>
                    <a:pt x="372" y="71"/>
                    <a:pt x="372" y="70"/>
                  </a:cubicBezTo>
                  <a:cubicBezTo>
                    <a:pt x="370" y="70"/>
                    <a:pt x="371" y="69"/>
                    <a:pt x="371" y="69"/>
                  </a:cubicBezTo>
                  <a:cubicBezTo>
                    <a:pt x="369" y="70"/>
                    <a:pt x="367" y="70"/>
                    <a:pt x="366" y="71"/>
                  </a:cubicBezTo>
                  <a:cubicBezTo>
                    <a:pt x="363" y="71"/>
                    <a:pt x="360" y="71"/>
                    <a:pt x="361" y="70"/>
                  </a:cubicBezTo>
                  <a:cubicBezTo>
                    <a:pt x="362" y="70"/>
                    <a:pt x="362" y="70"/>
                    <a:pt x="363" y="70"/>
                  </a:cubicBezTo>
                  <a:cubicBezTo>
                    <a:pt x="366" y="69"/>
                    <a:pt x="369" y="69"/>
                    <a:pt x="370" y="68"/>
                  </a:cubicBezTo>
                  <a:cubicBezTo>
                    <a:pt x="369" y="69"/>
                    <a:pt x="368" y="67"/>
                    <a:pt x="369" y="67"/>
                  </a:cubicBezTo>
                  <a:cubicBezTo>
                    <a:pt x="372" y="67"/>
                    <a:pt x="375" y="67"/>
                    <a:pt x="374" y="66"/>
                  </a:cubicBezTo>
                  <a:cubicBezTo>
                    <a:pt x="376" y="68"/>
                    <a:pt x="380" y="67"/>
                    <a:pt x="381" y="68"/>
                  </a:cubicBezTo>
                  <a:cubicBezTo>
                    <a:pt x="383" y="68"/>
                    <a:pt x="383" y="67"/>
                    <a:pt x="384" y="67"/>
                  </a:cubicBezTo>
                  <a:cubicBezTo>
                    <a:pt x="384" y="67"/>
                    <a:pt x="387" y="67"/>
                    <a:pt x="388" y="67"/>
                  </a:cubicBezTo>
                  <a:cubicBezTo>
                    <a:pt x="387" y="68"/>
                    <a:pt x="389" y="68"/>
                    <a:pt x="389" y="69"/>
                  </a:cubicBezTo>
                  <a:cubicBezTo>
                    <a:pt x="389" y="68"/>
                    <a:pt x="394" y="69"/>
                    <a:pt x="392" y="68"/>
                  </a:cubicBezTo>
                  <a:cubicBezTo>
                    <a:pt x="391" y="68"/>
                    <a:pt x="391" y="68"/>
                    <a:pt x="390" y="68"/>
                  </a:cubicBezTo>
                  <a:cubicBezTo>
                    <a:pt x="392" y="68"/>
                    <a:pt x="393" y="67"/>
                    <a:pt x="394" y="67"/>
                  </a:cubicBezTo>
                  <a:cubicBezTo>
                    <a:pt x="394" y="66"/>
                    <a:pt x="391" y="67"/>
                    <a:pt x="392" y="65"/>
                  </a:cubicBezTo>
                  <a:cubicBezTo>
                    <a:pt x="393" y="65"/>
                    <a:pt x="394" y="65"/>
                    <a:pt x="395" y="66"/>
                  </a:cubicBezTo>
                  <a:cubicBezTo>
                    <a:pt x="393" y="66"/>
                    <a:pt x="397" y="66"/>
                    <a:pt x="397" y="67"/>
                  </a:cubicBezTo>
                  <a:cubicBezTo>
                    <a:pt x="400" y="66"/>
                    <a:pt x="400" y="67"/>
                    <a:pt x="404" y="66"/>
                  </a:cubicBezTo>
                  <a:cubicBezTo>
                    <a:pt x="403" y="65"/>
                    <a:pt x="400" y="66"/>
                    <a:pt x="397" y="66"/>
                  </a:cubicBezTo>
                  <a:cubicBezTo>
                    <a:pt x="397" y="65"/>
                    <a:pt x="396" y="64"/>
                    <a:pt x="394" y="64"/>
                  </a:cubicBezTo>
                  <a:cubicBezTo>
                    <a:pt x="392" y="64"/>
                    <a:pt x="390" y="63"/>
                    <a:pt x="390" y="63"/>
                  </a:cubicBezTo>
                  <a:cubicBezTo>
                    <a:pt x="387" y="63"/>
                    <a:pt x="388" y="64"/>
                    <a:pt x="386" y="63"/>
                  </a:cubicBezTo>
                  <a:cubicBezTo>
                    <a:pt x="386" y="65"/>
                    <a:pt x="386" y="65"/>
                    <a:pt x="386" y="65"/>
                  </a:cubicBezTo>
                  <a:cubicBezTo>
                    <a:pt x="388" y="65"/>
                    <a:pt x="387" y="64"/>
                    <a:pt x="390" y="64"/>
                  </a:cubicBezTo>
                  <a:cubicBezTo>
                    <a:pt x="391" y="64"/>
                    <a:pt x="393" y="64"/>
                    <a:pt x="393" y="64"/>
                  </a:cubicBezTo>
                  <a:cubicBezTo>
                    <a:pt x="391" y="65"/>
                    <a:pt x="390" y="65"/>
                    <a:pt x="387" y="65"/>
                  </a:cubicBezTo>
                  <a:cubicBezTo>
                    <a:pt x="388" y="64"/>
                    <a:pt x="384" y="65"/>
                    <a:pt x="384" y="65"/>
                  </a:cubicBezTo>
                  <a:cubicBezTo>
                    <a:pt x="385" y="67"/>
                    <a:pt x="390" y="65"/>
                    <a:pt x="393" y="67"/>
                  </a:cubicBezTo>
                  <a:cubicBezTo>
                    <a:pt x="389" y="67"/>
                    <a:pt x="384" y="67"/>
                    <a:pt x="380" y="65"/>
                  </a:cubicBezTo>
                  <a:cubicBezTo>
                    <a:pt x="379" y="65"/>
                    <a:pt x="381" y="65"/>
                    <a:pt x="380" y="65"/>
                  </a:cubicBezTo>
                  <a:cubicBezTo>
                    <a:pt x="380" y="65"/>
                    <a:pt x="378" y="65"/>
                    <a:pt x="378" y="66"/>
                  </a:cubicBezTo>
                  <a:cubicBezTo>
                    <a:pt x="380" y="65"/>
                    <a:pt x="382" y="66"/>
                    <a:pt x="381" y="66"/>
                  </a:cubicBezTo>
                  <a:cubicBezTo>
                    <a:pt x="379" y="66"/>
                    <a:pt x="376" y="66"/>
                    <a:pt x="375" y="66"/>
                  </a:cubicBezTo>
                  <a:cubicBezTo>
                    <a:pt x="375" y="65"/>
                    <a:pt x="377" y="65"/>
                    <a:pt x="377" y="65"/>
                  </a:cubicBezTo>
                  <a:cubicBezTo>
                    <a:pt x="376" y="65"/>
                    <a:pt x="376" y="64"/>
                    <a:pt x="375" y="64"/>
                  </a:cubicBezTo>
                  <a:cubicBezTo>
                    <a:pt x="375" y="65"/>
                    <a:pt x="373" y="66"/>
                    <a:pt x="371" y="66"/>
                  </a:cubicBezTo>
                  <a:cubicBezTo>
                    <a:pt x="375" y="65"/>
                    <a:pt x="364" y="66"/>
                    <a:pt x="367" y="64"/>
                  </a:cubicBezTo>
                  <a:cubicBezTo>
                    <a:pt x="365" y="65"/>
                    <a:pt x="365" y="65"/>
                    <a:pt x="362" y="65"/>
                  </a:cubicBezTo>
                  <a:cubicBezTo>
                    <a:pt x="363" y="64"/>
                    <a:pt x="361" y="65"/>
                    <a:pt x="360" y="65"/>
                  </a:cubicBezTo>
                  <a:cubicBezTo>
                    <a:pt x="363" y="64"/>
                    <a:pt x="368" y="63"/>
                    <a:pt x="372" y="63"/>
                  </a:cubicBezTo>
                  <a:cubicBezTo>
                    <a:pt x="376" y="62"/>
                    <a:pt x="379" y="62"/>
                    <a:pt x="381" y="63"/>
                  </a:cubicBezTo>
                  <a:cubicBezTo>
                    <a:pt x="385" y="62"/>
                    <a:pt x="387" y="62"/>
                    <a:pt x="390" y="62"/>
                  </a:cubicBezTo>
                  <a:cubicBezTo>
                    <a:pt x="389" y="62"/>
                    <a:pt x="390" y="61"/>
                    <a:pt x="390" y="61"/>
                  </a:cubicBezTo>
                  <a:cubicBezTo>
                    <a:pt x="388" y="61"/>
                    <a:pt x="388" y="60"/>
                    <a:pt x="386" y="60"/>
                  </a:cubicBezTo>
                  <a:cubicBezTo>
                    <a:pt x="387" y="61"/>
                    <a:pt x="387" y="61"/>
                    <a:pt x="387" y="62"/>
                  </a:cubicBezTo>
                  <a:cubicBezTo>
                    <a:pt x="385" y="62"/>
                    <a:pt x="383" y="63"/>
                    <a:pt x="382" y="62"/>
                  </a:cubicBezTo>
                  <a:cubicBezTo>
                    <a:pt x="382" y="62"/>
                    <a:pt x="384" y="61"/>
                    <a:pt x="386" y="61"/>
                  </a:cubicBezTo>
                  <a:cubicBezTo>
                    <a:pt x="385" y="60"/>
                    <a:pt x="381" y="59"/>
                    <a:pt x="378" y="60"/>
                  </a:cubicBezTo>
                  <a:cubicBezTo>
                    <a:pt x="380" y="60"/>
                    <a:pt x="381" y="60"/>
                    <a:pt x="381" y="61"/>
                  </a:cubicBezTo>
                  <a:cubicBezTo>
                    <a:pt x="372" y="61"/>
                    <a:pt x="361" y="64"/>
                    <a:pt x="360" y="61"/>
                  </a:cubicBezTo>
                  <a:cubicBezTo>
                    <a:pt x="359" y="62"/>
                    <a:pt x="356" y="60"/>
                    <a:pt x="355" y="62"/>
                  </a:cubicBezTo>
                  <a:cubicBezTo>
                    <a:pt x="356" y="62"/>
                    <a:pt x="357" y="61"/>
                    <a:pt x="357" y="62"/>
                  </a:cubicBezTo>
                  <a:cubicBezTo>
                    <a:pt x="354" y="63"/>
                    <a:pt x="358" y="62"/>
                    <a:pt x="358" y="63"/>
                  </a:cubicBezTo>
                  <a:cubicBezTo>
                    <a:pt x="353" y="64"/>
                    <a:pt x="353" y="64"/>
                    <a:pt x="353" y="64"/>
                  </a:cubicBezTo>
                  <a:cubicBezTo>
                    <a:pt x="354" y="65"/>
                    <a:pt x="357" y="64"/>
                    <a:pt x="358" y="65"/>
                  </a:cubicBezTo>
                  <a:cubicBezTo>
                    <a:pt x="355" y="65"/>
                    <a:pt x="351" y="64"/>
                    <a:pt x="348" y="64"/>
                  </a:cubicBezTo>
                  <a:cubicBezTo>
                    <a:pt x="346" y="64"/>
                    <a:pt x="343" y="65"/>
                    <a:pt x="343" y="66"/>
                  </a:cubicBezTo>
                  <a:cubicBezTo>
                    <a:pt x="342" y="67"/>
                    <a:pt x="342" y="67"/>
                    <a:pt x="342" y="67"/>
                  </a:cubicBezTo>
                  <a:cubicBezTo>
                    <a:pt x="341" y="66"/>
                    <a:pt x="344" y="65"/>
                    <a:pt x="341" y="65"/>
                  </a:cubicBezTo>
                  <a:cubicBezTo>
                    <a:pt x="341" y="66"/>
                    <a:pt x="341" y="66"/>
                    <a:pt x="339" y="67"/>
                  </a:cubicBezTo>
                  <a:cubicBezTo>
                    <a:pt x="339" y="66"/>
                    <a:pt x="336" y="68"/>
                    <a:pt x="334" y="67"/>
                  </a:cubicBezTo>
                  <a:cubicBezTo>
                    <a:pt x="336" y="65"/>
                    <a:pt x="342" y="64"/>
                    <a:pt x="347" y="63"/>
                  </a:cubicBezTo>
                  <a:cubicBezTo>
                    <a:pt x="347" y="63"/>
                    <a:pt x="347" y="63"/>
                    <a:pt x="348" y="63"/>
                  </a:cubicBezTo>
                  <a:cubicBezTo>
                    <a:pt x="349" y="61"/>
                    <a:pt x="345" y="62"/>
                    <a:pt x="346" y="61"/>
                  </a:cubicBezTo>
                  <a:cubicBezTo>
                    <a:pt x="348" y="61"/>
                    <a:pt x="347" y="61"/>
                    <a:pt x="349" y="60"/>
                  </a:cubicBezTo>
                  <a:cubicBezTo>
                    <a:pt x="350" y="61"/>
                    <a:pt x="352" y="61"/>
                    <a:pt x="355" y="60"/>
                  </a:cubicBezTo>
                  <a:cubicBezTo>
                    <a:pt x="354" y="59"/>
                    <a:pt x="352" y="61"/>
                    <a:pt x="351" y="60"/>
                  </a:cubicBezTo>
                  <a:cubicBezTo>
                    <a:pt x="354" y="59"/>
                    <a:pt x="357" y="59"/>
                    <a:pt x="359" y="58"/>
                  </a:cubicBezTo>
                  <a:cubicBezTo>
                    <a:pt x="360" y="58"/>
                    <a:pt x="362" y="58"/>
                    <a:pt x="363" y="58"/>
                  </a:cubicBezTo>
                  <a:cubicBezTo>
                    <a:pt x="364" y="58"/>
                    <a:pt x="366" y="58"/>
                    <a:pt x="368" y="57"/>
                  </a:cubicBezTo>
                  <a:cubicBezTo>
                    <a:pt x="368" y="56"/>
                    <a:pt x="371" y="56"/>
                    <a:pt x="371" y="55"/>
                  </a:cubicBezTo>
                  <a:cubicBezTo>
                    <a:pt x="372" y="56"/>
                    <a:pt x="374" y="56"/>
                    <a:pt x="371" y="57"/>
                  </a:cubicBezTo>
                  <a:cubicBezTo>
                    <a:pt x="374" y="57"/>
                    <a:pt x="376" y="56"/>
                    <a:pt x="374" y="56"/>
                  </a:cubicBezTo>
                  <a:cubicBezTo>
                    <a:pt x="373" y="56"/>
                    <a:pt x="376" y="55"/>
                    <a:pt x="372" y="55"/>
                  </a:cubicBezTo>
                  <a:cubicBezTo>
                    <a:pt x="373" y="54"/>
                    <a:pt x="374" y="54"/>
                    <a:pt x="376" y="54"/>
                  </a:cubicBezTo>
                  <a:cubicBezTo>
                    <a:pt x="378" y="54"/>
                    <a:pt x="376" y="54"/>
                    <a:pt x="376" y="55"/>
                  </a:cubicBezTo>
                  <a:cubicBezTo>
                    <a:pt x="379" y="55"/>
                    <a:pt x="379" y="55"/>
                    <a:pt x="381" y="55"/>
                  </a:cubicBezTo>
                  <a:cubicBezTo>
                    <a:pt x="383" y="54"/>
                    <a:pt x="380" y="54"/>
                    <a:pt x="382" y="53"/>
                  </a:cubicBezTo>
                  <a:cubicBezTo>
                    <a:pt x="383" y="54"/>
                    <a:pt x="385" y="54"/>
                    <a:pt x="387" y="54"/>
                  </a:cubicBezTo>
                  <a:cubicBezTo>
                    <a:pt x="389" y="53"/>
                    <a:pt x="391" y="53"/>
                    <a:pt x="394" y="53"/>
                  </a:cubicBezTo>
                  <a:cubicBezTo>
                    <a:pt x="396" y="53"/>
                    <a:pt x="399" y="53"/>
                    <a:pt x="401" y="53"/>
                  </a:cubicBezTo>
                  <a:cubicBezTo>
                    <a:pt x="401" y="53"/>
                    <a:pt x="403" y="55"/>
                    <a:pt x="404" y="54"/>
                  </a:cubicBezTo>
                  <a:cubicBezTo>
                    <a:pt x="402" y="53"/>
                    <a:pt x="402" y="53"/>
                    <a:pt x="401" y="52"/>
                  </a:cubicBezTo>
                  <a:cubicBezTo>
                    <a:pt x="404" y="53"/>
                    <a:pt x="404" y="53"/>
                    <a:pt x="407" y="52"/>
                  </a:cubicBezTo>
                  <a:cubicBezTo>
                    <a:pt x="407" y="54"/>
                    <a:pt x="411" y="52"/>
                    <a:pt x="412" y="53"/>
                  </a:cubicBezTo>
                  <a:cubicBezTo>
                    <a:pt x="413" y="53"/>
                    <a:pt x="411" y="52"/>
                    <a:pt x="413" y="52"/>
                  </a:cubicBezTo>
                  <a:cubicBezTo>
                    <a:pt x="414" y="52"/>
                    <a:pt x="414" y="52"/>
                    <a:pt x="414" y="52"/>
                  </a:cubicBezTo>
                  <a:cubicBezTo>
                    <a:pt x="414" y="53"/>
                    <a:pt x="413" y="53"/>
                    <a:pt x="413" y="54"/>
                  </a:cubicBezTo>
                  <a:cubicBezTo>
                    <a:pt x="416" y="55"/>
                    <a:pt x="413" y="53"/>
                    <a:pt x="416" y="54"/>
                  </a:cubicBezTo>
                  <a:cubicBezTo>
                    <a:pt x="416" y="53"/>
                    <a:pt x="415" y="53"/>
                    <a:pt x="415" y="52"/>
                  </a:cubicBezTo>
                  <a:cubicBezTo>
                    <a:pt x="418" y="52"/>
                    <a:pt x="422" y="51"/>
                    <a:pt x="425" y="53"/>
                  </a:cubicBezTo>
                  <a:cubicBezTo>
                    <a:pt x="426" y="52"/>
                    <a:pt x="428" y="52"/>
                    <a:pt x="429" y="52"/>
                  </a:cubicBezTo>
                  <a:cubicBezTo>
                    <a:pt x="430" y="53"/>
                    <a:pt x="429" y="54"/>
                    <a:pt x="431" y="54"/>
                  </a:cubicBezTo>
                  <a:cubicBezTo>
                    <a:pt x="431" y="53"/>
                    <a:pt x="432" y="53"/>
                    <a:pt x="432" y="52"/>
                  </a:cubicBezTo>
                  <a:cubicBezTo>
                    <a:pt x="431" y="52"/>
                    <a:pt x="430" y="52"/>
                    <a:pt x="431" y="52"/>
                  </a:cubicBezTo>
                  <a:cubicBezTo>
                    <a:pt x="433" y="50"/>
                    <a:pt x="440" y="52"/>
                    <a:pt x="444" y="52"/>
                  </a:cubicBezTo>
                  <a:cubicBezTo>
                    <a:pt x="445" y="53"/>
                    <a:pt x="451" y="52"/>
                    <a:pt x="448" y="54"/>
                  </a:cubicBezTo>
                  <a:cubicBezTo>
                    <a:pt x="450" y="54"/>
                    <a:pt x="453" y="54"/>
                    <a:pt x="452" y="55"/>
                  </a:cubicBezTo>
                  <a:cubicBezTo>
                    <a:pt x="451" y="55"/>
                    <a:pt x="450" y="54"/>
                    <a:pt x="448" y="54"/>
                  </a:cubicBezTo>
                  <a:cubicBezTo>
                    <a:pt x="448" y="55"/>
                    <a:pt x="446" y="55"/>
                    <a:pt x="446" y="55"/>
                  </a:cubicBezTo>
                  <a:cubicBezTo>
                    <a:pt x="449" y="56"/>
                    <a:pt x="445" y="56"/>
                    <a:pt x="448" y="56"/>
                  </a:cubicBezTo>
                  <a:cubicBezTo>
                    <a:pt x="450" y="57"/>
                    <a:pt x="446" y="55"/>
                    <a:pt x="449" y="55"/>
                  </a:cubicBezTo>
                  <a:cubicBezTo>
                    <a:pt x="450" y="55"/>
                    <a:pt x="451" y="55"/>
                    <a:pt x="452" y="56"/>
                  </a:cubicBezTo>
                  <a:cubicBezTo>
                    <a:pt x="450" y="56"/>
                    <a:pt x="451" y="56"/>
                    <a:pt x="450" y="57"/>
                  </a:cubicBezTo>
                  <a:cubicBezTo>
                    <a:pt x="451" y="57"/>
                    <a:pt x="455" y="58"/>
                    <a:pt x="456" y="58"/>
                  </a:cubicBezTo>
                  <a:cubicBezTo>
                    <a:pt x="455" y="57"/>
                    <a:pt x="452" y="57"/>
                    <a:pt x="452" y="57"/>
                  </a:cubicBezTo>
                  <a:cubicBezTo>
                    <a:pt x="452" y="56"/>
                    <a:pt x="454" y="54"/>
                    <a:pt x="453" y="56"/>
                  </a:cubicBezTo>
                  <a:cubicBezTo>
                    <a:pt x="456" y="56"/>
                    <a:pt x="454" y="54"/>
                    <a:pt x="457" y="55"/>
                  </a:cubicBezTo>
                  <a:cubicBezTo>
                    <a:pt x="457" y="56"/>
                    <a:pt x="456" y="56"/>
                    <a:pt x="457" y="56"/>
                  </a:cubicBezTo>
                  <a:cubicBezTo>
                    <a:pt x="460" y="57"/>
                    <a:pt x="457" y="55"/>
                    <a:pt x="459" y="55"/>
                  </a:cubicBezTo>
                  <a:cubicBezTo>
                    <a:pt x="461" y="56"/>
                    <a:pt x="461" y="57"/>
                    <a:pt x="461" y="57"/>
                  </a:cubicBezTo>
                  <a:cubicBezTo>
                    <a:pt x="464" y="57"/>
                    <a:pt x="470" y="59"/>
                    <a:pt x="466" y="57"/>
                  </a:cubicBezTo>
                  <a:cubicBezTo>
                    <a:pt x="468" y="57"/>
                    <a:pt x="469" y="57"/>
                    <a:pt x="470" y="58"/>
                  </a:cubicBezTo>
                  <a:cubicBezTo>
                    <a:pt x="468" y="58"/>
                    <a:pt x="469" y="58"/>
                    <a:pt x="469" y="59"/>
                  </a:cubicBezTo>
                  <a:cubicBezTo>
                    <a:pt x="473" y="59"/>
                    <a:pt x="475" y="61"/>
                    <a:pt x="478" y="62"/>
                  </a:cubicBezTo>
                  <a:cubicBezTo>
                    <a:pt x="479" y="61"/>
                    <a:pt x="477" y="60"/>
                    <a:pt x="478" y="60"/>
                  </a:cubicBezTo>
                  <a:cubicBezTo>
                    <a:pt x="479" y="61"/>
                    <a:pt x="480" y="60"/>
                    <a:pt x="481" y="61"/>
                  </a:cubicBezTo>
                  <a:cubicBezTo>
                    <a:pt x="481" y="61"/>
                    <a:pt x="481" y="62"/>
                    <a:pt x="482" y="62"/>
                  </a:cubicBezTo>
                  <a:cubicBezTo>
                    <a:pt x="483" y="63"/>
                    <a:pt x="485" y="63"/>
                    <a:pt x="486" y="63"/>
                  </a:cubicBezTo>
                  <a:cubicBezTo>
                    <a:pt x="488" y="64"/>
                    <a:pt x="489" y="64"/>
                    <a:pt x="489" y="65"/>
                  </a:cubicBezTo>
                  <a:cubicBezTo>
                    <a:pt x="488" y="65"/>
                    <a:pt x="485" y="63"/>
                    <a:pt x="485" y="64"/>
                  </a:cubicBezTo>
                  <a:cubicBezTo>
                    <a:pt x="488" y="66"/>
                    <a:pt x="490" y="65"/>
                    <a:pt x="492" y="66"/>
                  </a:cubicBezTo>
                  <a:cubicBezTo>
                    <a:pt x="492" y="65"/>
                    <a:pt x="492" y="65"/>
                    <a:pt x="492" y="65"/>
                  </a:cubicBezTo>
                  <a:cubicBezTo>
                    <a:pt x="495" y="66"/>
                    <a:pt x="498" y="65"/>
                    <a:pt x="498" y="67"/>
                  </a:cubicBezTo>
                  <a:cubicBezTo>
                    <a:pt x="495" y="66"/>
                    <a:pt x="492" y="67"/>
                    <a:pt x="493" y="68"/>
                  </a:cubicBezTo>
                  <a:cubicBezTo>
                    <a:pt x="495" y="69"/>
                    <a:pt x="498" y="69"/>
                    <a:pt x="499" y="70"/>
                  </a:cubicBezTo>
                  <a:cubicBezTo>
                    <a:pt x="501" y="70"/>
                    <a:pt x="498" y="69"/>
                    <a:pt x="500" y="69"/>
                  </a:cubicBezTo>
                  <a:cubicBezTo>
                    <a:pt x="502" y="70"/>
                    <a:pt x="508" y="71"/>
                    <a:pt x="511" y="72"/>
                  </a:cubicBezTo>
                  <a:cubicBezTo>
                    <a:pt x="511" y="72"/>
                    <a:pt x="508" y="71"/>
                    <a:pt x="508" y="70"/>
                  </a:cubicBezTo>
                  <a:cubicBezTo>
                    <a:pt x="511" y="70"/>
                    <a:pt x="513" y="72"/>
                    <a:pt x="516" y="73"/>
                  </a:cubicBezTo>
                  <a:cubicBezTo>
                    <a:pt x="518" y="74"/>
                    <a:pt x="520" y="75"/>
                    <a:pt x="522" y="76"/>
                  </a:cubicBezTo>
                  <a:cubicBezTo>
                    <a:pt x="521" y="75"/>
                    <a:pt x="519" y="74"/>
                    <a:pt x="518" y="73"/>
                  </a:cubicBezTo>
                  <a:cubicBezTo>
                    <a:pt x="522" y="74"/>
                    <a:pt x="524" y="76"/>
                    <a:pt x="529" y="78"/>
                  </a:cubicBezTo>
                  <a:cubicBezTo>
                    <a:pt x="528" y="78"/>
                    <a:pt x="528" y="79"/>
                    <a:pt x="527" y="79"/>
                  </a:cubicBezTo>
                  <a:cubicBezTo>
                    <a:pt x="530" y="81"/>
                    <a:pt x="531" y="80"/>
                    <a:pt x="532" y="80"/>
                  </a:cubicBezTo>
                  <a:cubicBezTo>
                    <a:pt x="531" y="79"/>
                    <a:pt x="530" y="79"/>
                    <a:pt x="529" y="78"/>
                  </a:cubicBezTo>
                  <a:cubicBezTo>
                    <a:pt x="530" y="79"/>
                    <a:pt x="530" y="78"/>
                    <a:pt x="531" y="78"/>
                  </a:cubicBezTo>
                  <a:cubicBezTo>
                    <a:pt x="533" y="79"/>
                    <a:pt x="536" y="83"/>
                    <a:pt x="537" y="84"/>
                  </a:cubicBezTo>
                  <a:cubicBezTo>
                    <a:pt x="538" y="82"/>
                    <a:pt x="535" y="81"/>
                    <a:pt x="533" y="79"/>
                  </a:cubicBezTo>
                  <a:cubicBezTo>
                    <a:pt x="537" y="80"/>
                    <a:pt x="537" y="82"/>
                    <a:pt x="540" y="83"/>
                  </a:cubicBezTo>
                  <a:cubicBezTo>
                    <a:pt x="540" y="82"/>
                    <a:pt x="537" y="81"/>
                    <a:pt x="538" y="80"/>
                  </a:cubicBezTo>
                  <a:cubicBezTo>
                    <a:pt x="535" y="79"/>
                    <a:pt x="532" y="78"/>
                    <a:pt x="530" y="77"/>
                  </a:cubicBezTo>
                  <a:cubicBezTo>
                    <a:pt x="527" y="76"/>
                    <a:pt x="525" y="75"/>
                    <a:pt x="523" y="73"/>
                  </a:cubicBezTo>
                  <a:cubicBezTo>
                    <a:pt x="527" y="76"/>
                    <a:pt x="525" y="74"/>
                    <a:pt x="527" y="74"/>
                  </a:cubicBezTo>
                  <a:cubicBezTo>
                    <a:pt x="529" y="75"/>
                    <a:pt x="532" y="77"/>
                    <a:pt x="533" y="78"/>
                  </a:cubicBezTo>
                  <a:cubicBezTo>
                    <a:pt x="532" y="77"/>
                    <a:pt x="532" y="77"/>
                    <a:pt x="532" y="77"/>
                  </a:cubicBezTo>
                  <a:cubicBezTo>
                    <a:pt x="535" y="77"/>
                    <a:pt x="538" y="80"/>
                    <a:pt x="538" y="79"/>
                  </a:cubicBezTo>
                  <a:cubicBezTo>
                    <a:pt x="537" y="79"/>
                    <a:pt x="536" y="78"/>
                    <a:pt x="536" y="78"/>
                  </a:cubicBezTo>
                  <a:cubicBezTo>
                    <a:pt x="542" y="80"/>
                    <a:pt x="545" y="82"/>
                    <a:pt x="549" y="83"/>
                  </a:cubicBezTo>
                  <a:cubicBezTo>
                    <a:pt x="548" y="85"/>
                    <a:pt x="559" y="88"/>
                    <a:pt x="558" y="90"/>
                  </a:cubicBezTo>
                  <a:cubicBezTo>
                    <a:pt x="552" y="87"/>
                    <a:pt x="549" y="85"/>
                    <a:pt x="544" y="83"/>
                  </a:cubicBezTo>
                  <a:cubicBezTo>
                    <a:pt x="545" y="84"/>
                    <a:pt x="542" y="82"/>
                    <a:pt x="541" y="82"/>
                  </a:cubicBezTo>
                  <a:cubicBezTo>
                    <a:pt x="544" y="85"/>
                    <a:pt x="549" y="86"/>
                    <a:pt x="553" y="87"/>
                  </a:cubicBezTo>
                  <a:cubicBezTo>
                    <a:pt x="552" y="88"/>
                    <a:pt x="553" y="88"/>
                    <a:pt x="553" y="88"/>
                  </a:cubicBezTo>
                  <a:cubicBezTo>
                    <a:pt x="551" y="87"/>
                    <a:pt x="550" y="87"/>
                    <a:pt x="548" y="86"/>
                  </a:cubicBezTo>
                  <a:cubicBezTo>
                    <a:pt x="548" y="87"/>
                    <a:pt x="547" y="88"/>
                    <a:pt x="549" y="88"/>
                  </a:cubicBezTo>
                  <a:cubicBezTo>
                    <a:pt x="549" y="88"/>
                    <a:pt x="549" y="87"/>
                    <a:pt x="549" y="87"/>
                  </a:cubicBezTo>
                  <a:cubicBezTo>
                    <a:pt x="551" y="88"/>
                    <a:pt x="552" y="89"/>
                    <a:pt x="554" y="90"/>
                  </a:cubicBezTo>
                  <a:cubicBezTo>
                    <a:pt x="555" y="92"/>
                    <a:pt x="553" y="91"/>
                    <a:pt x="552" y="93"/>
                  </a:cubicBezTo>
                  <a:cubicBezTo>
                    <a:pt x="551" y="93"/>
                    <a:pt x="551" y="92"/>
                    <a:pt x="550" y="92"/>
                  </a:cubicBezTo>
                  <a:cubicBezTo>
                    <a:pt x="550" y="94"/>
                    <a:pt x="546" y="92"/>
                    <a:pt x="543" y="92"/>
                  </a:cubicBezTo>
                  <a:cubicBezTo>
                    <a:pt x="545" y="94"/>
                    <a:pt x="546" y="92"/>
                    <a:pt x="549" y="94"/>
                  </a:cubicBezTo>
                  <a:cubicBezTo>
                    <a:pt x="549" y="95"/>
                    <a:pt x="548" y="94"/>
                    <a:pt x="549" y="95"/>
                  </a:cubicBezTo>
                  <a:cubicBezTo>
                    <a:pt x="549" y="94"/>
                    <a:pt x="552" y="97"/>
                    <a:pt x="552" y="95"/>
                  </a:cubicBezTo>
                  <a:cubicBezTo>
                    <a:pt x="550" y="94"/>
                    <a:pt x="549" y="94"/>
                    <a:pt x="549" y="93"/>
                  </a:cubicBezTo>
                  <a:cubicBezTo>
                    <a:pt x="550" y="93"/>
                    <a:pt x="550" y="93"/>
                    <a:pt x="550" y="93"/>
                  </a:cubicBezTo>
                  <a:cubicBezTo>
                    <a:pt x="553" y="94"/>
                    <a:pt x="552" y="95"/>
                    <a:pt x="553" y="95"/>
                  </a:cubicBezTo>
                  <a:cubicBezTo>
                    <a:pt x="554" y="95"/>
                    <a:pt x="554" y="95"/>
                    <a:pt x="554" y="95"/>
                  </a:cubicBezTo>
                  <a:cubicBezTo>
                    <a:pt x="555" y="94"/>
                    <a:pt x="552" y="94"/>
                    <a:pt x="553" y="93"/>
                  </a:cubicBezTo>
                  <a:cubicBezTo>
                    <a:pt x="554" y="93"/>
                    <a:pt x="555" y="92"/>
                    <a:pt x="556" y="92"/>
                  </a:cubicBezTo>
                  <a:cubicBezTo>
                    <a:pt x="557" y="91"/>
                    <a:pt x="558" y="91"/>
                    <a:pt x="560" y="93"/>
                  </a:cubicBezTo>
                  <a:cubicBezTo>
                    <a:pt x="561" y="96"/>
                    <a:pt x="564" y="96"/>
                    <a:pt x="568" y="98"/>
                  </a:cubicBezTo>
                  <a:cubicBezTo>
                    <a:pt x="567" y="99"/>
                    <a:pt x="567" y="99"/>
                    <a:pt x="567" y="99"/>
                  </a:cubicBezTo>
                  <a:cubicBezTo>
                    <a:pt x="568" y="99"/>
                    <a:pt x="573" y="104"/>
                    <a:pt x="573" y="103"/>
                  </a:cubicBezTo>
                  <a:cubicBezTo>
                    <a:pt x="574" y="102"/>
                    <a:pt x="572" y="102"/>
                    <a:pt x="570" y="101"/>
                  </a:cubicBezTo>
                  <a:cubicBezTo>
                    <a:pt x="571" y="100"/>
                    <a:pt x="569" y="99"/>
                    <a:pt x="569" y="98"/>
                  </a:cubicBezTo>
                  <a:cubicBezTo>
                    <a:pt x="575" y="101"/>
                    <a:pt x="575" y="102"/>
                    <a:pt x="575" y="104"/>
                  </a:cubicBezTo>
                  <a:cubicBezTo>
                    <a:pt x="578" y="106"/>
                    <a:pt x="580" y="108"/>
                    <a:pt x="582" y="109"/>
                  </a:cubicBezTo>
                  <a:cubicBezTo>
                    <a:pt x="584" y="111"/>
                    <a:pt x="587" y="113"/>
                    <a:pt x="591" y="116"/>
                  </a:cubicBezTo>
                  <a:cubicBezTo>
                    <a:pt x="592" y="116"/>
                    <a:pt x="590" y="114"/>
                    <a:pt x="591" y="115"/>
                  </a:cubicBezTo>
                  <a:cubicBezTo>
                    <a:pt x="593" y="117"/>
                    <a:pt x="594" y="117"/>
                    <a:pt x="596" y="119"/>
                  </a:cubicBezTo>
                  <a:cubicBezTo>
                    <a:pt x="596" y="119"/>
                    <a:pt x="595" y="119"/>
                    <a:pt x="596" y="120"/>
                  </a:cubicBezTo>
                  <a:cubicBezTo>
                    <a:pt x="599" y="121"/>
                    <a:pt x="599" y="123"/>
                    <a:pt x="600" y="123"/>
                  </a:cubicBezTo>
                  <a:cubicBezTo>
                    <a:pt x="602" y="124"/>
                    <a:pt x="601" y="125"/>
                    <a:pt x="602" y="126"/>
                  </a:cubicBezTo>
                  <a:cubicBezTo>
                    <a:pt x="602" y="126"/>
                    <a:pt x="603" y="125"/>
                    <a:pt x="604" y="125"/>
                  </a:cubicBezTo>
                  <a:cubicBezTo>
                    <a:pt x="601" y="123"/>
                    <a:pt x="599" y="120"/>
                    <a:pt x="600" y="120"/>
                  </a:cubicBezTo>
                  <a:cubicBezTo>
                    <a:pt x="599" y="119"/>
                    <a:pt x="595" y="117"/>
                    <a:pt x="594" y="116"/>
                  </a:cubicBezTo>
                  <a:cubicBezTo>
                    <a:pt x="597" y="116"/>
                    <a:pt x="610" y="127"/>
                    <a:pt x="604" y="125"/>
                  </a:cubicBezTo>
                  <a:cubicBezTo>
                    <a:pt x="605" y="126"/>
                    <a:pt x="606" y="127"/>
                    <a:pt x="606" y="128"/>
                  </a:cubicBezTo>
                  <a:cubicBezTo>
                    <a:pt x="607" y="128"/>
                    <a:pt x="607" y="127"/>
                    <a:pt x="608" y="127"/>
                  </a:cubicBezTo>
                  <a:cubicBezTo>
                    <a:pt x="606" y="126"/>
                    <a:pt x="606" y="125"/>
                    <a:pt x="606" y="124"/>
                  </a:cubicBezTo>
                  <a:cubicBezTo>
                    <a:pt x="604" y="122"/>
                    <a:pt x="604" y="123"/>
                    <a:pt x="602" y="122"/>
                  </a:cubicBezTo>
                  <a:cubicBezTo>
                    <a:pt x="603" y="121"/>
                    <a:pt x="603" y="121"/>
                    <a:pt x="603" y="121"/>
                  </a:cubicBezTo>
                  <a:cubicBezTo>
                    <a:pt x="605" y="122"/>
                    <a:pt x="605" y="123"/>
                    <a:pt x="606" y="123"/>
                  </a:cubicBezTo>
                  <a:cubicBezTo>
                    <a:pt x="604" y="120"/>
                    <a:pt x="601" y="121"/>
                    <a:pt x="598" y="117"/>
                  </a:cubicBezTo>
                  <a:cubicBezTo>
                    <a:pt x="601" y="119"/>
                    <a:pt x="599" y="116"/>
                    <a:pt x="600" y="117"/>
                  </a:cubicBezTo>
                  <a:cubicBezTo>
                    <a:pt x="597" y="114"/>
                    <a:pt x="590" y="106"/>
                    <a:pt x="597" y="111"/>
                  </a:cubicBezTo>
                  <a:cubicBezTo>
                    <a:pt x="598" y="111"/>
                    <a:pt x="597" y="110"/>
                    <a:pt x="596" y="108"/>
                  </a:cubicBezTo>
                  <a:cubicBezTo>
                    <a:pt x="596" y="109"/>
                    <a:pt x="595" y="109"/>
                    <a:pt x="593" y="108"/>
                  </a:cubicBezTo>
                  <a:cubicBezTo>
                    <a:pt x="593" y="108"/>
                    <a:pt x="593" y="110"/>
                    <a:pt x="592" y="109"/>
                  </a:cubicBezTo>
                  <a:cubicBezTo>
                    <a:pt x="590" y="108"/>
                    <a:pt x="589" y="106"/>
                    <a:pt x="587" y="106"/>
                  </a:cubicBezTo>
                  <a:cubicBezTo>
                    <a:pt x="585" y="104"/>
                    <a:pt x="582" y="102"/>
                    <a:pt x="579" y="100"/>
                  </a:cubicBezTo>
                  <a:cubicBezTo>
                    <a:pt x="577" y="98"/>
                    <a:pt x="574" y="96"/>
                    <a:pt x="571" y="94"/>
                  </a:cubicBezTo>
                  <a:cubicBezTo>
                    <a:pt x="565" y="91"/>
                    <a:pt x="559" y="87"/>
                    <a:pt x="554" y="84"/>
                  </a:cubicBezTo>
                  <a:cubicBezTo>
                    <a:pt x="556" y="85"/>
                    <a:pt x="556" y="85"/>
                    <a:pt x="559" y="87"/>
                  </a:cubicBezTo>
                  <a:cubicBezTo>
                    <a:pt x="559" y="85"/>
                    <a:pt x="562" y="88"/>
                    <a:pt x="563" y="88"/>
                  </a:cubicBezTo>
                  <a:cubicBezTo>
                    <a:pt x="561" y="87"/>
                    <a:pt x="565" y="89"/>
                    <a:pt x="563" y="87"/>
                  </a:cubicBezTo>
                  <a:cubicBezTo>
                    <a:pt x="568" y="90"/>
                    <a:pt x="572" y="93"/>
                    <a:pt x="576" y="94"/>
                  </a:cubicBezTo>
                  <a:cubicBezTo>
                    <a:pt x="571" y="91"/>
                    <a:pt x="579" y="93"/>
                    <a:pt x="575" y="91"/>
                  </a:cubicBezTo>
                  <a:cubicBezTo>
                    <a:pt x="572" y="91"/>
                    <a:pt x="568" y="89"/>
                    <a:pt x="565" y="86"/>
                  </a:cubicBezTo>
                  <a:cubicBezTo>
                    <a:pt x="565" y="86"/>
                    <a:pt x="565" y="86"/>
                    <a:pt x="564" y="86"/>
                  </a:cubicBezTo>
                  <a:cubicBezTo>
                    <a:pt x="562" y="84"/>
                    <a:pt x="567" y="87"/>
                    <a:pt x="568" y="87"/>
                  </a:cubicBezTo>
                  <a:cubicBezTo>
                    <a:pt x="566" y="85"/>
                    <a:pt x="564" y="83"/>
                    <a:pt x="561" y="82"/>
                  </a:cubicBezTo>
                  <a:cubicBezTo>
                    <a:pt x="562" y="82"/>
                    <a:pt x="563" y="81"/>
                    <a:pt x="564" y="82"/>
                  </a:cubicBezTo>
                  <a:cubicBezTo>
                    <a:pt x="567" y="84"/>
                    <a:pt x="566" y="84"/>
                    <a:pt x="569" y="85"/>
                  </a:cubicBezTo>
                  <a:cubicBezTo>
                    <a:pt x="569" y="86"/>
                    <a:pt x="568" y="86"/>
                    <a:pt x="568" y="86"/>
                  </a:cubicBezTo>
                  <a:cubicBezTo>
                    <a:pt x="570" y="87"/>
                    <a:pt x="570" y="86"/>
                    <a:pt x="572" y="87"/>
                  </a:cubicBezTo>
                  <a:cubicBezTo>
                    <a:pt x="571" y="89"/>
                    <a:pt x="571" y="89"/>
                    <a:pt x="571" y="89"/>
                  </a:cubicBezTo>
                  <a:cubicBezTo>
                    <a:pt x="574" y="89"/>
                    <a:pt x="577" y="90"/>
                    <a:pt x="580" y="91"/>
                  </a:cubicBezTo>
                  <a:cubicBezTo>
                    <a:pt x="576" y="88"/>
                    <a:pt x="572" y="83"/>
                    <a:pt x="568" y="82"/>
                  </a:cubicBezTo>
                  <a:cubicBezTo>
                    <a:pt x="568" y="82"/>
                    <a:pt x="567" y="79"/>
                    <a:pt x="569" y="80"/>
                  </a:cubicBezTo>
                  <a:cubicBezTo>
                    <a:pt x="571" y="82"/>
                    <a:pt x="571" y="82"/>
                    <a:pt x="574" y="83"/>
                  </a:cubicBezTo>
                  <a:cubicBezTo>
                    <a:pt x="574" y="84"/>
                    <a:pt x="573" y="83"/>
                    <a:pt x="573" y="84"/>
                  </a:cubicBezTo>
                  <a:cubicBezTo>
                    <a:pt x="579" y="87"/>
                    <a:pt x="575" y="87"/>
                    <a:pt x="580" y="91"/>
                  </a:cubicBezTo>
                  <a:cubicBezTo>
                    <a:pt x="582" y="91"/>
                    <a:pt x="582" y="90"/>
                    <a:pt x="584" y="91"/>
                  </a:cubicBezTo>
                  <a:cubicBezTo>
                    <a:pt x="583" y="90"/>
                    <a:pt x="585" y="90"/>
                    <a:pt x="585" y="90"/>
                  </a:cubicBezTo>
                  <a:cubicBezTo>
                    <a:pt x="586" y="92"/>
                    <a:pt x="587" y="93"/>
                    <a:pt x="587" y="91"/>
                  </a:cubicBezTo>
                  <a:cubicBezTo>
                    <a:pt x="588" y="92"/>
                    <a:pt x="590" y="93"/>
                    <a:pt x="591" y="94"/>
                  </a:cubicBezTo>
                  <a:cubicBezTo>
                    <a:pt x="593" y="96"/>
                    <a:pt x="595" y="97"/>
                    <a:pt x="595" y="98"/>
                  </a:cubicBezTo>
                  <a:cubicBezTo>
                    <a:pt x="595" y="99"/>
                    <a:pt x="594" y="98"/>
                    <a:pt x="594" y="99"/>
                  </a:cubicBezTo>
                  <a:cubicBezTo>
                    <a:pt x="590" y="98"/>
                    <a:pt x="584" y="93"/>
                    <a:pt x="580" y="91"/>
                  </a:cubicBezTo>
                  <a:cubicBezTo>
                    <a:pt x="580" y="91"/>
                    <a:pt x="580" y="92"/>
                    <a:pt x="581" y="93"/>
                  </a:cubicBezTo>
                  <a:cubicBezTo>
                    <a:pt x="581" y="92"/>
                    <a:pt x="582" y="92"/>
                    <a:pt x="583" y="93"/>
                  </a:cubicBezTo>
                  <a:cubicBezTo>
                    <a:pt x="584" y="94"/>
                    <a:pt x="583" y="94"/>
                    <a:pt x="583" y="95"/>
                  </a:cubicBezTo>
                  <a:cubicBezTo>
                    <a:pt x="584" y="96"/>
                    <a:pt x="586" y="96"/>
                    <a:pt x="586" y="97"/>
                  </a:cubicBezTo>
                  <a:cubicBezTo>
                    <a:pt x="583" y="96"/>
                    <a:pt x="583" y="96"/>
                    <a:pt x="583" y="96"/>
                  </a:cubicBezTo>
                  <a:cubicBezTo>
                    <a:pt x="582" y="97"/>
                    <a:pt x="587" y="100"/>
                    <a:pt x="589" y="101"/>
                  </a:cubicBezTo>
                  <a:cubicBezTo>
                    <a:pt x="588" y="100"/>
                    <a:pt x="587" y="100"/>
                    <a:pt x="587" y="99"/>
                  </a:cubicBezTo>
                  <a:cubicBezTo>
                    <a:pt x="588" y="100"/>
                    <a:pt x="588" y="99"/>
                    <a:pt x="589" y="100"/>
                  </a:cubicBezTo>
                  <a:cubicBezTo>
                    <a:pt x="591" y="102"/>
                    <a:pt x="589" y="101"/>
                    <a:pt x="590" y="103"/>
                  </a:cubicBezTo>
                  <a:cubicBezTo>
                    <a:pt x="592" y="103"/>
                    <a:pt x="591" y="104"/>
                    <a:pt x="591" y="104"/>
                  </a:cubicBezTo>
                  <a:cubicBezTo>
                    <a:pt x="592" y="104"/>
                    <a:pt x="593" y="104"/>
                    <a:pt x="594" y="105"/>
                  </a:cubicBezTo>
                  <a:cubicBezTo>
                    <a:pt x="594" y="105"/>
                    <a:pt x="593" y="106"/>
                    <a:pt x="594" y="106"/>
                  </a:cubicBezTo>
                  <a:cubicBezTo>
                    <a:pt x="601" y="108"/>
                    <a:pt x="603" y="115"/>
                    <a:pt x="610" y="118"/>
                  </a:cubicBezTo>
                  <a:cubicBezTo>
                    <a:pt x="610" y="119"/>
                    <a:pt x="612" y="120"/>
                    <a:pt x="613" y="122"/>
                  </a:cubicBezTo>
                  <a:cubicBezTo>
                    <a:pt x="613" y="121"/>
                    <a:pt x="612" y="119"/>
                    <a:pt x="612" y="118"/>
                  </a:cubicBezTo>
                  <a:cubicBezTo>
                    <a:pt x="610" y="116"/>
                    <a:pt x="604" y="112"/>
                    <a:pt x="603" y="109"/>
                  </a:cubicBezTo>
                  <a:cubicBezTo>
                    <a:pt x="605" y="110"/>
                    <a:pt x="607" y="112"/>
                    <a:pt x="608" y="113"/>
                  </a:cubicBezTo>
                  <a:cubicBezTo>
                    <a:pt x="608" y="113"/>
                    <a:pt x="608" y="112"/>
                    <a:pt x="609" y="113"/>
                  </a:cubicBezTo>
                  <a:cubicBezTo>
                    <a:pt x="611" y="114"/>
                    <a:pt x="612" y="116"/>
                    <a:pt x="614" y="117"/>
                  </a:cubicBezTo>
                  <a:cubicBezTo>
                    <a:pt x="616" y="119"/>
                    <a:pt x="618" y="120"/>
                    <a:pt x="620" y="122"/>
                  </a:cubicBezTo>
                  <a:cubicBezTo>
                    <a:pt x="623" y="125"/>
                    <a:pt x="627" y="128"/>
                    <a:pt x="629" y="131"/>
                  </a:cubicBezTo>
                  <a:cubicBezTo>
                    <a:pt x="628" y="130"/>
                    <a:pt x="629" y="129"/>
                    <a:pt x="629" y="128"/>
                  </a:cubicBezTo>
                  <a:cubicBezTo>
                    <a:pt x="626" y="127"/>
                    <a:pt x="623" y="125"/>
                    <a:pt x="622" y="122"/>
                  </a:cubicBezTo>
                  <a:cubicBezTo>
                    <a:pt x="620" y="121"/>
                    <a:pt x="617" y="119"/>
                    <a:pt x="615" y="117"/>
                  </a:cubicBezTo>
                  <a:cubicBezTo>
                    <a:pt x="612" y="114"/>
                    <a:pt x="610" y="112"/>
                    <a:pt x="608" y="111"/>
                  </a:cubicBezTo>
                  <a:cubicBezTo>
                    <a:pt x="608" y="109"/>
                    <a:pt x="603" y="105"/>
                    <a:pt x="605" y="104"/>
                  </a:cubicBezTo>
                  <a:cubicBezTo>
                    <a:pt x="603" y="103"/>
                    <a:pt x="599" y="101"/>
                    <a:pt x="599" y="100"/>
                  </a:cubicBezTo>
                  <a:cubicBezTo>
                    <a:pt x="601" y="101"/>
                    <a:pt x="601" y="100"/>
                    <a:pt x="603" y="101"/>
                  </a:cubicBezTo>
                  <a:cubicBezTo>
                    <a:pt x="601" y="100"/>
                    <a:pt x="600" y="99"/>
                    <a:pt x="598" y="97"/>
                  </a:cubicBezTo>
                  <a:cubicBezTo>
                    <a:pt x="598" y="96"/>
                    <a:pt x="600" y="97"/>
                    <a:pt x="598" y="95"/>
                  </a:cubicBezTo>
                  <a:cubicBezTo>
                    <a:pt x="593" y="92"/>
                    <a:pt x="586" y="88"/>
                    <a:pt x="582" y="83"/>
                  </a:cubicBezTo>
                  <a:cubicBezTo>
                    <a:pt x="583" y="82"/>
                    <a:pt x="588" y="86"/>
                    <a:pt x="590" y="87"/>
                  </a:cubicBezTo>
                  <a:cubicBezTo>
                    <a:pt x="588" y="85"/>
                    <a:pt x="593" y="89"/>
                    <a:pt x="593" y="88"/>
                  </a:cubicBezTo>
                  <a:cubicBezTo>
                    <a:pt x="591" y="87"/>
                    <a:pt x="592" y="85"/>
                    <a:pt x="594" y="86"/>
                  </a:cubicBezTo>
                  <a:cubicBezTo>
                    <a:pt x="595" y="87"/>
                    <a:pt x="596" y="88"/>
                    <a:pt x="595" y="89"/>
                  </a:cubicBezTo>
                  <a:cubicBezTo>
                    <a:pt x="597" y="90"/>
                    <a:pt x="598" y="91"/>
                    <a:pt x="599" y="91"/>
                  </a:cubicBezTo>
                  <a:cubicBezTo>
                    <a:pt x="595" y="88"/>
                    <a:pt x="599" y="89"/>
                    <a:pt x="597" y="88"/>
                  </a:cubicBezTo>
                  <a:cubicBezTo>
                    <a:pt x="597" y="88"/>
                    <a:pt x="596" y="88"/>
                    <a:pt x="595" y="87"/>
                  </a:cubicBezTo>
                  <a:cubicBezTo>
                    <a:pt x="596" y="86"/>
                    <a:pt x="592" y="85"/>
                    <a:pt x="590" y="85"/>
                  </a:cubicBezTo>
                  <a:cubicBezTo>
                    <a:pt x="589" y="82"/>
                    <a:pt x="581" y="80"/>
                    <a:pt x="578" y="76"/>
                  </a:cubicBezTo>
                  <a:cubicBezTo>
                    <a:pt x="580" y="77"/>
                    <a:pt x="582" y="77"/>
                    <a:pt x="584" y="79"/>
                  </a:cubicBezTo>
                  <a:cubicBezTo>
                    <a:pt x="585" y="78"/>
                    <a:pt x="587" y="79"/>
                    <a:pt x="590" y="80"/>
                  </a:cubicBezTo>
                  <a:cubicBezTo>
                    <a:pt x="591" y="82"/>
                    <a:pt x="589" y="81"/>
                    <a:pt x="589" y="81"/>
                  </a:cubicBezTo>
                  <a:cubicBezTo>
                    <a:pt x="591" y="82"/>
                    <a:pt x="594" y="82"/>
                    <a:pt x="595" y="85"/>
                  </a:cubicBezTo>
                  <a:cubicBezTo>
                    <a:pt x="594" y="84"/>
                    <a:pt x="590" y="83"/>
                    <a:pt x="592" y="84"/>
                  </a:cubicBezTo>
                  <a:cubicBezTo>
                    <a:pt x="594" y="84"/>
                    <a:pt x="596" y="85"/>
                    <a:pt x="598" y="86"/>
                  </a:cubicBezTo>
                  <a:cubicBezTo>
                    <a:pt x="600" y="86"/>
                    <a:pt x="602" y="87"/>
                    <a:pt x="603" y="88"/>
                  </a:cubicBezTo>
                  <a:cubicBezTo>
                    <a:pt x="604" y="88"/>
                    <a:pt x="604" y="87"/>
                    <a:pt x="603" y="87"/>
                  </a:cubicBezTo>
                  <a:cubicBezTo>
                    <a:pt x="606" y="89"/>
                    <a:pt x="609" y="90"/>
                    <a:pt x="612" y="92"/>
                  </a:cubicBezTo>
                  <a:cubicBezTo>
                    <a:pt x="615" y="94"/>
                    <a:pt x="617" y="96"/>
                    <a:pt x="618" y="97"/>
                  </a:cubicBezTo>
                  <a:cubicBezTo>
                    <a:pt x="620" y="99"/>
                    <a:pt x="624" y="102"/>
                    <a:pt x="625" y="102"/>
                  </a:cubicBezTo>
                  <a:cubicBezTo>
                    <a:pt x="623" y="101"/>
                    <a:pt x="624" y="99"/>
                    <a:pt x="622" y="98"/>
                  </a:cubicBezTo>
                  <a:cubicBezTo>
                    <a:pt x="624" y="100"/>
                    <a:pt x="626" y="100"/>
                    <a:pt x="628" y="101"/>
                  </a:cubicBezTo>
                  <a:cubicBezTo>
                    <a:pt x="628" y="102"/>
                    <a:pt x="632" y="105"/>
                    <a:pt x="633" y="106"/>
                  </a:cubicBezTo>
                  <a:cubicBezTo>
                    <a:pt x="633" y="107"/>
                    <a:pt x="630" y="103"/>
                    <a:pt x="630" y="105"/>
                  </a:cubicBezTo>
                  <a:cubicBezTo>
                    <a:pt x="633" y="108"/>
                    <a:pt x="637" y="112"/>
                    <a:pt x="641" y="116"/>
                  </a:cubicBezTo>
                  <a:cubicBezTo>
                    <a:pt x="645" y="120"/>
                    <a:pt x="649" y="124"/>
                    <a:pt x="652" y="128"/>
                  </a:cubicBezTo>
                  <a:cubicBezTo>
                    <a:pt x="650" y="127"/>
                    <a:pt x="647" y="122"/>
                    <a:pt x="646" y="123"/>
                  </a:cubicBezTo>
                  <a:cubicBezTo>
                    <a:pt x="646" y="124"/>
                    <a:pt x="648" y="125"/>
                    <a:pt x="649" y="127"/>
                  </a:cubicBezTo>
                  <a:cubicBezTo>
                    <a:pt x="650" y="128"/>
                    <a:pt x="651" y="130"/>
                    <a:pt x="653" y="132"/>
                  </a:cubicBezTo>
                  <a:cubicBezTo>
                    <a:pt x="652" y="133"/>
                    <a:pt x="651" y="132"/>
                    <a:pt x="649" y="130"/>
                  </a:cubicBezTo>
                  <a:cubicBezTo>
                    <a:pt x="650" y="128"/>
                    <a:pt x="642" y="122"/>
                    <a:pt x="646" y="122"/>
                  </a:cubicBezTo>
                  <a:cubicBezTo>
                    <a:pt x="643" y="120"/>
                    <a:pt x="639" y="117"/>
                    <a:pt x="638" y="114"/>
                  </a:cubicBezTo>
                  <a:cubicBezTo>
                    <a:pt x="637" y="113"/>
                    <a:pt x="637" y="115"/>
                    <a:pt x="635" y="113"/>
                  </a:cubicBezTo>
                  <a:cubicBezTo>
                    <a:pt x="635" y="112"/>
                    <a:pt x="636" y="113"/>
                    <a:pt x="637" y="113"/>
                  </a:cubicBezTo>
                  <a:cubicBezTo>
                    <a:pt x="635" y="112"/>
                    <a:pt x="631" y="109"/>
                    <a:pt x="628" y="106"/>
                  </a:cubicBezTo>
                  <a:cubicBezTo>
                    <a:pt x="624" y="103"/>
                    <a:pt x="620" y="100"/>
                    <a:pt x="617" y="99"/>
                  </a:cubicBezTo>
                  <a:cubicBezTo>
                    <a:pt x="617" y="98"/>
                    <a:pt x="617" y="97"/>
                    <a:pt x="617" y="97"/>
                  </a:cubicBezTo>
                  <a:cubicBezTo>
                    <a:pt x="616" y="97"/>
                    <a:pt x="614" y="96"/>
                    <a:pt x="613" y="96"/>
                  </a:cubicBezTo>
                  <a:cubicBezTo>
                    <a:pt x="616" y="97"/>
                    <a:pt x="615" y="98"/>
                    <a:pt x="616" y="99"/>
                  </a:cubicBezTo>
                  <a:cubicBezTo>
                    <a:pt x="616" y="99"/>
                    <a:pt x="620" y="101"/>
                    <a:pt x="620" y="102"/>
                  </a:cubicBezTo>
                  <a:cubicBezTo>
                    <a:pt x="620" y="103"/>
                    <a:pt x="618" y="101"/>
                    <a:pt x="618" y="101"/>
                  </a:cubicBezTo>
                  <a:cubicBezTo>
                    <a:pt x="618" y="102"/>
                    <a:pt x="619" y="102"/>
                    <a:pt x="619" y="102"/>
                  </a:cubicBezTo>
                  <a:cubicBezTo>
                    <a:pt x="618" y="102"/>
                    <a:pt x="617" y="101"/>
                    <a:pt x="617" y="102"/>
                  </a:cubicBezTo>
                  <a:cubicBezTo>
                    <a:pt x="620" y="104"/>
                    <a:pt x="625" y="105"/>
                    <a:pt x="625" y="108"/>
                  </a:cubicBezTo>
                  <a:cubicBezTo>
                    <a:pt x="623" y="106"/>
                    <a:pt x="624" y="108"/>
                    <a:pt x="622" y="107"/>
                  </a:cubicBezTo>
                  <a:cubicBezTo>
                    <a:pt x="620" y="104"/>
                    <a:pt x="615" y="101"/>
                    <a:pt x="613" y="101"/>
                  </a:cubicBezTo>
                  <a:cubicBezTo>
                    <a:pt x="618" y="103"/>
                    <a:pt x="616" y="105"/>
                    <a:pt x="618" y="107"/>
                  </a:cubicBezTo>
                  <a:cubicBezTo>
                    <a:pt x="615" y="105"/>
                    <a:pt x="617" y="105"/>
                    <a:pt x="615" y="104"/>
                  </a:cubicBezTo>
                  <a:cubicBezTo>
                    <a:pt x="614" y="105"/>
                    <a:pt x="615" y="107"/>
                    <a:pt x="617" y="109"/>
                  </a:cubicBezTo>
                  <a:cubicBezTo>
                    <a:pt x="615" y="107"/>
                    <a:pt x="615" y="109"/>
                    <a:pt x="614" y="108"/>
                  </a:cubicBezTo>
                  <a:cubicBezTo>
                    <a:pt x="616" y="110"/>
                    <a:pt x="619" y="112"/>
                    <a:pt x="617" y="112"/>
                  </a:cubicBezTo>
                  <a:cubicBezTo>
                    <a:pt x="618" y="113"/>
                    <a:pt x="621" y="116"/>
                    <a:pt x="621" y="116"/>
                  </a:cubicBezTo>
                  <a:cubicBezTo>
                    <a:pt x="620" y="116"/>
                    <a:pt x="616" y="112"/>
                    <a:pt x="616" y="113"/>
                  </a:cubicBezTo>
                  <a:cubicBezTo>
                    <a:pt x="622" y="116"/>
                    <a:pt x="625" y="120"/>
                    <a:pt x="627" y="124"/>
                  </a:cubicBezTo>
                  <a:cubicBezTo>
                    <a:pt x="630" y="129"/>
                    <a:pt x="632" y="133"/>
                    <a:pt x="638" y="136"/>
                  </a:cubicBezTo>
                  <a:cubicBezTo>
                    <a:pt x="636" y="137"/>
                    <a:pt x="638" y="139"/>
                    <a:pt x="639" y="140"/>
                  </a:cubicBezTo>
                  <a:cubicBezTo>
                    <a:pt x="637" y="140"/>
                    <a:pt x="635" y="139"/>
                    <a:pt x="633" y="138"/>
                  </a:cubicBezTo>
                  <a:cubicBezTo>
                    <a:pt x="633" y="137"/>
                    <a:pt x="632" y="137"/>
                    <a:pt x="631" y="136"/>
                  </a:cubicBezTo>
                  <a:cubicBezTo>
                    <a:pt x="629" y="134"/>
                    <a:pt x="632" y="135"/>
                    <a:pt x="630" y="133"/>
                  </a:cubicBezTo>
                  <a:cubicBezTo>
                    <a:pt x="629" y="134"/>
                    <a:pt x="629" y="134"/>
                    <a:pt x="630" y="135"/>
                  </a:cubicBezTo>
                  <a:cubicBezTo>
                    <a:pt x="627" y="133"/>
                    <a:pt x="627" y="131"/>
                    <a:pt x="623" y="128"/>
                  </a:cubicBezTo>
                  <a:cubicBezTo>
                    <a:pt x="621" y="128"/>
                    <a:pt x="620" y="126"/>
                    <a:pt x="620" y="128"/>
                  </a:cubicBezTo>
                  <a:cubicBezTo>
                    <a:pt x="624" y="131"/>
                    <a:pt x="625" y="133"/>
                    <a:pt x="629" y="135"/>
                  </a:cubicBezTo>
                  <a:cubicBezTo>
                    <a:pt x="627" y="135"/>
                    <a:pt x="629" y="140"/>
                    <a:pt x="631" y="139"/>
                  </a:cubicBezTo>
                  <a:cubicBezTo>
                    <a:pt x="630" y="138"/>
                    <a:pt x="629" y="137"/>
                    <a:pt x="629" y="137"/>
                  </a:cubicBezTo>
                  <a:cubicBezTo>
                    <a:pt x="629" y="137"/>
                    <a:pt x="629" y="136"/>
                    <a:pt x="630" y="136"/>
                  </a:cubicBezTo>
                  <a:cubicBezTo>
                    <a:pt x="632" y="139"/>
                    <a:pt x="634" y="139"/>
                    <a:pt x="634" y="141"/>
                  </a:cubicBezTo>
                  <a:cubicBezTo>
                    <a:pt x="633" y="140"/>
                    <a:pt x="632" y="138"/>
                    <a:pt x="631" y="139"/>
                  </a:cubicBezTo>
                  <a:cubicBezTo>
                    <a:pt x="633" y="141"/>
                    <a:pt x="631" y="139"/>
                    <a:pt x="632" y="141"/>
                  </a:cubicBezTo>
                  <a:cubicBezTo>
                    <a:pt x="634" y="142"/>
                    <a:pt x="638" y="146"/>
                    <a:pt x="639" y="148"/>
                  </a:cubicBezTo>
                  <a:cubicBezTo>
                    <a:pt x="638" y="149"/>
                    <a:pt x="638" y="149"/>
                    <a:pt x="638" y="149"/>
                  </a:cubicBezTo>
                  <a:cubicBezTo>
                    <a:pt x="636" y="146"/>
                    <a:pt x="633" y="146"/>
                    <a:pt x="635" y="147"/>
                  </a:cubicBezTo>
                  <a:cubicBezTo>
                    <a:pt x="639" y="151"/>
                    <a:pt x="642" y="151"/>
                    <a:pt x="643" y="151"/>
                  </a:cubicBezTo>
                  <a:cubicBezTo>
                    <a:pt x="645" y="152"/>
                    <a:pt x="643" y="152"/>
                    <a:pt x="644" y="153"/>
                  </a:cubicBezTo>
                  <a:cubicBezTo>
                    <a:pt x="645" y="153"/>
                    <a:pt x="648" y="155"/>
                    <a:pt x="649" y="156"/>
                  </a:cubicBezTo>
                  <a:cubicBezTo>
                    <a:pt x="648" y="156"/>
                    <a:pt x="648" y="154"/>
                    <a:pt x="650" y="155"/>
                  </a:cubicBezTo>
                  <a:cubicBezTo>
                    <a:pt x="651" y="157"/>
                    <a:pt x="653" y="160"/>
                    <a:pt x="655" y="162"/>
                  </a:cubicBezTo>
                  <a:cubicBezTo>
                    <a:pt x="657" y="165"/>
                    <a:pt x="659" y="167"/>
                    <a:pt x="660" y="169"/>
                  </a:cubicBezTo>
                  <a:cubicBezTo>
                    <a:pt x="659" y="169"/>
                    <a:pt x="658" y="168"/>
                    <a:pt x="659" y="170"/>
                  </a:cubicBezTo>
                  <a:cubicBezTo>
                    <a:pt x="660" y="169"/>
                    <a:pt x="662" y="175"/>
                    <a:pt x="664" y="176"/>
                  </a:cubicBezTo>
                  <a:cubicBezTo>
                    <a:pt x="665" y="176"/>
                    <a:pt x="663" y="174"/>
                    <a:pt x="664" y="173"/>
                  </a:cubicBezTo>
                  <a:cubicBezTo>
                    <a:pt x="666" y="177"/>
                    <a:pt x="666" y="175"/>
                    <a:pt x="668" y="177"/>
                  </a:cubicBezTo>
                  <a:cubicBezTo>
                    <a:pt x="669" y="180"/>
                    <a:pt x="675" y="188"/>
                    <a:pt x="677" y="190"/>
                  </a:cubicBezTo>
                  <a:cubicBezTo>
                    <a:pt x="677" y="188"/>
                    <a:pt x="674" y="187"/>
                    <a:pt x="674" y="185"/>
                  </a:cubicBezTo>
                  <a:cubicBezTo>
                    <a:pt x="676" y="186"/>
                    <a:pt x="676" y="184"/>
                    <a:pt x="678" y="185"/>
                  </a:cubicBezTo>
                  <a:cubicBezTo>
                    <a:pt x="678" y="187"/>
                    <a:pt x="681" y="190"/>
                    <a:pt x="682" y="191"/>
                  </a:cubicBezTo>
                  <a:cubicBezTo>
                    <a:pt x="680" y="188"/>
                    <a:pt x="680" y="187"/>
                    <a:pt x="682" y="189"/>
                  </a:cubicBezTo>
                  <a:cubicBezTo>
                    <a:pt x="679" y="183"/>
                    <a:pt x="676" y="181"/>
                    <a:pt x="673" y="175"/>
                  </a:cubicBezTo>
                  <a:cubicBezTo>
                    <a:pt x="672" y="175"/>
                    <a:pt x="672" y="175"/>
                    <a:pt x="671" y="175"/>
                  </a:cubicBezTo>
                  <a:cubicBezTo>
                    <a:pt x="671" y="174"/>
                    <a:pt x="669" y="172"/>
                    <a:pt x="669" y="171"/>
                  </a:cubicBezTo>
                  <a:cubicBezTo>
                    <a:pt x="670" y="171"/>
                    <a:pt x="672" y="175"/>
                    <a:pt x="673" y="174"/>
                  </a:cubicBezTo>
                  <a:cubicBezTo>
                    <a:pt x="672" y="172"/>
                    <a:pt x="667" y="167"/>
                    <a:pt x="668" y="167"/>
                  </a:cubicBezTo>
                  <a:cubicBezTo>
                    <a:pt x="666" y="164"/>
                    <a:pt x="666" y="164"/>
                    <a:pt x="666" y="164"/>
                  </a:cubicBezTo>
                  <a:cubicBezTo>
                    <a:pt x="665" y="165"/>
                    <a:pt x="659" y="157"/>
                    <a:pt x="662" y="158"/>
                  </a:cubicBezTo>
                  <a:cubicBezTo>
                    <a:pt x="660" y="155"/>
                    <a:pt x="656" y="151"/>
                    <a:pt x="657" y="149"/>
                  </a:cubicBezTo>
                  <a:cubicBezTo>
                    <a:pt x="660" y="154"/>
                    <a:pt x="662" y="156"/>
                    <a:pt x="665" y="159"/>
                  </a:cubicBezTo>
                  <a:cubicBezTo>
                    <a:pt x="664" y="158"/>
                    <a:pt x="665" y="157"/>
                    <a:pt x="663" y="155"/>
                  </a:cubicBezTo>
                  <a:cubicBezTo>
                    <a:pt x="663" y="156"/>
                    <a:pt x="662" y="155"/>
                    <a:pt x="661" y="154"/>
                  </a:cubicBezTo>
                  <a:cubicBezTo>
                    <a:pt x="661" y="153"/>
                    <a:pt x="659" y="151"/>
                    <a:pt x="659" y="151"/>
                  </a:cubicBezTo>
                  <a:cubicBezTo>
                    <a:pt x="660" y="150"/>
                    <a:pt x="659" y="149"/>
                    <a:pt x="659" y="148"/>
                  </a:cubicBezTo>
                  <a:cubicBezTo>
                    <a:pt x="662" y="150"/>
                    <a:pt x="664" y="154"/>
                    <a:pt x="666" y="157"/>
                  </a:cubicBezTo>
                  <a:cubicBezTo>
                    <a:pt x="666" y="157"/>
                    <a:pt x="666" y="156"/>
                    <a:pt x="665" y="155"/>
                  </a:cubicBezTo>
                  <a:cubicBezTo>
                    <a:pt x="664" y="154"/>
                    <a:pt x="663" y="153"/>
                    <a:pt x="664" y="153"/>
                  </a:cubicBezTo>
                  <a:cubicBezTo>
                    <a:pt x="664" y="152"/>
                    <a:pt x="665" y="154"/>
                    <a:pt x="666" y="154"/>
                  </a:cubicBezTo>
                  <a:cubicBezTo>
                    <a:pt x="665" y="153"/>
                    <a:pt x="662" y="150"/>
                    <a:pt x="662" y="149"/>
                  </a:cubicBezTo>
                  <a:cubicBezTo>
                    <a:pt x="663" y="150"/>
                    <a:pt x="665" y="152"/>
                    <a:pt x="666" y="152"/>
                  </a:cubicBezTo>
                  <a:cubicBezTo>
                    <a:pt x="668" y="154"/>
                    <a:pt x="669" y="156"/>
                    <a:pt x="670" y="159"/>
                  </a:cubicBezTo>
                  <a:cubicBezTo>
                    <a:pt x="669" y="157"/>
                    <a:pt x="673" y="161"/>
                    <a:pt x="675" y="160"/>
                  </a:cubicBezTo>
                  <a:cubicBezTo>
                    <a:pt x="671" y="158"/>
                    <a:pt x="667" y="155"/>
                    <a:pt x="667" y="150"/>
                  </a:cubicBezTo>
                  <a:cubicBezTo>
                    <a:pt x="664" y="148"/>
                    <a:pt x="660" y="143"/>
                    <a:pt x="659" y="140"/>
                  </a:cubicBezTo>
                  <a:cubicBezTo>
                    <a:pt x="660" y="142"/>
                    <a:pt x="662" y="143"/>
                    <a:pt x="663" y="143"/>
                  </a:cubicBezTo>
                  <a:cubicBezTo>
                    <a:pt x="663" y="141"/>
                    <a:pt x="658" y="139"/>
                    <a:pt x="657" y="136"/>
                  </a:cubicBezTo>
                  <a:cubicBezTo>
                    <a:pt x="658" y="137"/>
                    <a:pt x="658" y="138"/>
                    <a:pt x="658" y="137"/>
                  </a:cubicBezTo>
                  <a:cubicBezTo>
                    <a:pt x="657" y="135"/>
                    <a:pt x="656" y="135"/>
                    <a:pt x="655" y="135"/>
                  </a:cubicBezTo>
                  <a:cubicBezTo>
                    <a:pt x="654" y="134"/>
                    <a:pt x="653" y="131"/>
                    <a:pt x="655" y="132"/>
                  </a:cubicBezTo>
                  <a:cubicBezTo>
                    <a:pt x="657" y="134"/>
                    <a:pt x="658" y="136"/>
                    <a:pt x="660" y="138"/>
                  </a:cubicBezTo>
                  <a:cubicBezTo>
                    <a:pt x="661" y="139"/>
                    <a:pt x="663" y="141"/>
                    <a:pt x="664" y="143"/>
                  </a:cubicBezTo>
                  <a:cubicBezTo>
                    <a:pt x="667" y="147"/>
                    <a:pt x="670" y="151"/>
                    <a:pt x="673" y="155"/>
                  </a:cubicBezTo>
                  <a:cubicBezTo>
                    <a:pt x="672" y="154"/>
                    <a:pt x="671" y="153"/>
                    <a:pt x="670" y="152"/>
                  </a:cubicBezTo>
                  <a:cubicBezTo>
                    <a:pt x="669" y="150"/>
                    <a:pt x="668" y="149"/>
                    <a:pt x="667" y="148"/>
                  </a:cubicBezTo>
                  <a:cubicBezTo>
                    <a:pt x="666" y="145"/>
                    <a:pt x="664" y="144"/>
                    <a:pt x="662" y="143"/>
                  </a:cubicBezTo>
                  <a:cubicBezTo>
                    <a:pt x="665" y="145"/>
                    <a:pt x="665" y="148"/>
                    <a:pt x="667" y="148"/>
                  </a:cubicBezTo>
                  <a:cubicBezTo>
                    <a:pt x="669" y="151"/>
                    <a:pt x="668" y="153"/>
                    <a:pt x="671" y="155"/>
                  </a:cubicBezTo>
                  <a:cubicBezTo>
                    <a:pt x="669" y="153"/>
                    <a:pt x="671" y="154"/>
                    <a:pt x="672" y="154"/>
                  </a:cubicBezTo>
                  <a:cubicBezTo>
                    <a:pt x="673" y="156"/>
                    <a:pt x="673" y="156"/>
                    <a:pt x="675" y="159"/>
                  </a:cubicBezTo>
                  <a:cubicBezTo>
                    <a:pt x="676" y="158"/>
                    <a:pt x="680" y="165"/>
                    <a:pt x="681" y="164"/>
                  </a:cubicBezTo>
                  <a:cubicBezTo>
                    <a:pt x="675" y="159"/>
                    <a:pt x="672" y="150"/>
                    <a:pt x="668" y="145"/>
                  </a:cubicBezTo>
                  <a:cubicBezTo>
                    <a:pt x="667" y="143"/>
                    <a:pt x="668" y="147"/>
                    <a:pt x="667" y="145"/>
                  </a:cubicBezTo>
                  <a:cubicBezTo>
                    <a:pt x="666" y="144"/>
                    <a:pt x="666" y="143"/>
                    <a:pt x="666" y="143"/>
                  </a:cubicBezTo>
                  <a:cubicBezTo>
                    <a:pt x="668" y="143"/>
                    <a:pt x="666" y="142"/>
                    <a:pt x="666" y="139"/>
                  </a:cubicBezTo>
                  <a:cubicBezTo>
                    <a:pt x="669" y="142"/>
                    <a:pt x="667" y="142"/>
                    <a:pt x="669" y="144"/>
                  </a:cubicBezTo>
                  <a:cubicBezTo>
                    <a:pt x="670" y="146"/>
                    <a:pt x="673" y="147"/>
                    <a:pt x="674" y="148"/>
                  </a:cubicBezTo>
                  <a:cubicBezTo>
                    <a:pt x="673" y="149"/>
                    <a:pt x="672" y="148"/>
                    <a:pt x="672" y="148"/>
                  </a:cubicBezTo>
                  <a:cubicBezTo>
                    <a:pt x="673" y="149"/>
                    <a:pt x="673" y="150"/>
                    <a:pt x="674" y="151"/>
                  </a:cubicBezTo>
                  <a:cubicBezTo>
                    <a:pt x="674" y="150"/>
                    <a:pt x="675" y="150"/>
                    <a:pt x="675" y="151"/>
                  </a:cubicBezTo>
                  <a:cubicBezTo>
                    <a:pt x="675" y="153"/>
                    <a:pt x="675" y="155"/>
                    <a:pt x="678" y="158"/>
                  </a:cubicBezTo>
                  <a:cubicBezTo>
                    <a:pt x="678" y="158"/>
                    <a:pt x="677" y="157"/>
                    <a:pt x="678" y="157"/>
                  </a:cubicBezTo>
                  <a:cubicBezTo>
                    <a:pt x="679" y="160"/>
                    <a:pt x="682" y="164"/>
                    <a:pt x="683" y="166"/>
                  </a:cubicBezTo>
                  <a:cubicBezTo>
                    <a:pt x="684" y="167"/>
                    <a:pt x="685" y="169"/>
                    <a:pt x="687" y="171"/>
                  </a:cubicBezTo>
                  <a:cubicBezTo>
                    <a:pt x="686" y="172"/>
                    <a:pt x="691" y="177"/>
                    <a:pt x="690" y="178"/>
                  </a:cubicBezTo>
                  <a:cubicBezTo>
                    <a:pt x="690" y="178"/>
                    <a:pt x="691" y="178"/>
                    <a:pt x="691" y="179"/>
                  </a:cubicBezTo>
                  <a:cubicBezTo>
                    <a:pt x="694" y="178"/>
                    <a:pt x="686" y="169"/>
                    <a:pt x="686" y="166"/>
                  </a:cubicBezTo>
                  <a:cubicBezTo>
                    <a:pt x="688" y="170"/>
                    <a:pt x="688" y="168"/>
                    <a:pt x="687" y="166"/>
                  </a:cubicBezTo>
                  <a:cubicBezTo>
                    <a:pt x="689" y="169"/>
                    <a:pt x="691" y="172"/>
                    <a:pt x="692" y="174"/>
                  </a:cubicBezTo>
                  <a:cubicBezTo>
                    <a:pt x="693" y="177"/>
                    <a:pt x="693" y="179"/>
                    <a:pt x="694" y="178"/>
                  </a:cubicBezTo>
                  <a:cubicBezTo>
                    <a:pt x="695" y="180"/>
                    <a:pt x="697" y="185"/>
                    <a:pt x="697" y="184"/>
                  </a:cubicBezTo>
                  <a:cubicBezTo>
                    <a:pt x="696" y="181"/>
                    <a:pt x="697" y="184"/>
                    <a:pt x="698" y="183"/>
                  </a:cubicBezTo>
                  <a:cubicBezTo>
                    <a:pt x="698" y="181"/>
                    <a:pt x="695" y="179"/>
                    <a:pt x="695" y="177"/>
                  </a:cubicBezTo>
                  <a:cubicBezTo>
                    <a:pt x="695" y="177"/>
                    <a:pt x="698" y="182"/>
                    <a:pt x="697" y="179"/>
                  </a:cubicBezTo>
                  <a:cubicBezTo>
                    <a:pt x="695" y="176"/>
                    <a:pt x="695" y="176"/>
                    <a:pt x="693" y="175"/>
                  </a:cubicBezTo>
                  <a:cubicBezTo>
                    <a:pt x="693" y="174"/>
                    <a:pt x="693" y="173"/>
                    <a:pt x="693" y="172"/>
                  </a:cubicBezTo>
                  <a:cubicBezTo>
                    <a:pt x="692" y="171"/>
                    <a:pt x="692" y="173"/>
                    <a:pt x="691" y="171"/>
                  </a:cubicBezTo>
                  <a:cubicBezTo>
                    <a:pt x="692" y="168"/>
                    <a:pt x="685" y="160"/>
                    <a:pt x="683" y="155"/>
                  </a:cubicBezTo>
                  <a:cubicBezTo>
                    <a:pt x="687" y="160"/>
                    <a:pt x="690" y="164"/>
                    <a:pt x="693" y="168"/>
                  </a:cubicBezTo>
                  <a:cubicBezTo>
                    <a:pt x="696" y="173"/>
                    <a:pt x="698" y="177"/>
                    <a:pt x="701" y="180"/>
                  </a:cubicBezTo>
                  <a:cubicBezTo>
                    <a:pt x="700" y="179"/>
                    <a:pt x="700" y="179"/>
                    <a:pt x="701" y="180"/>
                  </a:cubicBezTo>
                  <a:cubicBezTo>
                    <a:pt x="702" y="182"/>
                    <a:pt x="702" y="182"/>
                    <a:pt x="702" y="182"/>
                  </a:cubicBezTo>
                  <a:cubicBezTo>
                    <a:pt x="702" y="182"/>
                    <a:pt x="702" y="183"/>
                    <a:pt x="702" y="184"/>
                  </a:cubicBezTo>
                  <a:cubicBezTo>
                    <a:pt x="704" y="186"/>
                    <a:pt x="703" y="187"/>
                    <a:pt x="704" y="190"/>
                  </a:cubicBezTo>
                  <a:cubicBezTo>
                    <a:pt x="706" y="192"/>
                    <a:pt x="709" y="197"/>
                    <a:pt x="711" y="202"/>
                  </a:cubicBezTo>
                  <a:cubicBezTo>
                    <a:pt x="714" y="207"/>
                    <a:pt x="715" y="211"/>
                    <a:pt x="716" y="214"/>
                  </a:cubicBezTo>
                  <a:cubicBezTo>
                    <a:pt x="717" y="215"/>
                    <a:pt x="717" y="216"/>
                    <a:pt x="718" y="218"/>
                  </a:cubicBezTo>
                  <a:cubicBezTo>
                    <a:pt x="719" y="220"/>
                    <a:pt x="720" y="222"/>
                    <a:pt x="721" y="224"/>
                  </a:cubicBezTo>
                  <a:cubicBezTo>
                    <a:pt x="722" y="228"/>
                    <a:pt x="724" y="233"/>
                    <a:pt x="724" y="235"/>
                  </a:cubicBezTo>
                  <a:cubicBezTo>
                    <a:pt x="724" y="235"/>
                    <a:pt x="725" y="234"/>
                    <a:pt x="725" y="235"/>
                  </a:cubicBezTo>
                  <a:cubicBezTo>
                    <a:pt x="726" y="237"/>
                    <a:pt x="727" y="241"/>
                    <a:pt x="728" y="245"/>
                  </a:cubicBezTo>
                  <a:cubicBezTo>
                    <a:pt x="728" y="246"/>
                    <a:pt x="729" y="248"/>
                    <a:pt x="729" y="249"/>
                  </a:cubicBezTo>
                  <a:cubicBezTo>
                    <a:pt x="729" y="250"/>
                    <a:pt x="730" y="251"/>
                    <a:pt x="730" y="251"/>
                  </a:cubicBezTo>
                  <a:cubicBezTo>
                    <a:pt x="730" y="251"/>
                    <a:pt x="730" y="250"/>
                    <a:pt x="731" y="251"/>
                  </a:cubicBezTo>
                  <a:cubicBezTo>
                    <a:pt x="731" y="253"/>
                    <a:pt x="730" y="253"/>
                    <a:pt x="731" y="255"/>
                  </a:cubicBezTo>
                  <a:cubicBezTo>
                    <a:pt x="733" y="258"/>
                    <a:pt x="732" y="264"/>
                    <a:pt x="735" y="269"/>
                  </a:cubicBezTo>
                  <a:cubicBezTo>
                    <a:pt x="736" y="267"/>
                    <a:pt x="734" y="265"/>
                    <a:pt x="734" y="266"/>
                  </a:cubicBezTo>
                  <a:close/>
                  <a:moveTo>
                    <a:pt x="635" y="109"/>
                  </a:moveTo>
                  <a:cubicBezTo>
                    <a:pt x="634" y="107"/>
                    <a:pt x="640" y="113"/>
                    <a:pt x="638" y="111"/>
                  </a:cubicBezTo>
                  <a:cubicBezTo>
                    <a:pt x="640" y="111"/>
                    <a:pt x="639" y="112"/>
                    <a:pt x="640" y="113"/>
                  </a:cubicBezTo>
                  <a:cubicBezTo>
                    <a:pt x="639" y="113"/>
                    <a:pt x="637" y="111"/>
                    <a:pt x="635" y="109"/>
                  </a:cubicBezTo>
                  <a:close/>
                  <a:moveTo>
                    <a:pt x="555" y="80"/>
                  </a:moveTo>
                  <a:cubicBezTo>
                    <a:pt x="553" y="78"/>
                    <a:pt x="551" y="78"/>
                    <a:pt x="550" y="77"/>
                  </a:cubicBezTo>
                  <a:cubicBezTo>
                    <a:pt x="550" y="76"/>
                    <a:pt x="554" y="78"/>
                    <a:pt x="556" y="79"/>
                  </a:cubicBezTo>
                  <a:cubicBezTo>
                    <a:pt x="554" y="76"/>
                    <a:pt x="548" y="75"/>
                    <a:pt x="545" y="74"/>
                  </a:cubicBezTo>
                  <a:cubicBezTo>
                    <a:pt x="544" y="73"/>
                    <a:pt x="545" y="73"/>
                    <a:pt x="544" y="72"/>
                  </a:cubicBezTo>
                  <a:cubicBezTo>
                    <a:pt x="545" y="72"/>
                    <a:pt x="547" y="74"/>
                    <a:pt x="545" y="74"/>
                  </a:cubicBezTo>
                  <a:cubicBezTo>
                    <a:pt x="548" y="73"/>
                    <a:pt x="554" y="77"/>
                    <a:pt x="554" y="75"/>
                  </a:cubicBezTo>
                  <a:cubicBezTo>
                    <a:pt x="556" y="77"/>
                    <a:pt x="558" y="78"/>
                    <a:pt x="560" y="79"/>
                  </a:cubicBezTo>
                  <a:cubicBezTo>
                    <a:pt x="561" y="79"/>
                    <a:pt x="565" y="80"/>
                    <a:pt x="566" y="82"/>
                  </a:cubicBezTo>
                  <a:cubicBezTo>
                    <a:pt x="563" y="82"/>
                    <a:pt x="559" y="80"/>
                    <a:pt x="555" y="80"/>
                  </a:cubicBezTo>
                  <a:close/>
                  <a:moveTo>
                    <a:pt x="595" y="115"/>
                  </a:moveTo>
                  <a:cubicBezTo>
                    <a:pt x="593" y="113"/>
                    <a:pt x="593" y="113"/>
                    <a:pt x="589" y="111"/>
                  </a:cubicBezTo>
                  <a:cubicBezTo>
                    <a:pt x="591" y="111"/>
                    <a:pt x="591" y="112"/>
                    <a:pt x="590" y="110"/>
                  </a:cubicBezTo>
                  <a:cubicBezTo>
                    <a:pt x="591" y="109"/>
                    <a:pt x="591" y="110"/>
                    <a:pt x="593" y="111"/>
                  </a:cubicBezTo>
                  <a:cubicBezTo>
                    <a:pt x="593" y="113"/>
                    <a:pt x="594" y="113"/>
                    <a:pt x="596" y="115"/>
                  </a:cubicBezTo>
                  <a:cubicBezTo>
                    <a:pt x="596" y="116"/>
                    <a:pt x="595" y="115"/>
                    <a:pt x="595" y="115"/>
                  </a:cubicBezTo>
                  <a:close/>
                  <a:moveTo>
                    <a:pt x="529" y="74"/>
                  </a:moveTo>
                  <a:cubicBezTo>
                    <a:pt x="532" y="75"/>
                    <a:pt x="532" y="75"/>
                    <a:pt x="536" y="77"/>
                  </a:cubicBezTo>
                  <a:cubicBezTo>
                    <a:pt x="535" y="77"/>
                    <a:pt x="533" y="77"/>
                    <a:pt x="532" y="76"/>
                  </a:cubicBezTo>
                  <a:cubicBezTo>
                    <a:pt x="530" y="76"/>
                    <a:pt x="529" y="75"/>
                    <a:pt x="529" y="74"/>
                  </a:cubicBezTo>
                  <a:close/>
                  <a:moveTo>
                    <a:pt x="358" y="58"/>
                  </a:moveTo>
                  <a:cubicBezTo>
                    <a:pt x="358" y="58"/>
                    <a:pt x="359" y="57"/>
                    <a:pt x="361" y="56"/>
                  </a:cubicBezTo>
                  <a:cubicBezTo>
                    <a:pt x="362" y="58"/>
                    <a:pt x="362" y="58"/>
                    <a:pt x="362" y="58"/>
                  </a:cubicBezTo>
                  <a:cubicBezTo>
                    <a:pt x="360" y="58"/>
                    <a:pt x="359" y="58"/>
                    <a:pt x="358" y="58"/>
                  </a:cubicBezTo>
                  <a:close/>
                  <a:moveTo>
                    <a:pt x="342" y="68"/>
                  </a:moveTo>
                  <a:cubicBezTo>
                    <a:pt x="341" y="68"/>
                    <a:pt x="341" y="68"/>
                    <a:pt x="340" y="69"/>
                  </a:cubicBezTo>
                  <a:cubicBezTo>
                    <a:pt x="338" y="68"/>
                    <a:pt x="335" y="68"/>
                    <a:pt x="333" y="70"/>
                  </a:cubicBezTo>
                  <a:cubicBezTo>
                    <a:pt x="334" y="67"/>
                    <a:pt x="337" y="68"/>
                    <a:pt x="340" y="67"/>
                  </a:cubicBezTo>
                  <a:cubicBezTo>
                    <a:pt x="342" y="67"/>
                    <a:pt x="342" y="67"/>
                    <a:pt x="342" y="68"/>
                  </a:cubicBezTo>
                  <a:close/>
                  <a:moveTo>
                    <a:pt x="370" y="66"/>
                  </a:moveTo>
                  <a:cubicBezTo>
                    <a:pt x="367" y="67"/>
                    <a:pt x="368" y="65"/>
                    <a:pt x="365" y="66"/>
                  </a:cubicBezTo>
                  <a:cubicBezTo>
                    <a:pt x="366" y="65"/>
                    <a:pt x="370" y="65"/>
                    <a:pt x="370" y="66"/>
                  </a:cubicBezTo>
                  <a:close/>
                  <a:moveTo>
                    <a:pt x="456" y="81"/>
                  </a:moveTo>
                  <a:cubicBezTo>
                    <a:pt x="456" y="82"/>
                    <a:pt x="453" y="82"/>
                    <a:pt x="453" y="82"/>
                  </a:cubicBezTo>
                  <a:cubicBezTo>
                    <a:pt x="451" y="82"/>
                    <a:pt x="453" y="82"/>
                    <a:pt x="452" y="81"/>
                  </a:cubicBezTo>
                  <a:cubicBezTo>
                    <a:pt x="453" y="82"/>
                    <a:pt x="454" y="81"/>
                    <a:pt x="456" y="81"/>
                  </a:cubicBezTo>
                  <a:close/>
                  <a:moveTo>
                    <a:pt x="469" y="102"/>
                  </a:moveTo>
                  <a:cubicBezTo>
                    <a:pt x="469" y="102"/>
                    <a:pt x="466" y="101"/>
                    <a:pt x="468" y="101"/>
                  </a:cubicBezTo>
                  <a:cubicBezTo>
                    <a:pt x="466" y="101"/>
                    <a:pt x="465" y="101"/>
                    <a:pt x="465" y="100"/>
                  </a:cubicBezTo>
                  <a:cubicBezTo>
                    <a:pt x="464" y="100"/>
                    <a:pt x="464" y="101"/>
                    <a:pt x="464" y="101"/>
                  </a:cubicBezTo>
                  <a:cubicBezTo>
                    <a:pt x="462" y="100"/>
                    <a:pt x="462" y="100"/>
                    <a:pt x="460" y="100"/>
                  </a:cubicBezTo>
                  <a:cubicBezTo>
                    <a:pt x="460" y="99"/>
                    <a:pt x="461" y="99"/>
                    <a:pt x="463" y="99"/>
                  </a:cubicBezTo>
                  <a:cubicBezTo>
                    <a:pt x="461" y="98"/>
                    <a:pt x="459" y="97"/>
                    <a:pt x="457" y="96"/>
                  </a:cubicBezTo>
                  <a:cubicBezTo>
                    <a:pt x="455" y="96"/>
                    <a:pt x="458" y="97"/>
                    <a:pt x="456" y="97"/>
                  </a:cubicBezTo>
                  <a:cubicBezTo>
                    <a:pt x="454" y="97"/>
                    <a:pt x="454" y="96"/>
                    <a:pt x="452" y="96"/>
                  </a:cubicBezTo>
                  <a:cubicBezTo>
                    <a:pt x="454" y="96"/>
                    <a:pt x="457" y="95"/>
                    <a:pt x="459" y="97"/>
                  </a:cubicBezTo>
                  <a:cubicBezTo>
                    <a:pt x="460" y="97"/>
                    <a:pt x="461" y="96"/>
                    <a:pt x="462" y="97"/>
                  </a:cubicBezTo>
                  <a:cubicBezTo>
                    <a:pt x="462" y="96"/>
                    <a:pt x="467" y="98"/>
                    <a:pt x="466" y="96"/>
                  </a:cubicBezTo>
                  <a:cubicBezTo>
                    <a:pt x="464" y="96"/>
                    <a:pt x="468" y="97"/>
                    <a:pt x="465" y="96"/>
                  </a:cubicBezTo>
                  <a:cubicBezTo>
                    <a:pt x="465" y="95"/>
                    <a:pt x="464" y="95"/>
                    <a:pt x="464" y="94"/>
                  </a:cubicBezTo>
                  <a:cubicBezTo>
                    <a:pt x="460" y="94"/>
                    <a:pt x="456" y="93"/>
                    <a:pt x="453" y="92"/>
                  </a:cubicBezTo>
                  <a:cubicBezTo>
                    <a:pt x="452" y="92"/>
                    <a:pt x="453" y="92"/>
                    <a:pt x="452" y="93"/>
                  </a:cubicBezTo>
                  <a:cubicBezTo>
                    <a:pt x="449" y="91"/>
                    <a:pt x="446" y="91"/>
                    <a:pt x="444" y="91"/>
                  </a:cubicBezTo>
                  <a:cubicBezTo>
                    <a:pt x="442" y="90"/>
                    <a:pt x="439" y="90"/>
                    <a:pt x="437" y="89"/>
                  </a:cubicBezTo>
                  <a:cubicBezTo>
                    <a:pt x="436" y="87"/>
                    <a:pt x="440" y="88"/>
                    <a:pt x="440" y="87"/>
                  </a:cubicBezTo>
                  <a:cubicBezTo>
                    <a:pt x="443" y="88"/>
                    <a:pt x="439" y="88"/>
                    <a:pt x="438" y="88"/>
                  </a:cubicBezTo>
                  <a:cubicBezTo>
                    <a:pt x="440" y="90"/>
                    <a:pt x="444" y="88"/>
                    <a:pt x="443" y="90"/>
                  </a:cubicBezTo>
                  <a:cubicBezTo>
                    <a:pt x="444" y="90"/>
                    <a:pt x="444" y="90"/>
                    <a:pt x="446" y="90"/>
                  </a:cubicBezTo>
                  <a:cubicBezTo>
                    <a:pt x="448" y="90"/>
                    <a:pt x="445" y="90"/>
                    <a:pt x="446" y="89"/>
                  </a:cubicBezTo>
                  <a:cubicBezTo>
                    <a:pt x="448" y="90"/>
                    <a:pt x="449" y="90"/>
                    <a:pt x="453" y="91"/>
                  </a:cubicBezTo>
                  <a:cubicBezTo>
                    <a:pt x="453" y="90"/>
                    <a:pt x="451" y="89"/>
                    <a:pt x="450" y="89"/>
                  </a:cubicBezTo>
                  <a:cubicBezTo>
                    <a:pt x="451" y="89"/>
                    <a:pt x="454" y="89"/>
                    <a:pt x="455" y="90"/>
                  </a:cubicBezTo>
                  <a:cubicBezTo>
                    <a:pt x="456" y="90"/>
                    <a:pt x="454" y="89"/>
                    <a:pt x="456" y="89"/>
                  </a:cubicBezTo>
                  <a:cubicBezTo>
                    <a:pt x="458" y="89"/>
                    <a:pt x="460" y="90"/>
                    <a:pt x="463" y="91"/>
                  </a:cubicBezTo>
                  <a:cubicBezTo>
                    <a:pt x="464" y="91"/>
                    <a:pt x="461" y="90"/>
                    <a:pt x="461" y="90"/>
                  </a:cubicBezTo>
                  <a:cubicBezTo>
                    <a:pt x="462" y="89"/>
                    <a:pt x="462" y="91"/>
                    <a:pt x="465" y="91"/>
                  </a:cubicBezTo>
                  <a:cubicBezTo>
                    <a:pt x="465" y="91"/>
                    <a:pt x="464" y="91"/>
                    <a:pt x="464" y="92"/>
                  </a:cubicBezTo>
                  <a:cubicBezTo>
                    <a:pt x="465" y="93"/>
                    <a:pt x="466" y="91"/>
                    <a:pt x="468" y="92"/>
                  </a:cubicBezTo>
                  <a:cubicBezTo>
                    <a:pt x="466" y="93"/>
                    <a:pt x="464" y="93"/>
                    <a:pt x="462" y="93"/>
                  </a:cubicBezTo>
                  <a:cubicBezTo>
                    <a:pt x="464" y="94"/>
                    <a:pt x="465" y="93"/>
                    <a:pt x="468" y="95"/>
                  </a:cubicBezTo>
                  <a:cubicBezTo>
                    <a:pt x="468" y="94"/>
                    <a:pt x="466" y="93"/>
                    <a:pt x="469" y="94"/>
                  </a:cubicBezTo>
                  <a:cubicBezTo>
                    <a:pt x="469" y="93"/>
                    <a:pt x="469" y="92"/>
                    <a:pt x="468" y="92"/>
                  </a:cubicBezTo>
                  <a:cubicBezTo>
                    <a:pt x="471" y="93"/>
                    <a:pt x="474" y="92"/>
                    <a:pt x="477" y="94"/>
                  </a:cubicBezTo>
                  <a:cubicBezTo>
                    <a:pt x="475" y="95"/>
                    <a:pt x="472" y="92"/>
                    <a:pt x="470" y="93"/>
                  </a:cubicBezTo>
                  <a:cubicBezTo>
                    <a:pt x="470" y="94"/>
                    <a:pt x="473" y="94"/>
                    <a:pt x="473" y="94"/>
                  </a:cubicBezTo>
                  <a:cubicBezTo>
                    <a:pt x="474" y="94"/>
                    <a:pt x="474" y="94"/>
                    <a:pt x="474" y="94"/>
                  </a:cubicBezTo>
                  <a:cubicBezTo>
                    <a:pt x="474" y="94"/>
                    <a:pt x="474" y="95"/>
                    <a:pt x="475" y="95"/>
                  </a:cubicBezTo>
                  <a:cubicBezTo>
                    <a:pt x="474" y="95"/>
                    <a:pt x="472" y="95"/>
                    <a:pt x="470" y="94"/>
                  </a:cubicBezTo>
                  <a:cubicBezTo>
                    <a:pt x="470" y="95"/>
                    <a:pt x="471" y="95"/>
                    <a:pt x="471" y="96"/>
                  </a:cubicBezTo>
                  <a:cubicBezTo>
                    <a:pt x="472" y="95"/>
                    <a:pt x="475" y="95"/>
                    <a:pt x="478" y="96"/>
                  </a:cubicBezTo>
                  <a:cubicBezTo>
                    <a:pt x="479" y="95"/>
                    <a:pt x="475" y="95"/>
                    <a:pt x="476" y="94"/>
                  </a:cubicBezTo>
                  <a:cubicBezTo>
                    <a:pt x="478" y="95"/>
                    <a:pt x="477" y="95"/>
                    <a:pt x="479" y="95"/>
                  </a:cubicBezTo>
                  <a:cubicBezTo>
                    <a:pt x="479" y="95"/>
                    <a:pt x="477" y="95"/>
                    <a:pt x="477" y="94"/>
                  </a:cubicBezTo>
                  <a:cubicBezTo>
                    <a:pt x="479" y="94"/>
                    <a:pt x="479" y="95"/>
                    <a:pt x="480" y="95"/>
                  </a:cubicBezTo>
                  <a:cubicBezTo>
                    <a:pt x="480" y="95"/>
                    <a:pt x="478" y="96"/>
                    <a:pt x="479" y="97"/>
                  </a:cubicBezTo>
                  <a:cubicBezTo>
                    <a:pt x="481" y="97"/>
                    <a:pt x="481" y="96"/>
                    <a:pt x="481" y="95"/>
                  </a:cubicBezTo>
                  <a:cubicBezTo>
                    <a:pt x="483" y="96"/>
                    <a:pt x="483" y="95"/>
                    <a:pt x="485" y="96"/>
                  </a:cubicBezTo>
                  <a:cubicBezTo>
                    <a:pt x="485" y="96"/>
                    <a:pt x="484" y="96"/>
                    <a:pt x="485" y="97"/>
                  </a:cubicBezTo>
                  <a:cubicBezTo>
                    <a:pt x="484" y="97"/>
                    <a:pt x="482" y="96"/>
                    <a:pt x="482" y="96"/>
                  </a:cubicBezTo>
                  <a:cubicBezTo>
                    <a:pt x="483" y="97"/>
                    <a:pt x="482" y="97"/>
                    <a:pt x="482" y="98"/>
                  </a:cubicBezTo>
                  <a:cubicBezTo>
                    <a:pt x="480" y="97"/>
                    <a:pt x="478" y="98"/>
                    <a:pt x="477" y="99"/>
                  </a:cubicBezTo>
                  <a:cubicBezTo>
                    <a:pt x="477" y="98"/>
                    <a:pt x="476" y="97"/>
                    <a:pt x="476" y="96"/>
                  </a:cubicBezTo>
                  <a:cubicBezTo>
                    <a:pt x="472" y="95"/>
                    <a:pt x="473" y="97"/>
                    <a:pt x="469" y="96"/>
                  </a:cubicBezTo>
                  <a:cubicBezTo>
                    <a:pt x="470" y="97"/>
                    <a:pt x="470" y="97"/>
                    <a:pt x="472" y="98"/>
                  </a:cubicBezTo>
                  <a:cubicBezTo>
                    <a:pt x="469" y="98"/>
                    <a:pt x="468" y="95"/>
                    <a:pt x="466" y="95"/>
                  </a:cubicBezTo>
                  <a:cubicBezTo>
                    <a:pt x="467" y="97"/>
                    <a:pt x="471" y="100"/>
                    <a:pt x="475" y="99"/>
                  </a:cubicBezTo>
                  <a:cubicBezTo>
                    <a:pt x="477" y="99"/>
                    <a:pt x="478" y="100"/>
                    <a:pt x="479" y="102"/>
                  </a:cubicBezTo>
                  <a:cubicBezTo>
                    <a:pt x="477" y="100"/>
                    <a:pt x="474" y="100"/>
                    <a:pt x="472" y="100"/>
                  </a:cubicBezTo>
                  <a:cubicBezTo>
                    <a:pt x="470" y="100"/>
                    <a:pt x="469" y="100"/>
                    <a:pt x="469" y="101"/>
                  </a:cubicBezTo>
                  <a:cubicBezTo>
                    <a:pt x="467" y="100"/>
                    <a:pt x="466" y="99"/>
                    <a:pt x="463" y="98"/>
                  </a:cubicBezTo>
                  <a:cubicBezTo>
                    <a:pt x="464" y="100"/>
                    <a:pt x="467" y="101"/>
                    <a:pt x="469" y="102"/>
                  </a:cubicBezTo>
                  <a:close/>
                  <a:moveTo>
                    <a:pt x="442" y="88"/>
                  </a:moveTo>
                  <a:cubicBezTo>
                    <a:pt x="443" y="88"/>
                    <a:pt x="443" y="88"/>
                    <a:pt x="444" y="88"/>
                  </a:cubicBezTo>
                  <a:cubicBezTo>
                    <a:pt x="443" y="88"/>
                    <a:pt x="444" y="89"/>
                    <a:pt x="444" y="89"/>
                  </a:cubicBezTo>
                  <a:cubicBezTo>
                    <a:pt x="442" y="89"/>
                    <a:pt x="442" y="88"/>
                    <a:pt x="442" y="88"/>
                  </a:cubicBezTo>
                  <a:close/>
                  <a:moveTo>
                    <a:pt x="535" y="128"/>
                  </a:moveTo>
                  <a:cubicBezTo>
                    <a:pt x="535" y="128"/>
                    <a:pt x="535" y="128"/>
                    <a:pt x="536" y="129"/>
                  </a:cubicBezTo>
                  <a:cubicBezTo>
                    <a:pt x="536" y="129"/>
                    <a:pt x="535" y="128"/>
                    <a:pt x="534" y="129"/>
                  </a:cubicBezTo>
                  <a:cubicBezTo>
                    <a:pt x="533" y="128"/>
                    <a:pt x="534" y="127"/>
                    <a:pt x="535" y="128"/>
                  </a:cubicBezTo>
                  <a:close/>
                  <a:moveTo>
                    <a:pt x="208" y="418"/>
                  </a:moveTo>
                  <a:cubicBezTo>
                    <a:pt x="207" y="417"/>
                    <a:pt x="207" y="417"/>
                    <a:pt x="206" y="416"/>
                  </a:cubicBezTo>
                  <a:cubicBezTo>
                    <a:pt x="207" y="415"/>
                    <a:pt x="207" y="417"/>
                    <a:pt x="208" y="416"/>
                  </a:cubicBezTo>
                  <a:cubicBezTo>
                    <a:pt x="208" y="417"/>
                    <a:pt x="207" y="417"/>
                    <a:pt x="208" y="418"/>
                  </a:cubicBezTo>
                  <a:close/>
                  <a:moveTo>
                    <a:pt x="196" y="475"/>
                  </a:moveTo>
                  <a:cubicBezTo>
                    <a:pt x="195" y="475"/>
                    <a:pt x="193" y="470"/>
                    <a:pt x="193" y="472"/>
                  </a:cubicBezTo>
                  <a:cubicBezTo>
                    <a:pt x="192" y="472"/>
                    <a:pt x="193" y="470"/>
                    <a:pt x="193" y="469"/>
                  </a:cubicBezTo>
                  <a:cubicBezTo>
                    <a:pt x="193" y="470"/>
                    <a:pt x="195" y="472"/>
                    <a:pt x="194" y="472"/>
                  </a:cubicBezTo>
                  <a:cubicBezTo>
                    <a:pt x="194" y="473"/>
                    <a:pt x="195" y="472"/>
                    <a:pt x="195" y="472"/>
                  </a:cubicBezTo>
                  <a:cubicBezTo>
                    <a:pt x="196" y="473"/>
                    <a:pt x="195" y="474"/>
                    <a:pt x="196" y="475"/>
                  </a:cubicBezTo>
                  <a:close/>
                  <a:moveTo>
                    <a:pt x="188" y="477"/>
                  </a:moveTo>
                  <a:cubicBezTo>
                    <a:pt x="187" y="477"/>
                    <a:pt x="186" y="475"/>
                    <a:pt x="187" y="475"/>
                  </a:cubicBezTo>
                  <a:cubicBezTo>
                    <a:pt x="188" y="476"/>
                    <a:pt x="187" y="476"/>
                    <a:pt x="188" y="477"/>
                  </a:cubicBezTo>
                  <a:close/>
                  <a:moveTo>
                    <a:pt x="192" y="521"/>
                  </a:moveTo>
                  <a:cubicBezTo>
                    <a:pt x="191" y="520"/>
                    <a:pt x="191" y="520"/>
                    <a:pt x="190" y="519"/>
                  </a:cubicBezTo>
                  <a:cubicBezTo>
                    <a:pt x="190" y="519"/>
                    <a:pt x="191" y="519"/>
                    <a:pt x="192" y="520"/>
                  </a:cubicBezTo>
                  <a:cubicBezTo>
                    <a:pt x="192" y="519"/>
                    <a:pt x="192" y="519"/>
                    <a:pt x="191" y="519"/>
                  </a:cubicBezTo>
                  <a:cubicBezTo>
                    <a:pt x="191" y="519"/>
                    <a:pt x="192" y="519"/>
                    <a:pt x="192" y="519"/>
                  </a:cubicBezTo>
                  <a:cubicBezTo>
                    <a:pt x="193" y="520"/>
                    <a:pt x="193" y="520"/>
                    <a:pt x="193" y="520"/>
                  </a:cubicBezTo>
                  <a:cubicBezTo>
                    <a:pt x="192" y="520"/>
                    <a:pt x="192" y="520"/>
                    <a:pt x="192" y="521"/>
                  </a:cubicBezTo>
                  <a:close/>
                  <a:moveTo>
                    <a:pt x="99" y="543"/>
                  </a:moveTo>
                  <a:cubicBezTo>
                    <a:pt x="98" y="540"/>
                    <a:pt x="97" y="539"/>
                    <a:pt x="95" y="535"/>
                  </a:cubicBezTo>
                  <a:cubicBezTo>
                    <a:pt x="96" y="534"/>
                    <a:pt x="95" y="531"/>
                    <a:pt x="97" y="534"/>
                  </a:cubicBezTo>
                  <a:cubicBezTo>
                    <a:pt x="98" y="536"/>
                    <a:pt x="97" y="536"/>
                    <a:pt x="97" y="538"/>
                  </a:cubicBezTo>
                  <a:cubicBezTo>
                    <a:pt x="98" y="539"/>
                    <a:pt x="99" y="540"/>
                    <a:pt x="100" y="542"/>
                  </a:cubicBezTo>
                  <a:cubicBezTo>
                    <a:pt x="99" y="542"/>
                    <a:pt x="100" y="543"/>
                    <a:pt x="99" y="543"/>
                  </a:cubicBezTo>
                  <a:close/>
                  <a:moveTo>
                    <a:pt x="4" y="336"/>
                  </a:moveTo>
                  <a:cubicBezTo>
                    <a:pt x="5" y="333"/>
                    <a:pt x="5" y="333"/>
                    <a:pt x="5" y="333"/>
                  </a:cubicBezTo>
                  <a:cubicBezTo>
                    <a:pt x="5" y="333"/>
                    <a:pt x="5" y="330"/>
                    <a:pt x="6" y="329"/>
                  </a:cubicBezTo>
                  <a:cubicBezTo>
                    <a:pt x="5" y="332"/>
                    <a:pt x="7" y="330"/>
                    <a:pt x="6" y="335"/>
                  </a:cubicBezTo>
                  <a:cubicBezTo>
                    <a:pt x="5" y="335"/>
                    <a:pt x="5" y="336"/>
                    <a:pt x="4" y="336"/>
                  </a:cubicBezTo>
                  <a:close/>
                  <a:moveTo>
                    <a:pt x="569" y="48"/>
                  </a:moveTo>
                  <a:cubicBezTo>
                    <a:pt x="571" y="48"/>
                    <a:pt x="573" y="50"/>
                    <a:pt x="573" y="51"/>
                  </a:cubicBezTo>
                  <a:cubicBezTo>
                    <a:pt x="570" y="49"/>
                    <a:pt x="571" y="49"/>
                    <a:pt x="569" y="48"/>
                  </a:cubicBezTo>
                  <a:close/>
                  <a:moveTo>
                    <a:pt x="721" y="219"/>
                  </a:moveTo>
                  <a:cubicBezTo>
                    <a:pt x="720" y="219"/>
                    <a:pt x="719" y="217"/>
                    <a:pt x="718" y="215"/>
                  </a:cubicBezTo>
                  <a:cubicBezTo>
                    <a:pt x="719" y="214"/>
                    <a:pt x="721" y="217"/>
                    <a:pt x="721" y="219"/>
                  </a:cubicBezTo>
                  <a:close/>
                  <a:moveTo>
                    <a:pt x="708" y="191"/>
                  </a:moveTo>
                  <a:cubicBezTo>
                    <a:pt x="706" y="189"/>
                    <a:pt x="706" y="187"/>
                    <a:pt x="705" y="185"/>
                  </a:cubicBezTo>
                  <a:cubicBezTo>
                    <a:pt x="706" y="184"/>
                    <a:pt x="706" y="184"/>
                    <a:pt x="706" y="184"/>
                  </a:cubicBezTo>
                  <a:cubicBezTo>
                    <a:pt x="707" y="187"/>
                    <a:pt x="708" y="189"/>
                    <a:pt x="708" y="191"/>
                  </a:cubicBezTo>
                  <a:close/>
                  <a:moveTo>
                    <a:pt x="684" y="166"/>
                  </a:moveTo>
                  <a:cubicBezTo>
                    <a:pt x="682" y="163"/>
                    <a:pt x="683" y="164"/>
                    <a:pt x="680" y="161"/>
                  </a:cubicBezTo>
                  <a:cubicBezTo>
                    <a:pt x="680" y="159"/>
                    <a:pt x="682" y="163"/>
                    <a:pt x="683" y="162"/>
                  </a:cubicBezTo>
                  <a:cubicBezTo>
                    <a:pt x="683" y="162"/>
                    <a:pt x="679" y="158"/>
                    <a:pt x="681" y="158"/>
                  </a:cubicBezTo>
                  <a:cubicBezTo>
                    <a:pt x="683" y="161"/>
                    <a:pt x="683" y="163"/>
                    <a:pt x="685" y="165"/>
                  </a:cubicBezTo>
                  <a:cubicBezTo>
                    <a:pt x="686" y="167"/>
                    <a:pt x="685" y="165"/>
                    <a:pt x="684" y="166"/>
                  </a:cubicBezTo>
                  <a:close/>
                  <a:moveTo>
                    <a:pt x="679" y="157"/>
                  </a:moveTo>
                  <a:cubicBezTo>
                    <a:pt x="678" y="156"/>
                    <a:pt x="677" y="154"/>
                    <a:pt x="676" y="153"/>
                  </a:cubicBezTo>
                  <a:cubicBezTo>
                    <a:pt x="677" y="152"/>
                    <a:pt x="680" y="157"/>
                    <a:pt x="679" y="157"/>
                  </a:cubicBezTo>
                  <a:close/>
                  <a:moveTo>
                    <a:pt x="679" y="148"/>
                  </a:moveTo>
                  <a:cubicBezTo>
                    <a:pt x="679" y="149"/>
                    <a:pt x="675" y="144"/>
                    <a:pt x="676" y="145"/>
                  </a:cubicBezTo>
                  <a:cubicBezTo>
                    <a:pt x="676" y="143"/>
                    <a:pt x="678" y="147"/>
                    <a:pt x="679" y="148"/>
                  </a:cubicBezTo>
                  <a:close/>
                  <a:moveTo>
                    <a:pt x="673" y="136"/>
                  </a:moveTo>
                  <a:cubicBezTo>
                    <a:pt x="671" y="136"/>
                    <a:pt x="669" y="132"/>
                    <a:pt x="668" y="130"/>
                  </a:cubicBezTo>
                  <a:cubicBezTo>
                    <a:pt x="669" y="129"/>
                    <a:pt x="672" y="135"/>
                    <a:pt x="673" y="136"/>
                  </a:cubicBezTo>
                  <a:close/>
                  <a:moveTo>
                    <a:pt x="661" y="146"/>
                  </a:moveTo>
                  <a:cubicBezTo>
                    <a:pt x="659" y="145"/>
                    <a:pt x="657" y="142"/>
                    <a:pt x="657" y="141"/>
                  </a:cubicBezTo>
                  <a:cubicBezTo>
                    <a:pt x="658" y="143"/>
                    <a:pt x="661" y="145"/>
                    <a:pt x="661" y="146"/>
                  </a:cubicBezTo>
                  <a:close/>
                  <a:moveTo>
                    <a:pt x="646" y="149"/>
                  </a:moveTo>
                  <a:cubicBezTo>
                    <a:pt x="645" y="149"/>
                    <a:pt x="645" y="149"/>
                    <a:pt x="645" y="151"/>
                  </a:cubicBezTo>
                  <a:cubicBezTo>
                    <a:pt x="642" y="148"/>
                    <a:pt x="642" y="146"/>
                    <a:pt x="640" y="146"/>
                  </a:cubicBezTo>
                  <a:cubicBezTo>
                    <a:pt x="638" y="143"/>
                    <a:pt x="638" y="138"/>
                    <a:pt x="641" y="142"/>
                  </a:cubicBezTo>
                  <a:cubicBezTo>
                    <a:pt x="640" y="143"/>
                    <a:pt x="646" y="147"/>
                    <a:pt x="646" y="149"/>
                  </a:cubicBezTo>
                  <a:close/>
                  <a:moveTo>
                    <a:pt x="652" y="136"/>
                  </a:moveTo>
                  <a:cubicBezTo>
                    <a:pt x="652" y="136"/>
                    <a:pt x="650" y="133"/>
                    <a:pt x="648" y="132"/>
                  </a:cubicBezTo>
                  <a:cubicBezTo>
                    <a:pt x="649" y="131"/>
                    <a:pt x="652" y="134"/>
                    <a:pt x="652" y="136"/>
                  </a:cubicBezTo>
                  <a:close/>
                  <a:moveTo>
                    <a:pt x="646" y="144"/>
                  </a:moveTo>
                  <a:cubicBezTo>
                    <a:pt x="645" y="145"/>
                    <a:pt x="643" y="142"/>
                    <a:pt x="644" y="143"/>
                  </a:cubicBezTo>
                  <a:cubicBezTo>
                    <a:pt x="643" y="143"/>
                    <a:pt x="642" y="142"/>
                    <a:pt x="641" y="140"/>
                  </a:cubicBezTo>
                  <a:cubicBezTo>
                    <a:pt x="642" y="138"/>
                    <a:pt x="645" y="143"/>
                    <a:pt x="646" y="144"/>
                  </a:cubicBezTo>
                  <a:close/>
                  <a:moveTo>
                    <a:pt x="653" y="126"/>
                  </a:moveTo>
                  <a:cubicBezTo>
                    <a:pt x="654" y="127"/>
                    <a:pt x="650" y="122"/>
                    <a:pt x="651" y="125"/>
                  </a:cubicBezTo>
                  <a:cubicBezTo>
                    <a:pt x="649" y="123"/>
                    <a:pt x="649" y="122"/>
                    <a:pt x="647" y="120"/>
                  </a:cubicBezTo>
                  <a:cubicBezTo>
                    <a:pt x="648" y="120"/>
                    <a:pt x="648" y="120"/>
                    <a:pt x="648" y="120"/>
                  </a:cubicBezTo>
                  <a:cubicBezTo>
                    <a:pt x="646" y="118"/>
                    <a:pt x="644" y="117"/>
                    <a:pt x="642" y="115"/>
                  </a:cubicBezTo>
                  <a:cubicBezTo>
                    <a:pt x="642" y="114"/>
                    <a:pt x="642" y="115"/>
                    <a:pt x="642" y="115"/>
                  </a:cubicBezTo>
                  <a:cubicBezTo>
                    <a:pt x="640" y="113"/>
                    <a:pt x="642" y="115"/>
                    <a:pt x="642" y="114"/>
                  </a:cubicBezTo>
                  <a:cubicBezTo>
                    <a:pt x="650" y="121"/>
                    <a:pt x="650" y="121"/>
                    <a:pt x="650" y="121"/>
                  </a:cubicBezTo>
                  <a:cubicBezTo>
                    <a:pt x="649" y="123"/>
                    <a:pt x="651" y="124"/>
                    <a:pt x="653" y="126"/>
                  </a:cubicBezTo>
                  <a:close/>
                  <a:moveTo>
                    <a:pt x="647" y="130"/>
                  </a:moveTo>
                  <a:cubicBezTo>
                    <a:pt x="646" y="129"/>
                    <a:pt x="645" y="128"/>
                    <a:pt x="644" y="127"/>
                  </a:cubicBezTo>
                  <a:cubicBezTo>
                    <a:pt x="645" y="127"/>
                    <a:pt x="646" y="127"/>
                    <a:pt x="647" y="128"/>
                  </a:cubicBezTo>
                  <a:cubicBezTo>
                    <a:pt x="647" y="129"/>
                    <a:pt x="647" y="130"/>
                    <a:pt x="647" y="130"/>
                  </a:cubicBezTo>
                  <a:close/>
                  <a:moveTo>
                    <a:pt x="643" y="126"/>
                  </a:moveTo>
                  <a:cubicBezTo>
                    <a:pt x="640" y="124"/>
                    <a:pt x="635" y="117"/>
                    <a:pt x="631" y="115"/>
                  </a:cubicBezTo>
                  <a:cubicBezTo>
                    <a:pt x="628" y="113"/>
                    <a:pt x="628" y="113"/>
                    <a:pt x="627" y="110"/>
                  </a:cubicBezTo>
                  <a:cubicBezTo>
                    <a:pt x="628" y="109"/>
                    <a:pt x="630" y="112"/>
                    <a:pt x="630" y="113"/>
                  </a:cubicBezTo>
                  <a:cubicBezTo>
                    <a:pt x="631" y="113"/>
                    <a:pt x="633" y="115"/>
                    <a:pt x="635" y="116"/>
                  </a:cubicBezTo>
                  <a:cubicBezTo>
                    <a:pt x="637" y="118"/>
                    <a:pt x="638" y="120"/>
                    <a:pt x="640" y="121"/>
                  </a:cubicBezTo>
                  <a:cubicBezTo>
                    <a:pt x="639" y="123"/>
                    <a:pt x="642" y="124"/>
                    <a:pt x="643" y="126"/>
                  </a:cubicBezTo>
                  <a:close/>
                  <a:moveTo>
                    <a:pt x="633" y="118"/>
                  </a:moveTo>
                  <a:cubicBezTo>
                    <a:pt x="633" y="120"/>
                    <a:pt x="629" y="115"/>
                    <a:pt x="628" y="115"/>
                  </a:cubicBezTo>
                  <a:cubicBezTo>
                    <a:pt x="630" y="114"/>
                    <a:pt x="631" y="117"/>
                    <a:pt x="633" y="118"/>
                  </a:cubicBezTo>
                  <a:close/>
                  <a:moveTo>
                    <a:pt x="623" y="116"/>
                  </a:moveTo>
                  <a:cubicBezTo>
                    <a:pt x="620" y="114"/>
                    <a:pt x="622" y="115"/>
                    <a:pt x="621" y="113"/>
                  </a:cubicBezTo>
                  <a:cubicBezTo>
                    <a:pt x="622" y="114"/>
                    <a:pt x="624" y="115"/>
                    <a:pt x="625" y="116"/>
                  </a:cubicBezTo>
                  <a:cubicBezTo>
                    <a:pt x="624" y="117"/>
                    <a:pt x="623" y="116"/>
                    <a:pt x="623" y="115"/>
                  </a:cubicBezTo>
                  <a:cubicBezTo>
                    <a:pt x="623" y="115"/>
                    <a:pt x="622" y="116"/>
                    <a:pt x="623" y="116"/>
                  </a:cubicBezTo>
                  <a:close/>
                  <a:moveTo>
                    <a:pt x="622" y="112"/>
                  </a:moveTo>
                  <a:cubicBezTo>
                    <a:pt x="622" y="112"/>
                    <a:pt x="620" y="110"/>
                    <a:pt x="619" y="110"/>
                  </a:cubicBezTo>
                  <a:cubicBezTo>
                    <a:pt x="619" y="110"/>
                    <a:pt x="619" y="110"/>
                    <a:pt x="619" y="111"/>
                  </a:cubicBezTo>
                  <a:cubicBezTo>
                    <a:pt x="615" y="109"/>
                    <a:pt x="620" y="109"/>
                    <a:pt x="622" y="112"/>
                  </a:cubicBezTo>
                  <a:close/>
                  <a:moveTo>
                    <a:pt x="618" y="105"/>
                  </a:moveTo>
                  <a:cubicBezTo>
                    <a:pt x="616" y="103"/>
                    <a:pt x="621" y="108"/>
                    <a:pt x="619" y="105"/>
                  </a:cubicBezTo>
                  <a:cubicBezTo>
                    <a:pt x="620" y="106"/>
                    <a:pt x="622" y="108"/>
                    <a:pt x="623" y="109"/>
                  </a:cubicBezTo>
                  <a:cubicBezTo>
                    <a:pt x="623" y="109"/>
                    <a:pt x="622" y="108"/>
                    <a:pt x="621" y="108"/>
                  </a:cubicBezTo>
                  <a:cubicBezTo>
                    <a:pt x="620" y="107"/>
                    <a:pt x="620" y="108"/>
                    <a:pt x="619" y="107"/>
                  </a:cubicBezTo>
                  <a:cubicBezTo>
                    <a:pt x="619" y="107"/>
                    <a:pt x="620" y="107"/>
                    <a:pt x="618" y="105"/>
                  </a:cubicBezTo>
                  <a:close/>
                  <a:moveTo>
                    <a:pt x="624" y="97"/>
                  </a:moveTo>
                  <a:cubicBezTo>
                    <a:pt x="624" y="98"/>
                    <a:pt x="623" y="98"/>
                    <a:pt x="622" y="98"/>
                  </a:cubicBezTo>
                  <a:cubicBezTo>
                    <a:pt x="620" y="96"/>
                    <a:pt x="619" y="95"/>
                    <a:pt x="620" y="94"/>
                  </a:cubicBezTo>
                  <a:cubicBezTo>
                    <a:pt x="621" y="95"/>
                    <a:pt x="623" y="96"/>
                    <a:pt x="624" y="97"/>
                  </a:cubicBezTo>
                  <a:close/>
                  <a:moveTo>
                    <a:pt x="619" y="96"/>
                  </a:moveTo>
                  <a:cubicBezTo>
                    <a:pt x="616" y="91"/>
                    <a:pt x="611" y="87"/>
                    <a:pt x="606" y="84"/>
                  </a:cubicBezTo>
                  <a:cubicBezTo>
                    <a:pt x="611" y="85"/>
                    <a:pt x="615" y="91"/>
                    <a:pt x="619" y="93"/>
                  </a:cubicBezTo>
                  <a:cubicBezTo>
                    <a:pt x="616" y="92"/>
                    <a:pt x="620" y="95"/>
                    <a:pt x="619" y="96"/>
                  </a:cubicBezTo>
                  <a:close/>
                  <a:moveTo>
                    <a:pt x="594" y="115"/>
                  </a:moveTo>
                  <a:cubicBezTo>
                    <a:pt x="593" y="115"/>
                    <a:pt x="593" y="115"/>
                    <a:pt x="593" y="115"/>
                  </a:cubicBezTo>
                  <a:cubicBezTo>
                    <a:pt x="591" y="114"/>
                    <a:pt x="589" y="113"/>
                    <a:pt x="590" y="112"/>
                  </a:cubicBezTo>
                  <a:cubicBezTo>
                    <a:pt x="591" y="113"/>
                    <a:pt x="592" y="114"/>
                    <a:pt x="594" y="115"/>
                  </a:cubicBezTo>
                  <a:close/>
                  <a:moveTo>
                    <a:pt x="605" y="83"/>
                  </a:moveTo>
                  <a:cubicBezTo>
                    <a:pt x="603" y="82"/>
                    <a:pt x="604" y="82"/>
                    <a:pt x="601" y="80"/>
                  </a:cubicBezTo>
                  <a:cubicBezTo>
                    <a:pt x="601" y="79"/>
                    <a:pt x="606" y="83"/>
                    <a:pt x="605" y="83"/>
                  </a:cubicBezTo>
                  <a:close/>
                  <a:moveTo>
                    <a:pt x="603" y="86"/>
                  </a:moveTo>
                  <a:cubicBezTo>
                    <a:pt x="602" y="87"/>
                    <a:pt x="599" y="84"/>
                    <a:pt x="598" y="84"/>
                  </a:cubicBezTo>
                  <a:cubicBezTo>
                    <a:pt x="599" y="84"/>
                    <a:pt x="601" y="85"/>
                    <a:pt x="603" y="86"/>
                  </a:cubicBezTo>
                  <a:close/>
                  <a:moveTo>
                    <a:pt x="589" y="112"/>
                  </a:moveTo>
                  <a:cubicBezTo>
                    <a:pt x="587" y="111"/>
                    <a:pt x="587" y="110"/>
                    <a:pt x="585" y="109"/>
                  </a:cubicBezTo>
                  <a:cubicBezTo>
                    <a:pt x="585" y="108"/>
                    <a:pt x="586" y="109"/>
                    <a:pt x="586" y="109"/>
                  </a:cubicBezTo>
                  <a:cubicBezTo>
                    <a:pt x="586" y="108"/>
                    <a:pt x="584" y="107"/>
                    <a:pt x="583" y="106"/>
                  </a:cubicBezTo>
                  <a:cubicBezTo>
                    <a:pt x="582" y="105"/>
                    <a:pt x="582" y="104"/>
                    <a:pt x="583" y="104"/>
                  </a:cubicBezTo>
                  <a:cubicBezTo>
                    <a:pt x="584" y="105"/>
                    <a:pt x="584" y="106"/>
                    <a:pt x="584" y="107"/>
                  </a:cubicBezTo>
                  <a:cubicBezTo>
                    <a:pt x="586" y="107"/>
                    <a:pt x="587" y="108"/>
                    <a:pt x="589" y="110"/>
                  </a:cubicBezTo>
                  <a:cubicBezTo>
                    <a:pt x="589" y="111"/>
                    <a:pt x="588" y="110"/>
                    <a:pt x="587" y="109"/>
                  </a:cubicBezTo>
                  <a:cubicBezTo>
                    <a:pt x="586" y="110"/>
                    <a:pt x="591" y="112"/>
                    <a:pt x="589" y="112"/>
                  </a:cubicBezTo>
                  <a:close/>
                  <a:moveTo>
                    <a:pt x="587" y="111"/>
                  </a:moveTo>
                  <a:cubicBezTo>
                    <a:pt x="586" y="111"/>
                    <a:pt x="586" y="111"/>
                    <a:pt x="585" y="111"/>
                  </a:cubicBezTo>
                  <a:cubicBezTo>
                    <a:pt x="582" y="109"/>
                    <a:pt x="584" y="108"/>
                    <a:pt x="581" y="106"/>
                  </a:cubicBezTo>
                  <a:cubicBezTo>
                    <a:pt x="581" y="105"/>
                    <a:pt x="583" y="107"/>
                    <a:pt x="583" y="106"/>
                  </a:cubicBezTo>
                  <a:cubicBezTo>
                    <a:pt x="585" y="109"/>
                    <a:pt x="582" y="108"/>
                    <a:pt x="587" y="111"/>
                  </a:cubicBezTo>
                  <a:close/>
                  <a:moveTo>
                    <a:pt x="569" y="137"/>
                  </a:moveTo>
                  <a:cubicBezTo>
                    <a:pt x="569" y="138"/>
                    <a:pt x="568" y="137"/>
                    <a:pt x="568" y="138"/>
                  </a:cubicBezTo>
                  <a:cubicBezTo>
                    <a:pt x="567" y="138"/>
                    <a:pt x="567" y="138"/>
                    <a:pt x="567" y="138"/>
                  </a:cubicBezTo>
                  <a:cubicBezTo>
                    <a:pt x="567" y="137"/>
                    <a:pt x="567" y="137"/>
                    <a:pt x="567" y="137"/>
                  </a:cubicBezTo>
                  <a:cubicBezTo>
                    <a:pt x="567" y="137"/>
                    <a:pt x="568" y="136"/>
                    <a:pt x="569" y="137"/>
                  </a:cubicBezTo>
                  <a:close/>
                  <a:moveTo>
                    <a:pt x="580" y="103"/>
                  </a:moveTo>
                  <a:cubicBezTo>
                    <a:pt x="578" y="103"/>
                    <a:pt x="573" y="99"/>
                    <a:pt x="570" y="97"/>
                  </a:cubicBezTo>
                  <a:cubicBezTo>
                    <a:pt x="573" y="97"/>
                    <a:pt x="576" y="101"/>
                    <a:pt x="580" y="103"/>
                  </a:cubicBezTo>
                  <a:close/>
                  <a:moveTo>
                    <a:pt x="587" y="78"/>
                  </a:moveTo>
                  <a:cubicBezTo>
                    <a:pt x="585" y="79"/>
                    <a:pt x="578" y="74"/>
                    <a:pt x="575" y="72"/>
                  </a:cubicBezTo>
                  <a:cubicBezTo>
                    <a:pt x="575" y="71"/>
                    <a:pt x="577" y="72"/>
                    <a:pt x="579" y="72"/>
                  </a:cubicBezTo>
                  <a:cubicBezTo>
                    <a:pt x="583" y="75"/>
                    <a:pt x="585" y="76"/>
                    <a:pt x="587" y="78"/>
                  </a:cubicBezTo>
                  <a:close/>
                  <a:moveTo>
                    <a:pt x="562" y="131"/>
                  </a:moveTo>
                  <a:cubicBezTo>
                    <a:pt x="560" y="131"/>
                    <a:pt x="555" y="127"/>
                    <a:pt x="554" y="126"/>
                  </a:cubicBezTo>
                  <a:cubicBezTo>
                    <a:pt x="556" y="126"/>
                    <a:pt x="561" y="130"/>
                    <a:pt x="562" y="131"/>
                  </a:cubicBezTo>
                  <a:close/>
                  <a:moveTo>
                    <a:pt x="568" y="95"/>
                  </a:moveTo>
                  <a:cubicBezTo>
                    <a:pt x="568" y="96"/>
                    <a:pt x="569" y="95"/>
                    <a:pt x="570" y="96"/>
                  </a:cubicBezTo>
                  <a:cubicBezTo>
                    <a:pt x="568" y="97"/>
                    <a:pt x="567" y="94"/>
                    <a:pt x="565" y="95"/>
                  </a:cubicBezTo>
                  <a:cubicBezTo>
                    <a:pt x="564" y="94"/>
                    <a:pt x="567" y="94"/>
                    <a:pt x="568" y="95"/>
                  </a:cubicBezTo>
                  <a:close/>
                  <a:moveTo>
                    <a:pt x="574" y="71"/>
                  </a:moveTo>
                  <a:cubicBezTo>
                    <a:pt x="574" y="72"/>
                    <a:pt x="574" y="72"/>
                    <a:pt x="574" y="72"/>
                  </a:cubicBezTo>
                  <a:cubicBezTo>
                    <a:pt x="571" y="71"/>
                    <a:pt x="572" y="70"/>
                    <a:pt x="572" y="69"/>
                  </a:cubicBezTo>
                  <a:cubicBezTo>
                    <a:pt x="572" y="69"/>
                    <a:pt x="573" y="70"/>
                    <a:pt x="574" y="71"/>
                  </a:cubicBezTo>
                  <a:close/>
                  <a:moveTo>
                    <a:pt x="565" y="93"/>
                  </a:moveTo>
                  <a:cubicBezTo>
                    <a:pt x="564" y="93"/>
                    <a:pt x="560" y="92"/>
                    <a:pt x="559" y="91"/>
                  </a:cubicBezTo>
                  <a:cubicBezTo>
                    <a:pt x="561" y="90"/>
                    <a:pt x="562" y="92"/>
                    <a:pt x="565" y="93"/>
                  </a:cubicBezTo>
                  <a:close/>
                  <a:moveTo>
                    <a:pt x="552" y="123"/>
                  </a:moveTo>
                  <a:cubicBezTo>
                    <a:pt x="551" y="124"/>
                    <a:pt x="549" y="123"/>
                    <a:pt x="548" y="122"/>
                  </a:cubicBezTo>
                  <a:cubicBezTo>
                    <a:pt x="548" y="121"/>
                    <a:pt x="550" y="123"/>
                    <a:pt x="552" y="123"/>
                  </a:cubicBezTo>
                  <a:close/>
                  <a:moveTo>
                    <a:pt x="566" y="79"/>
                  </a:moveTo>
                  <a:cubicBezTo>
                    <a:pt x="566" y="80"/>
                    <a:pt x="566" y="80"/>
                    <a:pt x="565" y="80"/>
                  </a:cubicBezTo>
                  <a:cubicBezTo>
                    <a:pt x="561" y="78"/>
                    <a:pt x="563" y="76"/>
                    <a:pt x="566" y="79"/>
                  </a:cubicBezTo>
                  <a:close/>
                  <a:moveTo>
                    <a:pt x="553" y="80"/>
                  </a:moveTo>
                  <a:cubicBezTo>
                    <a:pt x="555" y="80"/>
                    <a:pt x="558" y="82"/>
                    <a:pt x="560" y="82"/>
                  </a:cubicBezTo>
                  <a:cubicBezTo>
                    <a:pt x="562" y="83"/>
                    <a:pt x="560" y="84"/>
                    <a:pt x="563" y="85"/>
                  </a:cubicBezTo>
                  <a:cubicBezTo>
                    <a:pt x="560" y="84"/>
                    <a:pt x="557" y="83"/>
                    <a:pt x="556" y="84"/>
                  </a:cubicBezTo>
                  <a:cubicBezTo>
                    <a:pt x="559" y="85"/>
                    <a:pt x="560" y="84"/>
                    <a:pt x="564" y="87"/>
                  </a:cubicBezTo>
                  <a:cubicBezTo>
                    <a:pt x="563" y="87"/>
                    <a:pt x="562" y="87"/>
                    <a:pt x="562" y="87"/>
                  </a:cubicBezTo>
                  <a:cubicBezTo>
                    <a:pt x="560" y="86"/>
                    <a:pt x="561" y="86"/>
                    <a:pt x="559" y="85"/>
                  </a:cubicBezTo>
                  <a:cubicBezTo>
                    <a:pt x="561" y="87"/>
                    <a:pt x="552" y="83"/>
                    <a:pt x="550" y="81"/>
                  </a:cubicBezTo>
                  <a:cubicBezTo>
                    <a:pt x="551" y="80"/>
                    <a:pt x="552" y="82"/>
                    <a:pt x="554" y="83"/>
                  </a:cubicBezTo>
                  <a:cubicBezTo>
                    <a:pt x="555" y="83"/>
                    <a:pt x="555" y="82"/>
                    <a:pt x="556" y="82"/>
                  </a:cubicBezTo>
                  <a:cubicBezTo>
                    <a:pt x="556" y="82"/>
                    <a:pt x="553" y="81"/>
                    <a:pt x="552" y="80"/>
                  </a:cubicBezTo>
                  <a:cubicBezTo>
                    <a:pt x="550" y="79"/>
                    <a:pt x="552" y="79"/>
                    <a:pt x="550" y="78"/>
                  </a:cubicBezTo>
                  <a:cubicBezTo>
                    <a:pt x="551" y="77"/>
                    <a:pt x="553" y="79"/>
                    <a:pt x="553" y="80"/>
                  </a:cubicBezTo>
                  <a:close/>
                  <a:moveTo>
                    <a:pt x="527" y="152"/>
                  </a:moveTo>
                  <a:cubicBezTo>
                    <a:pt x="527" y="152"/>
                    <a:pt x="526" y="151"/>
                    <a:pt x="527" y="152"/>
                  </a:cubicBezTo>
                  <a:cubicBezTo>
                    <a:pt x="526" y="152"/>
                    <a:pt x="524" y="151"/>
                    <a:pt x="524" y="151"/>
                  </a:cubicBezTo>
                  <a:cubicBezTo>
                    <a:pt x="523" y="149"/>
                    <a:pt x="527" y="152"/>
                    <a:pt x="525" y="151"/>
                  </a:cubicBezTo>
                  <a:cubicBezTo>
                    <a:pt x="526" y="150"/>
                    <a:pt x="527" y="151"/>
                    <a:pt x="527" y="152"/>
                  </a:cubicBezTo>
                  <a:close/>
                  <a:moveTo>
                    <a:pt x="547" y="80"/>
                  </a:moveTo>
                  <a:cubicBezTo>
                    <a:pt x="547" y="80"/>
                    <a:pt x="547" y="80"/>
                    <a:pt x="548" y="80"/>
                  </a:cubicBezTo>
                  <a:cubicBezTo>
                    <a:pt x="548" y="80"/>
                    <a:pt x="546" y="79"/>
                    <a:pt x="547" y="79"/>
                  </a:cubicBezTo>
                  <a:cubicBezTo>
                    <a:pt x="551" y="81"/>
                    <a:pt x="548" y="82"/>
                    <a:pt x="552" y="83"/>
                  </a:cubicBezTo>
                  <a:cubicBezTo>
                    <a:pt x="546" y="81"/>
                    <a:pt x="539" y="76"/>
                    <a:pt x="531" y="73"/>
                  </a:cubicBezTo>
                  <a:cubicBezTo>
                    <a:pt x="531" y="73"/>
                    <a:pt x="530" y="73"/>
                    <a:pt x="530" y="73"/>
                  </a:cubicBezTo>
                  <a:cubicBezTo>
                    <a:pt x="531" y="72"/>
                    <a:pt x="533" y="73"/>
                    <a:pt x="533" y="72"/>
                  </a:cubicBezTo>
                  <a:cubicBezTo>
                    <a:pt x="534" y="72"/>
                    <a:pt x="534" y="73"/>
                    <a:pt x="534" y="73"/>
                  </a:cubicBezTo>
                  <a:cubicBezTo>
                    <a:pt x="536" y="74"/>
                    <a:pt x="536" y="73"/>
                    <a:pt x="539" y="75"/>
                  </a:cubicBezTo>
                  <a:cubicBezTo>
                    <a:pt x="540" y="78"/>
                    <a:pt x="546" y="78"/>
                    <a:pt x="547" y="80"/>
                  </a:cubicBezTo>
                  <a:close/>
                  <a:moveTo>
                    <a:pt x="548" y="76"/>
                  </a:moveTo>
                  <a:cubicBezTo>
                    <a:pt x="547" y="76"/>
                    <a:pt x="548" y="77"/>
                    <a:pt x="548" y="78"/>
                  </a:cubicBezTo>
                  <a:cubicBezTo>
                    <a:pt x="546" y="75"/>
                    <a:pt x="537" y="73"/>
                    <a:pt x="536" y="72"/>
                  </a:cubicBezTo>
                  <a:cubicBezTo>
                    <a:pt x="540" y="72"/>
                    <a:pt x="545" y="76"/>
                    <a:pt x="548" y="76"/>
                  </a:cubicBezTo>
                  <a:close/>
                  <a:moveTo>
                    <a:pt x="544" y="66"/>
                  </a:moveTo>
                  <a:cubicBezTo>
                    <a:pt x="545" y="67"/>
                    <a:pt x="542" y="65"/>
                    <a:pt x="540" y="64"/>
                  </a:cubicBezTo>
                  <a:cubicBezTo>
                    <a:pt x="540" y="63"/>
                    <a:pt x="543" y="65"/>
                    <a:pt x="544" y="66"/>
                  </a:cubicBezTo>
                  <a:close/>
                  <a:moveTo>
                    <a:pt x="544" y="72"/>
                  </a:moveTo>
                  <a:cubicBezTo>
                    <a:pt x="543" y="73"/>
                    <a:pt x="543" y="73"/>
                    <a:pt x="543" y="73"/>
                  </a:cubicBezTo>
                  <a:cubicBezTo>
                    <a:pt x="539" y="71"/>
                    <a:pt x="540" y="70"/>
                    <a:pt x="544" y="72"/>
                  </a:cubicBezTo>
                  <a:close/>
                  <a:moveTo>
                    <a:pt x="517" y="144"/>
                  </a:moveTo>
                  <a:cubicBezTo>
                    <a:pt x="516" y="144"/>
                    <a:pt x="515" y="144"/>
                    <a:pt x="514" y="144"/>
                  </a:cubicBezTo>
                  <a:cubicBezTo>
                    <a:pt x="512" y="143"/>
                    <a:pt x="514" y="143"/>
                    <a:pt x="514" y="142"/>
                  </a:cubicBezTo>
                  <a:cubicBezTo>
                    <a:pt x="515" y="143"/>
                    <a:pt x="516" y="143"/>
                    <a:pt x="517" y="144"/>
                  </a:cubicBezTo>
                  <a:close/>
                  <a:moveTo>
                    <a:pt x="536" y="70"/>
                  </a:moveTo>
                  <a:cubicBezTo>
                    <a:pt x="538" y="70"/>
                    <a:pt x="536" y="69"/>
                    <a:pt x="538" y="69"/>
                  </a:cubicBezTo>
                  <a:cubicBezTo>
                    <a:pt x="539" y="69"/>
                    <a:pt x="539" y="72"/>
                    <a:pt x="536" y="70"/>
                  </a:cubicBezTo>
                  <a:close/>
                  <a:moveTo>
                    <a:pt x="539" y="62"/>
                  </a:moveTo>
                  <a:cubicBezTo>
                    <a:pt x="539" y="63"/>
                    <a:pt x="534" y="61"/>
                    <a:pt x="535" y="60"/>
                  </a:cubicBezTo>
                  <a:cubicBezTo>
                    <a:pt x="537" y="61"/>
                    <a:pt x="538" y="62"/>
                    <a:pt x="539" y="62"/>
                  </a:cubicBezTo>
                  <a:close/>
                  <a:moveTo>
                    <a:pt x="512" y="141"/>
                  </a:moveTo>
                  <a:cubicBezTo>
                    <a:pt x="513" y="142"/>
                    <a:pt x="511" y="141"/>
                    <a:pt x="512" y="142"/>
                  </a:cubicBezTo>
                  <a:cubicBezTo>
                    <a:pt x="512" y="143"/>
                    <a:pt x="509" y="141"/>
                    <a:pt x="509" y="142"/>
                  </a:cubicBezTo>
                  <a:cubicBezTo>
                    <a:pt x="508" y="141"/>
                    <a:pt x="508" y="141"/>
                    <a:pt x="507" y="140"/>
                  </a:cubicBezTo>
                  <a:cubicBezTo>
                    <a:pt x="506" y="140"/>
                    <a:pt x="508" y="141"/>
                    <a:pt x="506" y="141"/>
                  </a:cubicBezTo>
                  <a:cubicBezTo>
                    <a:pt x="506" y="140"/>
                    <a:pt x="506" y="140"/>
                    <a:pt x="505" y="140"/>
                  </a:cubicBezTo>
                  <a:cubicBezTo>
                    <a:pt x="505" y="140"/>
                    <a:pt x="506" y="139"/>
                    <a:pt x="506" y="139"/>
                  </a:cubicBezTo>
                  <a:cubicBezTo>
                    <a:pt x="503" y="139"/>
                    <a:pt x="505" y="139"/>
                    <a:pt x="502" y="138"/>
                  </a:cubicBezTo>
                  <a:cubicBezTo>
                    <a:pt x="502" y="137"/>
                    <a:pt x="504" y="138"/>
                    <a:pt x="505" y="138"/>
                  </a:cubicBezTo>
                  <a:cubicBezTo>
                    <a:pt x="505" y="138"/>
                    <a:pt x="505" y="137"/>
                    <a:pt x="504" y="137"/>
                  </a:cubicBezTo>
                  <a:cubicBezTo>
                    <a:pt x="506" y="137"/>
                    <a:pt x="506" y="139"/>
                    <a:pt x="509" y="139"/>
                  </a:cubicBezTo>
                  <a:cubicBezTo>
                    <a:pt x="507" y="140"/>
                    <a:pt x="510" y="140"/>
                    <a:pt x="512" y="141"/>
                  </a:cubicBezTo>
                  <a:close/>
                  <a:moveTo>
                    <a:pt x="522" y="105"/>
                  </a:moveTo>
                  <a:cubicBezTo>
                    <a:pt x="521" y="106"/>
                    <a:pt x="520" y="104"/>
                    <a:pt x="518" y="104"/>
                  </a:cubicBezTo>
                  <a:cubicBezTo>
                    <a:pt x="518" y="103"/>
                    <a:pt x="520" y="105"/>
                    <a:pt x="522" y="105"/>
                  </a:cubicBezTo>
                  <a:close/>
                  <a:moveTo>
                    <a:pt x="530" y="70"/>
                  </a:moveTo>
                  <a:cubicBezTo>
                    <a:pt x="531" y="71"/>
                    <a:pt x="528" y="70"/>
                    <a:pt x="527" y="69"/>
                  </a:cubicBezTo>
                  <a:cubicBezTo>
                    <a:pt x="527" y="69"/>
                    <a:pt x="529" y="69"/>
                    <a:pt x="530" y="70"/>
                  </a:cubicBezTo>
                  <a:close/>
                  <a:moveTo>
                    <a:pt x="527" y="74"/>
                  </a:moveTo>
                  <a:cubicBezTo>
                    <a:pt x="526" y="73"/>
                    <a:pt x="526" y="72"/>
                    <a:pt x="523" y="71"/>
                  </a:cubicBezTo>
                  <a:cubicBezTo>
                    <a:pt x="523" y="69"/>
                    <a:pt x="528" y="73"/>
                    <a:pt x="527" y="74"/>
                  </a:cubicBezTo>
                  <a:close/>
                  <a:moveTo>
                    <a:pt x="516" y="116"/>
                  </a:moveTo>
                  <a:cubicBezTo>
                    <a:pt x="516" y="116"/>
                    <a:pt x="515" y="116"/>
                    <a:pt x="515" y="116"/>
                  </a:cubicBezTo>
                  <a:cubicBezTo>
                    <a:pt x="514" y="116"/>
                    <a:pt x="515" y="116"/>
                    <a:pt x="515" y="117"/>
                  </a:cubicBezTo>
                  <a:cubicBezTo>
                    <a:pt x="514" y="117"/>
                    <a:pt x="513" y="116"/>
                    <a:pt x="513" y="115"/>
                  </a:cubicBezTo>
                  <a:cubicBezTo>
                    <a:pt x="513" y="115"/>
                    <a:pt x="515" y="116"/>
                    <a:pt x="516" y="116"/>
                  </a:cubicBezTo>
                  <a:close/>
                  <a:moveTo>
                    <a:pt x="505" y="48"/>
                  </a:moveTo>
                  <a:cubicBezTo>
                    <a:pt x="507" y="48"/>
                    <a:pt x="498" y="46"/>
                    <a:pt x="503" y="46"/>
                  </a:cubicBezTo>
                  <a:cubicBezTo>
                    <a:pt x="502" y="45"/>
                    <a:pt x="501" y="46"/>
                    <a:pt x="500" y="45"/>
                  </a:cubicBezTo>
                  <a:cubicBezTo>
                    <a:pt x="500" y="45"/>
                    <a:pt x="501" y="46"/>
                    <a:pt x="501" y="46"/>
                  </a:cubicBezTo>
                  <a:cubicBezTo>
                    <a:pt x="498" y="45"/>
                    <a:pt x="495" y="44"/>
                    <a:pt x="495" y="45"/>
                  </a:cubicBezTo>
                  <a:cubicBezTo>
                    <a:pt x="493" y="44"/>
                    <a:pt x="492" y="44"/>
                    <a:pt x="489" y="44"/>
                  </a:cubicBezTo>
                  <a:cubicBezTo>
                    <a:pt x="489" y="42"/>
                    <a:pt x="493" y="44"/>
                    <a:pt x="494" y="44"/>
                  </a:cubicBezTo>
                  <a:cubicBezTo>
                    <a:pt x="492" y="42"/>
                    <a:pt x="490" y="43"/>
                    <a:pt x="488" y="41"/>
                  </a:cubicBezTo>
                  <a:cubicBezTo>
                    <a:pt x="487" y="42"/>
                    <a:pt x="491" y="42"/>
                    <a:pt x="490" y="43"/>
                  </a:cubicBezTo>
                  <a:cubicBezTo>
                    <a:pt x="487" y="42"/>
                    <a:pt x="486" y="41"/>
                    <a:pt x="484" y="41"/>
                  </a:cubicBezTo>
                  <a:cubicBezTo>
                    <a:pt x="482" y="39"/>
                    <a:pt x="486" y="41"/>
                    <a:pt x="486" y="40"/>
                  </a:cubicBezTo>
                  <a:cubicBezTo>
                    <a:pt x="485" y="39"/>
                    <a:pt x="483" y="40"/>
                    <a:pt x="482" y="39"/>
                  </a:cubicBezTo>
                  <a:cubicBezTo>
                    <a:pt x="480" y="39"/>
                    <a:pt x="485" y="41"/>
                    <a:pt x="482" y="41"/>
                  </a:cubicBezTo>
                  <a:cubicBezTo>
                    <a:pt x="480" y="39"/>
                    <a:pt x="480" y="39"/>
                    <a:pt x="476" y="38"/>
                  </a:cubicBezTo>
                  <a:cubicBezTo>
                    <a:pt x="477" y="38"/>
                    <a:pt x="477" y="38"/>
                    <a:pt x="477" y="37"/>
                  </a:cubicBezTo>
                  <a:cubicBezTo>
                    <a:pt x="474" y="37"/>
                    <a:pt x="476" y="38"/>
                    <a:pt x="474" y="38"/>
                  </a:cubicBezTo>
                  <a:cubicBezTo>
                    <a:pt x="467" y="34"/>
                    <a:pt x="459" y="35"/>
                    <a:pt x="452" y="33"/>
                  </a:cubicBezTo>
                  <a:cubicBezTo>
                    <a:pt x="451" y="34"/>
                    <a:pt x="445" y="33"/>
                    <a:pt x="446" y="31"/>
                  </a:cubicBezTo>
                  <a:cubicBezTo>
                    <a:pt x="443" y="32"/>
                    <a:pt x="444" y="32"/>
                    <a:pt x="440" y="32"/>
                  </a:cubicBezTo>
                  <a:cubicBezTo>
                    <a:pt x="439" y="30"/>
                    <a:pt x="435" y="30"/>
                    <a:pt x="430" y="30"/>
                  </a:cubicBezTo>
                  <a:cubicBezTo>
                    <a:pt x="426" y="30"/>
                    <a:pt x="421" y="30"/>
                    <a:pt x="418" y="29"/>
                  </a:cubicBezTo>
                  <a:cubicBezTo>
                    <a:pt x="418" y="28"/>
                    <a:pt x="419" y="28"/>
                    <a:pt x="420" y="28"/>
                  </a:cubicBezTo>
                  <a:cubicBezTo>
                    <a:pt x="420" y="28"/>
                    <a:pt x="419" y="28"/>
                    <a:pt x="419" y="28"/>
                  </a:cubicBezTo>
                  <a:cubicBezTo>
                    <a:pt x="417" y="29"/>
                    <a:pt x="409" y="29"/>
                    <a:pt x="406" y="28"/>
                  </a:cubicBezTo>
                  <a:cubicBezTo>
                    <a:pt x="402" y="29"/>
                    <a:pt x="399" y="28"/>
                    <a:pt x="394" y="28"/>
                  </a:cubicBezTo>
                  <a:cubicBezTo>
                    <a:pt x="394" y="28"/>
                    <a:pt x="396" y="28"/>
                    <a:pt x="396" y="27"/>
                  </a:cubicBezTo>
                  <a:cubicBezTo>
                    <a:pt x="396" y="28"/>
                    <a:pt x="399" y="28"/>
                    <a:pt x="400" y="27"/>
                  </a:cubicBezTo>
                  <a:cubicBezTo>
                    <a:pt x="400" y="27"/>
                    <a:pt x="399" y="27"/>
                    <a:pt x="397" y="27"/>
                  </a:cubicBezTo>
                  <a:cubicBezTo>
                    <a:pt x="400" y="26"/>
                    <a:pt x="405" y="26"/>
                    <a:pt x="410" y="26"/>
                  </a:cubicBezTo>
                  <a:cubicBezTo>
                    <a:pt x="409" y="27"/>
                    <a:pt x="409" y="27"/>
                    <a:pt x="410" y="27"/>
                  </a:cubicBezTo>
                  <a:cubicBezTo>
                    <a:pt x="411" y="27"/>
                    <a:pt x="413" y="27"/>
                    <a:pt x="414" y="27"/>
                  </a:cubicBezTo>
                  <a:cubicBezTo>
                    <a:pt x="415" y="27"/>
                    <a:pt x="420" y="27"/>
                    <a:pt x="424" y="27"/>
                  </a:cubicBezTo>
                  <a:cubicBezTo>
                    <a:pt x="428" y="27"/>
                    <a:pt x="431" y="27"/>
                    <a:pt x="430" y="25"/>
                  </a:cubicBezTo>
                  <a:cubicBezTo>
                    <a:pt x="437" y="26"/>
                    <a:pt x="438" y="26"/>
                    <a:pt x="445" y="25"/>
                  </a:cubicBezTo>
                  <a:cubicBezTo>
                    <a:pt x="446" y="26"/>
                    <a:pt x="448" y="26"/>
                    <a:pt x="448" y="27"/>
                  </a:cubicBezTo>
                  <a:cubicBezTo>
                    <a:pt x="450" y="26"/>
                    <a:pt x="458" y="27"/>
                    <a:pt x="462" y="29"/>
                  </a:cubicBezTo>
                  <a:cubicBezTo>
                    <a:pt x="464" y="29"/>
                    <a:pt x="464" y="29"/>
                    <a:pt x="466" y="29"/>
                  </a:cubicBezTo>
                  <a:cubicBezTo>
                    <a:pt x="469" y="29"/>
                    <a:pt x="473" y="30"/>
                    <a:pt x="477" y="31"/>
                  </a:cubicBezTo>
                  <a:cubicBezTo>
                    <a:pt x="481" y="32"/>
                    <a:pt x="485" y="33"/>
                    <a:pt x="488" y="34"/>
                  </a:cubicBezTo>
                  <a:cubicBezTo>
                    <a:pt x="488" y="35"/>
                    <a:pt x="492" y="37"/>
                    <a:pt x="496" y="37"/>
                  </a:cubicBezTo>
                  <a:cubicBezTo>
                    <a:pt x="499" y="39"/>
                    <a:pt x="509" y="43"/>
                    <a:pt x="513" y="43"/>
                  </a:cubicBezTo>
                  <a:cubicBezTo>
                    <a:pt x="516" y="44"/>
                    <a:pt x="513" y="43"/>
                    <a:pt x="513" y="44"/>
                  </a:cubicBezTo>
                  <a:cubicBezTo>
                    <a:pt x="516" y="45"/>
                    <a:pt x="522" y="46"/>
                    <a:pt x="524" y="48"/>
                  </a:cubicBezTo>
                  <a:cubicBezTo>
                    <a:pt x="522" y="48"/>
                    <a:pt x="523" y="49"/>
                    <a:pt x="525" y="50"/>
                  </a:cubicBezTo>
                  <a:cubicBezTo>
                    <a:pt x="527" y="51"/>
                    <a:pt x="529" y="52"/>
                    <a:pt x="530" y="53"/>
                  </a:cubicBezTo>
                  <a:cubicBezTo>
                    <a:pt x="527" y="52"/>
                    <a:pt x="524" y="50"/>
                    <a:pt x="522" y="49"/>
                  </a:cubicBezTo>
                  <a:cubicBezTo>
                    <a:pt x="521" y="48"/>
                    <a:pt x="520" y="49"/>
                    <a:pt x="518" y="48"/>
                  </a:cubicBezTo>
                  <a:cubicBezTo>
                    <a:pt x="518" y="48"/>
                    <a:pt x="519" y="48"/>
                    <a:pt x="519" y="48"/>
                  </a:cubicBezTo>
                  <a:cubicBezTo>
                    <a:pt x="513" y="46"/>
                    <a:pt x="508" y="45"/>
                    <a:pt x="503" y="43"/>
                  </a:cubicBezTo>
                  <a:cubicBezTo>
                    <a:pt x="499" y="42"/>
                    <a:pt x="494" y="40"/>
                    <a:pt x="490" y="39"/>
                  </a:cubicBezTo>
                  <a:cubicBezTo>
                    <a:pt x="488" y="39"/>
                    <a:pt x="483" y="37"/>
                    <a:pt x="482" y="38"/>
                  </a:cubicBezTo>
                  <a:cubicBezTo>
                    <a:pt x="485" y="39"/>
                    <a:pt x="489" y="40"/>
                    <a:pt x="493" y="41"/>
                  </a:cubicBezTo>
                  <a:cubicBezTo>
                    <a:pt x="497" y="42"/>
                    <a:pt x="501" y="43"/>
                    <a:pt x="504" y="44"/>
                  </a:cubicBezTo>
                  <a:cubicBezTo>
                    <a:pt x="504" y="44"/>
                    <a:pt x="503" y="44"/>
                    <a:pt x="503" y="45"/>
                  </a:cubicBezTo>
                  <a:cubicBezTo>
                    <a:pt x="503" y="45"/>
                    <a:pt x="511" y="46"/>
                    <a:pt x="509" y="48"/>
                  </a:cubicBezTo>
                  <a:cubicBezTo>
                    <a:pt x="512" y="47"/>
                    <a:pt x="514" y="49"/>
                    <a:pt x="516" y="48"/>
                  </a:cubicBezTo>
                  <a:cubicBezTo>
                    <a:pt x="519" y="49"/>
                    <a:pt x="523" y="50"/>
                    <a:pt x="522" y="51"/>
                  </a:cubicBezTo>
                  <a:cubicBezTo>
                    <a:pt x="520" y="51"/>
                    <a:pt x="519" y="50"/>
                    <a:pt x="518" y="50"/>
                  </a:cubicBezTo>
                  <a:cubicBezTo>
                    <a:pt x="520" y="51"/>
                    <a:pt x="521" y="52"/>
                    <a:pt x="523" y="53"/>
                  </a:cubicBezTo>
                  <a:cubicBezTo>
                    <a:pt x="523" y="53"/>
                    <a:pt x="522" y="52"/>
                    <a:pt x="524" y="52"/>
                  </a:cubicBezTo>
                  <a:cubicBezTo>
                    <a:pt x="528" y="53"/>
                    <a:pt x="529" y="55"/>
                    <a:pt x="531" y="56"/>
                  </a:cubicBezTo>
                  <a:cubicBezTo>
                    <a:pt x="529" y="56"/>
                    <a:pt x="526" y="55"/>
                    <a:pt x="524" y="55"/>
                  </a:cubicBezTo>
                  <a:cubicBezTo>
                    <a:pt x="523" y="55"/>
                    <a:pt x="523" y="55"/>
                    <a:pt x="523" y="54"/>
                  </a:cubicBezTo>
                  <a:cubicBezTo>
                    <a:pt x="519" y="53"/>
                    <a:pt x="519" y="53"/>
                    <a:pt x="513" y="51"/>
                  </a:cubicBezTo>
                  <a:cubicBezTo>
                    <a:pt x="513" y="52"/>
                    <a:pt x="515" y="53"/>
                    <a:pt x="513" y="53"/>
                  </a:cubicBezTo>
                  <a:cubicBezTo>
                    <a:pt x="509" y="52"/>
                    <a:pt x="510" y="51"/>
                    <a:pt x="508" y="49"/>
                  </a:cubicBezTo>
                  <a:cubicBezTo>
                    <a:pt x="510" y="50"/>
                    <a:pt x="509" y="50"/>
                    <a:pt x="511" y="51"/>
                  </a:cubicBezTo>
                  <a:cubicBezTo>
                    <a:pt x="513" y="51"/>
                    <a:pt x="511" y="50"/>
                    <a:pt x="512" y="51"/>
                  </a:cubicBezTo>
                  <a:cubicBezTo>
                    <a:pt x="511" y="49"/>
                    <a:pt x="509" y="49"/>
                    <a:pt x="507" y="49"/>
                  </a:cubicBezTo>
                  <a:cubicBezTo>
                    <a:pt x="506" y="49"/>
                    <a:pt x="504" y="49"/>
                    <a:pt x="502" y="48"/>
                  </a:cubicBezTo>
                  <a:cubicBezTo>
                    <a:pt x="502" y="47"/>
                    <a:pt x="506" y="48"/>
                    <a:pt x="505" y="48"/>
                  </a:cubicBezTo>
                  <a:close/>
                  <a:moveTo>
                    <a:pt x="526" y="58"/>
                  </a:moveTo>
                  <a:cubicBezTo>
                    <a:pt x="525" y="58"/>
                    <a:pt x="523" y="58"/>
                    <a:pt x="521" y="57"/>
                  </a:cubicBezTo>
                  <a:cubicBezTo>
                    <a:pt x="522" y="57"/>
                    <a:pt x="525" y="57"/>
                    <a:pt x="526" y="58"/>
                  </a:cubicBezTo>
                  <a:close/>
                  <a:moveTo>
                    <a:pt x="521" y="73"/>
                  </a:moveTo>
                  <a:cubicBezTo>
                    <a:pt x="520" y="72"/>
                    <a:pt x="520" y="71"/>
                    <a:pt x="521" y="71"/>
                  </a:cubicBezTo>
                  <a:cubicBezTo>
                    <a:pt x="519" y="70"/>
                    <a:pt x="519" y="70"/>
                    <a:pt x="519" y="70"/>
                  </a:cubicBezTo>
                  <a:cubicBezTo>
                    <a:pt x="518" y="70"/>
                    <a:pt x="519" y="71"/>
                    <a:pt x="519" y="71"/>
                  </a:cubicBezTo>
                  <a:cubicBezTo>
                    <a:pt x="518" y="70"/>
                    <a:pt x="518" y="70"/>
                    <a:pt x="516" y="69"/>
                  </a:cubicBezTo>
                  <a:cubicBezTo>
                    <a:pt x="516" y="69"/>
                    <a:pt x="517" y="69"/>
                    <a:pt x="517" y="69"/>
                  </a:cubicBezTo>
                  <a:cubicBezTo>
                    <a:pt x="517" y="68"/>
                    <a:pt x="515" y="69"/>
                    <a:pt x="512" y="68"/>
                  </a:cubicBezTo>
                  <a:cubicBezTo>
                    <a:pt x="514" y="67"/>
                    <a:pt x="516" y="68"/>
                    <a:pt x="517" y="68"/>
                  </a:cubicBezTo>
                  <a:cubicBezTo>
                    <a:pt x="519" y="69"/>
                    <a:pt x="521" y="70"/>
                    <a:pt x="522" y="71"/>
                  </a:cubicBezTo>
                  <a:cubicBezTo>
                    <a:pt x="520" y="71"/>
                    <a:pt x="523" y="73"/>
                    <a:pt x="521" y="73"/>
                  </a:cubicBezTo>
                  <a:close/>
                  <a:moveTo>
                    <a:pt x="522" y="68"/>
                  </a:moveTo>
                  <a:cubicBezTo>
                    <a:pt x="521" y="69"/>
                    <a:pt x="520" y="68"/>
                    <a:pt x="518" y="67"/>
                  </a:cubicBezTo>
                  <a:cubicBezTo>
                    <a:pt x="516" y="67"/>
                    <a:pt x="514" y="66"/>
                    <a:pt x="514" y="65"/>
                  </a:cubicBezTo>
                  <a:cubicBezTo>
                    <a:pt x="516" y="66"/>
                    <a:pt x="517" y="66"/>
                    <a:pt x="518" y="67"/>
                  </a:cubicBezTo>
                  <a:cubicBezTo>
                    <a:pt x="519" y="67"/>
                    <a:pt x="520" y="68"/>
                    <a:pt x="522" y="68"/>
                  </a:cubicBezTo>
                  <a:close/>
                  <a:moveTo>
                    <a:pt x="523" y="56"/>
                  </a:moveTo>
                  <a:cubicBezTo>
                    <a:pt x="523" y="57"/>
                    <a:pt x="518" y="56"/>
                    <a:pt x="519" y="54"/>
                  </a:cubicBezTo>
                  <a:cubicBezTo>
                    <a:pt x="522" y="55"/>
                    <a:pt x="521" y="56"/>
                    <a:pt x="523" y="56"/>
                  </a:cubicBezTo>
                  <a:close/>
                  <a:moveTo>
                    <a:pt x="501" y="135"/>
                  </a:moveTo>
                  <a:cubicBezTo>
                    <a:pt x="502" y="135"/>
                    <a:pt x="502" y="136"/>
                    <a:pt x="503" y="136"/>
                  </a:cubicBezTo>
                  <a:cubicBezTo>
                    <a:pt x="503" y="137"/>
                    <a:pt x="502" y="136"/>
                    <a:pt x="501" y="136"/>
                  </a:cubicBezTo>
                  <a:cubicBezTo>
                    <a:pt x="500" y="136"/>
                    <a:pt x="501" y="137"/>
                    <a:pt x="499" y="136"/>
                  </a:cubicBezTo>
                  <a:cubicBezTo>
                    <a:pt x="499" y="135"/>
                    <a:pt x="499" y="135"/>
                    <a:pt x="499" y="135"/>
                  </a:cubicBezTo>
                  <a:cubicBezTo>
                    <a:pt x="500" y="136"/>
                    <a:pt x="501" y="136"/>
                    <a:pt x="501" y="135"/>
                  </a:cubicBezTo>
                  <a:close/>
                  <a:moveTo>
                    <a:pt x="520" y="57"/>
                  </a:moveTo>
                  <a:cubicBezTo>
                    <a:pt x="520" y="58"/>
                    <a:pt x="517" y="56"/>
                    <a:pt x="516" y="55"/>
                  </a:cubicBezTo>
                  <a:cubicBezTo>
                    <a:pt x="516" y="54"/>
                    <a:pt x="517" y="54"/>
                    <a:pt x="517" y="54"/>
                  </a:cubicBezTo>
                  <a:cubicBezTo>
                    <a:pt x="519" y="55"/>
                    <a:pt x="517" y="56"/>
                    <a:pt x="520" y="57"/>
                  </a:cubicBezTo>
                  <a:close/>
                  <a:moveTo>
                    <a:pt x="502" y="96"/>
                  </a:moveTo>
                  <a:cubicBezTo>
                    <a:pt x="503" y="97"/>
                    <a:pt x="506" y="98"/>
                    <a:pt x="506" y="99"/>
                  </a:cubicBezTo>
                  <a:cubicBezTo>
                    <a:pt x="506" y="100"/>
                    <a:pt x="504" y="99"/>
                    <a:pt x="503" y="98"/>
                  </a:cubicBezTo>
                  <a:cubicBezTo>
                    <a:pt x="503" y="98"/>
                    <a:pt x="501" y="97"/>
                    <a:pt x="502" y="96"/>
                  </a:cubicBezTo>
                  <a:cubicBezTo>
                    <a:pt x="500" y="97"/>
                    <a:pt x="499" y="97"/>
                    <a:pt x="497" y="96"/>
                  </a:cubicBezTo>
                  <a:cubicBezTo>
                    <a:pt x="497" y="95"/>
                    <a:pt x="501" y="96"/>
                    <a:pt x="498" y="94"/>
                  </a:cubicBezTo>
                  <a:cubicBezTo>
                    <a:pt x="499" y="94"/>
                    <a:pt x="500" y="94"/>
                    <a:pt x="501" y="95"/>
                  </a:cubicBezTo>
                  <a:cubicBezTo>
                    <a:pt x="501" y="95"/>
                    <a:pt x="500" y="95"/>
                    <a:pt x="500" y="96"/>
                  </a:cubicBezTo>
                  <a:cubicBezTo>
                    <a:pt x="502" y="96"/>
                    <a:pt x="504" y="95"/>
                    <a:pt x="506" y="96"/>
                  </a:cubicBezTo>
                  <a:cubicBezTo>
                    <a:pt x="503" y="96"/>
                    <a:pt x="505" y="98"/>
                    <a:pt x="502" y="96"/>
                  </a:cubicBezTo>
                  <a:close/>
                  <a:moveTo>
                    <a:pt x="509" y="51"/>
                  </a:moveTo>
                  <a:cubicBezTo>
                    <a:pt x="510" y="52"/>
                    <a:pt x="506" y="50"/>
                    <a:pt x="504" y="50"/>
                  </a:cubicBezTo>
                  <a:cubicBezTo>
                    <a:pt x="504" y="49"/>
                    <a:pt x="507" y="50"/>
                    <a:pt x="509" y="51"/>
                  </a:cubicBezTo>
                  <a:close/>
                  <a:moveTo>
                    <a:pt x="497" y="94"/>
                  </a:moveTo>
                  <a:cubicBezTo>
                    <a:pt x="496" y="95"/>
                    <a:pt x="496" y="95"/>
                    <a:pt x="496" y="96"/>
                  </a:cubicBezTo>
                  <a:cubicBezTo>
                    <a:pt x="493" y="95"/>
                    <a:pt x="494" y="95"/>
                    <a:pt x="493" y="94"/>
                  </a:cubicBezTo>
                  <a:cubicBezTo>
                    <a:pt x="493" y="94"/>
                    <a:pt x="497" y="95"/>
                    <a:pt x="495" y="94"/>
                  </a:cubicBezTo>
                  <a:cubicBezTo>
                    <a:pt x="495" y="93"/>
                    <a:pt x="496" y="94"/>
                    <a:pt x="497" y="94"/>
                  </a:cubicBezTo>
                  <a:close/>
                  <a:moveTo>
                    <a:pt x="492" y="93"/>
                  </a:moveTo>
                  <a:cubicBezTo>
                    <a:pt x="492" y="94"/>
                    <a:pt x="489" y="93"/>
                    <a:pt x="490" y="94"/>
                  </a:cubicBezTo>
                  <a:cubicBezTo>
                    <a:pt x="488" y="93"/>
                    <a:pt x="490" y="92"/>
                    <a:pt x="487" y="92"/>
                  </a:cubicBezTo>
                  <a:cubicBezTo>
                    <a:pt x="489" y="94"/>
                    <a:pt x="487" y="93"/>
                    <a:pt x="486" y="92"/>
                  </a:cubicBezTo>
                  <a:cubicBezTo>
                    <a:pt x="487" y="91"/>
                    <a:pt x="490" y="92"/>
                    <a:pt x="492" y="93"/>
                  </a:cubicBezTo>
                  <a:close/>
                  <a:moveTo>
                    <a:pt x="487" y="90"/>
                  </a:moveTo>
                  <a:cubicBezTo>
                    <a:pt x="487" y="90"/>
                    <a:pt x="488" y="90"/>
                    <a:pt x="490" y="91"/>
                  </a:cubicBezTo>
                  <a:cubicBezTo>
                    <a:pt x="490" y="91"/>
                    <a:pt x="490" y="91"/>
                    <a:pt x="490" y="92"/>
                  </a:cubicBezTo>
                  <a:cubicBezTo>
                    <a:pt x="489" y="91"/>
                    <a:pt x="489" y="91"/>
                    <a:pt x="488" y="91"/>
                  </a:cubicBezTo>
                  <a:cubicBezTo>
                    <a:pt x="489" y="91"/>
                    <a:pt x="489" y="91"/>
                    <a:pt x="487" y="90"/>
                  </a:cubicBezTo>
                  <a:close/>
                  <a:moveTo>
                    <a:pt x="495" y="46"/>
                  </a:moveTo>
                  <a:cubicBezTo>
                    <a:pt x="495" y="47"/>
                    <a:pt x="492" y="46"/>
                    <a:pt x="490" y="45"/>
                  </a:cubicBezTo>
                  <a:cubicBezTo>
                    <a:pt x="490" y="44"/>
                    <a:pt x="493" y="45"/>
                    <a:pt x="495" y="46"/>
                  </a:cubicBezTo>
                  <a:close/>
                  <a:moveTo>
                    <a:pt x="481" y="130"/>
                  </a:moveTo>
                  <a:cubicBezTo>
                    <a:pt x="481" y="131"/>
                    <a:pt x="479" y="131"/>
                    <a:pt x="480" y="132"/>
                  </a:cubicBezTo>
                  <a:cubicBezTo>
                    <a:pt x="478" y="131"/>
                    <a:pt x="475" y="131"/>
                    <a:pt x="475" y="130"/>
                  </a:cubicBezTo>
                  <a:cubicBezTo>
                    <a:pt x="479" y="132"/>
                    <a:pt x="478" y="130"/>
                    <a:pt x="481" y="130"/>
                  </a:cubicBezTo>
                  <a:close/>
                  <a:moveTo>
                    <a:pt x="484" y="102"/>
                  </a:moveTo>
                  <a:cubicBezTo>
                    <a:pt x="483" y="102"/>
                    <a:pt x="483" y="102"/>
                    <a:pt x="484" y="103"/>
                  </a:cubicBezTo>
                  <a:cubicBezTo>
                    <a:pt x="481" y="103"/>
                    <a:pt x="482" y="101"/>
                    <a:pt x="481" y="101"/>
                  </a:cubicBezTo>
                  <a:cubicBezTo>
                    <a:pt x="481" y="100"/>
                    <a:pt x="482" y="102"/>
                    <a:pt x="484" y="102"/>
                  </a:cubicBezTo>
                  <a:close/>
                  <a:moveTo>
                    <a:pt x="482" y="89"/>
                  </a:moveTo>
                  <a:cubicBezTo>
                    <a:pt x="482" y="91"/>
                    <a:pt x="479" y="89"/>
                    <a:pt x="478" y="90"/>
                  </a:cubicBezTo>
                  <a:cubicBezTo>
                    <a:pt x="476" y="89"/>
                    <a:pt x="478" y="89"/>
                    <a:pt x="477" y="88"/>
                  </a:cubicBezTo>
                  <a:cubicBezTo>
                    <a:pt x="476" y="89"/>
                    <a:pt x="473" y="88"/>
                    <a:pt x="471" y="87"/>
                  </a:cubicBezTo>
                  <a:cubicBezTo>
                    <a:pt x="475" y="86"/>
                    <a:pt x="478" y="88"/>
                    <a:pt x="482" y="89"/>
                  </a:cubicBezTo>
                  <a:close/>
                  <a:moveTo>
                    <a:pt x="479" y="90"/>
                  </a:moveTo>
                  <a:cubicBezTo>
                    <a:pt x="476" y="91"/>
                    <a:pt x="473" y="88"/>
                    <a:pt x="470" y="88"/>
                  </a:cubicBezTo>
                  <a:cubicBezTo>
                    <a:pt x="472" y="87"/>
                    <a:pt x="476" y="90"/>
                    <a:pt x="479" y="90"/>
                  </a:cubicBezTo>
                  <a:close/>
                  <a:moveTo>
                    <a:pt x="472" y="130"/>
                  </a:moveTo>
                  <a:cubicBezTo>
                    <a:pt x="471" y="130"/>
                    <a:pt x="471" y="129"/>
                    <a:pt x="470" y="128"/>
                  </a:cubicBezTo>
                  <a:cubicBezTo>
                    <a:pt x="471" y="128"/>
                    <a:pt x="474" y="130"/>
                    <a:pt x="472" y="130"/>
                  </a:cubicBezTo>
                  <a:close/>
                  <a:moveTo>
                    <a:pt x="469" y="107"/>
                  </a:moveTo>
                  <a:cubicBezTo>
                    <a:pt x="465" y="106"/>
                    <a:pt x="467" y="106"/>
                    <a:pt x="464" y="104"/>
                  </a:cubicBezTo>
                  <a:cubicBezTo>
                    <a:pt x="467" y="105"/>
                    <a:pt x="470" y="106"/>
                    <a:pt x="469" y="107"/>
                  </a:cubicBezTo>
                  <a:close/>
                  <a:moveTo>
                    <a:pt x="468" y="85"/>
                  </a:moveTo>
                  <a:cubicBezTo>
                    <a:pt x="468" y="86"/>
                    <a:pt x="467" y="86"/>
                    <a:pt x="465" y="86"/>
                  </a:cubicBezTo>
                  <a:cubicBezTo>
                    <a:pt x="464" y="86"/>
                    <a:pt x="463" y="85"/>
                    <a:pt x="462" y="86"/>
                  </a:cubicBezTo>
                  <a:cubicBezTo>
                    <a:pt x="463" y="85"/>
                    <a:pt x="459" y="84"/>
                    <a:pt x="455" y="83"/>
                  </a:cubicBezTo>
                  <a:cubicBezTo>
                    <a:pt x="455" y="83"/>
                    <a:pt x="455" y="83"/>
                    <a:pt x="455" y="82"/>
                  </a:cubicBezTo>
                  <a:cubicBezTo>
                    <a:pt x="457" y="82"/>
                    <a:pt x="457" y="83"/>
                    <a:pt x="459" y="84"/>
                  </a:cubicBezTo>
                  <a:cubicBezTo>
                    <a:pt x="458" y="82"/>
                    <a:pt x="462" y="84"/>
                    <a:pt x="463" y="83"/>
                  </a:cubicBezTo>
                  <a:cubicBezTo>
                    <a:pt x="463" y="83"/>
                    <a:pt x="465" y="86"/>
                    <a:pt x="466" y="84"/>
                  </a:cubicBezTo>
                  <a:cubicBezTo>
                    <a:pt x="467" y="85"/>
                    <a:pt x="467" y="85"/>
                    <a:pt x="468" y="85"/>
                  </a:cubicBezTo>
                  <a:close/>
                  <a:moveTo>
                    <a:pt x="464" y="96"/>
                  </a:moveTo>
                  <a:cubicBezTo>
                    <a:pt x="463" y="96"/>
                    <a:pt x="463" y="96"/>
                    <a:pt x="462" y="96"/>
                  </a:cubicBezTo>
                  <a:cubicBezTo>
                    <a:pt x="461" y="94"/>
                    <a:pt x="465" y="95"/>
                    <a:pt x="464" y="96"/>
                  </a:cubicBezTo>
                  <a:close/>
                  <a:moveTo>
                    <a:pt x="460" y="99"/>
                  </a:moveTo>
                  <a:cubicBezTo>
                    <a:pt x="459" y="100"/>
                    <a:pt x="456" y="98"/>
                    <a:pt x="453" y="98"/>
                  </a:cubicBezTo>
                  <a:cubicBezTo>
                    <a:pt x="455" y="97"/>
                    <a:pt x="456" y="98"/>
                    <a:pt x="460" y="99"/>
                  </a:cubicBezTo>
                  <a:close/>
                  <a:moveTo>
                    <a:pt x="459" y="95"/>
                  </a:moveTo>
                  <a:cubicBezTo>
                    <a:pt x="460" y="96"/>
                    <a:pt x="457" y="95"/>
                    <a:pt x="455" y="95"/>
                  </a:cubicBezTo>
                  <a:cubicBezTo>
                    <a:pt x="456" y="94"/>
                    <a:pt x="458" y="95"/>
                    <a:pt x="459" y="95"/>
                  </a:cubicBezTo>
                  <a:close/>
                  <a:moveTo>
                    <a:pt x="451" y="83"/>
                  </a:moveTo>
                  <a:cubicBezTo>
                    <a:pt x="450" y="83"/>
                    <a:pt x="450" y="82"/>
                    <a:pt x="449" y="83"/>
                  </a:cubicBezTo>
                  <a:cubicBezTo>
                    <a:pt x="447" y="82"/>
                    <a:pt x="452" y="81"/>
                    <a:pt x="451" y="83"/>
                  </a:cubicBezTo>
                  <a:close/>
                  <a:moveTo>
                    <a:pt x="450" y="90"/>
                  </a:moveTo>
                  <a:cubicBezTo>
                    <a:pt x="449" y="90"/>
                    <a:pt x="447" y="89"/>
                    <a:pt x="447" y="88"/>
                  </a:cubicBezTo>
                  <a:cubicBezTo>
                    <a:pt x="449" y="88"/>
                    <a:pt x="449" y="89"/>
                    <a:pt x="450" y="90"/>
                  </a:cubicBezTo>
                  <a:close/>
                  <a:moveTo>
                    <a:pt x="449" y="101"/>
                  </a:moveTo>
                  <a:cubicBezTo>
                    <a:pt x="447" y="101"/>
                    <a:pt x="444" y="100"/>
                    <a:pt x="440" y="101"/>
                  </a:cubicBezTo>
                  <a:cubicBezTo>
                    <a:pt x="441" y="100"/>
                    <a:pt x="445" y="101"/>
                    <a:pt x="444" y="100"/>
                  </a:cubicBezTo>
                  <a:cubicBezTo>
                    <a:pt x="446" y="100"/>
                    <a:pt x="448" y="100"/>
                    <a:pt x="449" y="101"/>
                  </a:cubicBezTo>
                  <a:close/>
                  <a:moveTo>
                    <a:pt x="443" y="99"/>
                  </a:moveTo>
                  <a:cubicBezTo>
                    <a:pt x="442" y="100"/>
                    <a:pt x="437" y="100"/>
                    <a:pt x="437" y="99"/>
                  </a:cubicBezTo>
                  <a:cubicBezTo>
                    <a:pt x="440" y="99"/>
                    <a:pt x="440" y="99"/>
                    <a:pt x="443" y="99"/>
                  </a:cubicBezTo>
                  <a:close/>
                  <a:moveTo>
                    <a:pt x="435" y="89"/>
                  </a:moveTo>
                  <a:cubicBezTo>
                    <a:pt x="433" y="89"/>
                    <a:pt x="433" y="89"/>
                    <a:pt x="431" y="89"/>
                  </a:cubicBezTo>
                  <a:cubicBezTo>
                    <a:pt x="431" y="88"/>
                    <a:pt x="432" y="88"/>
                    <a:pt x="432" y="87"/>
                  </a:cubicBezTo>
                  <a:cubicBezTo>
                    <a:pt x="435" y="87"/>
                    <a:pt x="435" y="87"/>
                    <a:pt x="435" y="87"/>
                  </a:cubicBezTo>
                  <a:cubicBezTo>
                    <a:pt x="436" y="88"/>
                    <a:pt x="436" y="88"/>
                    <a:pt x="435" y="89"/>
                  </a:cubicBezTo>
                  <a:close/>
                  <a:moveTo>
                    <a:pt x="433" y="49"/>
                  </a:moveTo>
                  <a:cubicBezTo>
                    <a:pt x="434" y="50"/>
                    <a:pt x="431" y="50"/>
                    <a:pt x="432" y="51"/>
                  </a:cubicBezTo>
                  <a:cubicBezTo>
                    <a:pt x="430" y="50"/>
                    <a:pt x="431" y="49"/>
                    <a:pt x="433" y="49"/>
                  </a:cubicBezTo>
                  <a:close/>
                  <a:moveTo>
                    <a:pt x="430" y="50"/>
                  </a:moveTo>
                  <a:cubicBezTo>
                    <a:pt x="425" y="49"/>
                    <a:pt x="427" y="50"/>
                    <a:pt x="421" y="50"/>
                  </a:cubicBezTo>
                  <a:cubicBezTo>
                    <a:pt x="421" y="50"/>
                    <a:pt x="420" y="49"/>
                    <a:pt x="420" y="49"/>
                  </a:cubicBezTo>
                  <a:cubicBezTo>
                    <a:pt x="422" y="49"/>
                    <a:pt x="424" y="49"/>
                    <a:pt x="425" y="49"/>
                  </a:cubicBezTo>
                  <a:cubicBezTo>
                    <a:pt x="427" y="49"/>
                    <a:pt x="429" y="49"/>
                    <a:pt x="430" y="49"/>
                  </a:cubicBezTo>
                  <a:cubicBezTo>
                    <a:pt x="430" y="50"/>
                    <a:pt x="430" y="51"/>
                    <a:pt x="428" y="51"/>
                  </a:cubicBezTo>
                  <a:cubicBezTo>
                    <a:pt x="427" y="50"/>
                    <a:pt x="428" y="50"/>
                    <a:pt x="430" y="50"/>
                  </a:cubicBezTo>
                  <a:close/>
                  <a:moveTo>
                    <a:pt x="428" y="88"/>
                  </a:moveTo>
                  <a:cubicBezTo>
                    <a:pt x="428" y="88"/>
                    <a:pt x="428" y="88"/>
                    <a:pt x="428" y="89"/>
                  </a:cubicBezTo>
                  <a:cubicBezTo>
                    <a:pt x="427" y="89"/>
                    <a:pt x="426" y="89"/>
                    <a:pt x="425" y="88"/>
                  </a:cubicBezTo>
                  <a:cubicBezTo>
                    <a:pt x="425" y="87"/>
                    <a:pt x="428" y="88"/>
                    <a:pt x="428" y="88"/>
                  </a:cubicBezTo>
                  <a:close/>
                  <a:moveTo>
                    <a:pt x="427" y="78"/>
                  </a:moveTo>
                  <a:cubicBezTo>
                    <a:pt x="428" y="79"/>
                    <a:pt x="425" y="79"/>
                    <a:pt x="425" y="79"/>
                  </a:cubicBezTo>
                  <a:cubicBezTo>
                    <a:pt x="423" y="79"/>
                    <a:pt x="426" y="80"/>
                    <a:pt x="425" y="80"/>
                  </a:cubicBezTo>
                  <a:cubicBezTo>
                    <a:pt x="423" y="80"/>
                    <a:pt x="423" y="79"/>
                    <a:pt x="422" y="78"/>
                  </a:cubicBezTo>
                  <a:cubicBezTo>
                    <a:pt x="424" y="78"/>
                    <a:pt x="426" y="78"/>
                    <a:pt x="427" y="78"/>
                  </a:cubicBezTo>
                  <a:close/>
                  <a:moveTo>
                    <a:pt x="421" y="79"/>
                  </a:moveTo>
                  <a:cubicBezTo>
                    <a:pt x="423" y="80"/>
                    <a:pt x="420" y="80"/>
                    <a:pt x="419" y="80"/>
                  </a:cubicBezTo>
                  <a:cubicBezTo>
                    <a:pt x="419" y="79"/>
                    <a:pt x="419" y="78"/>
                    <a:pt x="420" y="78"/>
                  </a:cubicBezTo>
                  <a:cubicBezTo>
                    <a:pt x="420" y="78"/>
                    <a:pt x="419" y="78"/>
                    <a:pt x="418" y="78"/>
                  </a:cubicBezTo>
                  <a:cubicBezTo>
                    <a:pt x="418" y="79"/>
                    <a:pt x="418" y="79"/>
                    <a:pt x="419" y="79"/>
                  </a:cubicBezTo>
                  <a:cubicBezTo>
                    <a:pt x="419" y="80"/>
                    <a:pt x="413" y="78"/>
                    <a:pt x="416" y="78"/>
                  </a:cubicBezTo>
                  <a:cubicBezTo>
                    <a:pt x="415" y="78"/>
                    <a:pt x="412" y="78"/>
                    <a:pt x="413" y="79"/>
                  </a:cubicBezTo>
                  <a:cubicBezTo>
                    <a:pt x="413" y="79"/>
                    <a:pt x="412" y="79"/>
                    <a:pt x="411" y="79"/>
                  </a:cubicBezTo>
                  <a:cubicBezTo>
                    <a:pt x="411" y="77"/>
                    <a:pt x="412" y="78"/>
                    <a:pt x="412" y="77"/>
                  </a:cubicBezTo>
                  <a:cubicBezTo>
                    <a:pt x="416" y="76"/>
                    <a:pt x="418" y="77"/>
                    <a:pt x="422" y="78"/>
                  </a:cubicBezTo>
                  <a:cubicBezTo>
                    <a:pt x="422" y="78"/>
                    <a:pt x="420" y="80"/>
                    <a:pt x="421" y="79"/>
                  </a:cubicBezTo>
                  <a:close/>
                  <a:moveTo>
                    <a:pt x="413" y="26"/>
                  </a:moveTo>
                  <a:cubicBezTo>
                    <a:pt x="412" y="24"/>
                    <a:pt x="412" y="24"/>
                    <a:pt x="412" y="24"/>
                  </a:cubicBezTo>
                  <a:cubicBezTo>
                    <a:pt x="415" y="24"/>
                    <a:pt x="416" y="26"/>
                    <a:pt x="413" y="26"/>
                  </a:cubicBezTo>
                  <a:close/>
                  <a:moveTo>
                    <a:pt x="412" y="24"/>
                  </a:moveTo>
                  <a:cubicBezTo>
                    <a:pt x="410" y="24"/>
                    <a:pt x="409" y="25"/>
                    <a:pt x="406" y="24"/>
                  </a:cubicBezTo>
                  <a:cubicBezTo>
                    <a:pt x="407" y="24"/>
                    <a:pt x="406" y="24"/>
                    <a:pt x="406" y="23"/>
                  </a:cubicBezTo>
                  <a:cubicBezTo>
                    <a:pt x="409" y="23"/>
                    <a:pt x="411" y="23"/>
                    <a:pt x="412" y="24"/>
                  </a:cubicBezTo>
                  <a:close/>
                  <a:moveTo>
                    <a:pt x="414" y="75"/>
                  </a:moveTo>
                  <a:cubicBezTo>
                    <a:pt x="414" y="76"/>
                    <a:pt x="414" y="76"/>
                    <a:pt x="414" y="76"/>
                  </a:cubicBezTo>
                  <a:cubicBezTo>
                    <a:pt x="412" y="76"/>
                    <a:pt x="412" y="75"/>
                    <a:pt x="411" y="75"/>
                  </a:cubicBezTo>
                  <a:cubicBezTo>
                    <a:pt x="411" y="75"/>
                    <a:pt x="413" y="75"/>
                    <a:pt x="414" y="75"/>
                  </a:cubicBezTo>
                  <a:close/>
                  <a:moveTo>
                    <a:pt x="399" y="77"/>
                  </a:moveTo>
                  <a:cubicBezTo>
                    <a:pt x="398" y="77"/>
                    <a:pt x="395" y="77"/>
                    <a:pt x="395" y="76"/>
                  </a:cubicBezTo>
                  <a:cubicBezTo>
                    <a:pt x="397" y="76"/>
                    <a:pt x="397" y="77"/>
                    <a:pt x="399" y="77"/>
                  </a:cubicBezTo>
                  <a:close/>
                  <a:moveTo>
                    <a:pt x="392" y="73"/>
                  </a:moveTo>
                  <a:cubicBezTo>
                    <a:pt x="391" y="73"/>
                    <a:pt x="388" y="73"/>
                    <a:pt x="388" y="72"/>
                  </a:cubicBezTo>
                  <a:cubicBezTo>
                    <a:pt x="390" y="72"/>
                    <a:pt x="392" y="72"/>
                    <a:pt x="392" y="73"/>
                  </a:cubicBezTo>
                  <a:close/>
                  <a:moveTo>
                    <a:pt x="386" y="74"/>
                  </a:moveTo>
                  <a:cubicBezTo>
                    <a:pt x="385" y="74"/>
                    <a:pt x="385" y="73"/>
                    <a:pt x="383" y="73"/>
                  </a:cubicBezTo>
                  <a:cubicBezTo>
                    <a:pt x="384" y="73"/>
                    <a:pt x="384" y="72"/>
                    <a:pt x="386" y="72"/>
                  </a:cubicBezTo>
                  <a:cubicBezTo>
                    <a:pt x="387" y="73"/>
                    <a:pt x="386" y="73"/>
                    <a:pt x="386" y="74"/>
                  </a:cubicBezTo>
                  <a:close/>
                  <a:moveTo>
                    <a:pt x="364" y="5"/>
                  </a:moveTo>
                  <a:cubicBezTo>
                    <a:pt x="363" y="6"/>
                    <a:pt x="362" y="5"/>
                    <a:pt x="362" y="5"/>
                  </a:cubicBezTo>
                  <a:cubicBezTo>
                    <a:pt x="360" y="5"/>
                    <a:pt x="361" y="6"/>
                    <a:pt x="358" y="6"/>
                  </a:cubicBezTo>
                  <a:cubicBezTo>
                    <a:pt x="359" y="5"/>
                    <a:pt x="364" y="4"/>
                    <a:pt x="364" y="5"/>
                  </a:cubicBezTo>
                  <a:close/>
                  <a:moveTo>
                    <a:pt x="375" y="79"/>
                  </a:moveTo>
                  <a:cubicBezTo>
                    <a:pt x="375" y="80"/>
                    <a:pt x="372" y="79"/>
                    <a:pt x="372" y="78"/>
                  </a:cubicBezTo>
                  <a:cubicBezTo>
                    <a:pt x="374" y="78"/>
                    <a:pt x="373" y="80"/>
                    <a:pt x="375" y="79"/>
                  </a:cubicBezTo>
                  <a:close/>
                  <a:moveTo>
                    <a:pt x="374" y="74"/>
                  </a:moveTo>
                  <a:cubicBezTo>
                    <a:pt x="371" y="74"/>
                    <a:pt x="371" y="75"/>
                    <a:pt x="368" y="75"/>
                  </a:cubicBezTo>
                  <a:cubicBezTo>
                    <a:pt x="368" y="74"/>
                    <a:pt x="371" y="74"/>
                    <a:pt x="370" y="73"/>
                  </a:cubicBezTo>
                  <a:cubicBezTo>
                    <a:pt x="371" y="74"/>
                    <a:pt x="373" y="74"/>
                    <a:pt x="374" y="74"/>
                  </a:cubicBezTo>
                  <a:close/>
                  <a:moveTo>
                    <a:pt x="346" y="5"/>
                  </a:moveTo>
                  <a:cubicBezTo>
                    <a:pt x="346" y="6"/>
                    <a:pt x="341" y="6"/>
                    <a:pt x="341" y="5"/>
                  </a:cubicBezTo>
                  <a:cubicBezTo>
                    <a:pt x="343" y="5"/>
                    <a:pt x="343" y="6"/>
                    <a:pt x="346" y="5"/>
                  </a:cubicBezTo>
                  <a:close/>
                  <a:moveTo>
                    <a:pt x="367" y="71"/>
                  </a:moveTo>
                  <a:cubicBezTo>
                    <a:pt x="367" y="72"/>
                    <a:pt x="367" y="72"/>
                    <a:pt x="367" y="73"/>
                  </a:cubicBezTo>
                  <a:cubicBezTo>
                    <a:pt x="363" y="73"/>
                    <a:pt x="364" y="71"/>
                    <a:pt x="367" y="71"/>
                  </a:cubicBezTo>
                  <a:close/>
                  <a:moveTo>
                    <a:pt x="365" y="69"/>
                  </a:moveTo>
                  <a:cubicBezTo>
                    <a:pt x="365" y="70"/>
                    <a:pt x="363" y="69"/>
                    <a:pt x="362" y="69"/>
                  </a:cubicBezTo>
                  <a:cubicBezTo>
                    <a:pt x="362" y="68"/>
                    <a:pt x="365" y="68"/>
                    <a:pt x="365" y="69"/>
                  </a:cubicBezTo>
                  <a:close/>
                  <a:moveTo>
                    <a:pt x="357" y="58"/>
                  </a:moveTo>
                  <a:cubicBezTo>
                    <a:pt x="355" y="58"/>
                    <a:pt x="351" y="59"/>
                    <a:pt x="351" y="57"/>
                  </a:cubicBezTo>
                  <a:cubicBezTo>
                    <a:pt x="353" y="58"/>
                    <a:pt x="356" y="56"/>
                    <a:pt x="357" y="58"/>
                  </a:cubicBezTo>
                  <a:close/>
                  <a:moveTo>
                    <a:pt x="338" y="9"/>
                  </a:moveTo>
                  <a:cubicBezTo>
                    <a:pt x="336" y="10"/>
                    <a:pt x="333" y="10"/>
                    <a:pt x="333" y="9"/>
                  </a:cubicBezTo>
                  <a:cubicBezTo>
                    <a:pt x="336" y="8"/>
                    <a:pt x="338" y="8"/>
                    <a:pt x="338" y="9"/>
                  </a:cubicBezTo>
                  <a:close/>
                  <a:moveTo>
                    <a:pt x="359" y="73"/>
                  </a:moveTo>
                  <a:cubicBezTo>
                    <a:pt x="356" y="74"/>
                    <a:pt x="357" y="72"/>
                    <a:pt x="355" y="73"/>
                  </a:cubicBezTo>
                  <a:cubicBezTo>
                    <a:pt x="355" y="72"/>
                    <a:pt x="357" y="72"/>
                    <a:pt x="358" y="71"/>
                  </a:cubicBezTo>
                  <a:cubicBezTo>
                    <a:pt x="360" y="72"/>
                    <a:pt x="358" y="72"/>
                    <a:pt x="359" y="73"/>
                  </a:cubicBezTo>
                  <a:close/>
                  <a:moveTo>
                    <a:pt x="353" y="73"/>
                  </a:moveTo>
                  <a:cubicBezTo>
                    <a:pt x="353" y="74"/>
                    <a:pt x="350" y="74"/>
                    <a:pt x="348" y="75"/>
                  </a:cubicBezTo>
                  <a:cubicBezTo>
                    <a:pt x="349" y="73"/>
                    <a:pt x="352" y="73"/>
                    <a:pt x="353" y="73"/>
                  </a:cubicBezTo>
                  <a:close/>
                  <a:moveTo>
                    <a:pt x="346" y="59"/>
                  </a:moveTo>
                  <a:cubicBezTo>
                    <a:pt x="346" y="60"/>
                    <a:pt x="347" y="60"/>
                    <a:pt x="344" y="60"/>
                  </a:cubicBezTo>
                  <a:cubicBezTo>
                    <a:pt x="344" y="60"/>
                    <a:pt x="344" y="59"/>
                    <a:pt x="346" y="59"/>
                  </a:cubicBezTo>
                  <a:close/>
                  <a:moveTo>
                    <a:pt x="348" y="66"/>
                  </a:moveTo>
                  <a:cubicBezTo>
                    <a:pt x="348" y="67"/>
                    <a:pt x="345" y="67"/>
                    <a:pt x="344" y="67"/>
                  </a:cubicBezTo>
                  <a:cubicBezTo>
                    <a:pt x="345" y="66"/>
                    <a:pt x="344" y="66"/>
                    <a:pt x="347" y="65"/>
                  </a:cubicBezTo>
                  <a:cubicBezTo>
                    <a:pt x="346" y="66"/>
                    <a:pt x="346" y="66"/>
                    <a:pt x="348" y="66"/>
                  </a:cubicBezTo>
                  <a:close/>
                  <a:moveTo>
                    <a:pt x="331" y="67"/>
                  </a:moveTo>
                  <a:cubicBezTo>
                    <a:pt x="334" y="66"/>
                    <a:pt x="334" y="66"/>
                    <a:pt x="334" y="66"/>
                  </a:cubicBezTo>
                  <a:cubicBezTo>
                    <a:pt x="334" y="67"/>
                    <a:pt x="332" y="67"/>
                    <a:pt x="332" y="68"/>
                  </a:cubicBezTo>
                  <a:cubicBezTo>
                    <a:pt x="331" y="68"/>
                    <a:pt x="333" y="67"/>
                    <a:pt x="331" y="67"/>
                  </a:cubicBezTo>
                  <a:close/>
                  <a:moveTo>
                    <a:pt x="296" y="18"/>
                  </a:moveTo>
                  <a:cubicBezTo>
                    <a:pt x="295" y="19"/>
                    <a:pt x="294" y="20"/>
                    <a:pt x="292" y="20"/>
                  </a:cubicBezTo>
                  <a:cubicBezTo>
                    <a:pt x="290" y="20"/>
                    <a:pt x="295" y="18"/>
                    <a:pt x="296" y="18"/>
                  </a:cubicBezTo>
                  <a:close/>
                  <a:moveTo>
                    <a:pt x="307" y="75"/>
                  </a:moveTo>
                  <a:cubicBezTo>
                    <a:pt x="308" y="76"/>
                    <a:pt x="302" y="77"/>
                    <a:pt x="303" y="76"/>
                  </a:cubicBezTo>
                  <a:cubicBezTo>
                    <a:pt x="305" y="74"/>
                    <a:pt x="305" y="76"/>
                    <a:pt x="307" y="75"/>
                  </a:cubicBezTo>
                  <a:close/>
                  <a:moveTo>
                    <a:pt x="289" y="45"/>
                  </a:moveTo>
                  <a:cubicBezTo>
                    <a:pt x="289" y="46"/>
                    <a:pt x="288" y="46"/>
                    <a:pt x="288" y="47"/>
                  </a:cubicBezTo>
                  <a:cubicBezTo>
                    <a:pt x="287" y="47"/>
                    <a:pt x="285" y="47"/>
                    <a:pt x="283" y="48"/>
                  </a:cubicBezTo>
                  <a:cubicBezTo>
                    <a:pt x="283" y="46"/>
                    <a:pt x="287" y="46"/>
                    <a:pt x="289" y="45"/>
                  </a:cubicBezTo>
                  <a:close/>
                  <a:moveTo>
                    <a:pt x="255" y="58"/>
                  </a:moveTo>
                  <a:cubicBezTo>
                    <a:pt x="255" y="59"/>
                    <a:pt x="255" y="60"/>
                    <a:pt x="253" y="61"/>
                  </a:cubicBezTo>
                  <a:cubicBezTo>
                    <a:pt x="252" y="60"/>
                    <a:pt x="252" y="60"/>
                    <a:pt x="252" y="60"/>
                  </a:cubicBezTo>
                  <a:lnTo>
                    <a:pt x="255" y="58"/>
                  </a:lnTo>
                  <a:close/>
                  <a:moveTo>
                    <a:pt x="223" y="37"/>
                  </a:moveTo>
                  <a:cubicBezTo>
                    <a:pt x="219" y="39"/>
                    <a:pt x="217" y="40"/>
                    <a:pt x="212" y="43"/>
                  </a:cubicBezTo>
                  <a:cubicBezTo>
                    <a:pt x="212" y="42"/>
                    <a:pt x="215" y="40"/>
                    <a:pt x="216" y="40"/>
                  </a:cubicBezTo>
                  <a:cubicBezTo>
                    <a:pt x="216" y="39"/>
                    <a:pt x="215" y="40"/>
                    <a:pt x="214" y="41"/>
                  </a:cubicBezTo>
                  <a:cubicBezTo>
                    <a:pt x="215" y="40"/>
                    <a:pt x="217" y="39"/>
                    <a:pt x="219" y="38"/>
                  </a:cubicBezTo>
                  <a:cubicBezTo>
                    <a:pt x="221" y="37"/>
                    <a:pt x="222" y="37"/>
                    <a:pt x="223" y="37"/>
                  </a:cubicBezTo>
                  <a:close/>
                  <a:moveTo>
                    <a:pt x="165" y="64"/>
                  </a:moveTo>
                  <a:cubicBezTo>
                    <a:pt x="166" y="65"/>
                    <a:pt x="165" y="66"/>
                    <a:pt x="163" y="67"/>
                  </a:cubicBezTo>
                  <a:cubicBezTo>
                    <a:pt x="162" y="67"/>
                    <a:pt x="164" y="65"/>
                    <a:pt x="165" y="64"/>
                  </a:cubicBezTo>
                  <a:close/>
                  <a:moveTo>
                    <a:pt x="147" y="181"/>
                  </a:moveTo>
                  <a:cubicBezTo>
                    <a:pt x="145" y="181"/>
                    <a:pt x="146" y="180"/>
                    <a:pt x="146" y="180"/>
                  </a:cubicBezTo>
                  <a:cubicBezTo>
                    <a:pt x="147" y="178"/>
                    <a:pt x="148" y="179"/>
                    <a:pt x="147" y="181"/>
                  </a:cubicBezTo>
                  <a:close/>
                  <a:moveTo>
                    <a:pt x="69" y="158"/>
                  </a:moveTo>
                  <a:cubicBezTo>
                    <a:pt x="71" y="158"/>
                    <a:pt x="67" y="164"/>
                    <a:pt x="67" y="163"/>
                  </a:cubicBezTo>
                  <a:cubicBezTo>
                    <a:pt x="69" y="161"/>
                    <a:pt x="68" y="161"/>
                    <a:pt x="69" y="158"/>
                  </a:cubicBezTo>
                  <a:close/>
                  <a:moveTo>
                    <a:pt x="48" y="165"/>
                  </a:moveTo>
                  <a:cubicBezTo>
                    <a:pt x="48" y="166"/>
                    <a:pt x="49" y="165"/>
                    <a:pt x="48" y="168"/>
                  </a:cubicBezTo>
                  <a:cubicBezTo>
                    <a:pt x="47" y="169"/>
                    <a:pt x="46" y="167"/>
                    <a:pt x="48" y="165"/>
                  </a:cubicBezTo>
                  <a:close/>
                  <a:moveTo>
                    <a:pt x="19" y="253"/>
                  </a:moveTo>
                  <a:cubicBezTo>
                    <a:pt x="20" y="253"/>
                    <a:pt x="19" y="256"/>
                    <a:pt x="19" y="258"/>
                  </a:cubicBezTo>
                  <a:cubicBezTo>
                    <a:pt x="17" y="259"/>
                    <a:pt x="19" y="255"/>
                    <a:pt x="19" y="253"/>
                  </a:cubicBezTo>
                  <a:close/>
                  <a:moveTo>
                    <a:pt x="203" y="316"/>
                  </a:moveTo>
                  <a:cubicBezTo>
                    <a:pt x="203" y="313"/>
                    <a:pt x="205" y="312"/>
                    <a:pt x="204" y="311"/>
                  </a:cubicBezTo>
                  <a:cubicBezTo>
                    <a:pt x="206" y="308"/>
                    <a:pt x="205" y="314"/>
                    <a:pt x="205" y="315"/>
                  </a:cubicBezTo>
                  <a:cubicBezTo>
                    <a:pt x="205" y="314"/>
                    <a:pt x="203" y="314"/>
                    <a:pt x="204" y="315"/>
                  </a:cubicBezTo>
                  <a:cubicBezTo>
                    <a:pt x="204" y="316"/>
                    <a:pt x="204" y="315"/>
                    <a:pt x="203" y="316"/>
                  </a:cubicBezTo>
                  <a:close/>
                  <a:moveTo>
                    <a:pt x="28" y="304"/>
                  </a:moveTo>
                  <a:cubicBezTo>
                    <a:pt x="29" y="301"/>
                    <a:pt x="29" y="307"/>
                    <a:pt x="29" y="308"/>
                  </a:cubicBezTo>
                  <a:cubicBezTo>
                    <a:pt x="28" y="311"/>
                    <a:pt x="28" y="305"/>
                    <a:pt x="28" y="304"/>
                  </a:cubicBezTo>
                  <a:close/>
                  <a:moveTo>
                    <a:pt x="28" y="312"/>
                  </a:moveTo>
                  <a:cubicBezTo>
                    <a:pt x="28" y="312"/>
                    <a:pt x="29" y="309"/>
                    <a:pt x="29" y="310"/>
                  </a:cubicBezTo>
                  <a:cubicBezTo>
                    <a:pt x="29" y="315"/>
                    <a:pt x="29" y="319"/>
                    <a:pt x="28" y="322"/>
                  </a:cubicBezTo>
                  <a:cubicBezTo>
                    <a:pt x="28" y="326"/>
                    <a:pt x="27" y="329"/>
                    <a:pt x="28" y="333"/>
                  </a:cubicBezTo>
                  <a:cubicBezTo>
                    <a:pt x="29" y="329"/>
                    <a:pt x="29" y="336"/>
                    <a:pt x="30" y="333"/>
                  </a:cubicBezTo>
                  <a:cubicBezTo>
                    <a:pt x="30" y="331"/>
                    <a:pt x="30" y="329"/>
                    <a:pt x="30" y="328"/>
                  </a:cubicBezTo>
                  <a:cubicBezTo>
                    <a:pt x="30" y="325"/>
                    <a:pt x="31" y="328"/>
                    <a:pt x="31" y="323"/>
                  </a:cubicBezTo>
                  <a:cubicBezTo>
                    <a:pt x="32" y="324"/>
                    <a:pt x="32" y="325"/>
                    <a:pt x="33" y="326"/>
                  </a:cubicBezTo>
                  <a:cubicBezTo>
                    <a:pt x="33" y="329"/>
                    <a:pt x="32" y="325"/>
                    <a:pt x="32" y="328"/>
                  </a:cubicBezTo>
                  <a:cubicBezTo>
                    <a:pt x="31" y="329"/>
                    <a:pt x="32" y="327"/>
                    <a:pt x="31" y="328"/>
                  </a:cubicBezTo>
                  <a:cubicBezTo>
                    <a:pt x="32" y="328"/>
                    <a:pt x="31" y="333"/>
                    <a:pt x="32" y="335"/>
                  </a:cubicBezTo>
                  <a:cubicBezTo>
                    <a:pt x="30" y="334"/>
                    <a:pt x="30" y="339"/>
                    <a:pt x="29" y="336"/>
                  </a:cubicBezTo>
                  <a:cubicBezTo>
                    <a:pt x="29" y="336"/>
                    <a:pt x="29" y="339"/>
                    <a:pt x="29" y="341"/>
                  </a:cubicBezTo>
                  <a:cubicBezTo>
                    <a:pt x="28" y="341"/>
                    <a:pt x="28" y="340"/>
                    <a:pt x="28" y="340"/>
                  </a:cubicBezTo>
                  <a:cubicBezTo>
                    <a:pt x="28" y="338"/>
                    <a:pt x="28" y="336"/>
                    <a:pt x="28" y="335"/>
                  </a:cubicBezTo>
                  <a:cubicBezTo>
                    <a:pt x="27" y="336"/>
                    <a:pt x="27" y="339"/>
                    <a:pt x="27" y="339"/>
                  </a:cubicBezTo>
                  <a:cubicBezTo>
                    <a:pt x="26" y="337"/>
                    <a:pt x="27" y="335"/>
                    <a:pt x="27" y="332"/>
                  </a:cubicBezTo>
                  <a:cubicBezTo>
                    <a:pt x="26" y="334"/>
                    <a:pt x="25" y="334"/>
                    <a:pt x="25" y="339"/>
                  </a:cubicBezTo>
                  <a:cubicBezTo>
                    <a:pt x="24" y="340"/>
                    <a:pt x="24" y="337"/>
                    <a:pt x="24" y="335"/>
                  </a:cubicBezTo>
                  <a:cubicBezTo>
                    <a:pt x="24" y="335"/>
                    <a:pt x="23" y="337"/>
                    <a:pt x="23" y="336"/>
                  </a:cubicBezTo>
                  <a:cubicBezTo>
                    <a:pt x="23" y="338"/>
                    <a:pt x="23" y="340"/>
                    <a:pt x="23" y="343"/>
                  </a:cubicBezTo>
                  <a:cubicBezTo>
                    <a:pt x="22" y="342"/>
                    <a:pt x="23" y="338"/>
                    <a:pt x="21" y="340"/>
                  </a:cubicBezTo>
                  <a:cubicBezTo>
                    <a:pt x="21" y="337"/>
                    <a:pt x="22" y="337"/>
                    <a:pt x="22" y="336"/>
                  </a:cubicBezTo>
                  <a:cubicBezTo>
                    <a:pt x="22" y="335"/>
                    <a:pt x="22" y="336"/>
                    <a:pt x="21" y="336"/>
                  </a:cubicBezTo>
                  <a:cubicBezTo>
                    <a:pt x="22" y="334"/>
                    <a:pt x="22" y="334"/>
                    <a:pt x="22" y="335"/>
                  </a:cubicBezTo>
                  <a:cubicBezTo>
                    <a:pt x="22" y="333"/>
                    <a:pt x="22" y="332"/>
                    <a:pt x="22" y="330"/>
                  </a:cubicBezTo>
                  <a:cubicBezTo>
                    <a:pt x="23" y="330"/>
                    <a:pt x="23" y="331"/>
                    <a:pt x="23" y="331"/>
                  </a:cubicBezTo>
                  <a:cubicBezTo>
                    <a:pt x="25" y="327"/>
                    <a:pt x="24" y="321"/>
                    <a:pt x="25" y="315"/>
                  </a:cubicBezTo>
                  <a:cubicBezTo>
                    <a:pt x="24" y="315"/>
                    <a:pt x="24" y="317"/>
                    <a:pt x="23" y="316"/>
                  </a:cubicBezTo>
                  <a:cubicBezTo>
                    <a:pt x="23" y="314"/>
                    <a:pt x="24" y="314"/>
                    <a:pt x="24" y="311"/>
                  </a:cubicBezTo>
                  <a:cubicBezTo>
                    <a:pt x="26" y="313"/>
                    <a:pt x="26" y="308"/>
                    <a:pt x="27" y="306"/>
                  </a:cubicBezTo>
                  <a:cubicBezTo>
                    <a:pt x="28" y="306"/>
                    <a:pt x="28" y="308"/>
                    <a:pt x="28" y="312"/>
                  </a:cubicBezTo>
                  <a:close/>
                  <a:moveTo>
                    <a:pt x="32" y="318"/>
                  </a:moveTo>
                  <a:cubicBezTo>
                    <a:pt x="32" y="319"/>
                    <a:pt x="33" y="319"/>
                    <a:pt x="33" y="320"/>
                  </a:cubicBezTo>
                  <a:cubicBezTo>
                    <a:pt x="33" y="324"/>
                    <a:pt x="33" y="324"/>
                    <a:pt x="33" y="324"/>
                  </a:cubicBezTo>
                  <a:cubicBezTo>
                    <a:pt x="31" y="324"/>
                    <a:pt x="33" y="320"/>
                    <a:pt x="32" y="318"/>
                  </a:cubicBezTo>
                  <a:close/>
                  <a:moveTo>
                    <a:pt x="33" y="313"/>
                  </a:moveTo>
                  <a:cubicBezTo>
                    <a:pt x="33" y="314"/>
                    <a:pt x="33" y="315"/>
                    <a:pt x="33" y="317"/>
                  </a:cubicBezTo>
                  <a:cubicBezTo>
                    <a:pt x="32" y="317"/>
                    <a:pt x="32" y="317"/>
                    <a:pt x="32" y="317"/>
                  </a:cubicBezTo>
                  <a:cubicBezTo>
                    <a:pt x="32" y="315"/>
                    <a:pt x="33" y="315"/>
                    <a:pt x="33" y="313"/>
                  </a:cubicBezTo>
                  <a:close/>
                  <a:moveTo>
                    <a:pt x="5" y="320"/>
                  </a:moveTo>
                  <a:cubicBezTo>
                    <a:pt x="6" y="320"/>
                    <a:pt x="6" y="322"/>
                    <a:pt x="6" y="324"/>
                  </a:cubicBezTo>
                  <a:cubicBezTo>
                    <a:pt x="5" y="325"/>
                    <a:pt x="5" y="322"/>
                    <a:pt x="5" y="320"/>
                  </a:cubicBezTo>
                  <a:close/>
                  <a:moveTo>
                    <a:pt x="202" y="321"/>
                  </a:moveTo>
                  <a:cubicBezTo>
                    <a:pt x="202" y="322"/>
                    <a:pt x="202" y="324"/>
                    <a:pt x="202" y="325"/>
                  </a:cubicBezTo>
                  <a:cubicBezTo>
                    <a:pt x="202" y="327"/>
                    <a:pt x="202" y="328"/>
                    <a:pt x="202" y="330"/>
                  </a:cubicBezTo>
                  <a:cubicBezTo>
                    <a:pt x="201" y="329"/>
                    <a:pt x="201" y="327"/>
                    <a:pt x="201" y="325"/>
                  </a:cubicBezTo>
                  <a:cubicBezTo>
                    <a:pt x="201" y="323"/>
                    <a:pt x="202" y="322"/>
                    <a:pt x="202" y="321"/>
                  </a:cubicBezTo>
                  <a:close/>
                  <a:moveTo>
                    <a:pt x="22" y="323"/>
                  </a:moveTo>
                  <a:cubicBezTo>
                    <a:pt x="22" y="324"/>
                    <a:pt x="22" y="326"/>
                    <a:pt x="22" y="329"/>
                  </a:cubicBezTo>
                  <a:cubicBezTo>
                    <a:pt x="21" y="329"/>
                    <a:pt x="21" y="328"/>
                    <a:pt x="20" y="328"/>
                  </a:cubicBezTo>
                  <a:cubicBezTo>
                    <a:pt x="20" y="325"/>
                    <a:pt x="22" y="326"/>
                    <a:pt x="22" y="323"/>
                  </a:cubicBezTo>
                  <a:close/>
                  <a:moveTo>
                    <a:pt x="19" y="331"/>
                  </a:moveTo>
                  <a:cubicBezTo>
                    <a:pt x="19" y="331"/>
                    <a:pt x="19" y="332"/>
                    <a:pt x="20" y="332"/>
                  </a:cubicBezTo>
                  <a:cubicBezTo>
                    <a:pt x="20" y="334"/>
                    <a:pt x="19" y="336"/>
                    <a:pt x="19" y="338"/>
                  </a:cubicBezTo>
                  <a:cubicBezTo>
                    <a:pt x="19" y="335"/>
                    <a:pt x="19" y="333"/>
                    <a:pt x="19" y="331"/>
                  </a:cubicBezTo>
                  <a:close/>
                  <a:moveTo>
                    <a:pt x="29" y="339"/>
                  </a:moveTo>
                  <a:cubicBezTo>
                    <a:pt x="30" y="338"/>
                    <a:pt x="30" y="341"/>
                    <a:pt x="31" y="340"/>
                  </a:cubicBezTo>
                  <a:cubicBezTo>
                    <a:pt x="31" y="342"/>
                    <a:pt x="29" y="341"/>
                    <a:pt x="29" y="342"/>
                  </a:cubicBezTo>
                  <a:cubicBezTo>
                    <a:pt x="29" y="341"/>
                    <a:pt x="29" y="340"/>
                    <a:pt x="29" y="339"/>
                  </a:cubicBezTo>
                  <a:close/>
                  <a:moveTo>
                    <a:pt x="202" y="334"/>
                  </a:moveTo>
                  <a:cubicBezTo>
                    <a:pt x="203" y="334"/>
                    <a:pt x="202" y="336"/>
                    <a:pt x="202" y="336"/>
                  </a:cubicBezTo>
                  <a:cubicBezTo>
                    <a:pt x="201" y="336"/>
                    <a:pt x="201" y="334"/>
                    <a:pt x="202" y="334"/>
                  </a:cubicBezTo>
                  <a:close/>
                  <a:moveTo>
                    <a:pt x="193" y="360"/>
                  </a:moveTo>
                  <a:cubicBezTo>
                    <a:pt x="195" y="361"/>
                    <a:pt x="193" y="366"/>
                    <a:pt x="194" y="369"/>
                  </a:cubicBezTo>
                  <a:cubicBezTo>
                    <a:pt x="194" y="368"/>
                    <a:pt x="193" y="367"/>
                    <a:pt x="193" y="365"/>
                  </a:cubicBezTo>
                  <a:cubicBezTo>
                    <a:pt x="193" y="363"/>
                    <a:pt x="193" y="361"/>
                    <a:pt x="193" y="360"/>
                  </a:cubicBezTo>
                  <a:close/>
                  <a:moveTo>
                    <a:pt x="32" y="413"/>
                  </a:moveTo>
                  <a:cubicBezTo>
                    <a:pt x="32" y="416"/>
                    <a:pt x="35" y="421"/>
                    <a:pt x="33" y="423"/>
                  </a:cubicBezTo>
                  <a:cubicBezTo>
                    <a:pt x="32" y="421"/>
                    <a:pt x="32" y="418"/>
                    <a:pt x="31" y="419"/>
                  </a:cubicBezTo>
                  <a:cubicBezTo>
                    <a:pt x="30" y="417"/>
                    <a:pt x="31" y="416"/>
                    <a:pt x="31" y="414"/>
                  </a:cubicBezTo>
                  <a:cubicBezTo>
                    <a:pt x="32" y="414"/>
                    <a:pt x="31" y="413"/>
                    <a:pt x="32" y="413"/>
                  </a:cubicBezTo>
                  <a:close/>
                  <a:moveTo>
                    <a:pt x="197" y="372"/>
                  </a:moveTo>
                  <a:cubicBezTo>
                    <a:pt x="199" y="371"/>
                    <a:pt x="198" y="374"/>
                    <a:pt x="198" y="375"/>
                  </a:cubicBezTo>
                  <a:cubicBezTo>
                    <a:pt x="197" y="375"/>
                    <a:pt x="197" y="373"/>
                    <a:pt x="197" y="372"/>
                  </a:cubicBezTo>
                  <a:close/>
                  <a:moveTo>
                    <a:pt x="35" y="415"/>
                  </a:moveTo>
                  <a:cubicBezTo>
                    <a:pt x="36" y="415"/>
                    <a:pt x="36" y="419"/>
                    <a:pt x="36" y="420"/>
                  </a:cubicBezTo>
                  <a:cubicBezTo>
                    <a:pt x="35" y="420"/>
                    <a:pt x="35" y="416"/>
                    <a:pt x="35" y="415"/>
                  </a:cubicBezTo>
                  <a:close/>
                  <a:moveTo>
                    <a:pt x="198" y="376"/>
                  </a:moveTo>
                  <a:cubicBezTo>
                    <a:pt x="198" y="378"/>
                    <a:pt x="198" y="378"/>
                    <a:pt x="198" y="378"/>
                  </a:cubicBezTo>
                  <a:cubicBezTo>
                    <a:pt x="197" y="378"/>
                    <a:pt x="197" y="376"/>
                    <a:pt x="198" y="376"/>
                  </a:cubicBezTo>
                  <a:close/>
                  <a:moveTo>
                    <a:pt x="201" y="392"/>
                  </a:moveTo>
                  <a:cubicBezTo>
                    <a:pt x="202" y="392"/>
                    <a:pt x="203" y="395"/>
                    <a:pt x="201" y="394"/>
                  </a:cubicBezTo>
                  <a:cubicBezTo>
                    <a:pt x="201" y="394"/>
                    <a:pt x="202" y="393"/>
                    <a:pt x="201" y="392"/>
                  </a:cubicBezTo>
                  <a:close/>
                  <a:moveTo>
                    <a:pt x="195" y="397"/>
                  </a:moveTo>
                  <a:cubicBezTo>
                    <a:pt x="198" y="401"/>
                    <a:pt x="197" y="407"/>
                    <a:pt x="200" y="409"/>
                  </a:cubicBezTo>
                  <a:cubicBezTo>
                    <a:pt x="201" y="410"/>
                    <a:pt x="199" y="410"/>
                    <a:pt x="200" y="411"/>
                  </a:cubicBezTo>
                  <a:cubicBezTo>
                    <a:pt x="199" y="411"/>
                    <a:pt x="198" y="410"/>
                    <a:pt x="196" y="410"/>
                  </a:cubicBezTo>
                  <a:cubicBezTo>
                    <a:pt x="196" y="409"/>
                    <a:pt x="196" y="407"/>
                    <a:pt x="195" y="406"/>
                  </a:cubicBezTo>
                  <a:cubicBezTo>
                    <a:pt x="195" y="405"/>
                    <a:pt x="194" y="405"/>
                    <a:pt x="194" y="404"/>
                  </a:cubicBezTo>
                  <a:cubicBezTo>
                    <a:pt x="193" y="402"/>
                    <a:pt x="194" y="402"/>
                    <a:pt x="193" y="400"/>
                  </a:cubicBezTo>
                  <a:cubicBezTo>
                    <a:pt x="195" y="399"/>
                    <a:pt x="194" y="401"/>
                    <a:pt x="195" y="402"/>
                  </a:cubicBezTo>
                  <a:cubicBezTo>
                    <a:pt x="197" y="401"/>
                    <a:pt x="194" y="399"/>
                    <a:pt x="195" y="397"/>
                  </a:cubicBezTo>
                  <a:close/>
                  <a:moveTo>
                    <a:pt x="203" y="399"/>
                  </a:moveTo>
                  <a:cubicBezTo>
                    <a:pt x="203" y="399"/>
                    <a:pt x="203" y="400"/>
                    <a:pt x="202" y="399"/>
                  </a:cubicBezTo>
                  <a:cubicBezTo>
                    <a:pt x="203" y="400"/>
                    <a:pt x="203" y="400"/>
                    <a:pt x="203" y="400"/>
                  </a:cubicBezTo>
                  <a:cubicBezTo>
                    <a:pt x="202" y="401"/>
                    <a:pt x="203" y="396"/>
                    <a:pt x="203" y="399"/>
                  </a:cubicBezTo>
                  <a:close/>
                  <a:moveTo>
                    <a:pt x="200" y="401"/>
                  </a:moveTo>
                  <a:cubicBezTo>
                    <a:pt x="201" y="401"/>
                    <a:pt x="201" y="402"/>
                    <a:pt x="201" y="403"/>
                  </a:cubicBezTo>
                  <a:cubicBezTo>
                    <a:pt x="201" y="403"/>
                    <a:pt x="200" y="402"/>
                    <a:pt x="200" y="401"/>
                  </a:cubicBezTo>
                  <a:close/>
                  <a:moveTo>
                    <a:pt x="173" y="412"/>
                  </a:moveTo>
                  <a:cubicBezTo>
                    <a:pt x="173" y="410"/>
                    <a:pt x="174" y="413"/>
                    <a:pt x="174" y="412"/>
                  </a:cubicBezTo>
                  <a:cubicBezTo>
                    <a:pt x="174" y="413"/>
                    <a:pt x="174" y="414"/>
                    <a:pt x="173" y="415"/>
                  </a:cubicBezTo>
                  <a:cubicBezTo>
                    <a:pt x="172" y="413"/>
                    <a:pt x="174" y="412"/>
                    <a:pt x="173" y="412"/>
                  </a:cubicBezTo>
                  <a:close/>
                  <a:moveTo>
                    <a:pt x="170" y="416"/>
                  </a:moveTo>
                  <a:cubicBezTo>
                    <a:pt x="170" y="416"/>
                    <a:pt x="172" y="418"/>
                    <a:pt x="171" y="416"/>
                  </a:cubicBezTo>
                  <a:cubicBezTo>
                    <a:pt x="174" y="420"/>
                    <a:pt x="170" y="420"/>
                    <a:pt x="171" y="420"/>
                  </a:cubicBezTo>
                  <a:cubicBezTo>
                    <a:pt x="170" y="421"/>
                    <a:pt x="170" y="420"/>
                    <a:pt x="170" y="420"/>
                  </a:cubicBezTo>
                  <a:cubicBezTo>
                    <a:pt x="170" y="420"/>
                    <a:pt x="170" y="420"/>
                    <a:pt x="170" y="420"/>
                  </a:cubicBezTo>
                  <a:cubicBezTo>
                    <a:pt x="169" y="419"/>
                    <a:pt x="170" y="418"/>
                    <a:pt x="170" y="416"/>
                  </a:cubicBezTo>
                  <a:close/>
                  <a:moveTo>
                    <a:pt x="201" y="406"/>
                  </a:moveTo>
                  <a:cubicBezTo>
                    <a:pt x="202" y="406"/>
                    <a:pt x="202" y="409"/>
                    <a:pt x="203" y="409"/>
                  </a:cubicBezTo>
                  <a:cubicBezTo>
                    <a:pt x="203" y="410"/>
                    <a:pt x="201" y="408"/>
                    <a:pt x="201" y="406"/>
                  </a:cubicBezTo>
                  <a:close/>
                  <a:moveTo>
                    <a:pt x="179" y="415"/>
                  </a:moveTo>
                  <a:cubicBezTo>
                    <a:pt x="180" y="415"/>
                    <a:pt x="181" y="419"/>
                    <a:pt x="179" y="418"/>
                  </a:cubicBezTo>
                  <a:cubicBezTo>
                    <a:pt x="179" y="417"/>
                    <a:pt x="179" y="417"/>
                    <a:pt x="179" y="415"/>
                  </a:cubicBezTo>
                  <a:close/>
                  <a:moveTo>
                    <a:pt x="202" y="414"/>
                  </a:moveTo>
                  <a:cubicBezTo>
                    <a:pt x="200" y="415"/>
                    <a:pt x="199" y="415"/>
                    <a:pt x="199" y="413"/>
                  </a:cubicBezTo>
                  <a:cubicBezTo>
                    <a:pt x="200" y="415"/>
                    <a:pt x="201" y="411"/>
                    <a:pt x="202" y="414"/>
                  </a:cubicBezTo>
                  <a:close/>
                  <a:moveTo>
                    <a:pt x="207" y="410"/>
                  </a:moveTo>
                  <a:cubicBezTo>
                    <a:pt x="207" y="411"/>
                    <a:pt x="208" y="414"/>
                    <a:pt x="209" y="414"/>
                  </a:cubicBezTo>
                  <a:cubicBezTo>
                    <a:pt x="207" y="415"/>
                    <a:pt x="206" y="411"/>
                    <a:pt x="206" y="410"/>
                  </a:cubicBezTo>
                  <a:cubicBezTo>
                    <a:pt x="206" y="410"/>
                    <a:pt x="207" y="412"/>
                    <a:pt x="207" y="410"/>
                  </a:cubicBezTo>
                  <a:close/>
                  <a:moveTo>
                    <a:pt x="196" y="416"/>
                  </a:moveTo>
                  <a:cubicBezTo>
                    <a:pt x="196" y="416"/>
                    <a:pt x="196" y="417"/>
                    <a:pt x="197" y="418"/>
                  </a:cubicBezTo>
                  <a:cubicBezTo>
                    <a:pt x="196" y="418"/>
                    <a:pt x="196" y="418"/>
                    <a:pt x="196" y="418"/>
                  </a:cubicBezTo>
                  <a:cubicBezTo>
                    <a:pt x="195" y="417"/>
                    <a:pt x="196" y="418"/>
                    <a:pt x="196" y="416"/>
                  </a:cubicBezTo>
                  <a:close/>
                  <a:moveTo>
                    <a:pt x="202" y="421"/>
                  </a:moveTo>
                  <a:cubicBezTo>
                    <a:pt x="203" y="419"/>
                    <a:pt x="203" y="422"/>
                    <a:pt x="203" y="423"/>
                  </a:cubicBezTo>
                  <a:cubicBezTo>
                    <a:pt x="201" y="422"/>
                    <a:pt x="200" y="423"/>
                    <a:pt x="198" y="422"/>
                  </a:cubicBezTo>
                  <a:cubicBezTo>
                    <a:pt x="199" y="420"/>
                    <a:pt x="200" y="419"/>
                    <a:pt x="200" y="417"/>
                  </a:cubicBezTo>
                  <a:cubicBezTo>
                    <a:pt x="201" y="418"/>
                    <a:pt x="202" y="419"/>
                    <a:pt x="202" y="420"/>
                  </a:cubicBezTo>
                  <a:cubicBezTo>
                    <a:pt x="202" y="421"/>
                    <a:pt x="203" y="421"/>
                    <a:pt x="202" y="421"/>
                  </a:cubicBezTo>
                  <a:close/>
                  <a:moveTo>
                    <a:pt x="203" y="419"/>
                  </a:moveTo>
                  <a:cubicBezTo>
                    <a:pt x="203" y="418"/>
                    <a:pt x="205" y="419"/>
                    <a:pt x="205" y="418"/>
                  </a:cubicBezTo>
                  <a:cubicBezTo>
                    <a:pt x="206" y="420"/>
                    <a:pt x="205" y="420"/>
                    <a:pt x="206" y="421"/>
                  </a:cubicBezTo>
                  <a:cubicBezTo>
                    <a:pt x="205" y="421"/>
                    <a:pt x="204" y="419"/>
                    <a:pt x="203" y="419"/>
                  </a:cubicBezTo>
                  <a:close/>
                  <a:moveTo>
                    <a:pt x="187" y="426"/>
                  </a:moveTo>
                  <a:cubicBezTo>
                    <a:pt x="187" y="425"/>
                    <a:pt x="189" y="426"/>
                    <a:pt x="189" y="425"/>
                  </a:cubicBezTo>
                  <a:cubicBezTo>
                    <a:pt x="190" y="427"/>
                    <a:pt x="189" y="427"/>
                    <a:pt x="189" y="428"/>
                  </a:cubicBezTo>
                  <a:cubicBezTo>
                    <a:pt x="188" y="429"/>
                    <a:pt x="188" y="426"/>
                    <a:pt x="187" y="426"/>
                  </a:cubicBezTo>
                  <a:close/>
                  <a:moveTo>
                    <a:pt x="206" y="421"/>
                  </a:moveTo>
                  <a:cubicBezTo>
                    <a:pt x="207" y="422"/>
                    <a:pt x="207" y="421"/>
                    <a:pt x="208" y="420"/>
                  </a:cubicBezTo>
                  <a:cubicBezTo>
                    <a:pt x="208" y="422"/>
                    <a:pt x="208" y="422"/>
                    <a:pt x="208" y="422"/>
                  </a:cubicBezTo>
                  <a:cubicBezTo>
                    <a:pt x="208" y="422"/>
                    <a:pt x="207" y="421"/>
                    <a:pt x="207" y="423"/>
                  </a:cubicBezTo>
                  <a:cubicBezTo>
                    <a:pt x="207" y="423"/>
                    <a:pt x="207" y="422"/>
                    <a:pt x="206" y="421"/>
                  </a:cubicBezTo>
                  <a:close/>
                  <a:moveTo>
                    <a:pt x="69" y="497"/>
                  </a:moveTo>
                  <a:cubicBezTo>
                    <a:pt x="71" y="497"/>
                    <a:pt x="72" y="502"/>
                    <a:pt x="73" y="504"/>
                  </a:cubicBezTo>
                  <a:cubicBezTo>
                    <a:pt x="72" y="503"/>
                    <a:pt x="70" y="499"/>
                    <a:pt x="69" y="497"/>
                  </a:cubicBezTo>
                  <a:close/>
                  <a:moveTo>
                    <a:pt x="67" y="523"/>
                  </a:moveTo>
                  <a:cubicBezTo>
                    <a:pt x="67" y="522"/>
                    <a:pt x="68" y="522"/>
                    <a:pt x="69" y="522"/>
                  </a:cubicBezTo>
                  <a:cubicBezTo>
                    <a:pt x="70" y="526"/>
                    <a:pt x="70" y="526"/>
                    <a:pt x="71" y="529"/>
                  </a:cubicBezTo>
                  <a:cubicBezTo>
                    <a:pt x="70" y="529"/>
                    <a:pt x="68" y="526"/>
                    <a:pt x="67" y="523"/>
                  </a:cubicBezTo>
                  <a:close/>
                  <a:moveTo>
                    <a:pt x="65" y="533"/>
                  </a:moveTo>
                  <a:cubicBezTo>
                    <a:pt x="66" y="532"/>
                    <a:pt x="66" y="535"/>
                    <a:pt x="68" y="538"/>
                  </a:cubicBezTo>
                  <a:cubicBezTo>
                    <a:pt x="67" y="538"/>
                    <a:pt x="67" y="536"/>
                    <a:pt x="65" y="533"/>
                  </a:cubicBezTo>
                  <a:close/>
                  <a:moveTo>
                    <a:pt x="83" y="521"/>
                  </a:moveTo>
                  <a:cubicBezTo>
                    <a:pt x="84" y="524"/>
                    <a:pt x="84" y="524"/>
                    <a:pt x="84" y="524"/>
                  </a:cubicBezTo>
                  <a:cubicBezTo>
                    <a:pt x="83" y="525"/>
                    <a:pt x="84" y="525"/>
                    <a:pt x="83" y="527"/>
                  </a:cubicBezTo>
                  <a:cubicBezTo>
                    <a:pt x="81" y="524"/>
                    <a:pt x="81" y="524"/>
                    <a:pt x="81" y="524"/>
                  </a:cubicBezTo>
                  <a:cubicBezTo>
                    <a:pt x="84" y="526"/>
                    <a:pt x="82" y="522"/>
                    <a:pt x="83" y="521"/>
                  </a:cubicBezTo>
                  <a:close/>
                  <a:moveTo>
                    <a:pt x="164" y="467"/>
                  </a:moveTo>
                  <a:cubicBezTo>
                    <a:pt x="164" y="469"/>
                    <a:pt x="164" y="470"/>
                    <a:pt x="164" y="472"/>
                  </a:cubicBezTo>
                  <a:cubicBezTo>
                    <a:pt x="165" y="473"/>
                    <a:pt x="165" y="473"/>
                    <a:pt x="165" y="474"/>
                  </a:cubicBezTo>
                  <a:cubicBezTo>
                    <a:pt x="166" y="474"/>
                    <a:pt x="166" y="473"/>
                    <a:pt x="166" y="472"/>
                  </a:cubicBezTo>
                  <a:cubicBezTo>
                    <a:pt x="166" y="471"/>
                    <a:pt x="166" y="473"/>
                    <a:pt x="165" y="473"/>
                  </a:cubicBezTo>
                  <a:cubicBezTo>
                    <a:pt x="165" y="472"/>
                    <a:pt x="165" y="471"/>
                    <a:pt x="165" y="470"/>
                  </a:cubicBezTo>
                  <a:cubicBezTo>
                    <a:pt x="165" y="469"/>
                    <a:pt x="166" y="472"/>
                    <a:pt x="166" y="471"/>
                  </a:cubicBezTo>
                  <a:cubicBezTo>
                    <a:pt x="167" y="469"/>
                    <a:pt x="165" y="469"/>
                    <a:pt x="165" y="468"/>
                  </a:cubicBezTo>
                  <a:cubicBezTo>
                    <a:pt x="166" y="467"/>
                    <a:pt x="167" y="472"/>
                    <a:pt x="168" y="470"/>
                  </a:cubicBezTo>
                  <a:cubicBezTo>
                    <a:pt x="169" y="472"/>
                    <a:pt x="169" y="472"/>
                    <a:pt x="169" y="473"/>
                  </a:cubicBezTo>
                  <a:cubicBezTo>
                    <a:pt x="170" y="473"/>
                    <a:pt x="169" y="472"/>
                    <a:pt x="169" y="471"/>
                  </a:cubicBezTo>
                  <a:cubicBezTo>
                    <a:pt x="170" y="470"/>
                    <a:pt x="170" y="470"/>
                    <a:pt x="170" y="470"/>
                  </a:cubicBezTo>
                  <a:cubicBezTo>
                    <a:pt x="171" y="472"/>
                    <a:pt x="171" y="473"/>
                    <a:pt x="172" y="475"/>
                  </a:cubicBezTo>
                  <a:cubicBezTo>
                    <a:pt x="172" y="475"/>
                    <a:pt x="174" y="476"/>
                    <a:pt x="173" y="474"/>
                  </a:cubicBezTo>
                  <a:cubicBezTo>
                    <a:pt x="174" y="477"/>
                    <a:pt x="176" y="480"/>
                    <a:pt x="176" y="482"/>
                  </a:cubicBezTo>
                  <a:cubicBezTo>
                    <a:pt x="177" y="484"/>
                    <a:pt x="177" y="481"/>
                    <a:pt x="177" y="482"/>
                  </a:cubicBezTo>
                  <a:cubicBezTo>
                    <a:pt x="177" y="483"/>
                    <a:pt x="177" y="485"/>
                    <a:pt x="176" y="485"/>
                  </a:cubicBezTo>
                  <a:cubicBezTo>
                    <a:pt x="174" y="482"/>
                    <a:pt x="174" y="479"/>
                    <a:pt x="173" y="476"/>
                  </a:cubicBezTo>
                  <a:cubicBezTo>
                    <a:pt x="172" y="477"/>
                    <a:pt x="173" y="479"/>
                    <a:pt x="174" y="481"/>
                  </a:cubicBezTo>
                  <a:cubicBezTo>
                    <a:pt x="173" y="481"/>
                    <a:pt x="174" y="482"/>
                    <a:pt x="174" y="483"/>
                  </a:cubicBezTo>
                  <a:cubicBezTo>
                    <a:pt x="172" y="483"/>
                    <a:pt x="171" y="480"/>
                    <a:pt x="170" y="478"/>
                  </a:cubicBezTo>
                  <a:cubicBezTo>
                    <a:pt x="169" y="479"/>
                    <a:pt x="172" y="483"/>
                    <a:pt x="174" y="486"/>
                  </a:cubicBezTo>
                  <a:cubicBezTo>
                    <a:pt x="173" y="486"/>
                    <a:pt x="173" y="484"/>
                    <a:pt x="172" y="486"/>
                  </a:cubicBezTo>
                  <a:cubicBezTo>
                    <a:pt x="172" y="487"/>
                    <a:pt x="173" y="487"/>
                    <a:pt x="174" y="489"/>
                  </a:cubicBezTo>
                  <a:cubicBezTo>
                    <a:pt x="173" y="489"/>
                    <a:pt x="171" y="487"/>
                    <a:pt x="170" y="485"/>
                  </a:cubicBezTo>
                  <a:cubicBezTo>
                    <a:pt x="171" y="485"/>
                    <a:pt x="172" y="485"/>
                    <a:pt x="172" y="484"/>
                  </a:cubicBezTo>
                  <a:cubicBezTo>
                    <a:pt x="169" y="482"/>
                    <a:pt x="168" y="480"/>
                    <a:pt x="166" y="478"/>
                  </a:cubicBezTo>
                  <a:cubicBezTo>
                    <a:pt x="166" y="481"/>
                    <a:pt x="169" y="481"/>
                    <a:pt x="170" y="484"/>
                  </a:cubicBezTo>
                  <a:cubicBezTo>
                    <a:pt x="169" y="484"/>
                    <a:pt x="170" y="485"/>
                    <a:pt x="170" y="486"/>
                  </a:cubicBezTo>
                  <a:cubicBezTo>
                    <a:pt x="169" y="487"/>
                    <a:pt x="169" y="486"/>
                    <a:pt x="168" y="485"/>
                  </a:cubicBezTo>
                  <a:cubicBezTo>
                    <a:pt x="168" y="485"/>
                    <a:pt x="168" y="485"/>
                    <a:pt x="169" y="486"/>
                  </a:cubicBezTo>
                  <a:cubicBezTo>
                    <a:pt x="166" y="480"/>
                    <a:pt x="164" y="478"/>
                    <a:pt x="163" y="475"/>
                  </a:cubicBezTo>
                  <a:cubicBezTo>
                    <a:pt x="165" y="474"/>
                    <a:pt x="165" y="474"/>
                    <a:pt x="165" y="474"/>
                  </a:cubicBezTo>
                  <a:cubicBezTo>
                    <a:pt x="163" y="472"/>
                    <a:pt x="164" y="471"/>
                    <a:pt x="163" y="469"/>
                  </a:cubicBezTo>
                  <a:cubicBezTo>
                    <a:pt x="164" y="470"/>
                    <a:pt x="163" y="468"/>
                    <a:pt x="164" y="467"/>
                  </a:cubicBezTo>
                  <a:close/>
                  <a:moveTo>
                    <a:pt x="171" y="468"/>
                  </a:moveTo>
                  <a:cubicBezTo>
                    <a:pt x="172" y="470"/>
                    <a:pt x="172" y="471"/>
                    <a:pt x="173" y="469"/>
                  </a:cubicBezTo>
                  <a:cubicBezTo>
                    <a:pt x="173" y="471"/>
                    <a:pt x="172" y="472"/>
                    <a:pt x="174" y="472"/>
                  </a:cubicBezTo>
                  <a:cubicBezTo>
                    <a:pt x="175" y="474"/>
                    <a:pt x="174" y="474"/>
                    <a:pt x="175" y="476"/>
                  </a:cubicBezTo>
                  <a:cubicBezTo>
                    <a:pt x="174" y="474"/>
                    <a:pt x="172" y="474"/>
                    <a:pt x="171" y="472"/>
                  </a:cubicBezTo>
                  <a:cubicBezTo>
                    <a:pt x="174" y="472"/>
                    <a:pt x="169" y="469"/>
                    <a:pt x="171" y="468"/>
                  </a:cubicBezTo>
                  <a:close/>
                  <a:moveTo>
                    <a:pt x="159" y="471"/>
                  </a:moveTo>
                  <a:cubicBezTo>
                    <a:pt x="160" y="471"/>
                    <a:pt x="161" y="473"/>
                    <a:pt x="161" y="474"/>
                  </a:cubicBezTo>
                  <a:cubicBezTo>
                    <a:pt x="160" y="475"/>
                    <a:pt x="159" y="473"/>
                    <a:pt x="159" y="471"/>
                  </a:cubicBezTo>
                  <a:close/>
                  <a:moveTo>
                    <a:pt x="175" y="473"/>
                  </a:moveTo>
                  <a:cubicBezTo>
                    <a:pt x="177" y="474"/>
                    <a:pt x="177" y="477"/>
                    <a:pt x="178" y="476"/>
                  </a:cubicBezTo>
                  <a:cubicBezTo>
                    <a:pt x="180" y="478"/>
                    <a:pt x="178" y="477"/>
                    <a:pt x="178" y="478"/>
                  </a:cubicBezTo>
                  <a:cubicBezTo>
                    <a:pt x="180" y="479"/>
                    <a:pt x="181" y="483"/>
                    <a:pt x="182" y="483"/>
                  </a:cubicBezTo>
                  <a:cubicBezTo>
                    <a:pt x="181" y="484"/>
                    <a:pt x="181" y="482"/>
                    <a:pt x="180" y="482"/>
                  </a:cubicBezTo>
                  <a:cubicBezTo>
                    <a:pt x="179" y="483"/>
                    <a:pt x="181" y="485"/>
                    <a:pt x="182" y="487"/>
                  </a:cubicBezTo>
                  <a:cubicBezTo>
                    <a:pt x="181" y="487"/>
                    <a:pt x="180" y="486"/>
                    <a:pt x="180" y="487"/>
                  </a:cubicBezTo>
                  <a:cubicBezTo>
                    <a:pt x="179" y="485"/>
                    <a:pt x="180" y="486"/>
                    <a:pt x="178" y="484"/>
                  </a:cubicBezTo>
                  <a:cubicBezTo>
                    <a:pt x="179" y="484"/>
                    <a:pt x="180" y="485"/>
                    <a:pt x="180" y="484"/>
                  </a:cubicBezTo>
                  <a:cubicBezTo>
                    <a:pt x="178" y="483"/>
                    <a:pt x="176" y="480"/>
                    <a:pt x="175" y="477"/>
                  </a:cubicBezTo>
                  <a:cubicBezTo>
                    <a:pt x="176" y="479"/>
                    <a:pt x="178" y="481"/>
                    <a:pt x="180" y="482"/>
                  </a:cubicBezTo>
                  <a:cubicBezTo>
                    <a:pt x="179" y="480"/>
                    <a:pt x="174" y="475"/>
                    <a:pt x="175" y="473"/>
                  </a:cubicBezTo>
                  <a:close/>
                  <a:moveTo>
                    <a:pt x="195" y="463"/>
                  </a:moveTo>
                  <a:cubicBezTo>
                    <a:pt x="196" y="463"/>
                    <a:pt x="197" y="466"/>
                    <a:pt x="196" y="466"/>
                  </a:cubicBezTo>
                  <a:cubicBezTo>
                    <a:pt x="195" y="465"/>
                    <a:pt x="195" y="464"/>
                    <a:pt x="195" y="463"/>
                  </a:cubicBezTo>
                  <a:close/>
                  <a:moveTo>
                    <a:pt x="103" y="538"/>
                  </a:moveTo>
                  <a:cubicBezTo>
                    <a:pt x="104" y="540"/>
                    <a:pt x="104" y="540"/>
                    <a:pt x="104" y="540"/>
                  </a:cubicBezTo>
                  <a:cubicBezTo>
                    <a:pt x="103" y="542"/>
                    <a:pt x="103" y="542"/>
                    <a:pt x="103" y="542"/>
                  </a:cubicBezTo>
                  <a:cubicBezTo>
                    <a:pt x="102" y="540"/>
                    <a:pt x="102" y="539"/>
                    <a:pt x="103" y="538"/>
                  </a:cubicBezTo>
                  <a:close/>
                  <a:moveTo>
                    <a:pt x="195" y="469"/>
                  </a:moveTo>
                  <a:cubicBezTo>
                    <a:pt x="195" y="469"/>
                    <a:pt x="195" y="470"/>
                    <a:pt x="195" y="471"/>
                  </a:cubicBezTo>
                  <a:cubicBezTo>
                    <a:pt x="194" y="471"/>
                    <a:pt x="193" y="469"/>
                    <a:pt x="193" y="468"/>
                  </a:cubicBezTo>
                  <a:cubicBezTo>
                    <a:pt x="194" y="469"/>
                    <a:pt x="195" y="468"/>
                    <a:pt x="196" y="469"/>
                  </a:cubicBezTo>
                  <a:cubicBezTo>
                    <a:pt x="195" y="470"/>
                    <a:pt x="195" y="469"/>
                    <a:pt x="195" y="469"/>
                  </a:cubicBezTo>
                  <a:close/>
                  <a:moveTo>
                    <a:pt x="178" y="485"/>
                  </a:moveTo>
                  <a:cubicBezTo>
                    <a:pt x="179" y="487"/>
                    <a:pt x="179" y="487"/>
                    <a:pt x="179" y="487"/>
                  </a:cubicBezTo>
                  <a:cubicBezTo>
                    <a:pt x="178" y="487"/>
                    <a:pt x="178" y="487"/>
                    <a:pt x="178" y="487"/>
                  </a:cubicBezTo>
                  <a:cubicBezTo>
                    <a:pt x="177" y="486"/>
                    <a:pt x="177" y="485"/>
                    <a:pt x="178" y="485"/>
                  </a:cubicBezTo>
                  <a:close/>
                  <a:moveTo>
                    <a:pt x="197" y="471"/>
                  </a:moveTo>
                  <a:cubicBezTo>
                    <a:pt x="198" y="470"/>
                    <a:pt x="199" y="475"/>
                    <a:pt x="198" y="474"/>
                  </a:cubicBezTo>
                  <a:cubicBezTo>
                    <a:pt x="197" y="473"/>
                    <a:pt x="197" y="472"/>
                    <a:pt x="197" y="471"/>
                  </a:cubicBezTo>
                  <a:close/>
                  <a:moveTo>
                    <a:pt x="173" y="496"/>
                  </a:moveTo>
                  <a:cubicBezTo>
                    <a:pt x="174" y="495"/>
                    <a:pt x="174" y="495"/>
                    <a:pt x="174" y="495"/>
                  </a:cubicBezTo>
                  <a:cubicBezTo>
                    <a:pt x="174" y="496"/>
                    <a:pt x="174" y="496"/>
                    <a:pt x="175" y="496"/>
                  </a:cubicBezTo>
                  <a:cubicBezTo>
                    <a:pt x="175" y="497"/>
                    <a:pt x="173" y="497"/>
                    <a:pt x="173" y="496"/>
                  </a:cubicBezTo>
                  <a:close/>
                  <a:moveTo>
                    <a:pt x="189" y="487"/>
                  </a:moveTo>
                  <a:cubicBezTo>
                    <a:pt x="190" y="486"/>
                    <a:pt x="191" y="489"/>
                    <a:pt x="190" y="489"/>
                  </a:cubicBezTo>
                  <a:cubicBezTo>
                    <a:pt x="190" y="488"/>
                    <a:pt x="190" y="488"/>
                    <a:pt x="189" y="487"/>
                  </a:cubicBezTo>
                  <a:close/>
                  <a:moveTo>
                    <a:pt x="193" y="490"/>
                  </a:moveTo>
                  <a:cubicBezTo>
                    <a:pt x="194" y="491"/>
                    <a:pt x="194" y="492"/>
                    <a:pt x="195" y="493"/>
                  </a:cubicBezTo>
                  <a:cubicBezTo>
                    <a:pt x="194" y="493"/>
                    <a:pt x="193" y="491"/>
                    <a:pt x="193" y="492"/>
                  </a:cubicBezTo>
                  <a:cubicBezTo>
                    <a:pt x="192" y="491"/>
                    <a:pt x="192" y="490"/>
                    <a:pt x="193" y="490"/>
                  </a:cubicBezTo>
                  <a:close/>
                  <a:moveTo>
                    <a:pt x="165" y="567"/>
                  </a:moveTo>
                  <a:cubicBezTo>
                    <a:pt x="167" y="568"/>
                    <a:pt x="164" y="564"/>
                    <a:pt x="165" y="563"/>
                  </a:cubicBezTo>
                  <a:cubicBezTo>
                    <a:pt x="167" y="566"/>
                    <a:pt x="169" y="568"/>
                    <a:pt x="171" y="570"/>
                  </a:cubicBezTo>
                  <a:cubicBezTo>
                    <a:pt x="173" y="571"/>
                    <a:pt x="175" y="573"/>
                    <a:pt x="176" y="576"/>
                  </a:cubicBezTo>
                  <a:cubicBezTo>
                    <a:pt x="176" y="577"/>
                    <a:pt x="175" y="578"/>
                    <a:pt x="177" y="579"/>
                  </a:cubicBezTo>
                  <a:cubicBezTo>
                    <a:pt x="176" y="579"/>
                    <a:pt x="177" y="581"/>
                    <a:pt x="176" y="582"/>
                  </a:cubicBezTo>
                  <a:cubicBezTo>
                    <a:pt x="175" y="580"/>
                    <a:pt x="175" y="579"/>
                    <a:pt x="174" y="577"/>
                  </a:cubicBezTo>
                  <a:cubicBezTo>
                    <a:pt x="171" y="576"/>
                    <a:pt x="169" y="573"/>
                    <a:pt x="167" y="572"/>
                  </a:cubicBezTo>
                  <a:cubicBezTo>
                    <a:pt x="166" y="571"/>
                    <a:pt x="166" y="570"/>
                    <a:pt x="167" y="569"/>
                  </a:cubicBezTo>
                  <a:cubicBezTo>
                    <a:pt x="164" y="567"/>
                    <a:pt x="163" y="566"/>
                    <a:pt x="164" y="564"/>
                  </a:cubicBezTo>
                  <a:cubicBezTo>
                    <a:pt x="165" y="565"/>
                    <a:pt x="166" y="566"/>
                    <a:pt x="165" y="567"/>
                  </a:cubicBezTo>
                  <a:close/>
                  <a:moveTo>
                    <a:pt x="164" y="566"/>
                  </a:moveTo>
                  <a:cubicBezTo>
                    <a:pt x="161" y="565"/>
                    <a:pt x="164" y="568"/>
                    <a:pt x="163" y="569"/>
                  </a:cubicBezTo>
                  <a:cubicBezTo>
                    <a:pt x="161" y="566"/>
                    <a:pt x="157" y="562"/>
                    <a:pt x="154" y="558"/>
                  </a:cubicBezTo>
                  <a:cubicBezTo>
                    <a:pt x="150" y="554"/>
                    <a:pt x="148" y="551"/>
                    <a:pt x="148" y="548"/>
                  </a:cubicBezTo>
                  <a:cubicBezTo>
                    <a:pt x="146" y="547"/>
                    <a:pt x="145" y="546"/>
                    <a:pt x="145" y="544"/>
                  </a:cubicBezTo>
                  <a:cubicBezTo>
                    <a:pt x="143" y="543"/>
                    <a:pt x="145" y="545"/>
                    <a:pt x="144" y="545"/>
                  </a:cubicBezTo>
                  <a:cubicBezTo>
                    <a:pt x="143" y="543"/>
                    <a:pt x="142" y="540"/>
                    <a:pt x="142" y="539"/>
                  </a:cubicBezTo>
                  <a:cubicBezTo>
                    <a:pt x="147" y="545"/>
                    <a:pt x="148" y="547"/>
                    <a:pt x="151" y="551"/>
                  </a:cubicBezTo>
                  <a:cubicBezTo>
                    <a:pt x="151" y="551"/>
                    <a:pt x="151" y="550"/>
                    <a:pt x="150" y="549"/>
                  </a:cubicBezTo>
                  <a:cubicBezTo>
                    <a:pt x="155" y="551"/>
                    <a:pt x="155" y="556"/>
                    <a:pt x="162" y="561"/>
                  </a:cubicBezTo>
                  <a:cubicBezTo>
                    <a:pt x="162" y="563"/>
                    <a:pt x="162" y="564"/>
                    <a:pt x="162" y="564"/>
                  </a:cubicBezTo>
                  <a:cubicBezTo>
                    <a:pt x="162" y="565"/>
                    <a:pt x="163" y="564"/>
                    <a:pt x="164" y="566"/>
                  </a:cubicBezTo>
                  <a:close/>
                  <a:moveTo>
                    <a:pt x="139" y="571"/>
                  </a:moveTo>
                  <a:cubicBezTo>
                    <a:pt x="139" y="569"/>
                    <a:pt x="142" y="573"/>
                    <a:pt x="141" y="573"/>
                  </a:cubicBezTo>
                  <a:lnTo>
                    <a:pt x="139" y="571"/>
                  </a:lnTo>
                  <a:close/>
                  <a:moveTo>
                    <a:pt x="188" y="517"/>
                  </a:moveTo>
                  <a:cubicBezTo>
                    <a:pt x="190" y="515"/>
                    <a:pt x="191" y="520"/>
                    <a:pt x="188" y="517"/>
                  </a:cubicBezTo>
                  <a:close/>
                  <a:moveTo>
                    <a:pt x="188" y="518"/>
                  </a:moveTo>
                  <a:cubicBezTo>
                    <a:pt x="189" y="517"/>
                    <a:pt x="191" y="520"/>
                    <a:pt x="190" y="521"/>
                  </a:cubicBezTo>
                  <a:cubicBezTo>
                    <a:pt x="189" y="520"/>
                    <a:pt x="189" y="519"/>
                    <a:pt x="188" y="518"/>
                  </a:cubicBezTo>
                  <a:close/>
                  <a:moveTo>
                    <a:pt x="140" y="575"/>
                  </a:moveTo>
                  <a:cubicBezTo>
                    <a:pt x="142" y="577"/>
                    <a:pt x="141" y="578"/>
                    <a:pt x="143" y="579"/>
                  </a:cubicBezTo>
                  <a:cubicBezTo>
                    <a:pt x="142" y="579"/>
                    <a:pt x="141" y="578"/>
                    <a:pt x="139" y="577"/>
                  </a:cubicBezTo>
                  <a:cubicBezTo>
                    <a:pt x="139" y="576"/>
                    <a:pt x="139" y="575"/>
                    <a:pt x="140" y="575"/>
                  </a:cubicBezTo>
                  <a:close/>
                  <a:moveTo>
                    <a:pt x="153" y="587"/>
                  </a:moveTo>
                  <a:cubicBezTo>
                    <a:pt x="154" y="587"/>
                    <a:pt x="155" y="588"/>
                    <a:pt x="157" y="589"/>
                  </a:cubicBezTo>
                  <a:cubicBezTo>
                    <a:pt x="157" y="588"/>
                    <a:pt x="155" y="588"/>
                    <a:pt x="155" y="587"/>
                  </a:cubicBezTo>
                  <a:cubicBezTo>
                    <a:pt x="155" y="585"/>
                    <a:pt x="158" y="589"/>
                    <a:pt x="159" y="590"/>
                  </a:cubicBezTo>
                  <a:cubicBezTo>
                    <a:pt x="158" y="591"/>
                    <a:pt x="161" y="593"/>
                    <a:pt x="161" y="594"/>
                  </a:cubicBezTo>
                  <a:cubicBezTo>
                    <a:pt x="159" y="592"/>
                    <a:pt x="156" y="590"/>
                    <a:pt x="156" y="591"/>
                  </a:cubicBezTo>
                  <a:cubicBezTo>
                    <a:pt x="154" y="589"/>
                    <a:pt x="154" y="589"/>
                    <a:pt x="153" y="587"/>
                  </a:cubicBezTo>
                  <a:close/>
                  <a:moveTo>
                    <a:pt x="202" y="537"/>
                  </a:moveTo>
                  <a:cubicBezTo>
                    <a:pt x="203" y="537"/>
                    <a:pt x="205" y="539"/>
                    <a:pt x="204" y="540"/>
                  </a:cubicBezTo>
                  <a:cubicBezTo>
                    <a:pt x="203" y="539"/>
                    <a:pt x="202" y="538"/>
                    <a:pt x="202" y="537"/>
                  </a:cubicBezTo>
                  <a:close/>
                  <a:moveTo>
                    <a:pt x="204" y="547"/>
                  </a:moveTo>
                  <a:cubicBezTo>
                    <a:pt x="203" y="546"/>
                    <a:pt x="201" y="545"/>
                    <a:pt x="202" y="544"/>
                  </a:cubicBezTo>
                  <a:cubicBezTo>
                    <a:pt x="203" y="545"/>
                    <a:pt x="205" y="546"/>
                    <a:pt x="204" y="547"/>
                  </a:cubicBezTo>
                  <a:close/>
                  <a:moveTo>
                    <a:pt x="208" y="548"/>
                  </a:moveTo>
                  <a:cubicBezTo>
                    <a:pt x="208" y="549"/>
                    <a:pt x="210" y="551"/>
                    <a:pt x="207" y="550"/>
                  </a:cubicBezTo>
                  <a:cubicBezTo>
                    <a:pt x="209" y="552"/>
                    <a:pt x="213" y="554"/>
                    <a:pt x="212" y="556"/>
                  </a:cubicBezTo>
                  <a:cubicBezTo>
                    <a:pt x="208" y="553"/>
                    <a:pt x="205" y="550"/>
                    <a:pt x="204" y="547"/>
                  </a:cubicBezTo>
                  <a:cubicBezTo>
                    <a:pt x="204" y="547"/>
                    <a:pt x="206" y="548"/>
                    <a:pt x="207" y="549"/>
                  </a:cubicBezTo>
                  <a:cubicBezTo>
                    <a:pt x="206" y="546"/>
                    <a:pt x="203" y="544"/>
                    <a:pt x="201" y="542"/>
                  </a:cubicBezTo>
                  <a:cubicBezTo>
                    <a:pt x="201" y="540"/>
                    <a:pt x="206" y="545"/>
                    <a:pt x="207" y="548"/>
                  </a:cubicBezTo>
                  <a:cubicBezTo>
                    <a:pt x="207" y="548"/>
                    <a:pt x="209" y="548"/>
                    <a:pt x="208" y="547"/>
                  </a:cubicBezTo>
                  <a:cubicBezTo>
                    <a:pt x="209" y="548"/>
                    <a:pt x="211" y="551"/>
                    <a:pt x="212" y="552"/>
                  </a:cubicBezTo>
                  <a:cubicBezTo>
                    <a:pt x="211" y="553"/>
                    <a:pt x="209" y="549"/>
                    <a:pt x="208" y="548"/>
                  </a:cubicBezTo>
                  <a:close/>
                  <a:moveTo>
                    <a:pt x="175" y="583"/>
                  </a:moveTo>
                  <a:cubicBezTo>
                    <a:pt x="176" y="583"/>
                    <a:pt x="177" y="585"/>
                    <a:pt x="179" y="586"/>
                  </a:cubicBezTo>
                  <a:cubicBezTo>
                    <a:pt x="179" y="585"/>
                    <a:pt x="177" y="584"/>
                    <a:pt x="177" y="583"/>
                  </a:cubicBezTo>
                  <a:cubicBezTo>
                    <a:pt x="178" y="582"/>
                    <a:pt x="179" y="583"/>
                    <a:pt x="181" y="584"/>
                  </a:cubicBezTo>
                  <a:cubicBezTo>
                    <a:pt x="183" y="588"/>
                    <a:pt x="180" y="587"/>
                    <a:pt x="182" y="592"/>
                  </a:cubicBezTo>
                  <a:cubicBezTo>
                    <a:pt x="179" y="589"/>
                    <a:pt x="180" y="592"/>
                    <a:pt x="177" y="589"/>
                  </a:cubicBezTo>
                  <a:cubicBezTo>
                    <a:pt x="179" y="589"/>
                    <a:pt x="179" y="589"/>
                    <a:pt x="178" y="587"/>
                  </a:cubicBezTo>
                  <a:cubicBezTo>
                    <a:pt x="176" y="586"/>
                    <a:pt x="176" y="585"/>
                    <a:pt x="175" y="583"/>
                  </a:cubicBezTo>
                  <a:close/>
                  <a:moveTo>
                    <a:pt x="214" y="554"/>
                  </a:moveTo>
                  <a:cubicBezTo>
                    <a:pt x="216" y="554"/>
                    <a:pt x="216" y="555"/>
                    <a:pt x="218" y="557"/>
                  </a:cubicBezTo>
                  <a:cubicBezTo>
                    <a:pt x="216" y="557"/>
                    <a:pt x="215" y="556"/>
                    <a:pt x="214" y="554"/>
                  </a:cubicBezTo>
                  <a:close/>
                  <a:moveTo>
                    <a:pt x="520" y="133"/>
                  </a:moveTo>
                  <a:cubicBezTo>
                    <a:pt x="517" y="132"/>
                    <a:pt x="515" y="131"/>
                    <a:pt x="514" y="130"/>
                  </a:cubicBezTo>
                  <a:cubicBezTo>
                    <a:pt x="514" y="130"/>
                    <a:pt x="516" y="130"/>
                    <a:pt x="515" y="129"/>
                  </a:cubicBezTo>
                  <a:cubicBezTo>
                    <a:pt x="516" y="131"/>
                    <a:pt x="519" y="131"/>
                    <a:pt x="520" y="133"/>
                  </a:cubicBezTo>
                  <a:close/>
                  <a:moveTo>
                    <a:pt x="505" y="122"/>
                  </a:moveTo>
                  <a:cubicBezTo>
                    <a:pt x="506" y="122"/>
                    <a:pt x="507" y="123"/>
                    <a:pt x="508" y="122"/>
                  </a:cubicBezTo>
                  <a:cubicBezTo>
                    <a:pt x="510" y="123"/>
                    <a:pt x="510" y="123"/>
                    <a:pt x="512" y="124"/>
                  </a:cubicBezTo>
                  <a:cubicBezTo>
                    <a:pt x="512" y="124"/>
                    <a:pt x="511" y="124"/>
                    <a:pt x="509" y="124"/>
                  </a:cubicBezTo>
                  <a:cubicBezTo>
                    <a:pt x="508" y="123"/>
                    <a:pt x="507" y="123"/>
                    <a:pt x="505" y="122"/>
                  </a:cubicBezTo>
                  <a:close/>
                  <a:moveTo>
                    <a:pt x="509" y="124"/>
                  </a:moveTo>
                  <a:cubicBezTo>
                    <a:pt x="512" y="126"/>
                    <a:pt x="508" y="125"/>
                    <a:pt x="506" y="124"/>
                  </a:cubicBezTo>
                  <a:cubicBezTo>
                    <a:pt x="507" y="124"/>
                    <a:pt x="508" y="124"/>
                    <a:pt x="509" y="124"/>
                  </a:cubicBezTo>
                  <a:cubicBezTo>
                    <a:pt x="510" y="125"/>
                    <a:pt x="512" y="125"/>
                    <a:pt x="513" y="126"/>
                  </a:cubicBezTo>
                  <a:cubicBezTo>
                    <a:pt x="511" y="127"/>
                    <a:pt x="511" y="125"/>
                    <a:pt x="509" y="124"/>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7" name="MH_Other_6"/>
            <p:cNvSpPr>
              <a:spLocks noEditPoints="1"/>
            </p:cNvSpPr>
            <p:nvPr>
              <p:custDataLst>
                <p:tags r:id="rId6"/>
              </p:custDataLst>
            </p:nvPr>
          </p:nvSpPr>
          <p:spPr bwMode="auto">
            <a:xfrm>
              <a:off x="6070601" y="2587626"/>
              <a:ext cx="1598613" cy="1254125"/>
            </a:xfrm>
            <a:custGeom>
              <a:gdLst>
                <a:gd fmla="*/ 2147483646 w 738" name="T0"/>
                <a:gd fmla="*/ 2147483646 h 578" name="T1"/>
                <a:gd fmla="*/ 2147483646 w 738" name="T2"/>
                <a:gd fmla="*/ 2147483646 h 578" name="T3"/>
                <a:gd fmla="*/ 2147483646 w 738" name="T4"/>
                <a:gd fmla="*/ 2147483646 h 578" name="T5"/>
                <a:gd fmla="*/ 2147483646 w 738" name="T6"/>
                <a:gd fmla="*/ 2147483646 h 578" name="T7"/>
                <a:gd fmla="*/ 2147483646 w 738" name="T8"/>
                <a:gd fmla="*/ 2147483646 h 578" name="T9"/>
                <a:gd fmla="*/ 2147483646 w 738" name="T10"/>
                <a:gd fmla="*/ 2147483646 h 578" name="T11"/>
                <a:gd fmla="*/ 2147483646 w 738" name="T12"/>
                <a:gd fmla="*/ 2147483646 h 578" name="T13"/>
                <a:gd fmla="*/ 2147483646 w 738" name="T14"/>
                <a:gd fmla="*/ 2147483646 h 578" name="T15"/>
                <a:gd fmla="*/ 2147483646 w 738" name="T16"/>
                <a:gd fmla="*/ 2147483646 h 578" name="T17"/>
                <a:gd fmla="*/ 2147483646 w 738" name="T18"/>
                <a:gd fmla="*/ 2147483646 h 578" name="T19"/>
                <a:gd fmla="*/ 2147483646 w 738" name="T20"/>
                <a:gd fmla="*/ 2147483646 h 578" name="T21"/>
                <a:gd fmla="*/ 2147483646 w 738" name="T22"/>
                <a:gd fmla="*/ 2147483646 h 578" name="T23"/>
                <a:gd fmla="*/ 2147483646 w 738" name="T24"/>
                <a:gd fmla="*/ 2147483646 h 578" name="T25"/>
                <a:gd fmla="*/ 2147483646 w 738" name="T26"/>
                <a:gd fmla="*/ 2147483646 h 578" name="T27"/>
                <a:gd fmla="*/ 2147483646 w 738" name="T28"/>
                <a:gd fmla="*/ 2147483646 h 578" name="T29"/>
                <a:gd fmla="*/ 2147483646 w 738" name="T30"/>
                <a:gd fmla="*/ 2147483646 h 578" name="T31"/>
                <a:gd fmla="*/ 2147483646 w 738" name="T32"/>
                <a:gd fmla="*/ 2147483646 h 578" name="T33"/>
                <a:gd fmla="*/ 2147483646 w 738" name="T34"/>
                <a:gd fmla="*/ 2147483646 h 578" name="T35"/>
                <a:gd fmla="*/ 2147483646 w 738" name="T36"/>
                <a:gd fmla="*/ 2147483646 h 578" name="T37"/>
                <a:gd fmla="*/ 2147483646 w 738" name="T38"/>
                <a:gd fmla="*/ 2147483646 h 578" name="T39"/>
                <a:gd fmla="*/ 2147483646 w 738" name="T40"/>
                <a:gd fmla="*/ 2147483646 h 578" name="T41"/>
                <a:gd fmla="*/ 2147483646 w 738" name="T42"/>
                <a:gd fmla="*/ 2147483646 h 578" name="T43"/>
                <a:gd fmla="*/ 2147483646 w 738" name="T44"/>
                <a:gd fmla="*/ 2147483646 h 578" name="T45"/>
                <a:gd fmla="*/ 2147483646 w 738" name="T46"/>
                <a:gd fmla="*/ 2147483646 h 578" name="T47"/>
                <a:gd fmla="*/ 2147483646 w 738" name="T48"/>
                <a:gd fmla="*/ 2147483646 h 578" name="T49"/>
                <a:gd fmla="*/ 2147483646 w 738" name="T50"/>
                <a:gd fmla="*/ 2147483646 h 578" name="T51"/>
                <a:gd fmla="*/ 2147483646 w 738" name="T52"/>
                <a:gd fmla="*/ 2147483646 h 578" name="T53"/>
                <a:gd fmla="*/ 2147483646 w 738" name="T54"/>
                <a:gd fmla="*/ 2147483646 h 578" name="T55"/>
                <a:gd fmla="*/ 2147483646 w 738" name="T56"/>
                <a:gd fmla="*/ 2147483646 h 578" name="T57"/>
                <a:gd fmla="*/ 2147483646 w 738" name="T58"/>
                <a:gd fmla="*/ 2147483646 h 578" name="T59"/>
                <a:gd fmla="*/ 2147483646 w 738" name="T60"/>
                <a:gd fmla="*/ 2147483646 h 578" name="T61"/>
                <a:gd fmla="*/ 2147483646 w 738" name="T62"/>
                <a:gd fmla="*/ 2147483646 h 578" name="T63"/>
                <a:gd fmla="*/ 2147483646 w 738" name="T64"/>
                <a:gd fmla="*/ 2147483646 h 578" name="T65"/>
                <a:gd fmla="*/ 2147483646 w 738" name="T66"/>
                <a:gd fmla="*/ 2147483646 h 578" name="T67"/>
                <a:gd fmla="*/ 2147483646 w 738" name="T68"/>
                <a:gd fmla="*/ 2147483646 h 578" name="T69"/>
                <a:gd fmla="*/ 2147483646 w 738" name="T70"/>
                <a:gd fmla="*/ 2147483646 h 578" name="T71"/>
                <a:gd fmla="*/ 2147483646 w 738" name="T72"/>
                <a:gd fmla="*/ 2147483646 h 578" name="T73"/>
                <a:gd fmla="*/ 2147483646 w 738" name="T74"/>
                <a:gd fmla="*/ 2147483646 h 578" name="T75"/>
                <a:gd fmla="*/ 2147483646 w 738" name="T76"/>
                <a:gd fmla="*/ 2147483646 h 578" name="T77"/>
                <a:gd fmla="*/ 2147483646 w 738" name="T78"/>
                <a:gd fmla="*/ 2147483646 h 578" name="T79"/>
                <a:gd fmla="*/ 2147483646 w 738" name="T80"/>
                <a:gd fmla="*/ 2147483646 h 578" name="T81"/>
                <a:gd fmla="*/ 2147483646 w 738" name="T82"/>
                <a:gd fmla="*/ 2147483646 h 578" name="T83"/>
                <a:gd fmla="*/ 2147483646 w 738" name="T84"/>
                <a:gd fmla="*/ 2147483646 h 578" name="T85"/>
                <a:gd fmla="*/ 2147483646 w 738" name="T86"/>
                <a:gd fmla="*/ 2147483646 h 578" name="T87"/>
                <a:gd fmla="*/ 2147483646 w 738" name="T88"/>
                <a:gd fmla="*/ 2147483646 h 578" name="T89"/>
                <a:gd fmla="*/ 2147483646 w 738" name="T90"/>
                <a:gd fmla="*/ 2147483646 h 578" name="T91"/>
                <a:gd fmla="*/ 2147483646 w 738" name="T92"/>
                <a:gd fmla="*/ 2147483646 h 578" name="T93"/>
                <a:gd fmla="*/ 2147483646 w 738" name="T94"/>
                <a:gd fmla="*/ 2147483646 h 578" name="T95"/>
                <a:gd fmla="*/ 2147483646 w 738" name="T96"/>
                <a:gd fmla="*/ 2147483646 h 578" name="T97"/>
                <a:gd fmla="*/ 2147483646 w 738" name="T98"/>
                <a:gd fmla="*/ 2147483646 h 578" name="T99"/>
                <a:gd fmla="*/ 2147483646 w 738" name="T100"/>
                <a:gd fmla="*/ 2147483646 h 578" name="T101"/>
                <a:gd fmla="*/ 2147483646 w 738" name="T102"/>
                <a:gd fmla="*/ 2147483646 h 578" name="T103"/>
                <a:gd fmla="*/ 2147483646 w 738" name="T104"/>
                <a:gd fmla="*/ 2147483646 h 578" name="T105"/>
                <a:gd fmla="*/ 2147483646 w 738" name="T106"/>
                <a:gd fmla="*/ 2147483646 h 578" name="T107"/>
                <a:gd fmla="*/ 2147483646 w 738" name="T108"/>
                <a:gd fmla="*/ 2147483646 h 578" name="T109"/>
                <a:gd fmla="*/ 2147483646 w 738" name="T110"/>
                <a:gd fmla="*/ 2147483646 h 578" name="T111"/>
                <a:gd fmla="*/ 2147483646 w 738" name="T112"/>
                <a:gd fmla="*/ 2147483646 h 578" name="T113"/>
                <a:gd fmla="*/ 2147483646 w 738" name="T114"/>
                <a:gd fmla="*/ 2147483646 h 578" name="T115"/>
                <a:gd fmla="*/ 2147483646 w 738" name="T116"/>
                <a:gd fmla="*/ 2147483646 h 578" name="T117"/>
                <a:gd fmla="*/ 2147483646 w 738" name="T118"/>
                <a:gd fmla="*/ 2147483646 h 578" name="T119"/>
                <a:gd fmla="*/ 2147483646 w 738" name="T120"/>
                <a:gd fmla="*/ 2147483646 h 578" name="T121"/>
                <a:gd fmla="*/ 2147483646 w 738" name="T122"/>
                <a:gd fmla="*/ 2147483646 h 578" name="T123"/>
                <a:gd fmla="*/ 2147483646 w 738" name="T124"/>
                <a:gd fmla="*/ 2147483646 h 57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78" w="738">
                  <a:moveTo>
                    <a:pt x="20" y="106"/>
                  </a:moveTo>
                  <a:cubicBezTo>
                    <a:pt x="20" y="107"/>
                    <a:pt x="19" y="109"/>
                    <a:pt x="19" y="110"/>
                  </a:cubicBezTo>
                  <a:cubicBezTo>
                    <a:pt x="20" y="106"/>
                    <a:pt x="18" y="110"/>
                    <a:pt x="18" y="110"/>
                  </a:cubicBezTo>
                  <a:cubicBezTo>
                    <a:pt x="18" y="108"/>
                    <a:pt x="18" y="108"/>
                    <a:pt x="19" y="106"/>
                  </a:cubicBezTo>
                  <a:cubicBezTo>
                    <a:pt x="17" y="106"/>
                    <a:pt x="17" y="108"/>
                    <a:pt x="16" y="111"/>
                  </a:cubicBezTo>
                  <a:cubicBezTo>
                    <a:pt x="16" y="113"/>
                    <a:pt x="16" y="116"/>
                    <a:pt x="15" y="118"/>
                  </a:cubicBezTo>
                  <a:cubicBezTo>
                    <a:pt x="15" y="122"/>
                    <a:pt x="13" y="120"/>
                    <a:pt x="12" y="125"/>
                  </a:cubicBezTo>
                  <a:cubicBezTo>
                    <a:pt x="12" y="125"/>
                    <a:pt x="13" y="123"/>
                    <a:pt x="13" y="123"/>
                  </a:cubicBezTo>
                  <a:cubicBezTo>
                    <a:pt x="13" y="125"/>
                    <a:pt x="13" y="127"/>
                    <a:pt x="12" y="129"/>
                  </a:cubicBezTo>
                  <a:cubicBezTo>
                    <a:pt x="12" y="130"/>
                    <a:pt x="12" y="132"/>
                    <a:pt x="11" y="133"/>
                  </a:cubicBezTo>
                  <a:cubicBezTo>
                    <a:pt x="11" y="130"/>
                    <a:pt x="10" y="133"/>
                    <a:pt x="9" y="135"/>
                  </a:cubicBezTo>
                  <a:cubicBezTo>
                    <a:pt x="10" y="136"/>
                    <a:pt x="9" y="138"/>
                    <a:pt x="9" y="141"/>
                  </a:cubicBezTo>
                  <a:cubicBezTo>
                    <a:pt x="8" y="138"/>
                    <a:pt x="8" y="145"/>
                    <a:pt x="7" y="142"/>
                  </a:cubicBezTo>
                  <a:cubicBezTo>
                    <a:pt x="7" y="146"/>
                    <a:pt x="8" y="144"/>
                    <a:pt x="8" y="146"/>
                  </a:cubicBezTo>
                  <a:cubicBezTo>
                    <a:pt x="6" y="148"/>
                    <a:pt x="8" y="146"/>
                    <a:pt x="8" y="149"/>
                  </a:cubicBezTo>
                  <a:cubicBezTo>
                    <a:pt x="7" y="150"/>
                    <a:pt x="7" y="152"/>
                    <a:pt x="7" y="150"/>
                  </a:cubicBezTo>
                  <a:cubicBezTo>
                    <a:pt x="6" y="155"/>
                    <a:pt x="6" y="157"/>
                    <a:pt x="5" y="161"/>
                  </a:cubicBezTo>
                  <a:cubicBezTo>
                    <a:pt x="6" y="162"/>
                    <a:pt x="6" y="162"/>
                    <a:pt x="6" y="163"/>
                  </a:cubicBezTo>
                  <a:cubicBezTo>
                    <a:pt x="6" y="166"/>
                    <a:pt x="5" y="170"/>
                    <a:pt x="5" y="175"/>
                  </a:cubicBezTo>
                  <a:cubicBezTo>
                    <a:pt x="3" y="174"/>
                    <a:pt x="2" y="187"/>
                    <a:pt x="1" y="191"/>
                  </a:cubicBezTo>
                  <a:cubicBezTo>
                    <a:pt x="1" y="191"/>
                    <a:pt x="2" y="190"/>
                    <a:pt x="2" y="191"/>
                  </a:cubicBezTo>
                  <a:cubicBezTo>
                    <a:pt x="1" y="194"/>
                    <a:pt x="0" y="193"/>
                    <a:pt x="1" y="196"/>
                  </a:cubicBezTo>
                  <a:cubicBezTo>
                    <a:pt x="2" y="196"/>
                    <a:pt x="1" y="192"/>
                    <a:pt x="2" y="193"/>
                  </a:cubicBezTo>
                  <a:cubicBezTo>
                    <a:pt x="2" y="197"/>
                    <a:pt x="4" y="205"/>
                    <a:pt x="3" y="209"/>
                  </a:cubicBezTo>
                  <a:cubicBezTo>
                    <a:pt x="3" y="206"/>
                    <a:pt x="2" y="205"/>
                    <a:pt x="2" y="206"/>
                  </a:cubicBezTo>
                  <a:cubicBezTo>
                    <a:pt x="2" y="208"/>
                    <a:pt x="3" y="209"/>
                    <a:pt x="3" y="213"/>
                  </a:cubicBezTo>
                  <a:cubicBezTo>
                    <a:pt x="3" y="212"/>
                    <a:pt x="2" y="212"/>
                    <a:pt x="2" y="211"/>
                  </a:cubicBezTo>
                  <a:cubicBezTo>
                    <a:pt x="1" y="216"/>
                    <a:pt x="3" y="220"/>
                    <a:pt x="3" y="224"/>
                  </a:cubicBezTo>
                  <a:cubicBezTo>
                    <a:pt x="2" y="223"/>
                    <a:pt x="2" y="223"/>
                    <a:pt x="2" y="222"/>
                  </a:cubicBezTo>
                  <a:cubicBezTo>
                    <a:pt x="1" y="219"/>
                    <a:pt x="1" y="215"/>
                    <a:pt x="1" y="212"/>
                  </a:cubicBezTo>
                  <a:cubicBezTo>
                    <a:pt x="1" y="209"/>
                    <a:pt x="1" y="205"/>
                    <a:pt x="0" y="204"/>
                  </a:cubicBezTo>
                  <a:cubicBezTo>
                    <a:pt x="1" y="210"/>
                    <a:pt x="0" y="217"/>
                    <a:pt x="1" y="225"/>
                  </a:cubicBezTo>
                  <a:cubicBezTo>
                    <a:pt x="0" y="225"/>
                    <a:pt x="3" y="236"/>
                    <a:pt x="2" y="238"/>
                  </a:cubicBezTo>
                  <a:cubicBezTo>
                    <a:pt x="2" y="240"/>
                    <a:pt x="3" y="243"/>
                    <a:pt x="3" y="245"/>
                  </a:cubicBezTo>
                  <a:cubicBezTo>
                    <a:pt x="4" y="248"/>
                    <a:pt x="4" y="251"/>
                    <a:pt x="4" y="254"/>
                  </a:cubicBezTo>
                  <a:cubicBezTo>
                    <a:pt x="5" y="257"/>
                    <a:pt x="5" y="259"/>
                    <a:pt x="5" y="262"/>
                  </a:cubicBezTo>
                  <a:cubicBezTo>
                    <a:pt x="6" y="264"/>
                    <a:pt x="6" y="266"/>
                    <a:pt x="6" y="268"/>
                  </a:cubicBezTo>
                  <a:cubicBezTo>
                    <a:pt x="6" y="267"/>
                    <a:pt x="5" y="267"/>
                    <a:pt x="5" y="267"/>
                  </a:cubicBezTo>
                  <a:cubicBezTo>
                    <a:pt x="6" y="270"/>
                    <a:pt x="6" y="271"/>
                    <a:pt x="7" y="272"/>
                  </a:cubicBezTo>
                  <a:cubicBezTo>
                    <a:pt x="7" y="271"/>
                    <a:pt x="6" y="270"/>
                    <a:pt x="7" y="270"/>
                  </a:cubicBezTo>
                  <a:cubicBezTo>
                    <a:pt x="8" y="276"/>
                    <a:pt x="8" y="278"/>
                    <a:pt x="9" y="281"/>
                  </a:cubicBezTo>
                  <a:cubicBezTo>
                    <a:pt x="9" y="281"/>
                    <a:pt x="8" y="280"/>
                    <a:pt x="8" y="280"/>
                  </a:cubicBezTo>
                  <a:cubicBezTo>
                    <a:pt x="10" y="284"/>
                    <a:pt x="8" y="285"/>
                    <a:pt x="10" y="290"/>
                  </a:cubicBezTo>
                  <a:cubicBezTo>
                    <a:pt x="11" y="289"/>
                    <a:pt x="10" y="287"/>
                    <a:pt x="11" y="289"/>
                  </a:cubicBezTo>
                  <a:cubicBezTo>
                    <a:pt x="11" y="289"/>
                    <a:pt x="11" y="291"/>
                    <a:pt x="11" y="293"/>
                  </a:cubicBezTo>
                  <a:cubicBezTo>
                    <a:pt x="12" y="294"/>
                    <a:pt x="12" y="291"/>
                    <a:pt x="13" y="294"/>
                  </a:cubicBezTo>
                  <a:cubicBezTo>
                    <a:pt x="15" y="299"/>
                    <a:pt x="15" y="299"/>
                    <a:pt x="17" y="304"/>
                  </a:cubicBezTo>
                  <a:cubicBezTo>
                    <a:pt x="16" y="304"/>
                    <a:pt x="17" y="309"/>
                    <a:pt x="16" y="307"/>
                  </a:cubicBezTo>
                  <a:cubicBezTo>
                    <a:pt x="17" y="312"/>
                    <a:pt x="17" y="313"/>
                    <a:pt x="19" y="315"/>
                  </a:cubicBezTo>
                  <a:cubicBezTo>
                    <a:pt x="18" y="315"/>
                    <a:pt x="19" y="318"/>
                    <a:pt x="17" y="316"/>
                  </a:cubicBezTo>
                  <a:cubicBezTo>
                    <a:pt x="18" y="317"/>
                    <a:pt x="18" y="317"/>
                    <a:pt x="19" y="319"/>
                  </a:cubicBezTo>
                  <a:cubicBezTo>
                    <a:pt x="19" y="318"/>
                    <a:pt x="19" y="316"/>
                    <a:pt x="21" y="318"/>
                  </a:cubicBezTo>
                  <a:cubicBezTo>
                    <a:pt x="21" y="321"/>
                    <a:pt x="22" y="323"/>
                    <a:pt x="23" y="325"/>
                  </a:cubicBezTo>
                  <a:cubicBezTo>
                    <a:pt x="24" y="328"/>
                    <a:pt x="25" y="330"/>
                    <a:pt x="25" y="332"/>
                  </a:cubicBezTo>
                  <a:cubicBezTo>
                    <a:pt x="27" y="337"/>
                    <a:pt x="29" y="341"/>
                    <a:pt x="31" y="343"/>
                  </a:cubicBezTo>
                  <a:cubicBezTo>
                    <a:pt x="31" y="343"/>
                    <a:pt x="31" y="343"/>
                    <a:pt x="30" y="343"/>
                  </a:cubicBezTo>
                  <a:cubicBezTo>
                    <a:pt x="32" y="347"/>
                    <a:pt x="32" y="347"/>
                    <a:pt x="32" y="347"/>
                  </a:cubicBezTo>
                  <a:cubicBezTo>
                    <a:pt x="32" y="346"/>
                    <a:pt x="33" y="346"/>
                    <a:pt x="34" y="348"/>
                  </a:cubicBezTo>
                  <a:cubicBezTo>
                    <a:pt x="32" y="347"/>
                    <a:pt x="34" y="350"/>
                    <a:pt x="33" y="351"/>
                  </a:cubicBezTo>
                  <a:cubicBezTo>
                    <a:pt x="31" y="348"/>
                    <a:pt x="30" y="344"/>
                    <a:pt x="28" y="340"/>
                  </a:cubicBezTo>
                  <a:cubicBezTo>
                    <a:pt x="26" y="339"/>
                    <a:pt x="22" y="329"/>
                    <a:pt x="23" y="327"/>
                  </a:cubicBezTo>
                  <a:cubicBezTo>
                    <a:pt x="22" y="331"/>
                    <a:pt x="27" y="342"/>
                    <a:pt x="30" y="345"/>
                  </a:cubicBezTo>
                  <a:cubicBezTo>
                    <a:pt x="30" y="348"/>
                    <a:pt x="31" y="350"/>
                    <a:pt x="32" y="353"/>
                  </a:cubicBezTo>
                  <a:cubicBezTo>
                    <a:pt x="33" y="355"/>
                    <a:pt x="34" y="358"/>
                    <a:pt x="36" y="361"/>
                  </a:cubicBezTo>
                  <a:cubicBezTo>
                    <a:pt x="36" y="360"/>
                    <a:pt x="37" y="362"/>
                    <a:pt x="37" y="362"/>
                  </a:cubicBezTo>
                  <a:cubicBezTo>
                    <a:pt x="39" y="362"/>
                    <a:pt x="37" y="360"/>
                    <a:pt x="38" y="360"/>
                  </a:cubicBezTo>
                  <a:cubicBezTo>
                    <a:pt x="37" y="357"/>
                    <a:pt x="37" y="360"/>
                    <a:pt x="36" y="357"/>
                  </a:cubicBezTo>
                  <a:cubicBezTo>
                    <a:pt x="38" y="357"/>
                    <a:pt x="35" y="354"/>
                    <a:pt x="36" y="354"/>
                  </a:cubicBezTo>
                  <a:cubicBezTo>
                    <a:pt x="38" y="357"/>
                    <a:pt x="40" y="363"/>
                    <a:pt x="42" y="363"/>
                  </a:cubicBezTo>
                  <a:cubicBezTo>
                    <a:pt x="42" y="364"/>
                    <a:pt x="43" y="365"/>
                    <a:pt x="44" y="367"/>
                  </a:cubicBezTo>
                  <a:cubicBezTo>
                    <a:pt x="43" y="366"/>
                    <a:pt x="43" y="367"/>
                    <a:pt x="42" y="366"/>
                  </a:cubicBezTo>
                  <a:cubicBezTo>
                    <a:pt x="44" y="370"/>
                    <a:pt x="43" y="364"/>
                    <a:pt x="45" y="369"/>
                  </a:cubicBezTo>
                  <a:cubicBezTo>
                    <a:pt x="46" y="370"/>
                    <a:pt x="45" y="371"/>
                    <a:pt x="47" y="372"/>
                  </a:cubicBezTo>
                  <a:cubicBezTo>
                    <a:pt x="47" y="375"/>
                    <a:pt x="45" y="371"/>
                    <a:pt x="45" y="373"/>
                  </a:cubicBezTo>
                  <a:cubicBezTo>
                    <a:pt x="46" y="373"/>
                    <a:pt x="49" y="378"/>
                    <a:pt x="48" y="378"/>
                  </a:cubicBezTo>
                  <a:cubicBezTo>
                    <a:pt x="48" y="379"/>
                    <a:pt x="47" y="379"/>
                    <a:pt x="47" y="377"/>
                  </a:cubicBezTo>
                  <a:cubicBezTo>
                    <a:pt x="49" y="378"/>
                    <a:pt x="44" y="373"/>
                    <a:pt x="42" y="371"/>
                  </a:cubicBezTo>
                  <a:cubicBezTo>
                    <a:pt x="42" y="370"/>
                    <a:pt x="43" y="369"/>
                    <a:pt x="42" y="368"/>
                  </a:cubicBezTo>
                  <a:cubicBezTo>
                    <a:pt x="41" y="369"/>
                    <a:pt x="40" y="364"/>
                    <a:pt x="39" y="363"/>
                  </a:cubicBezTo>
                  <a:cubicBezTo>
                    <a:pt x="38" y="365"/>
                    <a:pt x="41" y="369"/>
                    <a:pt x="42" y="371"/>
                  </a:cubicBezTo>
                  <a:cubicBezTo>
                    <a:pt x="41" y="371"/>
                    <a:pt x="40" y="368"/>
                    <a:pt x="39" y="368"/>
                  </a:cubicBezTo>
                  <a:cubicBezTo>
                    <a:pt x="41" y="371"/>
                    <a:pt x="43" y="373"/>
                    <a:pt x="43" y="375"/>
                  </a:cubicBezTo>
                  <a:cubicBezTo>
                    <a:pt x="44" y="375"/>
                    <a:pt x="46" y="380"/>
                    <a:pt x="46" y="378"/>
                  </a:cubicBezTo>
                  <a:cubicBezTo>
                    <a:pt x="45" y="376"/>
                    <a:pt x="43" y="375"/>
                    <a:pt x="43" y="374"/>
                  </a:cubicBezTo>
                  <a:cubicBezTo>
                    <a:pt x="46" y="376"/>
                    <a:pt x="46" y="378"/>
                    <a:pt x="48" y="381"/>
                  </a:cubicBezTo>
                  <a:cubicBezTo>
                    <a:pt x="49" y="381"/>
                    <a:pt x="46" y="379"/>
                    <a:pt x="48" y="379"/>
                  </a:cubicBezTo>
                  <a:cubicBezTo>
                    <a:pt x="48" y="380"/>
                    <a:pt x="48" y="380"/>
                    <a:pt x="49" y="380"/>
                  </a:cubicBezTo>
                  <a:cubicBezTo>
                    <a:pt x="51" y="384"/>
                    <a:pt x="51" y="385"/>
                    <a:pt x="52" y="388"/>
                  </a:cubicBezTo>
                  <a:cubicBezTo>
                    <a:pt x="54" y="390"/>
                    <a:pt x="52" y="387"/>
                    <a:pt x="53" y="387"/>
                  </a:cubicBezTo>
                  <a:cubicBezTo>
                    <a:pt x="53" y="388"/>
                    <a:pt x="54" y="388"/>
                    <a:pt x="54" y="389"/>
                  </a:cubicBezTo>
                  <a:cubicBezTo>
                    <a:pt x="55" y="390"/>
                    <a:pt x="55" y="391"/>
                    <a:pt x="55" y="391"/>
                  </a:cubicBezTo>
                  <a:cubicBezTo>
                    <a:pt x="54" y="392"/>
                    <a:pt x="53" y="389"/>
                    <a:pt x="53" y="390"/>
                  </a:cubicBezTo>
                  <a:cubicBezTo>
                    <a:pt x="55" y="393"/>
                    <a:pt x="55" y="394"/>
                    <a:pt x="56" y="396"/>
                  </a:cubicBezTo>
                  <a:cubicBezTo>
                    <a:pt x="58" y="397"/>
                    <a:pt x="58" y="396"/>
                    <a:pt x="60" y="398"/>
                  </a:cubicBezTo>
                  <a:cubicBezTo>
                    <a:pt x="61" y="400"/>
                    <a:pt x="60" y="400"/>
                    <a:pt x="61" y="402"/>
                  </a:cubicBezTo>
                  <a:cubicBezTo>
                    <a:pt x="62" y="402"/>
                    <a:pt x="66" y="406"/>
                    <a:pt x="68" y="410"/>
                  </a:cubicBezTo>
                  <a:cubicBezTo>
                    <a:pt x="69" y="410"/>
                    <a:pt x="70" y="411"/>
                    <a:pt x="71" y="412"/>
                  </a:cubicBezTo>
                  <a:cubicBezTo>
                    <a:pt x="69" y="409"/>
                    <a:pt x="67" y="408"/>
                    <a:pt x="67" y="406"/>
                  </a:cubicBezTo>
                  <a:cubicBezTo>
                    <a:pt x="67" y="406"/>
                    <a:pt x="68" y="407"/>
                    <a:pt x="69" y="407"/>
                  </a:cubicBezTo>
                  <a:cubicBezTo>
                    <a:pt x="67" y="405"/>
                    <a:pt x="67" y="405"/>
                    <a:pt x="66" y="404"/>
                  </a:cubicBezTo>
                  <a:cubicBezTo>
                    <a:pt x="67" y="404"/>
                    <a:pt x="62" y="400"/>
                    <a:pt x="62" y="399"/>
                  </a:cubicBezTo>
                  <a:cubicBezTo>
                    <a:pt x="63" y="399"/>
                    <a:pt x="64" y="400"/>
                    <a:pt x="64" y="399"/>
                  </a:cubicBezTo>
                  <a:cubicBezTo>
                    <a:pt x="60" y="396"/>
                    <a:pt x="56" y="390"/>
                    <a:pt x="55" y="386"/>
                  </a:cubicBezTo>
                  <a:cubicBezTo>
                    <a:pt x="54" y="388"/>
                    <a:pt x="50" y="379"/>
                    <a:pt x="53" y="382"/>
                  </a:cubicBezTo>
                  <a:cubicBezTo>
                    <a:pt x="51" y="378"/>
                    <a:pt x="52" y="381"/>
                    <a:pt x="50" y="379"/>
                  </a:cubicBezTo>
                  <a:cubicBezTo>
                    <a:pt x="50" y="378"/>
                    <a:pt x="49" y="377"/>
                    <a:pt x="50" y="377"/>
                  </a:cubicBezTo>
                  <a:cubicBezTo>
                    <a:pt x="53" y="379"/>
                    <a:pt x="54" y="382"/>
                    <a:pt x="56" y="384"/>
                  </a:cubicBezTo>
                  <a:cubicBezTo>
                    <a:pt x="57" y="387"/>
                    <a:pt x="59" y="390"/>
                    <a:pt x="60" y="393"/>
                  </a:cubicBezTo>
                  <a:cubicBezTo>
                    <a:pt x="64" y="397"/>
                    <a:pt x="65" y="399"/>
                    <a:pt x="67" y="401"/>
                  </a:cubicBezTo>
                  <a:cubicBezTo>
                    <a:pt x="67" y="402"/>
                    <a:pt x="67" y="402"/>
                    <a:pt x="67" y="402"/>
                  </a:cubicBezTo>
                  <a:cubicBezTo>
                    <a:pt x="68" y="402"/>
                    <a:pt x="73" y="409"/>
                    <a:pt x="72" y="406"/>
                  </a:cubicBezTo>
                  <a:cubicBezTo>
                    <a:pt x="70" y="405"/>
                    <a:pt x="67" y="401"/>
                    <a:pt x="67" y="400"/>
                  </a:cubicBezTo>
                  <a:cubicBezTo>
                    <a:pt x="71" y="404"/>
                    <a:pt x="72" y="406"/>
                    <a:pt x="76" y="410"/>
                  </a:cubicBezTo>
                  <a:cubicBezTo>
                    <a:pt x="74" y="410"/>
                    <a:pt x="75" y="411"/>
                    <a:pt x="76" y="413"/>
                  </a:cubicBezTo>
                  <a:cubicBezTo>
                    <a:pt x="77" y="411"/>
                    <a:pt x="80" y="416"/>
                    <a:pt x="79" y="416"/>
                  </a:cubicBezTo>
                  <a:cubicBezTo>
                    <a:pt x="81" y="418"/>
                    <a:pt x="84" y="421"/>
                    <a:pt x="86" y="424"/>
                  </a:cubicBezTo>
                  <a:cubicBezTo>
                    <a:pt x="89" y="427"/>
                    <a:pt x="92" y="430"/>
                    <a:pt x="95" y="433"/>
                  </a:cubicBezTo>
                  <a:cubicBezTo>
                    <a:pt x="96" y="435"/>
                    <a:pt x="99" y="439"/>
                    <a:pt x="102" y="440"/>
                  </a:cubicBezTo>
                  <a:cubicBezTo>
                    <a:pt x="102" y="440"/>
                    <a:pt x="101" y="440"/>
                    <a:pt x="101" y="440"/>
                  </a:cubicBezTo>
                  <a:cubicBezTo>
                    <a:pt x="103" y="442"/>
                    <a:pt x="104" y="443"/>
                    <a:pt x="104" y="444"/>
                  </a:cubicBezTo>
                  <a:cubicBezTo>
                    <a:pt x="107" y="446"/>
                    <a:pt x="102" y="441"/>
                    <a:pt x="104" y="442"/>
                  </a:cubicBezTo>
                  <a:cubicBezTo>
                    <a:pt x="106" y="444"/>
                    <a:pt x="108" y="446"/>
                    <a:pt x="108" y="447"/>
                  </a:cubicBezTo>
                  <a:cubicBezTo>
                    <a:pt x="110" y="449"/>
                    <a:pt x="114" y="452"/>
                    <a:pt x="117" y="455"/>
                  </a:cubicBezTo>
                  <a:cubicBezTo>
                    <a:pt x="121" y="457"/>
                    <a:pt x="124" y="460"/>
                    <a:pt x="126" y="462"/>
                  </a:cubicBezTo>
                  <a:cubicBezTo>
                    <a:pt x="128" y="463"/>
                    <a:pt x="135" y="468"/>
                    <a:pt x="140" y="471"/>
                  </a:cubicBezTo>
                  <a:cubicBezTo>
                    <a:pt x="145" y="475"/>
                    <a:pt x="149" y="478"/>
                    <a:pt x="144" y="476"/>
                  </a:cubicBezTo>
                  <a:cubicBezTo>
                    <a:pt x="149" y="479"/>
                    <a:pt x="155" y="482"/>
                    <a:pt x="158" y="484"/>
                  </a:cubicBezTo>
                  <a:cubicBezTo>
                    <a:pt x="155" y="482"/>
                    <a:pt x="159" y="485"/>
                    <a:pt x="158" y="485"/>
                  </a:cubicBezTo>
                  <a:cubicBezTo>
                    <a:pt x="160" y="486"/>
                    <a:pt x="160" y="486"/>
                    <a:pt x="161" y="488"/>
                  </a:cubicBezTo>
                  <a:cubicBezTo>
                    <a:pt x="162" y="486"/>
                    <a:pt x="166" y="491"/>
                    <a:pt x="168" y="491"/>
                  </a:cubicBezTo>
                  <a:cubicBezTo>
                    <a:pt x="168" y="490"/>
                    <a:pt x="167" y="490"/>
                    <a:pt x="168" y="490"/>
                  </a:cubicBezTo>
                  <a:cubicBezTo>
                    <a:pt x="168" y="491"/>
                    <a:pt x="168" y="491"/>
                    <a:pt x="169" y="493"/>
                  </a:cubicBezTo>
                  <a:cubicBezTo>
                    <a:pt x="167" y="493"/>
                    <a:pt x="167" y="492"/>
                    <a:pt x="164" y="491"/>
                  </a:cubicBezTo>
                  <a:cubicBezTo>
                    <a:pt x="165" y="492"/>
                    <a:pt x="163" y="491"/>
                    <a:pt x="162" y="492"/>
                  </a:cubicBezTo>
                  <a:cubicBezTo>
                    <a:pt x="164" y="493"/>
                    <a:pt x="166" y="494"/>
                    <a:pt x="167" y="494"/>
                  </a:cubicBezTo>
                  <a:cubicBezTo>
                    <a:pt x="169" y="495"/>
                    <a:pt x="169" y="496"/>
                    <a:pt x="170" y="496"/>
                  </a:cubicBezTo>
                  <a:cubicBezTo>
                    <a:pt x="172" y="497"/>
                    <a:pt x="174" y="498"/>
                    <a:pt x="178" y="501"/>
                  </a:cubicBezTo>
                  <a:cubicBezTo>
                    <a:pt x="179" y="500"/>
                    <a:pt x="174" y="498"/>
                    <a:pt x="174" y="498"/>
                  </a:cubicBezTo>
                  <a:cubicBezTo>
                    <a:pt x="178" y="499"/>
                    <a:pt x="178" y="499"/>
                    <a:pt x="178" y="499"/>
                  </a:cubicBezTo>
                  <a:cubicBezTo>
                    <a:pt x="178" y="499"/>
                    <a:pt x="178" y="498"/>
                    <a:pt x="177" y="498"/>
                  </a:cubicBezTo>
                  <a:cubicBezTo>
                    <a:pt x="177" y="499"/>
                    <a:pt x="175" y="496"/>
                    <a:pt x="174" y="497"/>
                  </a:cubicBezTo>
                  <a:cubicBezTo>
                    <a:pt x="173" y="496"/>
                    <a:pt x="171" y="495"/>
                    <a:pt x="172" y="495"/>
                  </a:cubicBezTo>
                  <a:cubicBezTo>
                    <a:pt x="173" y="495"/>
                    <a:pt x="176" y="497"/>
                    <a:pt x="175" y="496"/>
                  </a:cubicBezTo>
                  <a:cubicBezTo>
                    <a:pt x="173" y="495"/>
                    <a:pt x="172" y="494"/>
                    <a:pt x="171" y="493"/>
                  </a:cubicBezTo>
                  <a:cubicBezTo>
                    <a:pt x="175" y="494"/>
                    <a:pt x="184" y="500"/>
                    <a:pt x="190" y="502"/>
                  </a:cubicBezTo>
                  <a:cubicBezTo>
                    <a:pt x="191" y="503"/>
                    <a:pt x="195" y="505"/>
                    <a:pt x="199" y="507"/>
                  </a:cubicBezTo>
                  <a:cubicBezTo>
                    <a:pt x="203" y="508"/>
                    <a:pt x="207" y="509"/>
                    <a:pt x="206" y="508"/>
                  </a:cubicBezTo>
                  <a:cubicBezTo>
                    <a:pt x="208" y="510"/>
                    <a:pt x="208" y="509"/>
                    <a:pt x="209" y="511"/>
                  </a:cubicBezTo>
                  <a:cubicBezTo>
                    <a:pt x="206" y="510"/>
                    <a:pt x="200" y="507"/>
                    <a:pt x="200" y="508"/>
                  </a:cubicBezTo>
                  <a:cubicBezTo>
                    <a:pt x="203" y="509"/>
                    <a:pt x="209" y="511"/>
                    <a:pt x="205" y="511"/>
                  </a:cubicBezTo>
                  <a:cubicBezTo>
                    <a:pt x="207" y="512"/>
                    <a:pt x="207" y="511"/>
                    <a:pt x="209" y="512"/>
                  </a:cubicBezTo>
                  <a:cubicBezTo>
                    <a:pt x="209" y="513"/>
                    <a:pt x="209" y="513"/>
                    <a:pt x="209" y="513"/>
                  </a:cubicBezTo>
                  <a:cubicBezTo>
                    <a:pt x="207" y="512"/>
                    <a:pt x="201" y="510"/>
                    <a:pt x="204" y="512"/>
                  </a:cubicBezTo>
                  <a:cubicBezTo>
                    <a:pt x="206" y="511"/>
                    <a:pt x="209" y="513"/>
                    <a:pt x="210" y="514"/>
                  </a:cubicBezTo>
                  <a:cubicBezTo>
                    <a:pt x="211" y="514"/>
                    <a:pt x="214" y="515"/>
                    <a:pt x="216" y="516"/>
                  </a:cubicBezTo>
                  <a:cubicBezTo>
                    <a:pt x="219" y="517"/>
                    <a:pt x="221" y="518"/>
                    <a:pt x="221" y="519"/>
                  </a:cubicBezTo>
                  <a:cubicBezTo>
                    <a:pt x="221" y="519"/>
                    <a:pt x="220" y="519"/>
                    <a:pt x="220" y="519"/>
                  </a:cubicBezTo>
                  <a:cubicBezTo>
                    <a:pt x="218" y="518"/>
                    <a:pt x="217" y="518"/>
                    <a:pt x="215" y="517"/>
                  </a:cubicBezTo>
                  <a:cubicBezTo>
                    <a:pt x="214" y="517"/>
                    <a:pt x="213" y="516"/>
                    <a:pt x="213" y="517"/>
                  </a:cubicBezTo>
                  <a:cubicBezTo>
                    <a:pt x="212" y="516"/>
                    <a:pt x="212" y="515"/>
                    <a:pt x="213" y="515"/>
                  </a:cubicBezTo>
                  <a:cubicBezTo>
                    <a:pt x="209" y="514"/>
                    <a:pt x="212" y="516"/>
                    <a:pt x="210" y="515"/>
                  </a:cubicBezTo>
                  <a:cubicBezTo>
                    <a:pt x="209" y="514"/>
                    <a:pt x="208" y="513"/>
                    <a:pt x="206" y="514"/>
                  </a:cubicBezTo>
                  <a:cubicBezTo>
                    <a:pt x="207" y="514"/>
                    <a:pt x="211" y="516"/>
                    <a:pt x="215" y="518"/>
                  </a:cubicBezTo>
                  <a:cubicBezTo>
                    <a:pt x="220" y="520"/>
                    <a:pt x="224" y="521"/>
                    <a:pt x="227" y="522"/>
                  </a:cubicBezTo>
                  <a:cubicBezTo>
                    <a:pt x="230" y="524"/>
                    <a:pt x="240" y="525"/>
                    <a:pt x="241" y="528"/>
                  </a:cubicBezTo>
                  <a:cubicBezTo>
                    <a:pt x="243" y="528"/>
                    <a:pt x="248" y="530"/>
                    <a:pt x="248" y="531"/>
                  </a:cubicBezTo>
                  <a:cubicBezTo>
                    <a:pt x="251" y="532"/>
                    <a:pt x="250" y="530"/>
                    <a:pt x="253" y="531"/>
                  </a:cubicBezTo>
                  <a:cubicBezTo>
                    <a:pt x="257" y="533"/>
                    <a:pt x="256" y="534"/>
                    <a:pt x="258" y="536"/>
                  </a:cubicBezTo>
                  <a:cubicBezTo>
                    <a:pt x="258" y="534"/>
                    <a:pt x="265" y="536"/>
                    <a:pt x="268" y="537"/>
                  </a:cubicBezTo>
                  <a:cubicBezTo>
                    <a:pt x="267" y="537"/>
                    <a:pt x="266" y="537"/>
                    <a:pt x="266" y="537"/>
                  </a:cubicBezTo>
                  <a:cubicBezTo>
                    <a:pt x="269" y="539"/>
                    <a:pt x="270" y="537"/>
                    <a:pt x="273" y="538"/>
                  </a:cubicBezTo>
                  <a:cubicBezTo>
                    <a:pt x="274" y="540"/>
                    <a:pt x="268" y="538"/>
                    <a:pt x="271" y="539"/>
                  </a:cubicBezTo>
                  <a:cubicBezTo>
                    <a:pt x="274" y="539"/>
                    <a:pt x="275" y="541"/>
                    <a:pt x="277" y="540"/>
                  </a:cubicBezTo>
                  <a:cubicBezTo>
                    <a:pt x="278" y="540"/>
                    <a:pt x="278" y="541"/>
                    <a:pt x="279" y="541"/>
                  </a:cubicBezTo>
                  <a:cubicBezTo>
                    <a:pt x="281" y="541"/>
                    <a:pt x="297" y="542"/>
                    <a:pt x="295" y="544"/>
                  </a:cubicBezTo>
                  <a:cubicBezTo>
                    <a:pt x="310" y="545"/>
                    <a:pt x="333" y="549"/>
                    <a:pt x="348" y="548"/>
                  </a:cubicBezTo>
                  <a:cubicBezTo>
                    <a:pt x="347" y="549"/>
                    <a:pt x="348" y="549"/>
                    <a:pt x="345" y="549"/>
                  </a:cubicBezTo>
                  <a:cubicBezTo>
                    <a:pt x="345" y="549"/>
                    <a:pt x="344" y="548"/>
                    <a:pt x="342" y="549"/>
                  </a:cubicBezTo>
                  <a:cubicBezTo>
                    <a:pt x="343" y="549"/>
                    <a:pt x="344" y="549"/>
                    <a:pt x="344" y="550"/>
                  </a:cubicBezTo>
                  <a:cubicBezTo>
                    <a:pt x="341" y="550"/>
                    <a:pt x="338" y="549"/>
                    <a:pt x="337" y="550"/>
                  </a:cubicBezTo>
                  <a:cubicBezTo>
                    <a:pt x="339" y="550"/>
                    <a:pt x="345" y="551"/>
                    <a:pt x="347" y="551"/>
                  </a:cubicBezTo>
                  <a:cubicBezTo>
                    <a:pt x="348" y="550"/>
                    <a:pt x="347" y="549"/>
                    <a:pt x="349" y="549"/>
                  </a:cubicBezTo>
                  <a:cubicBezTo>
                    <a:pt x="348" y="551"/>
                    <a:pt x="353" y="549"/>
                    <a:pt x="355" y="550"/>
                  </a:cubicBezTo>
                  <a:cubicBezTo>
                    <a:pt x="352" y="550"/>
                    <a:pt x="355" y="551"/>
                    <a:pt x="356" y="551"/>
                  </a:cubicBezTo>
                  <a:cubicBezTo>
                    <a:pt x="354" y="551"/>
                    <a:pt x="356" y="550"/>
                    <a:pt x="357" y="550"/>
                  </a:cubicBezTo>
                  <a:cubicBezTo>
                    <a:pt x="360" y="550"/>
                    <a:pt x="361" y="553"/>
                    <a:pt x="364" y="551"/>
                  </a:cubicBezTo>
                  <a:cubicBezTo>
                    <a:pt x="364" y="551"/>
                    <a:pt x="360" y="552"/>
                    <a:pt x="361" y="551"/>
                  </a:cubicBezTo>
                  <a:cubicBezTo>
                    <a:pt x="362" y="549"/>
                    <a:pt x="366" y="550"/>
                    <a:pt x="369" y="550"/>
                  </a:cubicBezTo>
                  <a:cubicBezTo>
                    <a:pt x="370" y="548"/>
                    <a:pt x="374" y="547"/>
                    <a:pt x="379" y="547"/>
                  </a:cubicBezTo>
                  <a:cubicBezTo>
                    <a:pt x="375" y="548"/>
                    <a:pt x="377" y="548"/>
                    <a:pt x="377" y="549"/>
                  </a:cubicBezTo>
                  <a:cubicBezTo>
                    <a:pt x="383" y="548"/>
                    <a:pt x="386" y="548"/>
                    <a:pt x="391" y="548"/>
                  </a:cubicBezTo>
                  <a:cubicBezTo>
                    <a:pt x="390" y="548"/>
                    <a:pt x="383" y="549"/>
                    <a:pt x="385" y="549"/>
                  </a:cubicBezTo>
                  <a:cubicBezTo>
                    <a:pt x="390" y="548"/>
                    <a:pt x="390" y="549"/>
                    <a:pt x="388" y="550"/>
                  </a:cubicBezTo>
                  <a:cubicBezTo>
                    <a:pt x="392" y="549"/>
                    <a:pt x="393" y="550"/>
                    <a:pt x="396" y="549"/>
                  </a:cubicBezTo>
                  <a:cubicBezTo>
                    <a:pt x="396" y="549"/>
                    <a:pt x="397" y="549"/>
                    <a:pt x="397" y="549"/>
                  </a:cubicBezTo>
                  <a:cubicBezTo>
                    <a:pt x="397" y="550"/>
                    <a:pt x="396" y="550"/>
                    <a:pt x="394" y="551"/>
                  </a:cubicBezTo>
                  <a:cubicBezTo>
                    <a:pt x="397" y="551"/>
                    <a:pt x="398" y="551"/>
                    <a:pt x="401" y="552"/>
                  </a:cubicBezTo>
                  <a:cubicBezTo>
                    <a:pt x="402" y="551"/>
                    <a:pt x="398" y="551"/>
                    <a:pt x="400" y="551"/>
                  </a:cubicBezTo>
                  <a:cubicBezTo>
                    <a:pt x="404" y="550"/>
                    <a:pt x="403" y="549"/>
                    <a:pt x="406" y="549"/>
                  </a:cubicBezTo>
                  <a:cubicBezTo>
                    <a:pt x="406" y="551"/>
                    <a:pt x="410" y="549"/>
                    <a:pt x="412" y="549"/>
                  </a:cubicBezTo>
                  <a:cubicBezTo>
                    <a:pt x="411" y="550"/>
                    <a:pt x="409" y="550"/>
                    <a:pt x="407" y="550"/>
                  </a:cubicBezTo>
                  <a:cubicBezTo>
                    <a:pt x="405" y="550"/>
                    <a:pt x="404" y="550"/>
                    <a:pt x="403" y="551"/>
                  </a:cubicBezTo>
                  <a:cubicBezTo>
                    <a:pt x="405" y="551"/>
                    <a:pt x="409" y="551"/>
                    <a:pt x="408" y="552"/>
                  </a:cubicBezTo>
                  <a:cubicBezTo>
                    <a:pt x="406" y="553"/>
                    <a:pt x="402" y="553"/>
                    <a:pt x="401" y="554"/>
                  </a:cubicBezTo>
                  <a:cubicBezTo>
                    <a:pt x="406" y="553"/>
                    <a:pt x="409" y="552"/>
                    <a:pt x="411" y="554"/>
                  </a:cubicBezTo>
                  <a:cubicBezTo>
                    <a:pt x="411" y="552"/>
                    <a:pt x="417" y="552"/>
                    <a:pt x="420" y="551"/>
                  </a:cubicBezTo>
                  <a:cubicBezTo>
                    <a:pt x="422" y="551"/>
                    <a:pt x="420" y="551"/>
                    <a:pt x="422" y="552"/>
                  </a:cubicBezTo>
                  <a:cubicBezTo>
                    <a:pt x="424" y="551"/>
                    <a:pt x="426" y="552"/>
                    <a:pt x="426" y="551"/>
                  </a:cubicBezTo>
                  <a:cubicBezTo>
                    <a:pt x="424" y="551"/>
                    <a:pt x="426" y="550"/>
                    <a:pt x="427" y="550"/>
                  </a:cubicBezTo>
                  <a:cubicBezTo>
                    <a:pt x="427" y="551"/>
                    <a:pt x="430" y="550"/>
                    <a:pt x="432" y="549"/>
                  </a:cubicBezTo>
                  <a:cubicBezTo>
                    <a:pt x="432" y="550"/>
                    <a:pt x="434" y="550"/>
                    <a:pt x="434" y="551"/>
                  </a:cubicBezTo>
                  <a:cubicBezTo>
                    <a:pt x="438" y="549"/>
                    <a:pt x="441" y="548"/>
                    <a:pt x="445" y="548"/>
                  </a:cubicBezTo>
                  <a:cubicBezTo>
                    <a:pt x="448" y="547"/>
                    <a:pt x="452" y="547"/>
                    <a:pt x="456" y="545"/>
                  </a:cubicBezTo>
                  <a:cubicBezTo>
                    <a:pt x="457" y="545"/>
                    <a:pt x="456" y="547"/>
                    <a:pt x="457" y="546"/>
                  </a:cubicBezTo>
                  <a:cubicBezTo>
                    <a:pt x="459" y="545"/>
                    <a:pt x="461" y="544"/>
                    <a:pt x="464" y="544"/>
                  </a:cubicBezTo>
                  <a:cubicBezTo>
                    <a:pt x="464" y="544"/>
                    <a:pt x="462" y="544"/>
                    <a:pt x="462" y="545"/>
                  </a:cubicBezTo>
                  <a:cubicBezTo>
                    <a:pt x="466" y="544"/>
                    <a:pt x="478" y="539"/>
                    <a:pt x="475" y="542"/>
                  </a:cubicBezTo>
                  <a:cubicBezTo>
                    <a:pt x="476" y="541"/>
                    <a:pt x="479" y="540"/>
                    <a:pt x="481" y="539"/>
                  </a:cubicBezTo>
                  <a:cubicBezTo>
                    <a:pt x="483" y="538"/>
                    <a:pt x="485" y="538"/>
                    <a:pt x="485" y="539"/>
                  </a:cubicBezTo>
                  <a:cubicBezTo>
                    <a:pt x="488" y="537"/>
                    <a:pt x="485" y="537"/>
                    <a:pt x="486" y="537"/>
                  </a:cubicBezTo>
                  <a:cubicBezTo>
                    <a:pt x="491" y="536"/>
                    <a:pt x="495" y="534"/>
                    <a:pt x="500" y="532"/>
                  </a:cubicBezTo>
                  <a:cubicBezTo>
                    <a:pt x="504" y="530"/>
                    <a:pt x="509" y="528"/>
                    <a:pt x="513" y="527"/>
                  </a:cubicBezTo>
                  <a:cubicBezTo>
                    <a:pt x="513" y="526"/>
                    <a:pt x="521" y="525"/>
                    <a:pt x="522" y="522"/>
                  </a:cubicBezTo>
                  <a:cubicBezTo>
                    <a:pt x="524" y="522"/>
                    <a:pt x="525" y="521"/>
                    <a:pt x="525" y="522"/>
                  </a:cubicBezTo>
                  <a:cubicBezTo>
                    <a:pt x="515" y="528"/>
                    <a:pt x="510" y="530"/>
                    <a:pt x="499" y="535"/>
                  </a:cubicBezTo>
                  <a:cubicBezTo>
                    <a:pt x="500" y="536"/>
                    <a:pt x="504" y="534"/>
                    <a:pt x="505" y="535"/>
                  </a:cubicBezTo>
                  <a:cubicBezTo>
                    <a:pt x="488" y="545"/>
                    <a:pt x="471" y="552"/>
                    <a:pt x="453" y="555"/>
                  </a:cubicBezTo>
                  <a:cubicBezTo>
                    <a:pt x="434" y="562"/>
                    <a:pt x="413" y="565"/>
                    <a:pt x="394" y="570"/>
                  </a:cubicBezTo>
                  <a:cubicBezTo>
                    <a:pt x="389" y="571"/>
                    <a:pt x="381" y="572"/>
                    <a:pt x="374" y="573"/>
                  </a:cubicBezTo>
                  <a:cubicBezTo>
                    <a:pt x="367" y="574"/>
                    <a:pt x="359" y="574"/>
                    <a:pt x="352" y="574"/>
                  </a:cubicBezTo>
                  <a:cubicBezTo>
                    <a:pt x="355" y="575"/>
                    <a:pt x="360" y="575"/>
                    <a:pt x="365" y="574"/>
                  </a:cubicBezTo>
                  <a:cubicBezTo>
                    <a:pt x="368" y="574"/>
                    <a:pt x="371" y="574"/>
                    <a:pt x="373" y="574"/>
                  </a:cubicBezTo>
                  <a:cubicBezTo>
                    <a:pt x="376" y="574"/>
                    <a:pt x="378" y="574"/>
                    <a:pt x="380" y="574"/>
                  </a:cubicBezTo>
                  <a:cubicBezTo>
                    <a:pt x="379" y="575"/>
                    <a:pt x="379" y="576"/>
                    <a:pt x="379" y="576"/>
                  </a:cubicBezTo>
                  <a:cubicBezTo>
                    <a:pt x="384" y="576"/>
                    <a:pt x="389" y="577"/>
                    <a:pt x="392" y="578"/>
                  </a:cubicBezTo>
                  <a:cubicBezTo>
                    <a:pt x="397" y="577"/>
                    <a:pt x="403" y="576"/>
                    <a:pt x="408" y="576"/>
                  </a:cubicBezTo>
                  <a:cubicBezTo>
                    <a:pt x="413" y="576"/>
                    <a:pt x="417" y="576"/>
                    <a:pt x="421" y="576"/>
                  </a:cubicBezTo>
                  <a:cubicBezTo>
                    <a:pt x="424" y="575"/>
                    <a:pt x="422" y="575"/>
                    <a:pt x="425" y="574"/>
                  </a:cubicBezTo>
                  <a:cubicBezTo>
                    <a:pt x="425" y="575"/>
                    <a:pt x="427" y="575"/>
                    <a:pt x="426" y="575"/>
                  </a:cubicBezTo>
                  <a:cubicBezTo>
                    <a:pt x="429" y="575"/>
                    <a:pt x="433" y="574"/>
                    <a:pt x="434" y="574"/>
                  </a:cubicBezTo>
                  <a:cubicBezTo>
                    <a:pt x="439" y="572"/>
                    <a:pt x="439" y="574"/>
                    <a:pt x="445" y="571"/>
                  </a:cubicBezTo>
                  <a:cubicBezTo>
                    <a:pt x="445" y="572"/>
                    <a:pt x="445" y="572"/>
                    <a:pt x="445" y="572"/>
                  </a:cubicBezTo>
                  <a:cubicBezTo>
                    <a:pt x="450" y="571"/>
                    <a:pt x="454" y="570"/>
                    <a:pt x="458" y="569"/>
                  </a:cubicBezTo>
                  <a:cubicBezTo>
                    <a:pt x="463" y="568"/>
                    <a:pt x="467" y="567"/>
                    <a:pt x="471" y="565"/>
                  </a:cubicBezTo>
                  <a:cubicBezTo>
                    <a:pt x="471" y="566"/>
                    <a:pt x="473" y="566"/>
                    <a:pt x="473" y="566"/>
                  </a:cubicBezTo>
                  <a:cubicBezTo>
                    <a:pt x="478" y="564"/>
                    <a:pt x="480" y="563"/>
                    <a:pt x="483" y="563"/>
                  </a:cubicBezTo>
                  <a:cubicBezTo>
                    <a:pt x="485" y="563"/>
                    <a:pt x="486" y="562"/>
                    <a:pt x="488" y="561"/>
                  </a:cubicBezTo>
                  <a:cubicBezTo>
                    <a:pt x="490" y="561"/>
                    <a:pt x="492" y="560"/>
                    <a:pt x="494" y="559"/>
                  </a:cubicBezTo>
                  <a:cubicBezTo>
                    <a:pt x="497" y="558"/>
                    <a:pt x="501" y="557"/>
                    <a:pt x="504" y="556"/>
                  </a:cubicBezTo>
                  <a:cubicBezTo>
                    <a:pt x="511" y="553"/>
                    <a:pt x="518" y="550"/>
                    <a:pt x="525" y="545"/>
                  </a:cubicBezTo>
                  <a:cubicBezTo>
                    <a:pt x="526" y="546"/>
                    <a:pt x="527" y="545"/>
                    <a:pt x="528" y="545"/>
                  </a:cubicBezTo>
                  <a:cubicBezTo>
                    <a:pt x="530" y="543"/>
                    <a:pt x="535" y="541"/>
                    <a:pt x="539" y="538"/>
                  </a:cubicBezTo>
                  <a:cubicBezTo>
                    <a:pt x="543" y="536"/>
                    <a:pt x="547" y="533"/>
                    <a:pt x="550" y="532"/>
                  </a:cubicBezTo>
                  <a:cubicBezTo>
                    <a:pt x="551" y="530"/>
                    <a:pt x="551" y="529"/>
                    <a:pt x="552" y="528"/>
                  </a:cubicBezTo>
                  <a:cubicBezTo>
                    <a:pt x="554" y="527"/>
                    <a:pt x="551" y="530"/>
                    <a:pt x="554" y="528"/>
                  </a:cubicBezTo>
                  <a:cubicBezTo>
                    <a:pt x="557" y="526"/>
                    <a:pt x="551" y="529"/>
                    <a:pt x="553" y="527"/>
                  </a:cubicBezTo>
                  <a:cubicBezTo>
                    <a:pt x="554" y="527"/>
                    <a:pt x="555" y="526"/>
                    <a:pt x="557" y="526"/>
                  </a:cubicBezTo>
                  <a:cubicBezTo>
                    <a:pt x="555" y="525"/>
                    <a:pt x="560" y="523"/>
                    <a:pt x="562" y="521"/>
                  </a:cubicBezTo>
                  <a:cubicBezTo>
                    <a:pt x="565" y="517"/>
                    <a:pt x="573" y="511"/>
                    <a:pt x="575" y="507"/>
                  </a:cubicBezTo>
                  <a:cubicBezTo>
                    <a:pt x="580" y="503"/>
                    <a:pt x="584" y="500"/>
                    <a:pt x="586" y="497"/>
                  </a:cubicBezTo>
                  <a:cubicBezTo>
                    <a:pt x="589" y="494"/>
                    <a:pt x="590" y="491"/>
                    <a:pt x="592" y="489"/>
                  </a:cubicBezTo>
                  <a:cubicBezTo>
                    <a:pt x="594" y="488"/>
                    <a:pt x="594" y="486"/>
                    <a:pt x="596" y="486"/>
                  </a:cubicBezTo>
                  <a:cubicBezTo>
                    <a:pt x="593" y="486"/>
                    <a:pt x="593" y="487"/>
                    <a:pt x="592" y="486"/>
                  </a:cubicBezTo>
                  <a:cubicBezTo>
                    <a:pt x="592" y="485"/>
                    <a:pt x="592" y="485"/>
                    <a:pt x="593" y="484"/>
                  </a:cubicBezTo>
                  <a:cubicBezTo>
                    <a:pt x="594" y="484"/>
                    <a:pt x="593" y="485"/>
                    <a:pt x="594" y="485"/>
                  </a:cubicBezTo>
                  <a:cubicBezTo>
                    <a:pt x="596" y="482"/>
                    <a:pt x="596" y="482"/>
                    <a:pt x="598" y="480"/>
                  </a:cubicBezTo>
                  <a:cubicBezTo>
                    <a:pt x="596" y="481"/>
                    <a:pt x="596" y="480"/>
                    <a:pt x="597" y="479"/>
                  </a:cubicBezTo>
                  <a:cubicBezTo>
                    <a:pt x="599" y="477"/>
                    <a:pt x="600" y="476"/>
                    <a:pt x="601" y="475"/>
                  </a:cubicBezTo>
                  <a:cubicBezTo>
                    <a:pt x="600" y="476"/>
                    <a:pt x="598" y="477"/>
                    <a:pt x="597" y="478"/>
                  </a:cubicBezTo>
                  <a:cubicBezTo>
                    <a:pt x="596" y="479"/>
                    <a:pt x="595" y="480"/>
                    <a:pt x="594" y="481"/>
                  </a:cubicBezTo>
                  <a:cubicBezTo>
                    <a:pt x="594" y="481"/>
                    <a:pt x="593" y="481"/>
                    <a:pt x="594" y="480"/>
                  </a:cubicBezTo>
                  <a:cubicBezTo>
                    <a:pt x="598" y="476"/>
                    <a:pt x="602" y="474"/>
                    <a:pt x="607" y="469"/>
                  </a:cubicBezTo>
                  <a:cubicBezTo>
                    <a:pt x="608" y="467"/>
                    <a:pt x="605" y="469"/>
                    <a:pt x="609" y="466"/>
                  </a:cubicBezTo>
                  <a:cubicBezTo>
                    <a:pt x="609" y="467"/>
                    <a:pt x="612" y="464"/>
                    <a:pt x="610" y="467"/>
                  </a:cubicBezTo>
                  <a:cubicBezTo>
                    <a:pt x="614" y="465"/>
                    <a:pt x="612" y="464"/>
                    <a:pt x="615" y="462"/>
                  </a:cubicBezTo>
                  <a:cubicBezTo>
                    <a:pt x="616" y="462"/>
                    <a:pt x="616" y="462"/>
                    <a:pt x="616" y="462"/>
                  </a:cubicBezTo>
                  <a:cubicBezTo>
                    <a:pt x="618" y="461"/>
                    <a:pt x="616" y="461"/>
                    <a:pt x="618" y="459"/>
                  </a:cubicBezTo>
                  <a:cubicBezTo>
                    <a:pt x="622" y="457"/>
                    <a:pt x="625" y="455"/>
                    <a:pt x="628" y="453"/>
                  </a:cubicBezTo>
                  <a:cubicBezTo>
                    <a:pt x="625" y="456"/>
                    <a:pt x="622" y="460"/>
                    <a:pt x="619" y="462"/>
                  </a:cubicBezTo>
                  <a:cubicBezTo>
                    <a:pt x="620" y="460"/>
                    <a:pt x="622" y="458"/>
                    <a:pt x="622" y="457"/>
                  </a:cubicBezTo>
                  <a:cubicBezTo>
                    <a:pt x="618" y="460"/>
                    <a:pt x="619" y="462"/>
                    <a:pt x="615" y="464"/>
                  </a:cubicBezTo>
                  <a:cubicBezTo>
                    <a:pt x="611" y="470"/>
                    <a:pt x="603" y="474"/>
                    <a:pt x="601" y="478"/>
                  </a:cubicBezTo>
                  <a:cubicBezTo>
                    <a:pt x="607" y="473"/>
                    <a:pt x="614" y="471"/>
                    <a:pt x="615" y="468"/>
                  </a:cubicBezTo>
                  <a:cubicBezTo>
                    <a:pt x="615" y="469"/>
                    <a:pt x="611" y="472"/>
                    <a:pt x="611" y="471"/>
                  </a:cubicBezTo>
                  <a:cubicBezTo>
                    <a:pt x="611" y="470"/>
                    <a:pt x="611" y="470"/>
                    <a:pt x="613" y="468"/>
                  </a:cubicBezTo>
                  <a:cubicBezTo>
                    <a:pt x="616" y="467"/>
                    <a:pt x="616" y="466"/>
                    <a:pt x="620" y="462"/>
                  </a:cubicBezTo>
                  <a:cubicBezTo>
                    <a:pt x="619" y="464"/>
                    <a:pt x="624" y="459"/>
                    <a:pt x="621" y="463"/>
                  </a:cubicBezTo>
                  <a:cubicBezTo>
                    <a:pt x="623" y="462"/>
                    <a:pt x="626" y="457"/>
                    <a:pt x="628" y="458"/>
                  </a:cubicBezTo>
                  <a:cubicBezTo>
                    <a:pt x="627" y="459"/>
                    <a:pt x="623" y="462"/>
                    <a:pt x="624" y="463"/>
                  </a:cubicBezTo>
                  <a:cubicBezTo>
                    <a:pt x="626" y="461"/>
                    <a:pt x="622" y="466"/>
                    <a:pt x="625" y="463"/>
                  </a:cubicBezTo>
                  <a:cubicBezTo>
                    <a:pt x="627" y="460"/>
                    <a:pt x="630" y="460"/>
                    <a:pt x="632" y="456"/>
                  </a:cubicBezTo>
                  <a:cubicBezTo>
                    <a:pt x="632" y="457"/>
                    <a:pt x="631" y="458"/>
                    <a:pt x="632" y="458"/>
                  </a:cubicBezTo>
                  <a:cubicBezTo>
                    <a:pt x="634" y="455"/>
                    <a:pt x="634" y="456"/>
                    <a:pt x="635" y="455"/>
                  </a:cubicBezTo>
                  <a:cubicBezTo>
                    <a:pt x="635" y="453"/>
                    <a:pt x="633" y="457"/>
                    <a:pt x="632" y="456"/>
                  </a:cubicBezTo>
                  <a:cubicBezTo>
                    <a:pt x="639" y="448"/>
                    <a:pt x="640" y="446"/>
                    <a:pt x="645" y="444"/>
                  </a:cubicBezTo>
                  <a:cubicBezTo>
                    <a:pt x="645" y="445"/>
                    <a:pt x="644" y="446"/>
                    <a:pt x="644" y="446"/>
                  </a:cubicBezTo>
                  <a:cubicBezTo>
                    <a:pt x="645" y="445"/>
                    <a:pt x="645" y="445"/>
                    <a:pt x="646" y="445"/>
                  </a:cubicBezTo>
                  <a:cubicBezTo>
                    <a:pt x="649" y="442"/>
                    <a:pt x="649" y="440"/>
                    <a:pt x="650" y="439"/>
                  </a:cubicBezTo>
                  <a:cubicBezTo>
                    <a:pt x="654" y="435"/>
                    <a:pt x="660" y="430"/>
                    <a:pt x="664" y="425"/>
                  </a:cubicBezTo>
                  <a:cubicBezTo>
                    <a:pt x="669" y="419"/>
                    <a:pt x="675" y="413"/>
                    <a:pt x="679" y="406"/>
                  </a:cubicBezTo>
                  <a:cubicBezTo>
                    <a:pt x="680" y="406"/>
                    <a:pt x="678" y="408"/>
                    <a:pt x="679" y="408"/>
                  </a:cubicBezTo>
                  <a:cubicBezTo>
                    <a:pt x="681" y="404"/>
                    <a:pt x="682" y="401"/>
                    <a:pt x="679" y="403"/>
                  </a:cubicBezTo>
                  <a:cubicBezTo>
                    <a:pt x="680" y="401"/>
                    <a:pt x="681" y="402"/>
                    <a:pt x="682" y="400"/>
                  </a:cubicBezTo>
                  <a:cubicBezTo>
                    <a:pt x="680" y="399"/>
                    <a:pt x="680" y="399"/>
                    <a:pt x="680" y="399"/>
                  </a:cubicBezTo>
                  <a:cubicBezTo>
                    <a:pt x="683" y="396"/>
                    <a:pt x="683" y="394"/>
                    <a:pt x="682" y="393"/>
                  </a:cubicBezTo>
                  <a:cubicBezTo>
                    <a:pt x="681" y="394"/>
                    <a:pt x="680" y="392"/>
                    <a:pt x="678" y="394"/>
                  </a:cubicBezTo>
                  <a:cubicBezTo>
                    <a:pt x="678" y="397"/>
                    <a:pt x="677" y="398"/>
                    <a:pt x="675" y="400"/>
                  </a:cubicBezTo>
                  <a:cubicBezTo>
                    <a:pt x="675" y="401"/>
                    <a:pt x="677" y="400"/>
                    <a:pt x="675" y="403"/>
                  </a:cubicBezTo>
                  <a:cubicBezTo>
                    <a:pt x="675" y="400"/>
                    <a:pt x="674" y="402"/>
                    <a:pt x="672" y="405"/>
                  </a:cubicBezTo>
                  <a:cubicBezTo>
                    <a:pt x="671" y="404"/>
                    <a:pt x="673" y="399"/>
                    <a:pt x="676" y="397"/>
                  </a:cubicBezTo>
                  <a:cubicBezTo>
                    <a:pt x="675" y="397"/>
                    <a:pt x="675" y="397"/>
                    <a:pt x="675" y="397"/>
                  </a:cubicBezTo>
                  <a:cubicBezTo>
                    <a:pt x="672" y="401"/>
                    <a:pt x="671" y="403"/>
                    <a:pt x="669" y="407"/>
                  </a:cubicBezTo>
                  <a:cubicBezTo>
                    <a:pt x="669" y="406"/>
                    <a:pt x="670" y="404"/>
                    <a:pt x="671" y="402"/>
                  </a:cubicBezTo>
                  <a:cubicBezTo>
                    <a:pt x="669" y="404"/>
                    <a:pt x="668" y="406"/>
                    <a:pt x="666" y="409"/>
                  </a:cubicBezTo>
                  <a:cubicBezTo>
                    <a:pt x="663" y="412"/>
                    <a:pt x="661" y="414"/>
                    <a:pt x="659" y="417"/>
                  </a:cubicBezTo>
                  <a:cubicBezTo>
                    <a:pt x="657" y="419"/>
                    <a:pt x="655" y="422"/>
                    <a:pt x="653" y="423"/>
                  </a:cubicBezTo>
                  <a:cubicBezTo>
                    <a:pt x="651" y="424"/>
                    <a:pt x="650" y="425"/>
                    <a:pt x="649" y="424"/>
                  </a:cubicBezTo>
                  <a:cubicBezTo>
                    <a:pt x="647" y="426"/>
                    <a:pt x="643" y="429"/>
                    <a:pt x="641" y="433"/>
                  </a:cubicBezTo>
                  <a:cubicBezTo>
                    <a:pt x="641" y="434"/>
                    <a:pt x="643" y="432"/>
                    <a:pt x="644" y="432"/>
                  </a:cubicBezTo>
                  <a:cubicBezTo>
                    <a:pt x="642" y="435"/>
                    <a:pt x="639" y="437"/>
                    <a:pt x="637" y="438"/>
                  </a:cubicBezTo>
                  <a:cubicBezTo>
                    <a:pt x="638" y="438"/>
                    <a:pt x="634" y="442"/>
                    <a:pt x="633" y="442"/>
                  </a:cubicBezTo>
                  <a:cubicBezTo>
                    <a:pt x="633" y="444"/>
                    <a:pt x="630" y="447"/>
                    <a:pt x="629" y="447"/>
                  </a:cubicBezTo>
                  <a:cubicBezTo>
                    <a:pt x="629" y="447"/>
                    <a:pt x="629" y="446"/>
                    <a:pt x="629" y="446"/>
                  </a:cubicBezTo>
                  <a:cubicBezTo>
                    <a:pt x="630" y="445"/>
                    <a:pt x="631" y="444"/>
                    <a:pt x="631" y="443"/>
                  </a:cubicBezTo>
                  <a:cubicBezTo>
                    <a:pt x="629" y="445"/>
                    <a:pt x="629" y="445"/>
                    <a:pt x="628" y="445"/>
                  </a:cubicBezTo>
                  <a:cubicBezTo>
                    <a:pt x="627" y="447"/>
                    <a:pt x="626" y="448"/>
                    <a:pt x="626" y="449"/>
                  </a:cubicBezTo>
                  <a:cubicBezTo>
                    <a:pt x="627" y="448"/>
                    <a:pt x="627" y="446"/>
                    <a:pt x="629" y="446"/>
                  </a:cubicBezTo>
                  <a:cubicBezTo>
                    <a:pt x="628" y="447"/>
                    <a:pt x="628" y="448"/>
                    <a:pt x="626" y="451"/>
                  </a:cubicBezTo>
                  <a:cubicBezTo>
                    <a:pt x="621" y="453"/>
                    <a:pt x="623" y="450"/>
                    <a:pt x="629" y="442"/>
                  </a:cubicBezTo>
                  <a:cubicBezTo>
                    <a:pt x="631" y="441"/>
                    <a:pt x="633" y="440"/>
                    <a:pt x="635" y="438"/>
                  </a:cubicBezTo>
                  <a:cubicBezTo>
                    <a:pt x="635" y="436"/>
                    <a:pt x="632" y="439"/>
                    <a:pt x="634" y="437"/>
                  </a:cubicBezTo>
                  <a:cubicBezTo>
                    <a:pt x="635" y="435"/>
                    <a:pt x="637" y="435"/>
                    <a:pt x="637" y="433"/>
                  </a:cubicBezTo>
                  <a:cubicBezTo>
                    <a:pt x="637" y="431"/>
                    <a:pt x="635" y="436"/>
                    <a:pt x="635" y="434"/>
                  </a:cubicBezTo>
                  <a:cubicBezTo>
                    <a:pt x="636" y="431"/>
                    <a:pt x="639" y="430"/>
                    <a:pt x="641" y="426"/>
                  </a:cubicBezTo>
                  <a:cubicBezTo>
                    <a:pt x="641" y="426"/>
                    <a:pt x="641" y="426"/>
                    <a:pt x="642" y="426"/>
                  </a:cubicBezTo>
                  <a:cubicBezTo>
                    <a:pt x="643" y="424"/>
                    <a:pt x="645" y="422"/>
                    <a:pt x="647" y="419"/>
                  </a:cubicBezTo>
                  <a:cubicBezTo>
                    <a:pt x="648" y="417"/>
                    <a:pt x="651" y="415"/>
                    <a:pt x="653" y="411"/>
                  </a:cubicBezTo>
                  <a:cubicBezTo>
                    <a:pt x="653" y="412"/>
                    <a:pt x="655" y="409"/>
                    <a:pt x="656" y="410"/>
                  </a:cubicBezTo>
                  <a:cubicBezTo>
                    <a:pt x="657" y="408"/>
                    <a:pt x="658" y="406"/>
                    <a:pt x="660" y="404"/>
                  </a:cubicBezTo>
                  <a:cubicBezTo>
                    <a:pt x="661" y="402"/>
                    <a:pt x="662" y="401"/>
                    <a:pt x="663" y="400"/>
                  </a:cubicBezTo>
                  <a:cubicBezTo>
                    <a:pt x="661" y="403"/>
                    <a:pt x="659" y="407"/>
                    <a:pt x="656" y="410"/>
                  </a:cubicBezTo>
                  <a:cubicBezTo>
                    <a:pt x="653" y="414"/>
                    <a:pt x="650" y="417"/>
                    <a:pt x="648" y="419"/>
                  </a:cubicBezTo>
                  <a:cubicBezTo>
                    <a:pt x="650" y="418"/>
                    <a:pt x="653" y="414"/>
                    <a:pt x="655" y="413"/>
                  </a:cubicBezTo>
                  <a:cubicBezTo>
                    <a:pt x="657" y="411"/>
                    <a:pt x="655" y="412"/>
                    <a:pt x="657" y="409"/>
                  </a:cubicBezTo>
                  <a:cubicBezTo>
                    <a:pt x="659" y="409"/>
                    <a:pt x="661" y="407"/>
                    <a:pt x="659" y="410"/>
                  </a:cubicBezTo>
                  <a:cubicBezTo>
                    <a:pt x="661" y="408"/>
                    <a:pt x="662" y="407"/>
                    <a:pt x="662" y="404"/>
                  </a:cubicBezTo>
                  <a:cubicBezTo>
                    <a:pt x="661" y="405"/>
                    <a:pt x="661" y="407"/>
                    <a:pt x="660" y="407"/>
                  </a:cubicBezTo>
                  <a:cubicBezTo>
                    <a:pt x="660" y="405"/>
                    <a:pt x="664" y="402"/>
                    <a:pt x="666" y="400"/>
                  </a:cubicBezTo>
                  <a:cubicBezTo>
                    <a:pt x="665" y="400"/>
                    <a:pt x="663" y="403"/>
                    <a:pt x="662" y="403"/>
                  </a:cubicBezTo>
                  <a:cubicBezTo>
                    <a:pt x="664" y="400"/>
                    <a:pt x="664" y="400"/>
                    <a:pt x="666" y="397"/>
                  </a:cubicBezTo>
                  <a:cubicBezTo>
                    <a:pt x="666" y="396"/>
                    <a:pt x="665" y="396"/>
                    <a:pt x="665" y="397"/>
                  </a:cubicBezTo>
                  <a:cubicBezTo>
                    <a:pt x="667" y="392"/>
                    <a:pt x="672" y="386"/>
                    <a:pt x="672" y="383"/>
                  </a:cubicBezTo>
                  <a:cubicBezTo>
                    <a:pt x="671" y="384"/>
                    <a:pt x="670" y="386"/>
                    <a:pt x="668" y="386"/>
                  </a:cubicBezTo>
                  <a:cubicBezTo>
                    <a:pt x="671" y="383"/>
                    <a:pt x="675" y="379"/>
                    <a:pt x="677" y="375"/>
                  </a:cubicBezTo>
                  <a:cubicBezTo>
                    <a:pt x="677" y="376"/>
                    <a:pt x="675" y="379"/>
                    <a:pt x="674" y="381"/>
                  </a:cubicBezTo>
                  <a:cubicBezTo>
                    <a:pt x="677" y="379"/>
                    <a:pt x="678" y="376"/>
                    <a:pt x="678" y="374"/>
                  </a:cubicBezTo>
                  <a:cubicBezTo>
                    <a:pt x="679" y="373"/>
                    <a:pt x="681" y="374"/>
                    <a:pt x="680" y="373"/>
                  </a:cubicBezTo>
                  <a:cubicBezTo>
                    <a:pt x="682" y="371"/>
                    <a:pt x="678" y="375"/>
                    <a:pt x="680" y="372"/>
                  </a:cubicBezTo>
                  <a:cubicBezTo>
                    <a:pt x="681" y="371"/>
                    <a:pt x="681" y="371"/>
                    <a:pt x="681" y="371"/>
                  </a:cubicBezTo>
                  <a:cubicBezTo>
                    <a:pt x="681" y="372"/>
                    <a:pt x="682" y="372"/>
                    <a:pt x="683" y="371"/>
                  </a:cubicBezTo>
                  <a:cubicBezTo>
                    <a:pt x="682" y="370"/>
                    <a:pt x="684" y="368"/>
                    <a:pt x="683" y="368"/>
                  </a:cubicBezTo>
                  <a:cubicBezTo>
                    <a:pt x="682" y="370"/>
                    <a:pt x="682" y="371"/>
                    <a:pt x="681" y="371"/>
                  </a:cubicBezTo>
                  <a:cubicBezTo>
                    <a:pt x="683" y="368"/>
                    <a:pt x="684" y="366"/>
                    <a:pt x="685" y="362"/>
                  </a:cubicBezTo>
                  <a:cubicBezTo>
                    <a:pt x="686" y="363"/>
                    <a:pt x="689" y="360"/>
                    <a:pt x="689" y="357"/>
                  </a:cubicBezTo>
                  <a:cubicBezTo>
                    <a:pt x="688" y="359"/>
                    <a:pt x="687" y="361"/>
                    <a:pt x="687" y="361"/>
                  </a:cubicBezTo>
                  <a:cubicBezTo>
                    <a:pt x="689" y="358"/>
                    <a:pt x="690" y="354"/>
                    <a:pt x="691" y="351"/>
                  </a:cubicBezTo>
                  <a:cubicBezTo>
                    <a:pt x="690" y="350"/>
                    <a:pt x="688" y="352"/>
                    <a:pt x="687" y="353"/>
                  </a:cubicBezTo>
                  <a:cubicBezTo>
                    <a:pt x="688" y="354"/>
                    <a:pt x="689" y="351"/>
                    <a:pt x="689" y="353"/>
                  </a:cubicBezTo>
                  <a:cubicBezTo>
                    <a:pt x="687" y="357"/>
                    <a:pt x="685" y="359"/>
                    <a:pt x="684" y="363"/>
                  </a:cubicBezTo>
                  <a:cubicBezTo>
                    <a:pt x="682" y="365"/>
                    <a:pt x="681" y="363"/>
                    <a:pt x="680" y="365"/>
                  </a:cubicBezTo>
                  <a:cubicBezTo>
                    <a:pt x="680" y="363"/>
                    <a:pt x="679" y="364"/>
                    <a:pt x="679" y="363"/>
                  </a:cubicBezTo>
                  <a:cubicBezTo>
                    <a:pt x="678" y="365"/>
                    <a:pt x="677" y="365"/>
                    <a:pt x="677" y="364"/>
                  </a:cubicBezTo>
                  <a:cubicBezTo>
                    <a:pt x="676" y="367"/>
                    <a:pt x="676" y="366"/>
                    <a:pt x="675" y="368"/>
                  </a:cubicBezTo>
                  <a:cubicBezTo>
                    <a:pt x="673" y="369"/>
                    <a:pt x="671" y="370"/>
                    <a:pt x="669" y="373"/>
                  </a:cubicBezTo>
                  <a:cubicBezTo>
                    <a:pt x="669" y="373"/>
                    <a:pt x="672" y="370"/>
                    <a:pt x="672" y="372"/>
                  </a:cubicBezTo>
                  <a:cubicBezTo>
                    <a:pt x="670" y="374"/>
                    <a:pt x="670" y="373"/>
                    <a:pt x="669" y="375"/>
                  </a:cubicBezTo>
                  <a:cubicBezTo>
                    <a:pt x="669" y="377"/>
                    <a:pt x="675" y="368"/>
                    <a:pt x="675" y="370"/>
                  </a:cubicBezTo>
                  <a:cubicBezTo>
                    <a:pt x="674" y="372"/>
                    <a:pt x="673" y="372"/>
                    <a:pt x="671" y="375"/>
                  </a:cubicBezTo>
                  <a:cubicBezTo>
                    <a:pt x="670" y="374"/>
                    <a:pt x="667" y="379"/>
                    <a:pt x="665" y="380"/>
                  </a:cubicBezTo>
                  <a:cubicBezTo>
                    <a:pt x="666" y="379"/>
                    <a:pt x="668" y="378"/>
                    <a:pt x="668" y="377"/>
                  </a:cubicBezTo>
                  <a:cubicBezTo>
                    <a:pt x="665" y="379"/>
                    <a:pt x="668" y="375"/>
                    <a:pt x="668" y="375"/>
                  </a:cubicBezTo>
                  <a:cubicBezTo>
                    <a:pt x="668" y="375"/>
                    <a:pt x="666" y="376"/>
                    <a:pt x="666" y="375"/>
                  </a:cubicBezTo>
                  <a:cubicBezTo>
                    <a:pt x="670" y="370"/>
                    <a:pt x="673" y="363"/>
                    <a:pt x="674" y="359"/>
                  </a:cubicBezTo>
                  <a:cubicBezTo>
                    <a:pt x="672" y="362"/>
                    <a:pt x="669" y="371"/>
                    <a:pt x="666" y="373"/>
                  </a:cubicBezTo>
                  <a:cubicBezTo>
                    <a:pt x="666" y="373"/>
                    <a:pt x="664" y="372"/>
                    <a:pt x="664" y="372"/>
                  </a:cubicBezTo>
                  <a:cubicBezTo>
                    <a:pt x="664" y="374"/>
                    <a:pt x="662" y="374"/>
                    <a:pt x="661" y="376"/>
                  </a:cubicBezTo>
                  <a:cubicBezTo>
                    <a:pt x="661" y="376"/>
                    <a:pt x="662" y="376"/>
                    <a:pt x="661" y="378"/>
                  </a:cubicBezTo>
                  <a:cubicBezTo>
                    <a:pt x="660" y="377"/>
                    <a:pt x="660" y="377"/>
                    <a:pt x="660" y="377"/>
                  </a:cubicBezTo>
                  <a:cubicBezTo>
                    <a:pt x="662" y="373"/>
                    <a:pt x="664" y="370"/>
                    <a:pt x="665" y="368"/>
                  </a:cubicBezTo>
                  <a:cubicBezTo>
                    <a:pt x="665" y="368"/>
                    <a:pt x="664" y="369"/>
                    <a:pt x="664" y="369"/>
                  </a:cubicBezTo>
                  <a:cubicBezTo>
                    <a:pt x="665" y="367"/>
                    <a:pt x="666" y="367"/>
                    <a:pt x="666" y="364"/>
                  </a:cubicBezTo>
                  <a:cubicBezTo>
                    <a:pt x="669" y="364"/>
                    <a:pt x="672" y="355"/>
                    <a:pt x="676" y="352"/>
                  </a:cubicBezTo>
                  <a:cubicBezTo>
                    <a:pt x="675" y="356"/>
                    <a:pt x="676" y="355"/>
                    <a:pt x="676" y="355"/>
                  </a:cubicBezTo>
                  <a:cubicBezTo>
                    <a:pt x="676" y="353"/>
                    <a:pt x="679" y="349"/>
                    <a:pt x="680" y="350"/>
                  </a:cubicBezTo>
                  <a:cubicBezTo>
                    <a:pt x="678" y="353"/>
                    <a:pt x="678" y="351"/>
                    <a:pt x="677" y="353"/>
                  </a:cubicBezTo>
                  <a:cubicBezTo>
                    <a:pt x="678" y="354"/>
                    <a:pt x="679" y="351"/>
                    <a:pt x="680" y="349"/>
                  </a:cubicBezTo>
                  <a:cubicBezTo>
                    <a:pt x="679" y="349"/>
                    <a:pt x="679" y="348"/>
                    <a:pt x="680" y="346"/>
                  </a:cubicBezTo>
                  <a:cubicBezTo>
                    <a:pt x="681" y="346"/>
                    <a:pt x="682" y="344"/>
                    <a:pt x="683" y="345"/>
                  </a:cubicBezTo>
                  <a:cubicBezTo>
                    <a:pt x="686" y="339"/>
                    <a:pt x="686" y="341"/>
                    <a:pt x="687" y="340"/>
                  </a:cubicBezTo>
                  <a:cubicBezTo>
                    <a:pt x="689" y="336"/>
                    <a:pt x="686" y="341"/>
                    <a:pt x="687" y="338"/>
                  </a:cubicBezTo>
                  <a:cubicBezTo>
                    <a:pt x="690" y="333"/>
                    <a:pt x="692" y="331"/>
                    <a:pt x="694" y="326"/>
                  </a:cubicBezTo>
                  <a:cubicBezTo>
                    <a:pt x="695" y="326"/>
                    <a:pt x="695" y="326"/>
                    <a:pt x="695" y="327"/>
                  </a:cubicBezTo>
                  <a:cubicBezTo>
                    <a:pt x="696" y="324"/>
                    <a:pt x="699" y="322"/>
                    <a:pt x="698" y="323"/>
                  </a:cubicBezTo>
                  <a:cubicBezTo>
                    <a:pt x="698" y="325"/>
                    <a:pt x="696" y="324"/>
                    <a:pt x="697" y="326"/>
                  </a:cubicBezTo>
                  <a:cubicBezTo>
                    <a:pt x="697" y="325"/>
                    <a:pt x="698" y="324"/>
                    <a:pt x="698" y="324"/>
                  </a:cubicBezTo>
                  <a:cubicBezTo>
                    <a:pt x="699" y="322"/>
                    <a:pt x="700" y="320"/>
                    <a:pt x="701" y="320"/>
                  </a:cubicBezTo>
                  <a:cubicBezTo>
                    <a:pt x="701" y="318"/>
                    <a:pt x="704" y="312"/>
                    <a:pt x="705" y="310"/>
                  </a:cubicBezTo>
                  <a:cubicBezTo>
                    <a:pt x="706" y="310"/>
                    <a:pt x="705" y="314"/>
                    <a:pt x="705" y="314"/>
                  </a:cubicBezTo>
                  <a:cubicBezTo>
                    <a:pt x="706" y="313"/>
                    <a:pt x="707" y="312"/>
                    <a:pt x="707" y="312"/>
                  </a:cubicBezTo>
                  <a:cubicBezTo>
                    <a:pt x="707" y="313"/>
                    <a:pt x="706" y="314"/>
                    <a:pt x="707" y="315"/>
                  </a:cubicBezTo>
                  <a:cubicBezTo>
                    <a:pt x="707" y="313"/>
                    <a:pt x="708" y="311"/>
                    <a:pt x="708" y="310"/>
                  </a:cubicBezTo>
                  <a:cubicBezTo>
                    <a:pt x="704" y="312"/>
                    <a:pt x="708" y="304"/>
                    <a:pt x="708" y="303"/>
                  </a:cubicBezTo>
                  <a:cubicBezTo>
                    <a:pt x="709" y="301"/>
                    <a:pt x="709" y="299"/>
                    <a:pt x="710" y="296"/>
                  </a:cubicBezTo>
                  <a:cubicBezTo>
                    <a:pt x="709" y="297"/>
                    <a:pt x="709" y="296"/>
                    <a:pt x="709" y="293"/>
                  </a:cubicBezTo>
                  <a:cubicBezTo>
                    <a:pt x="707" y="293"/>
                    <a:pt x="705" y="292"/>
                    <a:pt x="707" y="288"/>
                  </a:cubicBezTo>
                  <a:cubicBezTo>
                    <a:pt x="706" y="289"/>
                    <a:pt x="706" y="289"/>
                    <a:pt x="706" y="289"/>
                  </a:cubicBezTo>
                  <a:cubicBezTo>
                    <a:pt x="705" y="290"/>
                    <a:pt x="705" y="294"/>
                    <a:pt x="704" y="294"/>
                  </a:cubicBezTo>
                  <a:cubicBezTo>
                    <a:pt x="704" y="293"/>
                    <a:pt x="704" y="293"/>
                    <a:pt x="705" y="290"/>
                  </a:cubicBezTo>
                  <a:cubicBezTo>
                    <a:pt x="704" y="291"/>
                    <a:pt x="706" y="288"/>
                    <a:pt x="704" y="289"/>
                  </a:cubicBezTo>
                  <a:cubicBezTo>
                    <a:pt x="704" y="291"/>
                    <a:pt x="703" y="293"/>
                    <a:pt x="702" y="293"/>
                  </a:cubicBezTo>
                  <a:cubicBezTo>
                    <a:pt x="700" y="298"/>
                    <a:pt x="701" y="300"/>
                    <a:pt x="699" y="305"/>
                  </a:cubicBezTo>
                  <a:cubicBezTo>
                    <a:pt x="699" y="305"/>
                    <a:pt x="699" y="304"/>
                    <a:pt x="699" y="304"/>
                  </a:cubicBezTo>
                  <a:cubicBezTo>
                    <a:pt x="697" y="308"/>
                    <a:pt x="696" y="312"/>
                    <a:pt x="695" y="316"/>
                  </a:cubicBezTo>
                  <a:cubicBezTo>
                    <a:pt x="695" y="316"/>
                    <a:pt x="695" y="316"/>
                    <a:pt x="694" y="316"/>
                  </a:cubicBezTo>
                  <a:cubicBezTo>
                    <a:pt x="693" y="315"/>
                    <a:pt x="695" y="314"/>
                    <a:pt x="694" y="313"/>
                  </a:cubicBezTo>
                  <a:cubicBezTo>
                    <a:pt x="696" y="311"/>
                    <a:pt x="694" y="310"/>
                    <a:pt x="696" y="309"/>
                  </a:cubicBezTo>
                  <a:cubicBezTo>
                    <a:pt x="696" y="309"/>
                    <a:pt x="697" y="307"/>
                    <a:pt x="696" y="307"/>
                  </a:cubicBezTo>
                  <a:cubicBezTo>
                    <a:pt x="695" y="308"/>
                    <a:pt x="694" y="311"/>
                    <a:pt x="694" y="309"/>
                  </a:cubicBezTo>
                  <a:cubicBezTo>
                    <a:pt x="693" y="312"/>
                    <a:pt x="693" y="314"/>
                    <a:pt x="691" y="315"/>
                  </a:cubicBezTo>
                  <a:cubicBezTo>
                    <a:pt x="693" y="313"/>
                    <a:pt x="692" y="312"/>
                    <a:pt x="692" y="311"/>
                  </a:cubicBezTo>
                  <a:cubicBezTo>
                    <a:pt x="693" y="310"/>
                    <a:pt x="695" y="306"/>
                    <a:pt x="693" y="309"/>
                  </a:cubicBezTo>
                  <a:cubicBezTo>
                    <a:pt x="694" y="306"/>
                    <a:pt x="695" y="305"/>
                    <a:pt x="695" y="303"/>
                  </a:cubicBezTo>
                  <a:cubicBezTo>
                    <a:pt x="695" y="304"/>
                    <a:pt x="693" y="306"/>
                    <a:pt x="694" y="304"/>
                  </a:cubicBezTo>
                  <a:cubicBezTo>
                    <a:pt x="695" y="301"/>
                    <a:pt x="696" y="302"/>
                    <a:pt x="697" y="300"/>
                  </a:cubicBezTo>
                  <a:cubicBezTo>
                    <a:pt x="697" y="298"/>
                    <a:pt x="696" y="301"/>
                    <a:pt x="696" y="298"/>
                  </a:cubicBezTo>
                  <a:cubicBezTo>
                    <a:pt x="696" y="301"/>
                    <a:pt x="698" y="296"/>
                    <a:pt x="698" y="294"/>
                  </a:cubicBezTo>
                  <a:cubicBezTo>
                    <a:pt x="697" y="295"/>
                    <a:pt x="698" y="293"/>
                    <a:pt x="699" y="291"/>
                  </a:cubicBezTo>
                  <a:cubicBezTo>
                    <a:pt x="697" y="289"/>
                    <a:pt x="695" y="287"/>
                    <a:pt x="696" y="282"/>
                  </a:cubicBezTo>
                  <a:cubicBezTo>
                    <a:pt x="697" y="280"/>
                    <a:pt x="696" y="280"/>
                    <a:pt x="697" y="277"/>
                  </a:cubicBezTo>
                  <a:cubicBezTo>
                    <a:pt x="698" y="275"/>
                    <a:pt x="696" y="277"/>
                    <a:pt x="696" y="275"/>
                  </a:cubicBezTo>
                  <a:cubicBezTo>
                    <a:pt x="697" y="275"/>
                    <a:pt x="698" y="275"/>
                    <a:pt x="698" y="274"/>
                  </a:cubicBezTo>
                  <a:cubicBezTo>
                    <a:pt x="698" y="273"/>
                    <a:pt x="697" y="273"/>
                    <a:pt x="697" y="272"/>
                  </a:cubicBezTo>
                  <a:cubicBezTo>
                    <a:pt x="699" y="269"/>
                    <a:pt x="700" y="272"/>
                    <a:pt x="701" y="268"/>
                  </a:cubicBezTo>
                  <a:cubicBezTo>
                    <a:pt x="701" y="268"/>
                    <a:pt x="700" y="270"/>
                    <a:pt x="700" y="269"/>
                  </a:cubicBezTo>
                  <a:cubicBezTo>
                    <a:pt x="701" y="264"/>
                    <a:pt x="701" y="261"/>
                    <a:pt x="703" y="257"/>
                  </a:cubicBezTo>
                  <a:cubicBezTo>
                    <a:pt x="705" y="258"/>
                    <a:pt x="705" y="255"/>
                    <a:pt x="706" y="253"/>
                  </a:cubicBezTo>
                  <a:cubicBezTo>
                    <a:pt x="708" y="255"/>
                    <a:pt x="706" y="255"/>
                    <a:pt x="709" y="252"/>
                  </a:cubicBezTo>
                  <a:cubicBezTo>
                    <a:pt x="709" y="253"/>
                    <a:pt x="708" y="255"/>
                    <a:pt x="708" y="256"/>
                  </a:cubicBezTo>
                  <a:cubicBezTo>
                    <a:pt x="709" y="254"/>
                    <a:pt x="710" y="253"/>
                    <a:pt x="711" y="253"/>
                  </a:cubicBezTo>
                  <a:cubicBezTo>
                    <a:pt x="711" y="254"/>
                    <a:pt x="710" y="256"/>
                    <a:pt x="710" y="256"/>
                  </a:cubicBezTo>
                  <a:cubicBezTo>
                    <a:pt x="711" y="252"/>
                    <a:pt x="713" y="256"/>
                    <a:pt x="714" y="252"/>
                  </a:cubicBezTo>
                  <a:cubicBezTo>
                    <a:pt x="712" y="253"/>
                    <a:pt x="711" y="250"/>
                    <a:pt x="711" y="247"/>
                  </a:cubicBezTo>
                  <a:cubicBezTo>
                    <a:pt x="710" y="248"/>
                    <a:pt x="710" y="250"/>
                    <a:pt x="710" y="250"/>
                  </a:cubicBezTo>
                  <a:cubicBezTo>
                    <a:pt x="711" y="244"/>
                    <a:pt x="708" y="245"/>
                    <a:pt x="710" y="238"/>
                  </a:cubicBezTo>
                  <a:cubicBezTo>
                    <a:pt x="710" y="237"/>
                    <a:pt x="711" y="238"/>
                    <a:pt x="711" y="237"/>
                  </a:cubicBezTo>
                  <a:cubicBezTo>
                    <a:pt x="710" y="235"/>
                    <a:pt x="709" y="232"/>
                    <a:pt x="709" y="228"/>
                  </a:cubicBezTo>
                  <a:cubicBezTo>
                    <a:pt x="710" y="227"/>
                    <a:pt x="711" y="226"/>
                    <a:pt x="711" y="224"/>
                  </a:cubicBezTo>
                  <a:cubicBezTo>
                    <a:pt x="711" y="225"/>
                    <a:pt x="712" y="226"/>
                    <a:pt x="712" y="227"/>
                  </a:cubicBezTo>
                  <a:cubicBezTo>
                    <a:pt x="712" y="222"/>
                    <a:pt x="714" y="221"/>
                    <a:pt x="714" y="223"/>
                  </a:cubicBezTo>
                  <a:cubicBezTo>
                    <a:pt x="715" y="220"/>
                    <a:pt x="714" y="219"/>
                    <a:pt x="714" y="216"/>
                  </a:cubicBezTo>
                  <a:cubicBezTo>
                    <a:pt x="715" y="217"/>
                    <a:pt x="715" y="214"/>
                    <a:pt x="715" y="213"/>
                  </a:cubicBezTo>
                  <a:cubicBezTo>
                    <a:pt x="717" y="215"/>
                    <a:pt x="715" y="219"/>
                    <a:pt x="715" y="221"/>
                  </a:cubicBezTo>
                  <a:cubicBezTo>
                    <a:pt x="718" y="218"/>
                    <a:pt x="715" y="231"/>
                    <a:pt x="716" y="233"/>
                  </a:cubicBezTo>
                  <a:cubicBezTo>
                    <a:pt x="718" y="232"/>
                    <a:pt x="717" y="228"/>
                    <a:pt x="717" y="223"/>
                  </a:cubicBezTo>
                  <a:cubicBezTo>
                    <a:pt x="718" y="221"/>
                    <a:pt x="719" y="220"/>
                    <a:pt x="719" y="221"/>
                  </a:cubicBezTo>
                  <a:cubicBezTo>
                    <a:pt x="719" y="216"/>
                    <a:pt x="719" y="212"/>
                    <a:pt x="721" y="208"/>
                  </a:cubicBezTo>
                  <a:cubicBezTo>
                    <a:pt x="720" y="206"/>
                    <a:pt x="720" y="209"/>
                    <a:pt x="720" y="207"/>
                  </a:cubicBezTo>
                  <a:cubicBezTo>
                    <a:pt x="720" y="206"/>
                    <a:pt x="720" y="205"/>
                    <a:pt x="720" y="205"/>
                  </a:cubicBezTo>
                  <a:cubicBezTo>
                    <a:pt x="720" y="206"/>
                    <a:pt x="720" y="207"/>
                    <a:pt x="721" y="207"/>
                  </a:cubicBezTo>
                  <a:cubicBezTo>
                    <a:pt x="721" y="205"/>
                    <a:pt x="721" y="202"/>
                    <a:pt x="723" y="201"/>
                  </a:cubicBezTo>
                  <a:cubicBezTo>
                    <a:pt x="722" y="201"/>
                    <a:pt x="722" y="197"/>
                    <a:pt x="723" y="197"/>
                  </a:cubicBezTo>
                  <a:cubicBezTo>
                    <a:pt x="723" y="198"/>
                    <a:pt x="723" y="197"/>
                    <a:pt x="723" y="198"/>
                  </a:cubicBezTo>
                  <a:cubicBezTo>
                    <a:pt x="723" y="203"/>
                    <a:pt x="723" y="207"/>
                    <a:pt x="724" y="208"/>
                  </a:cubicBezTo>
                  <a:cubicBezTo>
                    <a:pt x="726" y="204"/>
                    <a:pt x="728" y="201"/>
                    <a:pt x="729" y="196"/>
                  </a:cubicBezTo>
                  <a:cubicBezTo>
                    <a:pt x="729" y="200"/>
                    <a:pt x="728" y="201"/>
                    <a:pt x="727" y="201"/>
                  </a:cubicBezTo>
                  <a:cubicBezTo>
                    <a:pt x="728" y="202"/>
                    <a:pt x="727" y="205"/>
                    <a:pt x="728" y="205"/>
                  </a:cubicBezTo>
                  <a:cubicBezTo>
                    <a:pt x="729" y="203"/>
                    <a:pt x="729" y="200"/>
                    <a:pt x="730" y="199"/>
                  </a:cubicBezTo>
                  <a:cubicBezTo>
                    <a:pt x="731" y="198"/>
                    <a:pt x="731" y="201"/>
                    <a:pt x="731" y="202"/>
                  </a:cubicBezTo>
                  <a:cubicBezTo>
                    <a:pt x="732" y="200"/>
                    <a:pt x="732" y="197"/>
                    <a:pt x="733" y="196"/>
                  </a:cubicBezTo>
                  <a:cubicBezTo>
                    <a:pt x="734" y="194"/>
                    <a:pt x="734" y="193"/>
                    <a:pt x="735" y="193"/>
                  </a:cubicBezTo>
                  <a:cubicBezTo>
                    <a:pt x="735" y="190"/>
                    <a:pt x="734" y="192"/>
                    <a:pt x="735" y="189"/>
                  </a:cubicBezTo>
                  <a:cubicBezTo>
                    <a:pt x="736" y="188"/>
                    <a:pt x="736" y="191"/>
                    <a:pt x="737" y="189"/>
                  </a:cubicBezTo>
                  <a:cubicBezTo>
                    <a:pt x="736" y="187"/>
                    <a:pt x="735" y="187"/>
                    <a:pt x="735" y="184"/>
                  </a:cubicBezTo>
                  <a:cubicBezTo>
                    <a:pt x="736" y="184"/>
                    <a:pt x="736" y="183"/>
                    <a:pt x="736" y="182"/>
                  </a:cubicBezTo>
                  <a:cubicBezTo>
                    <a:pt x="737" y="183"/>
                    <a:pt x="736" y="188"/>
                    <a:pt x="737" y="187"/>
                  </a:cubicBezTo>
                  <a:cubicBezTo>
                    <a:pt x="737" y="185"/>
                    <a:pt x="738" y="183"/>
                    <a:pt x="738" y="180"/>
                  </a:cubicBezTo>
                  <a:cubicBezTo>
                    <a:pt x="737" y="181"/>
                    <a:pt x="736" y="184"/>
                    <a:pt x="736" y="180"/>
                  </a:cubicBezTo>
                  <a:cubicBezTo>
                    <a:pt x="737" y="178"/>
                    <a:pt x="738" y="177"/>
                    <a:pt x="738" y="175"/>
                  </a:cubicBezTo>
                  <a:cubicBezTo>
                    <a:pt x="736" y="178"/>
                    <a:pt x="735" y="178"/>
                    <a:pt x="733" y="175"/>
                  </a:cubicBezTo>
                  <a:cubicBezTo>
                    <a:pt x="733" y="178"/>
                    <a:pt x="732" y="177"/>
                    <a:pt x="732" y="178"/>
                  </a:cubicBezTo>
                  <a:cubicBezTo>
                    <a:pt x="732" y="176"/>
                    <a:pt x="732" y="173"/>
                    <a:pt x="731" y="174"/>
                  </a:cubicBezTo>
                  <a:cubicBezTo>
                    <a:pt x="731" y="177"/>
                    <a:pt x="731" y="176"/>
                    <a:pt x="730" y="178"/>
                  </a:cubicBezTo>
                  <a:cubicBezTo>
                    <a:pt x="732" y="177"/>
                    <a:pt x="734" y="183"/>
                    <a:pt x="732" y="186"/>
                  </a:cubicBezTo>
                  <a:cubicBezTo>
                    <a:pt x="732" y="185"/>
                    <a:pt x="731" y="184"/>
                    <a:pt x="731" y="185"/>
                  </a:cubicBezTo>
                  <a:cubicBezTo>
                    <a:pt x="731" y="188"/>
                    <a:pt x="732" y="188"/>
                    <a:pt x="731" y="190"/>
                  </a:cubicBezTo>
                  <a:cubicBezTo>
                    <a:pt x="731" y="185"/>
                    <a:pt x="730" y="190"/>
                    <a:pt x="729" y="191"/>
                  </a:cubicBezTo>
                  <a:cubicBezTo>
                    <a:pt x="728" y="191"/>
                    <a:pt x="728" y="191"/>
                    <a:pt x="728" y="191"/>
                  </a:cubicBezTo>
                  <a:cubicBezTo>
                    <a:pt x="728" y="188"/>
                    <a:pt x="727" y="184"/>
                    <a:pt x="728" y="181"/>
                  </a:cubicBezTo>
                  <a:cubicBezTo>
                    <a:pt x="728" y="182"/>
                    <a:pt x="728" y="186"/>
                    <a:pt x="729" y="186"/>
                  </a:cubicBezTo>
                  <a:cubicBezTo>
                    <a:pt x="729" y="182"/>
                    <a:pt x="729" y="180"/>
                    <a:pt x="730" y="178"/>
                  </a:cubicBezTo>
                  <a:cubicBezTo>
                    <a:pt x="729" y="176"/>
                    <a:pt x="729" y="176"/>
                    <a:pt x="729" y="175"/>
                  </a:cubicBezTo>
                  <a:cubicBezTo>
                    <a:pt x="728" y="176"/>
                    <a:pt x="728" y="178"/>
                    <a:pt x="728" y="178"/>
                  </a:cubicBezTo>
                  <a:cubicBezTo>
                    <a:pt x="728" y="177"/>
                    <a:pt x="728" y="177"/>
                    <a:pt x="728" y="175"/>
                  </a:cubicBezTo>
                  <a:cubicBezTo>
                    <a:pt x="727" y="175"/>
                    <a:pt x="727" y="175"/>
                    <a:pt x="727" y="175"/>
                  </a:cubicBezTo>
                  <a:cubicBezTo>
                    <a:pt x="727" y="176"/>
                    <a:pt x="727" y="176"/>
                    <a:pt x="727" y="176"/>
                  </a:cubicBezTo>
                  <a:cubicBezTo>
                    <a:pt x="727" y="182"/>
                    <a:pt x="726" y="187"/>
                    <a:pt x="725" y="189"/>
                  </a:cubicBezTo>
                  <a:cubicBezTo>
                    <a:pt x="726" y="185"/>
                    <a:pt x="725" y="186"/>
                    <a:pt x="725" y="181"/>
                  </a:cubicBezTo>
                  <a:cubicBezTo>
                    <a:pt x="726" y="181"/>
                    <a:pt x="726" y="181"/>
                    <a:pt x="726" y="181"/>
                  </a:cubicBezTo>
                  <a:cubicBezTo>
                    <a:pt x="726" y="178"/>
                    <a:pt x="726" y="178"/>
                    <a:pt x="726" y="175"/>
                  </a:cubicBezTo>
                  <a:cubicBezTo>
                    <a:pt x="726" y="177"/>
                    <a:pt x="726" y="179"/>
                    <a:pt x="724" y="179"/>
                  </a:cubicBezTo>
                  <a:cubicBezTo>
                    <a:pt x="725" y="182"/>
                    <a:pt x="725" y="188"/>
                    <a:pt x="724" y="191"/>
                  </a:cubicBezTo>
                  <a:cubicBezTo>
                    <a:pt x="725" y="187"/>
                    <a:pt x="722" y="190"/>
                    <a:pt x="722" y="190"/>
                  </a:cubicBezTo>
                  <a:cubicBezTo>
                    <a:pt x="723" y="194"/>
                    <a:pt x="725" y="192"/>
                    <a:pt x="723" y="197"/>
                  </a:cubicBezTo>
                  <a:cubicBezTo>
                    <a:pt x="723" y="194"/>
                    <a:pt x="723" y="194"/>
                    <a:pt x="722" y="194"/>
                  </a:cubicBezTo>
                  <a:cubicBezTo>
                    <a:pt x="722" y="197"/>
                    <a:pt x="721" y="197"/>
                    <a:pt x="720" y="199"/>
                  </a:cubicBezTo>
                  <a:cubicBezTo>
                    <a:pt x="721" y="196"/>
                    <a:pt x="720" y="196"/>
                    <a:pt x="720" y="195"/>
                  </a:cubicBezTo>
                  <a:cubicBezTo>
                    <a:pt x="719" y="196"/>
                    <a:pt x="719" y="195"/>
                    <a:pt x="719" y="194"/>
                  </a:cubicBezTo>
                  <a:cubicBezTo>
                    <a:pt x="719" y="193"/>
                    <a:pt x="719" y="192"/>
                    <a:pt x="718" y="194"/>
                  </a:cubicBezTo>
                  <a:cubicBezTo>
                    <a:pt x="719" y="196"/>
                    <a:pt x="719" y="197"/>
                    <a:pt x="719" y="199"/>
                  </a:cubicBezTo>
                  <a:cubicBezTo>
                    <a:pt x="717" y="199"/>
                    <a:pt x="716" y="206"/>
                    <a:pt x="715" y="202"/>
                  </a:cubicBezTo>
                  <a:cubicBezTo>
                    <a:pt x="716" y="199"/>
                    <a:pt x="716" y="198"/>
                    <a:pt x="716" y="195"/>
                  </a:cubicBezTo>
                  <a:cubicBezTo>
                    <a:pt x="715" y="195"/>
                    <a:pt x="715" y="197"/>
                    <a:pt x="715" y="197"/>
                  </a:cubicBezTo>
                  <a:cubicBezTo>
                    <a:pt x="715" y="194"/>
                    <a:pt x="715" y="191"/>
                    <a:pt x="714" y="189"/>
                  </a:cubicBezTo>
                  <a:cubicBezTo>
                    <a:pt x="714" y="191"/>
                    <a:pt x="712" y="191"/>
                    <a:pt x="712" y="191"/>
                  </a:cubicBezTo>
                  <a:cubicBezTo>
                    <a:pt x="714" y="189"/>
                    <a:pt x="712" y="183"/>
                    <a:pt x="713" y="181"/>
                  </a:cubicBezTo>
                  <a:cubicBezTo>
                    <a:pt x="713" y="183"/>
                    <a:pt x="712" y="182"/>
                    <a:pt x="711" y="181"/>
                  </a:cubicBezTo>
                  <a:cubicBezTo>
                    <a:pt x="711" y="183"/>
                    <a:pt x="712" y="186"/>
                    <a:pt x="710" y="185"/>
                  </a:cubicBezTo>
                  <a:cubicBezTo>
                    <a:pt x="711" y="182"/>
                    <a:pt x="711" y="179"/>
                    <a:pt x="710" y="176"/>
                  </a:cubicBezTo>
                  <a:cubicBezTo>
                    <a:pt x="711" y="175"/>
                    <a:pt x="711" y="174"/>
                    <a:pt x="713" y="174"/>
                  </a:cubicBezTo>
                  <a:cubicBezTo>
                    <a:pt x="712" y="172"/>
                    <a:pt x="712" y="171"/>
                    <a:pt x="712" y="171"/>
                  </a:cubicBezTo>
                  <a:cubicBezTo>
                    <a:pt x="712" y="174"/>
                    <a:pt x="710" y="171"/>
                    <a:pt x="709" y="172"/>
                  </a:cubicBezTo>
                  <a:cubicBezTo>
                    <a:pt x="709" y="169"/>
                    <a:pt x="708" y="170"/>
                    <a:pt x="708" y="167"/>
                  </a:cubicBezTo>
                  <a:cubicBezTo>
                    <a:pt x="709" y="167"/>
                    <a:pt x="710" y="164"/>
                    <a:pt x="711" y="167"/>
                  </a:cubicBezTo>
                  <a:cubicBezTo>
                    <a:pt x="711" y="164"/>
                    <a:pt x="711" y="163"/>
                    <a:pt x="711" y="160"/>
                  </a:cubicBezTo>
                  <a:cubicBezTo>
                    <a:pt x="712" y="159"/>
                    <a:pt x="713" y="157"/>
                    <a:pt x="714" y="153"/>
                  </a:cubicBezTo>
                  <a:cubicBezTo>
                    <a:pt x="713" y="151"/>
                    <a:pt x="713" y="154"/>
                    <a:pt x="713" y="151"/>
                  </a:cubicBezTo>
                  <a:cubicBezTo>
                    <a:pt x="713" y="150"/>
                    <a:pt x="713" y="148"/>
                    <a:pt x="714" y="148"/>
                  </a:cubicBezTo>
                  <a:cubicBezTo>
                    <a:pt x="714" y="150"/>
                    <a:pt x="713" y="152"/>
                    <a:pt x="714" y="151"/>
                  </a:cubicBezTo>
                  <a:cubicBezTo>
                    <a:pt x="714" y="146"/>
                    <a:pt x="715" y="144"/>
                    <a:pt x="715" y="141"/>
                  </a:cubicBezTo>
                  <a:cubicBezTo>
                    <a:pt x="716" y="144"/>
                    <a:pt x="718" y="149"/>
                    <a:pt x="717" y="153"/>
                  </a:cubicBezTo>
                  <a:cubicBezTo>
                    <a:pt x="716" y="153"/>
                    <a:pt x="716" y="151"/>
                    <a:pt x="716" y="151"/>
                  </a:cubicBezTo>
                  <a:cubicBezTo>
                    <a:pt x="715" y="154"/>
                    <a:pt x="716" y="155"/>
                    <a:pt x="716" y="158"/>
                  </a:cubicBezTo>
                  <a:cubicBezTo>
                    <a:pt x="716" y="159"/>
                    <a:pt x="717" y="159"/>
                    <a:pt x="717" y="159"/>
                  </a:cubicBezTo>
                  <a:cubicBezTo>
                    <a:pt x="717" y="158"/>
                    <a:pt x="717" y="156"/>
                    <a:pt x="717" y="156"/>
                  </a:cubicBezTo>
                  <a:cubicBezTo>
                    <a:pt x="719" y="156"/>
                    <a:pt x="719" y="159"/>
                    <a:pt x="719" y="162"/>
                  </a:cubicBezTo>
                  <a:cubicBezTo>
                    <a:pt x="720" y="158"/>
                    <a:pt x="722" y="157"/>
                    <a:pt x="724" y="158"/>
                  </a:cubicBezTo>
                  <a:cubicBezTo>
                    <a:pt x="724" y="156"/>
                    <a:pt x="724" y="154"/>
                    <a:pt x="724" y="151"/>
                  </a:cubicBezTo>
                  <a:cubicBezTo>
                    <a:pt x="725" y="154"/>
                    <a:pt x="724" y="148"/>
                    <a:pt x="724" y="147"/>
                  </a:cubicBezTo>
                  <a:cubicBezTo>
                    <a:pt x="725" y="150"/>
                    <a:pt x="725" y="148"/>
                    <a:pt x="726" y="146"/>
                  </a:cubicBezTo>
                  <a:cubicBezTo>
                    <a:pt x="726" y="146"/>
                    <a:pt x="726" y="149"/>
                    <a:pt x="727" y="149"/>
                  </a:cubicBezTo>
                  <a:cubicBezTo>
                    <a:pt x="727" y="148"/>
                    <a:pt x="727" y="145"/>
                    <a:pt x="728" y="144"/>
                  </a:cubicBezTo>
                  <a:cubicBezTo>
                    <a:pt x="726" y="145"/>
                    <a:pt x="726" y="145"/>
                    <a:pt x="725" y="144"/>
                  </a:cubicBezTo>
                  <a:cubicBezTo>
                    <a:pt x="725" y="147"/>
                    <a:pt x="723" y="146"/>
                    <a:pt x="724" y="148"/>
                  </a:cubicBezTo>
                  <a:cubicBezTo>
                    <a:pt x="723" y="149"/>
                    <a:pt x="723" y="145"/>
                    <a:pt x="723" y="145"/>
                  </a:cubicBezTo>
                  <a:cubicBezTo>
                    <a:pt x="722" y="147"/>
                    <a:pt x="722" y="148"/>
                    <a:pt x="722" y="149"/>
                  </a:cubicBezTo>
                  <a:cubicBezTo>
                    <a:pt x="723" y="149"/>
                    <a:pt x="723" y="148"/>
                    <a:pt x="723" y="149"/>
                  </a:cubicBezTo>
                  <a:cubicBezTo>
                    <a:pt x="723" y="151"/>
                    <a:pt x="722" y="154"/>
                    <a:pt x="721" y="155"/>
                  </a:cubicBezTo>
                  <a:cubicBezTo>
                    <a:pt x="720" y="150"/>
                    <a:pt x="722" y="150"/>
                    <a:pt x="722" y="145"/>
                  </a:cubicBezTo>
                  <a:cubicBezTo>
                    <a:pt x="722" y="146"/>
                    <a:pt x="722" y="144"/>
                    <a:pt x="723" y="143"/>
                  </a:cubicBezTo>
                  <a:cubicBezTo>
                    <a:pt x="723" y="140"/>
                    <a:pt x="722" y="143"/>
                    <a:pt x="722" y="139"/>
                  </a:cubicBezTo>
                  <a:cubicBezTo>
                    <a:pt x="722" y="137"/>
                    <a:pt x="723" y="139"/>
                    <a:pt x="723" y="137"/>
                  </a:cubicBezTo>
                  <a:cubicBezTo>
                    <a:pt x="722" y="136"/>
                    <a:pt x="722" y="138"/>
                    <a:pt x="721" y="137"/>
                  </a:cubicBezTo>
                  <a:cubicBezTo>
                    <a:pt x="721" y="140"/>
                    <a:pt x="721" y="141"/>
                    <a:pt x="720" y="141"/>
                  </a:cubicBezTo>
                  <a:cubicBezTo>
                    <a:pt x="719" y="137"/>
                    <a:pt x="722" y="133"/>
                    <a:pt x="720" y="131"/>
                  </a:cubicBezTo>
                  <a:cubicBezTo>
                    <a:pt x="720" y="133"/>
                    <a:pt x="720" y="134"/>
                    <a:pt x="720" y="135"/>
                  </a:cubicBezTo>
                  <a:cubicBezTo>
                    <a:pt x="719" y="135"/>
                    <a:pt x="719" y="138"/>
                    <a:pt x="719" y="135"/>
                  </a:cubicBezTo>
                  <a:cubicBezTo>
                    <a:pt x="720" y="133"/>
                    <a:pt x="718" y="133"/>
                    <a:pt x="717" y="130"/>
                  </a:cubicBezTo>
                  <a:cubicBezTo>
                    <a:pt x="716" y="133"/>
                    <a:pt x="717" y="134"/>
                    <a:pt x="716" y="136"/>
                  </a:cubicBezTo>
                  <a:cubicBezTo>
                    <a:pt x="716" y="134"/>
                    <a:pt x="715" y="137"/>
                    <a:pt x="715" y="135"/>
                  </a:cubicBezTo>
                  <a:cubicBezTo>
                    <a:pt x="715" y="133"/>
                    <a:pt x="717" y="132"/>
                    <a:pt x="715" y="131"/>
                  </a:cubicBezTo>
                  <a:cubicBezTo>
                    <a:pt x="715" y="133"/>
                    <a:pt x="714" y="132"/>
                    <a:pt x="714" y="133"/>
                  </a:cubicBezTo>
                  <a:cubicBezTo>
                    <a:pt x="714" y="136"/>
                    <a:pt x="715" y="136"/>
                    <a:pt x="714" y="137"/>
                  </a:cubicBezTo>
                  <a:cubicBezTo>
                    <a:pt x="713" y="135"/>
                    <a:pt x="714" y="130"/>
                    <a:pt x="713" y="130"/>
                  </a:cubicBezTo>
                  <a:cubicBezTo>
                    <a:pt x="713" y="131"/>
                    <a:pt x="712" y="133"/>
                    <a:pt x="712" y="134"/>
                  </a:cubicBezTo>
                  <a:cubicBezTo>
                    <a:pt x="711" y="131"/>
                    <a:pt x="710" y="130"/>
                    <a:pt x="710" y="127"/>
                  </a:cubicBezTo>
                  <a:cubicBezTo>
                    <a:pt x="711" y="128"/>
                    <a:pt x="709" y="122"/>
                    <a:pt x="710" y="121"/>
                  </a:cubicBezTo>
                  <a:cubicBezTo>
                    <a:pt x="711" y="122"/>
                    <a:pt x="711" y="125"/>
                    <a:pt x="711" y="128"/>
                  </a:cubicBezTo>
                  <a:cubicBezTo>
                    <a:pt x="712" y="126"/>
                    <a:pt x="712" y="126"/>
                    <a:pt x="713" y="127"/>
                  </a:cubicBezTo>
                  <a:cubicBezTo>
                    <a:pt x="712" y="124"/>
                    <a:pt x="712" y="122"/>
                    <a:pt x="714" y="123"/>
                  </a:cubicBezTo>
                  <a:cubicBezTo>
                    <a:pt x="712" y="120"/>
                    <a:pt x="713" y="115"/>
                    <a:pt x="711" y="108"/>
                  </a:cubicBezTo>
                  <a:cubicBezTo>
                    <a:pt x="710" y="110"/>
                    <a:pt x="710" y="106"/>
                    <a:pt x="711" y="105"/>
                  </a:cubicBezTo>
                  <a:cubicBezTo>
                    <a:pt x="710" y="105"/>
                    <a:pt x="710" y="108"/>
                    <a:pt x="709" y="106"/>
                  </a:cubicBezTo>
                  <a:cubicBezTo>
                    <a:pt x="708" y="105"/>
                    <a:pt x="709" y="105"/>
                    <a:pt x="708" y="103"/>
                  </a:cubicBezTo>
                  <a:cubicBezTo>
                    <a:pt x="707" y="104"/>
                    <a:pt x="706" y="101"/>
                    <a:pt x="705" y="101"/>
                  </a:cubicBezTo>
                  <a:cubicBezTo>
                    <a:pt x="705" y="102"/>
                    <a:pt x="706" y="103"/>
                    <a:pt x="705" y="103"/>
                  </a:cubicBezTo>
                  <a:cubicBezTo>
                    <a:pt x="705" y="100"/>
                    <a:pt x="704" y="97"/>
                    <a:pt x="704" y="94"/>
                  </a:cubicBezTo>
                  <a:cubicBezTo>
                    <a:pt x="706" y="96"/>
                    <a:pt x="708" y="93"/>
                    <a:pt x="708" y="89"/>
                  </a:cubicBezTo>
                  <a:cubicBezTo>
                    <a:pt x="708" y="90"/>
                    <a:pt x="709" y="91"/>
                    <a:pt x="710" y="92"/>
                  </a:cubicBezTo>
                  <a:cubicBezTo>
                    <a:pt x="711" y="94"/>
                    <a:pt x="711" y="94"/>
                    <a:pt x="712" y="93"/>
                  </a:cubicBezTo>
                  <a:cubicBezTo>
                    <a:pt x="711" y="92"/>
                    <a:pt x="710" y="92"/>
                    <a:pt x="710" y="89"/>
                  </a:cubicBezTo>
                  <a:cubicBezTo>
                    <a:pt x="710" y="89"/>
                    <a:pt x="712" y="91"/>
                    <a:pt x="711" y="88"/>
                  </a:cubicBezTo>
                  <a:cubicBezTo>
                    <a:pt x="710" y="85"/>
                    <a:pt x="709" y="88"/>
                    <a:pt x="707" y="86"/>
                  </a:cubicBezTo>
                  <a:cubicBezTo>
                    <a:pt x="707" y="87"/>
                    <a:pt x="708" y="89"/>
                    <a:pt x="707" y="89"/>
                  </a:cubicBezTo>
                  <a:cubicBezTo>
                    <a:pt x="706" y="86"/>
                    <a:pt x="705" y="86"/>
                    <a:pt x="705" y="84"/>
                  </a:cubicBezTo>
                  <a:cubicBezTo>
                    <a:pt x="703" y="83"/>
                    <a:pt x="700" y="84"/>
                    <a:pt x="698" y="81"/>
                  </a:cubicBezTo>
                  <a:cubicBezTo>
                    <a:pt x="698" y="84"/>
                    <a:pt x="700" y="83"/>
                    <a:pt x="700" y="86"/>
                  </a:cubicBezTo>
                  <a:cubicBezTo>
                    <a:pt x="699" y="86"/>
                    <a:pt x="698" y="84"/>
                    <a:pt x="698" y="84"/>
                  </a:cubicBezTo>
                  <a:cubicBezTo>
                    <a:pt x="698" y="85"/>
                    <a:pt x="699" y="87"/>
                    <a:pt x="698" y="87"/>
                  </a:cubicBezTo>
                  <a:cubicBezTo>
                    <a:pt x="698" y="86"/>
                    <a:pt x="697" y="84"/>
                    <a:pt x="697" y="84"/>
                  </a:cubicBezTo>
                  <a:cubicBezTo>
                    <a:pt x="696" y="86"/>
                    <a:pt x="697" y="88"/>
                    <a:pt x="696" y="89"/>
                  </a:cubicBezTo>
                  <a:cubicBezTo>
                    <a:pt x="694" y="83"/>
                    <a:pt x="692" y="85"/>
                    <a:pt x="693" y="89"/>
                  </a:cubicBezTo>
                  <a:cubicBezTo>
                    <a:pt x="692" y="89"/>
                    <a:pt x="691" y="87"/>
                    <a:pt x="689" y="85"/>
                  </a:cubicBezTo>
                  <a:cubicBezTo>
                    <a:pt x="690" y="82"/>
                    <a:pt x="691" y="84"/>
                    <a:pt x="692" y="83"/>
                  </a:cubicBezTo>
                  <a:cubicBezTo>
                    <a:pt x="691" y="80"/>
                    <a:pt x="690" y="80"/>
                    <a:pt x="689" y="80"/>
                  </a:cubicBezTo>
                  <a:cubicBezTo>
                    <a:pt x="688" y="80"/>
                    <a:pt x="688" y="82"/>
                    <a:pt x="689" y="83"/>
                  </a:cubicBezTo>
                  <a:cubicBezTo>
                    <a:pt x="688" y="82"/>
                    <a:pt x="687" y="81"/>
                    <a:pt x="687" y="79"/>
                  </a:cubicBezTo>
                  <a:cubicBezTo>
                    <a:pt x="686" y="80"/>
                    <a:pt x="686" y="76"/>
                    <a:pt x="685" y="77"/>
                  </a:cubicBezTo>
                  <a:cubicBezTo>
                    <a:pt x="686" y="79"/>
                    <a:pt x="686" y="80"/>
                    <a:pt x="686" y="80"/>
                  </a:cubicBezTo>
                  <a:cubicBezTo>
                    <a:pt x="685" y="80"/>
                    <a:pt x="684" y="78"/>
                    <a:pt x="684" y="77"/>
                  </a:cubicBezTo>
                  <a:cubicBezTo>
                    <a:pt x="682" y="79"/>
                    <a:pt x="682" y="78"/>
                    <a:pt x="679" y="79"/>
                  </a:cubicBezTo>
                  <a:cubicBezTo>
                    <a:pt x="679" y="81"/>
                    <a:pt x="680" y="83"/>
                    <a:pt x="680" y="84"/>
                  </a:cubicBezTo>
                  <a:cubicBezTo>
                    <a:pt x="679" y="83"/>
                    <a:pt x="678" y="83"/>
                    <a:pt x="678" y="84"/>
                  </a:cubicBezTo>
                  <a:cubicBezTo>
                    <a:pt x="677" y="83"/>
                    <a:pt x="677" y="82"/>
                    <a:pt x="677" y="82"/>
                  </a:cubicBezTo>
                  <a:cubicBezTo>
                    <a:pt x="675" y="81"/>
                    <a:pt x="676" y="84"/>
                    <a:pt x="675" y="84"/>
                  </a:cubicBezTo>
                  <a:cubicBezTo>
                    <a:pt x="674" y="82"/>
                    <a:pt x="673" y="79"/>
                    <a:pt x="673" y="78"/>
                  </a:cubicBezTo>
                  <a:cubicBezTo>
                    <a:pt x="673" y="78"/>
                    <a:pt x="673" y="77"/>
                    <a:pt x="672" y="78"/>
                  </a:cubicBezTo>
                  <a:cubicBezTo>
                    <a:pt x="673" y="80"/>
                    <a:pt x="674" y="81"/>
                    <a:pt x="674" y="83"/>
                  </a:cubicBezTo>
                  <a:cubicBezTo>
                    <a:pt x="673" y="83"/>
                    <a:pt x="672" y="81"/>
                    <a:pt x="672" y="80"/>
                  </a:cubicBezTo>
                  <a:cubicBezTo>
                    <a:pt x="670" y="79"/>
                    <a:pt x="665" y="70"/>
                    <a:pt x="666" y="78"/>
                  </a:cubicBezTo>
                  <a:cubicBezTo>
                    <a:pt x="666" y="77"/>
                    <a:pt x="665" y="77"/>
                    <a:pt x="665" y="76"/>
                  </a:cubicBezTo>
                  <a:cubicBezTo>
                    <a:pt x="664" y="77"/>
                    <a:pt x="664" y="77"/>
                    <a:pt x="664" y="79"/>
                  </a:cubicBezTo>
                  <a:cubicBezTo>
                    <a:pt x="663" y="78"/>
                    <a:pt x="663" y="78"/>
                    <a:pt x="662" y="77"/>
                  </a:cubicBezTo>
                  <a:cubicBezTo>
                    <a:pt x="661" y="75"/>
                    <a:pt x="662" y="75"/>
                    <a:pt x="661" y="73"/>
                  </a:cubicBezTo>
                  <a:cubicBezTo>
                    <a:pt x="660" y="72"/>
                    <a:pt x="658" y="73"/>
                    <a:pt x="658" y="75"/>
                  </a:cubicBezTo>
                  <a:cubicBezTo>
                    <a:pt x="658" y="77"/>
                    <a:pt x="658" y="80"/>
                    <a:pt x="660" y="82"/>
                  </a:cubicBezTo>
                  <a:cubicBezTo>
                    <a:pt x="659" y="83"/>
                    <a:pt x="659" y="83"/>
                    <a:pt x="658" y="81"/>
                  </a:cubicBezTo>
                  <a:cubicBezTo>
                    <a:pt x="657" y="79"/>
                    <a:pt x="657" y="76"/>
                    <a:pt x="656" y="73"/>
                  </a:cubicBezTo>
                  <a:cubicBezTo>
                    <a:pt x="656" y="67"/>
                    <a:pt x="658" y="61"/>
                    <a:pt x="663" y="67"/>
                  </a:cubicBezTo>
                  <a:cubicBezTo>
                    <a:pt x="665" y="69"/>
                    <a:pt x="665" y="72"/>
                    <a:pt x="667" y="72"/>
                  </a:cubicBezTo>
                  <a:cubicBezTo>
                    <a:pt x="666" y="69"/>
                    <a:pt x="665" y="68"/>
                    <a:pt x="665" y="66"/>
                  </a:cubicBezTo>
                  <a:cubicBezTo>
                    <a:pt x="663" y="68"/>
                    <a:pt x="661" y="57"/>
                    <a:pt x="659" y="55"/>
                  </a:cubicBezTo>
                  <a:cubicBezTo>
                    <a:pt x="659" y="54"/>
                    <a:pt x="659" y="54"/>
                    <a:pt x="658" y="52"/>
                  </a:cubicBezTo>
                  <a:cubicBezTo>
                    <a:pt x="658" y="51"/>
                    <a:pt x="657" y="50"/>
                    <a:pt x="656" y="49"/>
                  </a:cubicBezTo>
                  <a:cubicBezTo>
                    <a:pt x="656" y="47"/>
                    <a:pt x="655" y="46"/>
                    <a:pt x="654" y="43"/>
                  </a:cubicBezTo>
                  <a:cubicBezTo>
                    <a:pt x="653" y="41"/>
                    <a:pt x="651" y="39"/>
                    <a:pt x="650" y="36"/>
                  </a:cubicBezTo>
                  <a:cubicBezTo>
                    <a:pt x="650" y="36"/>
                    <a:pt x="651" y="36"/>
                    <a:pt x="651" y="36"/>
                  </a:cubicBezTo>
                  <a:cubicBezTo>
                    <a:pt x="649" y="33"/>
                    <a:pt x="647" y="29"/>
                    <a:pt x="645" y="26"/>
                  </a:cubicBezTo>
                  <a:cubicBezTo>
                    <a:pt x="644" y="23"/>
                    <a:pt x="642" y="19"/>
                    <a:pt x="639" y="17"/>
                  </a:cubicBezTo>
                  <a:cubicBezTo>
                    <a:pt x="638" y="14"/>
                    <a:pt x="637" y="13"/>
                    <a:pt x="635" y="9"/>
                  </a:cubicBezTo>
                  <a:cubicBezTo>
                    <a:pt x="636" y="9"/>
                    <a:pt x="636" y="8"/>
                    <a:pt x="636" y="7"/>
                  </a:cubicBezTo>
                  <a:cubicBezTo>
                    <a:pt x="627" y="0"/>
                    <a:pt x="624" y="10"/>
                    <a:pt x="632" y="22"/>
                  </a:cubicBezTo>
                  <a:cubicBezTo>
                    <a:pt x="633" y="26"/>
                    <a:pt x="634" y="30"/>
                    <a:pt x="636" y="34"/>
                  </a:cubicBezTo>
                  <a:cubicBezTo>
                    <a:pt x="637" y="38"/>
                    <a:pt x="639" y="43"/>
                    <a:pt x="642" y="47"/>
                  </a:cubicBezTo>
                  <a:cubicBezTo>
                    <a:pt x="641" y="49"/>
                    <a:pt x="641" y="47"/>
                    <a:pt x="641" y="49"/>
                  </a:cubicBezTo>
                  <a:cubicBezTo>
                    <a:pt x="643" y="54"/>
                    <a:pt x="644" y="57"/>
                    <a:pt x="643" y="59"/>
                  </a:cubicBezTo>
                  <a:cubicBezTo>
                    <a:pt x="644" y="59"/>
                    <a:pt x="644" y="61"/>
                    <a:pt x="645" y="62"/>
                  </a:cubicBezTo>
                  <a:cubicBezTo>
                    <a:pt x="645" y="60"/>
                    <a:pt x="644" y="59"/>
                    <a:pt x="645" y="57"/>
                  </a:cubicBezTo>
                  <a:cubicBezTo>
                    <a:pt x="648" y="64"/>
                    <a:pt x="651" y="65"/>
                    <a:pt x="652" y="72"/>
                  </a:cubicBezTo>
                  <a:cubicBezTo>
                    <a:pt x="649" y="72"/>
                    <a:pt x="646" y="67"/>
                    <a:pt x="643" y="68"/>
                  </a:cubicBezTo>
                  <a:cubicBezTo>
                    <a:pt x="643" y="69"/>
                    <a:pt x="644" y="72"/>
                    <a:pt x="643" y="72"/>
                  </a:cubicBezTo>
                  <a:cubicBezTo>
                    <a:pt x="643" y="74"/>
                    <a:pt x="644" y="74"/>
                    <a:pt x="644" y="75"/>
                  </a:cubicBezTo>
                  <a:cubicBezTo>
                    <a:pt x="644" y="76"/>
                    <a:pt x="644" y="78"/>
                    <a:pt x="644" y="80"/>
                  </a:cubicBezTo>
                  <a:cubicBezTo>
                    <a:pt x="645" y="83"/>
                    <a:pt x="646" y="85"/>
                    <a:pt x="647" y="87"/>
                  </a:cubicBezTo>
                  <a:cubicBezTo>
                    <a:pt x="647" y="89"/>
                    <a:pt x="646" y="88"/>
                    <a:pt x="647" y="90"/>
                  </a:cubicBezTo>
                  <a:cubicBezTo>
                    <a:pt x="646" y="91"/>
                    <a:pt x="646" y="88"/>
                    <a:pt x="645" y="89"/>
                  </a:cubicBezTo>
                  <a:cubicBezTo>
                    <a:pt x="645" y="90"/>
                    <a:pt x="645" y="90"/>
                    <a:pt x="645" y="90"/>
                  </a:cubicBezTo>
                  <a:cubicBezTo>
                    <a:pt x="645" y="91"/>
                    <a:pt x="646" y="92"/>
                    <a:pt x="646" y="93"/>
                  </a:cubicBezTo>
                  <a:cubicBezTo>
                    <a:pt x="644" y="96"/>
                    <a:pt x="648" y="111"/>
                    <a:pt x="643" y="105"/>
                  </a:cubicBezTo>
                  <a:cubicBezTo>
                    <a:pt x="643" y="103"/>
                    <a:pt x="642" y="100"/>
                    <a:pt x="642" y="99"/>
                  </a:cubicBezTo>
                  <a:cubicBezTo>
                    <a:pt x="640" y="99"/>
                    <a:pt x="640" y="94"/>
                    <a:pt x="638" y="92"/>
                  </a:cubicBezTo>
                  <a:cubicBezTo>
                    <a:pt x="640" y="96"/>
                    <a:pt x="639" y="98"/>
                    <a:pt x="641" y="101"/>
                  </a:cubicBezTo>
                  <a:cubicBezTo>
                    <a:pt x="639" y="101"/>
                    <a:pt x="640" y="104"/>
                    <a:pt x="638" y="101"/>
                  </a:cubicBezTo>
                  <a:cubicBezTo>
                    <a:pt x="639" y="105"/>
                    <a:pt x="639" y="106"/>
                    <a:pt x="639" y="108"/>
                  </a:cubicBezTo>
                  <a:cubicBezTo>
                    <a:pt x="638" y="106"/>
                    <a:pt x="638" y="109"/>
                    <a:pt x="637" y="108"/>
                  </a:cubicBezTo>
                  <a:cubicBezTo>
                    <a:pt x="637" y="105"/>
                    <a:pt x="636" y="105"/>
                    <a:pt x="635" y="104"/>
                  </a:cubicBezTo>
                  <a:cubicBezTo>
                    <a:pt x="636" y="102"/>
                    <a:pt x="635" y="99"/>
                    <a:pt x="634" y="95"/>
                  </a:cubicBezTo>
                  <a:cubicBezTo>
                    <a:pt x="634" y="95"/>
                    <a:pt x="633" y="96"/>
                    <a:pt x="633" y="95"/>
                  </a:cubicBezTo>
                  <a:cubicBezTo>
                    <a:pt x="633" y="93"/>
                    <a:pt x="633" y="92"/>
                    <a:pt x="632" y="88"/>
                  </a:cubicBezTo>
                  <a:cubicBezTo>
                    <a:pt x="631" y="90"/>
                    <a:pt x="629" y="88"/>
                    <a:pt x="629" y="90"/>
                  </a:cubicBezTo>
                  <a:cubicBezTo>
                    <a:pt x="626" y="85"/>
                    <a:pt x="626" y="92"/>
                    <a:pt x="623" y="87"/>
                  </a:cubicBezTo>
                  <a:cubicBezTo>
                    <a:pt x="625" y="89"/>
                    <a:pt x="625" y="94"/>
                    <a:pt x="627" y="96"/>
                  </a:cubicBezTo>
                  <a:cubicBezTo>
                    <a:pt x="627" y="97"/>
                    <a:pt x="626" y="99"/>
                    <a:pt x="626" y="101"/>
                  </a:cubicBezTo>
                  <a:cubicBezTo>
                    <a:pt x="629" y="100"/>
                    <a:pt x="629" y="108"/>
                    <a:pt x="628" y="109"/>
                  </a:cubicBezTo>
                  <a:cubicBezTo>
                    <a:pt x="629" y="111"/>
                    <a:pt x="630" y="113"/>
                    <a:pt x="631" y="114"/>
                  </a:cubicBezTo>
                  <a:cubicBezTo>
                    <a:pt x="630" y="115"/>
                    <a:pt x="631" y="115"/>
                    <a:pt x="630" y="115"/>
                  </a:cubicBezTo>
                  <a:cubicBezTo>
                    <a:pt x="629" y="115"/>
                    <a:pt x="628" y="113"/>
                    <a:pt x="628" y="111"/>
                  </a:cubicBezTo>
                  <a:cubicBezTo>
                    <a:pt x="628" y="113"/>
                    <a:pt x="628" y="113"/>
                    <a:pt x="627" y="113"/>
                  </a:cubicBezTo>
                  <a:cubicBezTo>
                    <a:pt x="628" y="114"/>
                    <a:pt x="629" y="117"/>
                    <a:pt x="628" y="117"/>
                  </a:cubicBezTo>
                  <a:cubicBezTo>
                    <a:pt x="627" y="116"/>
                    <a:pt x="627" y="113"/>
                    <a:pt x="627" y="114"/>
                  </a:cubicBezTo>
                  <a:cubicBezTo>
                    <a:pt x="628" y="117"/>
                    <a:pt x="626" y="114"/>
                    <a:pt x="625" y="116"/>
                  </a:cubicBezTo>
                  <a:cubicBezTo>
                    <a:pt x="624" y="115"/>
                    <a:pt x="625" y="113"/>
                    <a:pt x="624" y="111"/>
                  </a:cubicBezTo>
                  <a:cubicBezTo>
                    <a:pt x="623" y="111"/>
                    <a:pt x="623" y="112"/>
                    <a:pt x="623" y="111"/>
                  </a:cubicBezTo>
                  <a:cubicBezTo>
                    <a:pt x="621" y="105"/>
                    <a:pt x="620" y="101"/>
                    <a:pt x="618" y="97"/>
                  </a:cubicBezTo>
                  <a:cubicBezTo>
                    <a:pt x="619" y="100"/>
                    <a:pt x="617" y="98"/>
                    <a:pt x="616" y="96"/>
                  </a:cubicBezTo>
                  <a:cubicBezTo>
                    <a:pt x="617" y="95"/>
                    <a:pt x="615" y="93"/>
                    <a:pt x="615" y="92"/>
                  </a:cubicBezTo>
                  <a:cubicBezTo>
                    <a:pt x="617" y="93"/>
                    <a:pt x="617" y="93"/>
                    <a:pt x="617" y="96"/>
                  </a:cubicBezTo>
                  <a:cubicBezTo>
                    <a:pt x="618" y="96"/>
                    <a:pt x="618" y="95"/>
                    <a:pt x="619" y="96"/>
                  </a:cubicBezTo>
                  <a:cubicBezTo>
                    <a:pt x="619" y="93"/>
                    <a:pt x="618" y="96"/>
                    <a:pt x="617" y="94"/>
                  </a:cubicBezTo>
                  <a:cubicBezTo>
                    <a:pt x="617" y="93"/>
                    <a:pt x="616" y="92"/>
                    <a:pt x="617" y="92"/>
                  </a:cubicBezTo>
                  <a:cubicBezTo>
                    <a:pt x="617" y="92"/>
                    <a:pt x="618" y="93"/>
                    <a:pt x="618" y="93"/>
                  </a:cubicBezTo>
                  <a:cubicBezTo>
                    <a:pt x="617" y="90"/>
                    <a:pt x="618" y="89"/>
                    <a:pt x="619" y="89"/>
                  </a:cubicBezTo>
                  <a:cubicBezTo>
                    <a:pt x="618" y="88"/>
                    <a:pt x="619" y="88"/>
                    <a:pt x="618" y="86"/>
                  </a:cubicBezTo>
                  <a:cubicBezTo>
                    <a:pt x="618" y="86"/>
                    <a:pt x="618" y="87"/>
                    <a:pt x="618" y="87"/>
                  </a:cubicBezTo>
                  <a:cubicBezTo>
                    <a:pt x="617" y="87"/>
                    <a:pt x="616" y="85"/>
                    <a:pt x="616" y="85"/>
                  </a:cubicBezTo>
                  <a:cubicBezTo>
                    <a:pt x="617" y="86"/>
                    <a:pt x="617" y="82"/>
                    <a:pt x="615" y="81"/>
                  </a:cubicBezTo>
                  <a:cubicBezTo>
                    <a:pt x="615" y="82"/>
                    <a:pt x="615" y="83"/>
                    <a:pt x="615" y="83"/>
                  </a:cubicBezTo>
                  <a:cubicBezTo>
                    <a:pt x="614" y="80"/>
                    <a:pt x="615" y="79"/>
                    <a:pt x="614" y="77"/>
                  </a:cubicBezTo>
                  <a:cubicBezTo>
                    <a:pt x="614" y="78"/>
                    <a:pt x="613" y="78"/>
                    <a:pt x="613" y="79"/>
                  </a:cubicBezTo>
                  <a:cubicBezTo>
                    <a:pt x="613" y="77"/>
                    <a:pt x="612" y="75"/>
                    <a:pt x="611" y="75"/>
                  </a:cubicBezTo>
                  <a:cubicBezTo>
                    <a:pt x="612" y="77"/>
                    <a:pt x="613" y="77"/>
                    <a:pt x="612" y="78"/>
                  </a:cubicBezTo>
                  <a:cubicBezTo>
                    <a:pt x="610" y="76"/>
                    <a:pt x="609" y="81"/>
                    <a:pt x="611" y="82"/>
                  </a:cubicBezTo>
                  <a:cubicBezTo>
                    <a:pt x="609" y="77"/>
                    <a:pt x="613" y="80"/>
                    <a:pt x="611" y="80"/>
                  </a:cubicBezTo>
                  <a:cubicBezTo>
                    <a:pt x="612" y="82"/>
                    <a:pt x="612" y="80"/>
                    <a:pt x="613" y="82"/>
                  </a:cubicBezTo>
                  <a:cubicBezTo>
                    <a:pt x="611" y="85"/>
                    <a:pt x="610" y="79"/>
                    <a:pt x="608" y="79"/>
                  </a:cubicBezTo>
                  <a:cubicBezTo>
                    <a:pt x="609" y="80"/>
                    <a:pt x="610" y="81"/>
                    <a:pt x="609" y="83"/>
                  </a:cubicBezTo>
                  <a:cubicBezTo>
                    <a:pt x="608" y="84"/>
                    <a:pt x="608" y="86"/>
                    <a:pt x="608" y="88"/>
                  </a:cubicBezTo>
                  <a:cubicBezTo>
                    <a:pt x="608" y="89"/>
                    <a:pt x="608" y="90"/>
                    <a:pt x="608" y="92"/>
                  </a:cubicBezTo>
                  <a:cubicBezTo>
                    <a:pt x="608" y="93"/>
                    <a:pt x="609" y="94"/>
                    <a:pt x="609" y="95"/>
                  </a:cubicBezTo>
                  <a:cubicBezTo>
                    <a:pt x="608" y="92"/>
                    <a:pt x="607" y="93"/>
                    <a:pt x="606" y="93"/>
                  </a:cubicBezTo>
                  <a:cubicBezTo>
                    <a:pt x="607" y="95"/>
                    <a:pt x="607" y="95"/>
                    <a:pt x="606" y="97"/>
                  </a:cubicBezTo>
                  <a:cubicBezTo>
                    <a:pt x="607" y="98"/>
                    <a:pt x="607" y="99"/>
                    <a:pt x="607" y="101"/>
                  </a:cubicBezTo>
                  <a:cubicBezTo>
                    <a:pt x="608" y="101"/>
                    <a:pt x="608" y="100"/>
                    <a:pt x="609" y="102"/>
                  </a:cubicBezTo>
                  <a:cubicBezTo>
                    <a:pt x="609" y="103"/>
                    <a:pt x="610" y="106"/>
                    <a:pt x="608" y="105"/>
                  </a:cubicBezTo>
                  <a:cubicBezTo>
                    <a:pt x="609" y="107"/>
                    <a:pt x="610" y="111"/>
                    <a:pt x="611" y="111"/>
                  </a:cubicBezTo>
                  <a:cubicBezTo>
                    <a:pt x="611" y="110"/>
                    <a:pt x="611" y="109"/>
                    <a:pt x="611" y="109"/>
                  </a:cubicBezTo>
                  <a:cubicBezTo>
                    <a:pt x="612" y="110"/>
                    <a:pt x="612" y="110"/>
                    <a:pt x="612" y="111"/>
                  </a:cubicBezTo>
                  <a:cubicBezTo>
                    <a:pt x="613" y="106"/>
                    <a:pt x="618" y="114"/>
                    <a:pt x="616" y="117"/>
                  </a:cubicBezTo>
                  <a:cubicBezTo>
                    <a:pt x="616" y="116"/>
                    <a:pt x="615" y="113"/>
                    <a:pt x="615" y="115"/>
                  </a:cubicBezTo>
                  <a:cubicBezTo>
                    <a:pt x="616" y="116"/>
                    <a:pt x="615" y="117"/>
                    <a:pt x="615" y="117"/>
                  </a:cubicBezTo>
                  <a:cubicBezTo>
                    <a:pt x="615" y="116"/>
                    <a:pt x="614" y="114"/>
                    <a:pt x="613" y="114"/>
                  </a:cubicBezTo>
                  <a:cubicBezTo>
                    <a:pt x="614" y="116"/>
                    <a:pt x="613" y="117"/>
                    <a:pt x="613" y="118"/>
                  </a:cubicBezTo>
                  <a:cubicBezTo>
                    <a:pt x="614" y="119"/>
                    <a:pt x="615" y="121"/>
                    <a:pt x="615" y="123"/>
                  </a:cubicBezTo>
                  <a:cubicBezTo>
                    <a:pt x="616" y="125"/>
                    <a:pt x="617" y="128"/>
                    <a:pt x="618" y="130"/>
                  </a:cubicBezTo>
                  <a:cubicBezTo>
                    <a:pt x="617" y="130"/>
                    <a:pt x="617" y="131"/>
                    <a:pt x="617" y="131"/>
                  </a:cubicBezTo>
                  <a:cubicBezTo>
                    <a:pt x="617" y="130"/>
                    <a:pt x="617" y="129"/>
                    <a:pt x="616" y="129"/>
                  </a:cubicBezTo>
                  <a:cubicBezTo>
                    <a:pt x="616" y="133"/>
                    <a:pt x="618" y="133"/>
                    <a:pt x="618" y="136"/>
                  </a:cubicBezTo>
                  <a:cubicBezTo>
                    <a:pt x="617" y="136"/>
                    <a:pt x="617" y="138"/>
                    <a:pt x="618" y="137"/>
                  </a:cubicBezTo>
                  <a:cubicBezTo>
                    <a:pt x="619" y="139"/>
                    <a:pt x="619" y="141"/>
                    <a:pt x="618" y="141"/>
                  </a:cubicBezTo>
                  <a:cubicBezTo>
                    <a:pt x="617" y="138"/>
                    <a:pt x="617" y="139"/>
                    <a:pt x="616" y="137"/>
                  </a:cubicBezTo>
                  <a:cubicBezTo>
                    <a:pt x="616" y="139"/>
                    <a:pt x="616" y="139"/>
                    <a:pt x="616" y="141"/>
                  </a:cubicBezTo>
                  <a:cubicBezTo>
                    <a:pt x="615" y="141"/>
                    <a:pt x="615" y="139"/>
                    <a:pt x="615" y="139"/>
                  </a:cubicBezTo>
                  <a:cubicBezTo>
                    <a:pt x="614" y="142"/>
                    <a:pt x="616" y="141"/>
                    <a:pt x="616" y="143"/>
                  </a:cubicBezTo>
                  <a:cubicBezTo>
                    <a:pt x="617" y="146"/>
                    <a:pt x="617" y="146"/>
                    <a:pt x="617" y="146"/>
                  </a:cubicBezTo>
                  <a:cubicBezTo>
                    <a:pt x="616" y="146"/>
                    <a:pt x="616" y="146"/>
                    <a:pt x="616" y="147"/>
                  </a:cubicBezTo>
                  <a:cubicBezTo>
                    <a:pt x="617" y="147"/>
                    <a:pt x="617" y="147"/>
                    <a:pt x="618" y="147"/>
                  </a:cubicBezTo>
                  <a:cubicBezTo>
                    <a:pt x="618" y="149"/>
                    <a:pt x="617" y="148"/>
                    <a:pt x="617" y="149"/>
                  </a:cubicBezTo>
                  <a:cubicBezTo>
                    <a:pt x="618" y="149"/>
                    <a:pt x="618" y="150"/>
                    <a:pt x="618" y="151"/>
                  </a:cubicBezTo>
                  <a:cubicBezTo>
                    <a:pt x="619" y="151"/>
                    <a:pt x="620" y="153"/>
                    <a:pt x="620" y="150"/>
                  </a:cubicBezTo>
                  <a:cubicBezTo>
                    <a:pt x="619" y="150"/>
                    <a:pt x="619" y="152"/>
                    <a:pt x="618" y="150"/>
                  </a:cubicBezTo>
                  <a:cubicBezTo>
                    <a:pt x="618" y="149"/>
                    <a:pt x="619" y="149"/>
                    <a:pt x="619" y="148"/>
                  </a:cubicBezTo>
                  <a:cubicBezTo>
                    <a:pt x="620" y="148"/>
                    <a:pt x="620" y="150"/>
                    <a:pt x="620" y="151"/>
                  </a:cubicBezTo>
                  <a:cubicBezTo>
                    <a:pt x="620" y="153"/>
                    <a:pt x="620" y="154"/>
                    <a:pt x="620" y="155"/>
                  </a:cubicBezTo>
                  <a:cubicBezTo>
                    <a:pt x="620" y="154"/>
                    <a:pt x="621" y="154"/>
                    <a:pt x="621" y="155"/>
                  </a:cubicBezTo>
                  <a:cubicBezTo>
                    <a:pt x="620" y="156"/>
                    <a:pt x="620" y="155"/>
                    <a:pt x="619" y="155"/>
                  </a:cubicBezTo>
                  <a:cubicBezTo>
                    <a:pt x="619" y="158"/>
                    <a:pt x="620" y="159"/>
                    <a:pt x="620" y="160"/>
                  </a:cubicBezTo>
                  <a:cubicBezTo>
                    <a:pt x="620" y="161"/>
                    <a:pt x="620" y="161"/>
                    <a:pt x="619" y="161"/>
                  </a:cubicBezTo>
                  <a:cubicBezTo>
                    <a:pt x="619" y="160"/>
                    <a:pt x="619" y="162"/>
                    <a:pt x="620" y="164"/>
                  </a:cubicBezTo>
                  <a:cubicBezTo>
                    <a:pt x="620" y="166"/>
                    <a:pt x="621" y="168"/>
                    <a:pt x="621" y="169"/>
                  </a:cubicBezTo>
                  <a:cubicBezTo>
                    <a:pt x="621" y="169"/>
                    <a:pt x="621" y="170"/>
                    <a:pt x="621" y="170"/>
                  </a:cubicBezTo>
                  <a:cubicBezTo>
                    <a:pt x="620" y="169"/>
                    <a:pt x="619" y="169"/>
                    <a:pt x="619" y="168"/>
                  </a:cubicBezTo>
                  <a:cubicBezTo>
                    <a:pt x="618" y="166"/>
                    <a:pt x="619" y="165"/>
                    <a:pt x="618" y="164"/>
                  </a:cubicBezTo>
                  <a:cubicBezTo>
                    <a:pt x="619" y="166"/>
                    <a:pt x="618" y="168"/>
                    <a:pt x="617" y="169"/>
                  </a:cubicBezTo>
                  <a:cubicBezTo>
                    <a:pt x="617" y="166"/>
                    <a:pt x="616" y="168"/>
                    <a:pt x="615" y="166"/>
                  </a:cubicBezTo>
                  <a:cubicBezTo>
                    <a:pt x="616" y="164"/>
                    <a:pt x="617" y="161"/>
                    <a:pt x="616" y="161"/>
                  </a:cubicBezTo>
                  <a:cubicBezTo>
                    <a:pt x="616" y="162"/>
                    <a:pt x="616" y="162"/>
                    <a:pt x="616" y="162"/>
                  </a:cubicBezTo>
                  <a:cubicBezTo>
                    <a:pt x="615" y="159"/>
                    <a:pt x="617" y="156"/>
                    <a:pt x="615" y="154"/>
                  </a:cubicBezTo>
                  <a:cubicBezTo>
                    <a:pt x="615" y="156"/>
                    <a:pt x="616" y="159"/>
                    <a:pt x="615" y="161"/>
                  </a:cubicBezTo>
                  <a:cubicBezTo>
                    <a:pt x="615" y="160"/>
                    <a:pt x="614" y="159"/>
                    <a:pt x="614" y="157"/>
                  </a:cubicBezTo>
                  <a:cubicBezTo>
                    <a:pt x="614" y="156"/>
                    <a:pt x="614" y="155"/>
                    <a:pt x="615" y="154"/>
                  </a:cubicBezTo>
                  <a:cubicBezTo>
                    <a:pt x="614" y="152"/>
                    <a:pt x="612" y="155"/>
                    <a:pt x="611" y="153"/>
                  </a:cubicBezTo>
                  <a:cubicBezTo>
                    <a:pt x="611" y="155"/>
                    <a:pt x="611" y="158"/>
                    <a:pt x="611" y="159"/>
                  </a:cubicBezTo>
                  <a:cubicBezTo>
                    <a:pt x="611" y="158"/>
                    <a:pt x="612" y="157"/>
                    <a:pt x="612" y="156"/>
                  </a:cubicBezTo>
                  <a:cubicBezTo>
                    <a:pt x="614" y="161"/>
                    <a:pt x="610" y="163"/>
                    <a:pt x="609" y="163"/>
                  </a:cubicBezTo>
                  <a:cubicBezTo>
                    <a:pt x="609" y="165"/>
                    <a:pt x="609" y="166"/>
                    <a:pt x="608" y="167"/>
                  </a:cubicBezTo>
                  <a:cubicBezTo>
                    <a:pt x="607" y="167"/>
                    <a:pt x="608" y="162"/>
                    <a:pt x="606" y="163"/>
                  </a:cubicBezTo>
                  <a:cubicBezTo>
                    <a:pt x="606" y="164"/>
                    <a:pt x="607" y="165"/>
                    <a:pt x="607" y="165"/>
                  </a:cubicBezTo>
                  <a:cubicBezTo>
                    <a:pt x="606" y="163"/>
                    <a:pt x="605" y="166"/>
                    <a:pt x="604" y="163"/>
                  </a:cubicBezTo>
                  <a:cubicBezTo>
                    <a:pt x="606" y="163"/>
                    <a:pt x="606" y="163"/>
                    <a:pt x="606" y="163"/>
                  </a:cubicBezTo>
                  <a:cubicBezTo>
                    <a:pt x="605" y="160"/>
                    <a:pt x="603" y="163"/>
                    <a:pt x="603" y="161"/>
                  </a:cubicBezTo>
                  <a:cubicBezTo>
                    <a:pt x="603" y="160"/>
                    <a:pt x="603" y="158"/>
                    <a:pt x="602" y="158"/>
                  </a:cubicBezTo>
                  <a:cubicBezTo>
                    <a:pt x="601" y="158"/>
                    <a:pt x="603" y="161"/>
                    <a:pt x="601" y="160"/>
                  </a:cubicBezTo>
                  <a:cubicBezTo>
                    <a:pt x="601" y="160"/>
                    <a:pt x="601" y="159"/>
                    <a:pt x="601" y="159"/>
                  </a:cubicBezTo>
                  <a:cubicBezTo>
                    <a:pt x="601" y="161"/>
                    <a:pt x="600" y="158"/>
                    <a:pt x="599" y="159"/>
                  </a:cubicBezTo>
                  <a:cubicBezTo>
                    <a:pt x="599" y="161"/>
                    <a:pt x="600" y="163"/>
                    <a:pt x="598" y="163"/>
                  </a:cubicBezTo>
                  <a:cubicBezTo>
                    <a:pt x="600" y="163"/>
                    <a:pt x="599" y="165"/>
                    <a:pt x="600" y="163"/>
                  </a:cubicBezTo>
                  <a:cubicBezTo>
                    <a:pt x="600" y="164"/>
                    <a:pt x="600" y="166"/>
                    <a:pt x="599" y="165"/>
                  </a:cubicBezTo>
                  <a:cubicBezTo>
                    <a:pt x="599" y="170"/>
                    <a:pt x="599" y="174"/>
                    <a:pt x="599" y="179"/>
                  </a:cubicBezTo>
                  <a:cubicBezTo>
                    <a:pt x="598" y="179"/>
                    <a:pt x="598" y="181"/>
                    <a:pt x="597" y="182"/>
                  </a:cubicBezTo>
                  <a:cubicBezTo>
                    <a:pt x="596" y="182"/>
                    <a:pt x="596" y="179"/>
                    <a:pt x="596" y="179"/>
                  </a:cubicBezTo>
                  <a:cubicBezTo>
                    <a:pt x="596" y="180"/>
                    <a:pt x="596" y="180"/>
                    <a:pt x="595" y="179"/>
                  </a:cubicBezTo>
                  <a:cubicBezTo>
                    <a:pt x="595" y="181"/>
                    <a:pt x="594" y="183"/>
                    <a:pt x="593" y="184"/>
                  </a:cubicBezTo>
                  <a:cubicBezTo>
                    <a:pt x="594" y="181"/>
                    <a:pt x="592" y="182"/>
                    <a:pt x="592" y="179"/>
                  </a:cubicBezTo>
                  <a:cubicBezTo>
                    <a:pt x="593" y="179"/>
                    <a:pt x="594" y="175"/>
                    <a:pt x="593" y="174"/>
                  </a:cubicBezTo>
                  <a:cubicBezTo>
                    <a:pt x="592" y="176"/>
                    <a:pt x="593" y="179"/>
                    <a:pt x="591" y="179"/>
                  </a:cubicBezTo>
                  <a:cubicBezTo>
                    <a:pt x="592" y="178"/>
                    <a:pt x="592" y="175"/>
                    <a:pt x="591" y="175"/>
                  </a:cubicBezTo>
                  <a:cubicBezTo>
                    <a:pt x="590" y="178"/>
                    <a:pt x="589" y="179"/>
                    <a:pt x="589" y="181"/>
                  </a:cubicBezTo>
                  <a:cubicBezTo>
                    <a:pt x="589" y="180"/>
                    <a:pt x="589" y="178"/>
                    <a:pt x="589" y="176"/>
                  </a:cubicBezTo>
                  <a:cubicBezTo>
                    <a:pt x="590" y="174"/>
                    <a:pt x="590" y="172"/>
                    <a:pt x="589" y="172"/>
                  </a:cubicBezTo>
                  <a:cubicBezTo>
                    <a:pt x="589" y="175"/>
                    <a:pt x="587" y="177"/>
                    <a:pt x="586" y="178"/>
                  </a:cubicBezTo>
                  <a:cubicBezTo>
                    <a:pt x="585" y="179"/>
                    <a:pt x="587" y="180"/>
                    <a:pt x="586" y="181"/>
                  </a:cubicBezTo>
                  <a:cubicBezTo>
                    <a:pt x="586" y="178"/>
                    <a:pt x="584" y="183"/>
                    <a:pt x="585" y="183"/>
                  </a:cubicBezTo>
                  <a:cubicBezTo>
                    <a:pt x="585" y="181"/>
                    <a:pt x="587" y="182"/>
                    <a:pt x="587" y="183"/>
                  </a:cubicBezTo>
                  <a:cubicBezTo>
                    <a:pt x="586" y="182"/>
                    <a:pt x="585" y="184"/>
                    <a:pt x="585" y="184"/>
                  </a:cubicBezTo>
                  <a:cubicBezTo>
                    <a:pt x="584" y="188"/>
                    <a:pt x="584" y="191"/>
                    <a:pt x="585" y="193"/>
                  </a:cubicBezTo>
                  <a:cubicBezTo>
                    <a:pt x="585" y="191"/>
                    <a:pt x="586" y="191"/>
                    <a:pt x="585" y="190"/>
                  </a:cubicBezTo>
                  <a:cubicBezTo>
                    <a:pt x="587" y="188"/>
                    <a:pt x="587" y="189"/>
                    <a:pt x="588" y="186"/>
                  </a:cubicBezTo>
                  <a:cubicBezTo>
                    <a:pt x="588" y="189"/>
                    <a:pt x="588" y="189"/>
                    <a:pt x="589" y="190"/>
                  </a:cubicBezTo>
                  <a:cubicBezTo>
                    <a:pt x="588" y="190"/>
                    <a:pt x="588" y="189"/>
                    <a:pt x="588" y="191"/>
                  </a:cubicBezTo>
                  <a:cubicBezTo>
                    <a:pt x="589" y="192"/>
                    <a:pt x="588" y="195"/>
                    <a:pt x="587" y="197"/>
                  </a:cubicBezTo>
                  <a:cubicBezTo>
                    <a:pt x="587" y="200"/>
                    <a:pt x="589" y="209"/>
                    <a:pt x="586" y="209"/>
                  </a:cubicBezTo>
                  <a:cubicBezTo>
                    <a:pt x="586" y="210"/>
                    <a:pt x="586" y="210"/>
                    <a:pt x="586" y="211"/>
                  </a:cubicBezTo>
                  <a:cubicBezTo>
                    <a:pt x="586" y="212"/>
                    <a:pt x="586" y="209"/>
                    <a:pt x="587" y="210"/>
                  </a:cubicBezTo>
                  <a:cubicBezTo>
                    <a:pt x="587" y="211"/>
                    <a:pt x="587" y="211"/>
                    <a:pt x="587" y="211"/>
                  </a:cubicBezTo>
                  <a:cubicBezTo>
                    <a:pt x="587" y="212"/>
                    <a:pt x="585" y="213"/>
                    <a:pt x="585" y="214"/>
                  </a:cubicBezTo>
                  <a:cubicBezTo>
                    <a:pt x="586" y="214"/>
                    <a:pt x="586" y="217"/>
                    <a:pt x="586" y="220"/>
                  </a:cubicBezTo>
                  <a:cubicBezTo>
                    <a:pt x="586" y="222"/>
                    <a:pt x="585" y="225"/>
                    <a:pt x="585" y="227"/>
                  </a:cubicBezTo>
                  <a:cubicBezTo>
                    <a:pt x="585" y="227"/>
                    <a:pt x="583" y="230"/>
                    <a:pt x="584" y="231"/>
                  </a:cubicBezTo>
                  <a:cubicBezTo>
                    <a:pt x="584" y="230"/>
                    <a:pt x="585" y="229"/>
                    <a:pt x="585" y="230"/>
                  </a:cubicBezTo>
                  <a:cubicBezTo>
                    <a:pt x="585" y="232"/>
                    <a:pt x="583" y="232"/>
                    <a:pt x="584" y="233"/>
                  </a:cubicBezTo>
                  <a:cubicBezTo>
                    <a:pt x="584" y="233"/>
                    <a:pt x="584" y="232"/>
                    <a:pt x="584" y="233"/>
                  </a:cubicBezTo>
                  <a:cubicBezTo>
                    <a:pt x="584" y="235"/>
                    <a:pt x="582" y="235"/>
                    <a:pt x="581" y="236"/>
                  </a:cubicBezTo>
                  <a:cubicBezTo>
                    <a:pt x="580" y="236"/>
                    <a:pt x="580" y="233"/>
                    <a:pt x="579" y="234"/>
                  </a:cubicBezTo>
                  <a:cubicBezTo>
                    <a:pt x="580" y="236"/>
                    <a:pt x="577" y="240"/>
                    <a:pt x="575" y="241"/>
                  </a:cubicBezTo>
                  <a:cubicBezTo>
                    <a:pt x="576" y="240"/>
                    <a:pt x="575" y="239"/>
                    <a:pt x="575" y="238"/>
                  </a:cubicBezTo>
                  <a:cubicBezTo>
                    <a:pt x="575" y="237"/>
                    <a:pt x="575" y="236"/>
                    <a:pt x="576" y="235"/>
                  </a:cubicBezTo>
                  <a:cubicBezTo>
                    <a:pt x="575" y="234"/>
                    <a:pt x="575" y="233"/>
                    <a:pt x="576" y="231"/>
                  </a:cubicBezTo>
                  <a:cubicBezTo>
                    <a:pt x="576" y="232"/>
                    <a:pt x="576" y="231"/>
                    <a:pt x="577" y="230"/>
                  </a:cubicBezTo>
                  <a:cubicBezTo>
                    <a:pt x="575" y="231"/>
                    <a:pt x="575" y="230"/>
                    <a:pt x="576" y="230"/>
                  </a:cubicBezTo>
                  <a:cubicBezTo>
                    <a:pt x="575" y="229"/>
                    <a:pt x="577" y="228"/>
                    <a:pt x="576" y="228"/>
                  </a:cubicBezTo>
                  <a:cubicBezTo>
                    <a:pt x="574" y="230"/>
                    <a:pt x="576" y="231"/>
                    <a:pt x="574" y="233"/>
                  </a:cubicBezTo>
                  <a:cubicBezTo>
                    <a:pt x="574" y="230"/>
                    <a:pt x="576" y="226"/>
                    <a:pt x="573" y="225"/>
                  </a:cubicBezTo>
                  <a:cubicBezTo>
                    <a:pt x="574" y="222"/>
                    <a:pt x="574" y="221"/>
                    <a:pt x="575" y="219"/>
                  </a:cubicBezTo>
                  <a:cubicBezTo>
                    <a:pt x="574" y="220"/>
                    <a:pt x="575" y="217"/>
                    <a:pt x="575" y="216"/>
                  </a:cubicBezTo>
                  <a:cubicBezTo>
                    <a:pt x="574" y="215"/>
                    <a:pt x="574" y="217"/>
                    <a:pt x="573" y="217"/>
                  </a:cubicBezTo>
                  <a:cubicBezTo>
                    <a:pt x="572" y="218"/>
                    <a:pt x="573" y="220"/>
                    <a:pt x="572" y="220"/>
                  </a:cubicBezTo>
                  <a:cubicBezTo>
                    <a:pt x="572" y="217"/>
                    <a:pt x="573" y="215"/>
                    <a:pt x="573" y="213"/>
                  </a:cubicBezTo>
                  <a:cubicBezTo>
                    <a:pt x="572" y="214"/>
                    <a:pt x="572" y="211"/>
                    <a:pt x="571" y="210"/>
                  </a:cubicBezTo>
                  <a:cubicBezTo>
                    <a:pt x="571" y="211"/>
                    <a:pt x="571" y="211"/>
                    <a:pt x="571" y="210"/>
                  </a:cubicBezTo>
                  <a:cubicBezTo>
                    <a:pt x="571" y="211"/>
                    <a:pt x="570" y="212"/>
                    <a:pt x="570" y="213"/>
                  </a:cubicBezTo>
                  <a:cubicBezTo>
                    <a:pt x="570" y="210"/>
                    <a:pt x="569" y="213"/>
                    <a:pt x="568" y="213"/>
                  </a:cubicBezTo>
                  <a:cubicBezTo>
                    <a:pt x="568" y="213"/>
                    <a:pt x="568" y="211"/>
                    <a:pt x="567" y="211"/>
                  </a:cubicBezTo>
                  <a:cubicBezTo>
                    <a:pt x="567" y="212"/>
                    <a:pt x="566" y="214"/>
                    <a:pt x="567" y="215"/>
                  </a:cubicBezTo>
                  <a:cubicBezTo>
                    <a:pt x="567" y="212"/>
                    <a:pt x="569" y="215"/>
                    <a:pt x="569" y="216"/>
                  </a:cubicBezTo>
                  <a:cubicBezTo>
                    <a:pt x="568" y="217"/>
                    <a:pt x="568" y="222"/>
                    <a:pt x="566" y="222"/>
                  </a:cubicBezTo>
                  <a:cubicBezTo>
                    <a:pt x="566" y="223"/>
                    <a:pt x="566" y="223"/>
                    <a:pt x="567" y="224"/>
                  </a:cubicBezTo>
                  <a:cubicBezTo>
                    <a:pt x="566" y="226"/>
                    <a:pt x="565" y="227"/>
                    <a:pt x="564" y="226"/>
                  </a:cubicBezTo>
                  <a:cubicBezTo>
                    <a:pt x="563" y="227"/>
                    <a:pt x="563" y="227"/>
                    <a:pt x="562" y="227"/>
                  </a:cubicBezTo>
                  <a:cubicBezTo>
                    <a:pt x="562" y="227"/>
                    <a:pt x="563" y="224"/>
                    <a:pt x="564" y="224"/>
                  </a:cubicBezTo>
                  <a:cubicBezTo>
                    <a:pt x="564" y="223"/>
                    <a:pt x="564" y="222"/>
                    <a:pt x="564" y="221"/>
                  </a:cubicBezTo>
                  <a:cubicBezTo>
                    <a:pt x="564" y="221"/>
                    <a:pt x="563" y="220"/>
                    <a:pt x="563" y="219"/>
                  </a:cubicBezTo>
                  <a:cubicBezTo>
                    <a:pt x="564" y="217"/>
                    <a:pt x="563" y="217"/>
                    <a:pt x="564" y="215"/>
                  </a:cubicBezTo>
                  <a:cubicBezTo>
                    <a:pt x="562" y="215"/>
                    <a:pt x="562" y="215"/>
                    <a:pt x="562" y="215"/>
                  </a:cubicBezTo>
                  <a:cubicBezTo>
                    <a:pt x="561" y="216"/>
                    <a:pt x="562" y="217"/>
                    <a:pt x="561" y="217"/>
                  </a:cubicBezTo>
                  <a:cubicBezTo>
                    <a:pt x="561" y="216"/>
                    <a:pt x="560" y="214"/>
                    <a:pt x="559" y="215"/>
                  </a:cubicBezTo>
                  <a:cubicBezTo>
                    <a:pt x="559" y="215"/>
                    <a:pt x="559" y="214"/>
                    <a:pt x="559" y="214"/>
                  </a:cubicBezTo>
                  <a:cubicBezTo>
                    <a:pt x="559" y="214"/>
                    <a:pt x="557" y="215"/>
                    <a:pt x="557" y="213"/>
                  </a:cubicBezTo>
                  <a:cubicBezTo>
                    <a:pt x="557" y="215"/>
                    <a:pt x="557" y="215"/>
                    <a:pt x="556" y="215"/>
                  </a:cubicBezTo>
                  <a:cubicBezTo>
                    <a:pt x="556" y="216"/>
                    <a:pt x="556" y="216"/>
                    <a:pt x="556" y="217"/>
                  </a:cubicBezTo>
                  <a:cubicBezTo>
                    <a:pt x="555" y="217"/>
                    <a:pt x="555" y="217"/>
                    <a:pt x="554" y="217"/>
                  </a:cubicBezTo>
                  <a:cubicBezTo>
                    <a:pt x="555" y="216"/>
                    <a:pt x="553" y="215"/>
                    <a:pt x="552" y="214"/>
                  </a:cubicBezTo>
                  <a:cubicBezTo>
                    <a:pt x="552" y="214"/>
                    <a:pt x="552" y="215"/>
                    <a:pt x="552" y="215"/>
                  </a:cubicBezTo>
                  <a:cubicBezTo>
                    <a:pt x="552" y="216"/>
                    <a:pt x="550" y="216"/>
                    <a:pt x="551" y="218"/>
                  </a:cubicBezTo>
                  <a:cubicBezTo>
                    <a:pt x="550" y="218"/>
                    <a:pt x="550" y="218"/>
                    <a:pt x="549" y="217"/>
                  </a:cubicBezTo>
                  <a:cubicBezTo>
                    <a:pt x="549" y="217"/>
                    <a:pt x="550" y="216"/>
                    <a:pt x="549" y="216"/>
                  </a:cubicBezTo>
                  <a:cubicBezTo>
                    <a:pt x="549" y="217"/>
                    <a:pt x="549" y="219"/>
                    <a:pt x="549" y="220"/>
                  </a:cubicBezTo>
                  <a:cubicBezTo>
                    <a:pt x="549" y="221"/>
                    <a:pt x="548" y="223"/>
                    <a:pt x="548" y="221"/>
                  </a:cubicBezTo>
                  <a:cubicBezTo>
                    <a:pt x="548" y="221"/>
                    <a:pt x="548" y="221"/>
                    <a:pt x="548" y="221"/>
                  </a:cubicBezTo>
                  <a:cubicBezTo>
                    <a:pt x="547" y="221"/>
                    <a:pt x="546" y="223"/>
                    <a:pt x="546" y="224"/>
                  </a:cubicBezTo>
                  <a:cubicBezTo>
                    <a:pt x="545" y="224"/>
                    <a:pt x="545" y="227"/>
                    <a:pt x="544" y="225"/>
                  </a:cubicBezTo>
                  <a:cubicBezTo>
                    <a:pt x="544" y="227"/>
                    <a:pt x="546" y="226"/>
                    <a:pt x="545" y="227"/>
                  </a:cubicBezTo>
                  <a:cubicBezTo>
                    <a:pt x="544" y="228"/>
                    <a:pt x="543" y="230"/>
                    <a:pt x="543" y="233"/>
                  </a:cubicBezTo>
                  <a:cubicBezTo>
                    <a:pt x="542" y="235"/>
                    <a:pt x="542" y="238"/>
                    <a:pt x="541" y="240"/>
                  </a:cubicBezTo>
                  <a:cubicBezTo>
                    <a:pt x="541" y="240"/>
                    <a:pt x="542" y="239"/>
                    <a:pt x="542" y="240"/>
                  </a:cubicBezTo>
                  <a:cubicBezTo>
                    <a:pt x="541" y="241"/>
                    <a:pt x="540" y="243"/>
                    <a:pt x="539" y="245"/>
                  </a:cubicBezTo>
                  <a:cubicBezTo>
                    <a:pt x="538" y="247"/>
                    <a:pt x="537" y="249"/>
                    <a:pt x="538" y="251"/>
                  </a:cubicBezTo>
                  <a:cubicBezTo>
                    <a:pt x="537" y="252"/>
                    <a:pt x="537" y="250"/>
                    <a:pt x="537" y="251"/>
                  </a:cubicBezTo>
                  <a:cubicBezTo>
                    <a:pt x="537" y="251"/>
                    <a:pt x="537" y="252"/>
                    <a:pt x="536" y="252"/>
                  </a:cubicBezTo>
                  <a:cubicBezTo>
                    <a:pt x="536" y="251"/>
                    <a:pt x="536" y="251"/>
                    <a:pt x="536" y="251"/>
                  </a:cubicBezTo>
                  <a:cubicBezTo>
                    <a:pt x="536" y="250"/>
                    <a:pt x="537" y="249"/>
                    <a:pt x="536" y="249"/>
                  </a:cubicBezTo>
                  <a:cubicBezTo>
                    <a:pt x="535" y="252"/>
                    <a:pt x="533" y="255"/>
                    <a:pt x="532" y="258"/>
                  </a:cubicBezTo>
                  <a:cubicBezTo>
                    <a:pt x="530" y="261"/>
                    <a:pt x="529" y="264"/>
                    <a:pt x="527" y="266"/>
                  </a:cubicBezTo>
                  <a:cubicBezTo>
                    <a:pt x="526" y="267"/>
                    <a:pt x="527" y="269"/>
                    <a:pt x="525" y="269"/>
                  </a:cubicBezTo>
                  <a:cubicBezTo>
                    <a:pt x="526" y="269"/>
                    <a:pt x="526" y="269"/>
                    <a:pt x="527" y="269"/>
                  </a:cubicBezTo>
                  <a:cubicBezTo>
                    <a:pt x="526" y="269"/>
                    <a:pt x="527" y="270"/>
                    <a:pt x="526" y="271"/>
                  </a:cubicBezTo>
                  <a:cubicBezTo>
                    <a:pt x="526" y="271"/>
                    <a:pt x="525" y="272"/>
                    <a:pt x="524" y="273"/>
                  </a:cubicBezTo>
                  <a:cubicBezTo>
                    <a:pt x="524" y="274"/>
                    <a:pt x="523" y="276"/>
                    <a:pt x="523" y="277"/>
                  </a:cubicBezTo>
                  <a:cubicBezTo>
                    <a:pt x="521" y="279"/>
                    <a:pt x="520" y="281"/>
                    <a:pt x="519" y="283"/>
                  </a:cubicBezTo>
                  <a:cubicBezTo>
                    <a:pt x="518" y="285"/>
                    <a:pt x="517" y="287"/>
                    <a:pt x="515" y="288"/>
                  </a:cubicBezTo>
                  <a:cubicBezTo>
                    <a:pt x="515" y="289"/>
                    <a:pt x="514" y="290"/>
                    <a:pt x="514" y="291"/>
                  </a:cubicBezTo>
                  <a:cubicBezTo>
                    <a:pt x="513" y="292"/>
                    <a:pt x="512" y="293"/>
                    <a:pt x="511" y="294"/>
                  </a:cubicBezTo>
                  <a:cubicBezTo>
                    <a:pt x="509" y="297"/>
                    <a:pt x="507" y="299"/>
                    <a:pt x="506" y="301"/>
                  </a:cubicBezTo>
                  <a:cubicBezTo>
                    <a:pt x="506" y="302"/>
                    <a:pt x="505" y="302"/>
                    <a:pt x="505" y="302"/>
                  </a:cubicBezTo>
                  <a:cubicBezTo>
                    <a:pt x="504" y="303"/>
                    <a:pt x="506" y="303"/>
                    <a:pt x="504" y="305"/>
                  </a:cubicBezTo>
                  <a:cubicBezTo>
                    <a:pt x="504" y="305"/>
                    <a:pt x="503" y="304"/>
                    <a:pt x="503" y="305"/>
                  </a:cubicBezTo>
                  <a:cubicBezTo>
                    <a:pt x="502" y="307"/>
                    <a:pt x="502" y="307"/>
                    <a:pt x="502" y="307"/>
                  </a:cubicBezTo>
                  <a:cubicBezTo>
                    <a:pt x="501" y="308"/>
                    <a:pt x="501" y="308"/>
                    <a:pt x="499" y="309"/>
                  </a:cubicBezTo>
                  <a:cubicBezTo>
                    <a:pt x="500" y="310"/>
                    <a:pt x="498" y="311"/>
                    <a:pt x="497" y="311"/>
                  </a:cubicBezTo>
                  <a:cubicBezTo>
                    <a:pt x="496" y="313"/>
                    <a:pt x="495" y="314"/>
                    <a:pt x="494" y="315"/>
                  </a:cubicBezTo>
                  <a:cubicBezTo>
                    <a:pt x="493" y="317"/>
                    <a:pt x="491" y="318"/>
                    <a:pt x="490" y="319"/>
                  </a:cubicBezTo>
                  <a:cubicBezTo>
                    <a:pt x="489" y="321"/>
                    <a:pt x="487" y="322"/>
                    <a:pt x="486" y="324"/>
                  </a:cubicBezTo>
                  <a:cubicBezTo>
                    <a:pt x="485" y="325"/>
                    <a:pt x="483" y="327"/>
                    <a:pt x="482" y="329"/>
                  </a:cubicBezTo>
                  <a:cubicBezTo>
                    <a:pt x="484" y="328"/>
                    <a:pt x="486" y="326"/>
                    <a:pt x="485" y="328"/>
                  </a:cubicBezTo>
                  <a:cubicBezTo>
                    <a:pt x="485" y="325"/>
                    <a:pt x="488" y="324"/>
                    <a:pt x="488" y="322"/>
                  </a:cubicBezTo>
                  <a:cubicBezTo>
                    <a:pt x="490" y="322"/>
                    <a:pt x="492" y="319"/>
                    <a:pt x="492" y="317"/>
                  </a:cubicBezTo>
                  <a:cubicBezTo>
                    <a:pt x="494" y="317"/>
                    <a:pt x="494" y="317"/>
                    <a:pt x="495" y="315"/>
                  </a:cubicBezTo>
                  <a:cubicBezTo>
                    <a:pt x="495" y="316"/>
                    <a:pt x="496" y="315"/>
                    <a:pt x="496" y="315"/>
                  </a:cubicBezTo>
                  <a:cubicBezTo>
                    <a:pt x="496" y="316"/>
                    <a:pt x="496" y="317"/>
                    <a:pt x="495" y="317"/>
                  </a:cubicBezTo>
                  <a:cubicBezTo>
                    <a:pt x="495" y="318"/>
                    <a:pt x="494" y="319"/>
                    <a:pt x="493" y="319"/>
                  </a:cubicBezTo>
                  <a:cubicBezTo>
                    <a:pt x="492" y="321"/>
                    <a:pt x="491" y="322"/>
                    <a:pt x="489" y="324"/>
                  </a:cubicBezTo>
                  <a:cubicBezTo>
                    <a:pt x="494" y="321"/>
                    <a:pt x="496" y="318"/>
                    <a:pt x="499" y="314"/>
                  </a:cubicBezTo>
                  <a:cubicBezTo>
                    <a:pt x="500" y="315"/>
                    <a:pt x="500" y="315"/>
                    <a:pt x="501" y="314"/>
                  </a:cubicBezTo>
                  <a:cubicBezTo>
                    <a:pt x="501" y="313"/>
                    <a:pt x="502" y="311"/>
                    <a:pt x="504" y="309"/>
                  </a:cubicBezTo>
                  <a:cubicBezTo>
                    <a:pt x="506" y="307"/>
                    <a:pt x="508" y="305"/>
                    <a:pt x="509" y="305"/>
                  </a:cubicBezTo>
                  <a:cubicBezTo>
                    <a:pt x="510" y="304"/>
                    <a:pt x="510" y="303"/>
                    <a:pt x="511" y="302"/>
                  </a:cubicBezTo>
                  <a:cubicBezTo>
                    <a:pt x="511" y="301"/>
                    <a:pt x="511" y="301"/>
                    <a:pt x="512" y="300"/>
                  </a:cubicBezTo>
                  <a:cubicBezTo>
                    <a:pt x="512" y="299"/>
                    <a:pt x="513" y="298"/>
                    <a:pt x="515" y="297"/>
                  </a:cubicBezTo>
                  <a:cubicBezTo>
                    <a:pt x="514" y="297"/>
                    <a:pt x="517" y="291"/>
                    <a:pt x="518" y="292"/>
                  </a:cubicBezTo>
                  <a:cubicBezTo>
                    <a:pt x="519" y="292"/>
                    <a:pt x="518" y="293"/>
                    <a:pt x="518" y="293"/>
                  </a:cubicBezTo>
                  <a:cubicBezTo>
                    <a:pt x="519" y="292"/>
                    <a:pt x="519" y="290"/>
                    <a:pt x="521" y="290"/>
                  </a:cubicBezTo>
                  <a:cubicBezTo>
                    <a:pt x="520" y="288"/>
                    <a:pt x="522" y="287"/>
                    <a:pt x="523" y="285"/>
                  </a:cubicBezTo>
                  <a:cubicBezTo>
                    <a:pt x="524" y="283"/>
                    <a:pt x="526" y="281"/>
                    <a:pt x="525" y="279"/>
                  </a:cubicBezTo>
                  <a:cubicBezTo>
                    <a:pt x="526" y="278"/>
                    <a:pt x="527" y="279"/>
                    <a:pt x="527" y="279"/>
                  </a:cubicBezTo>
                  <a:cubicBezTo>
                    <a:pt x="528" y="277"/>
                    <a:pt x="528" y="277"/>
                    <a:pt x="529" y="274"/>
                  </a:cubicBezTo>
                  <a:cubicBezTo>
                    <a:pt x="531" y="274"/>
                    <a:pt x="532" y="271"/>
                    <a:pt x="534" y="268"/>
                  </a:cubicBezTo>
                  <a:cubicBezTo>
                    <a:pt x="535" y="266"/>
                    <a:pt x="536" y="263"/>
                    <a:pt x="538" y="262"/>
                  </a:cubicBezTo>
                  <a:cubicBezTo>
                    <a:pt x="537" y="264"/>
                    <a:pt x="536" y="265"/>
                    <a:pt x="536" y="267"/>
                  </a:cubicBezTo>
                  <a:cubicBezTo>
                    <a:pt x="535" y="269"/>
                    <a:pt x="534" y="271"/>
                    <a:pt x="533" y="273"/>
                  </a:cubicBezTo>
                  <a:cubicBezTo>
                    <a:pt x="531" y="277"/>
                    <a:pt x="529" y="281"/>
                    <a:pt x="528" y="285"/>
                  </a:cubicBezTo>
                  <a:cubicBezTo>
                    <a:pt x="529" y="282"/>
                    <a:pt x="532" y="280"/>
                    <a:pt x="532" y="278"/>
                  </a:cubicBezTo>
                  <a:cubicBezTo>
                    <a:pt x="533" y="279"/>
                    <a:pt x="534" y="275"/>
                    <a:pt x="535" y="275"/>
                  </a:cubicBezTo>
                  <a:cubicBezTo>
                    <a:pt x="535" y="276"/>
                    <a:pt x="534" y="277"/>
                    <a:pt x="534" y="278"/>
                  </a:cubicBezTo>
                  <a:cubicBezTo>
                    <a:pt x="533" y="279"/>
                    <a:pt x="532" y="280"/>
                    <a:pt x="532" y="281"/>
                  </a:cubicBezTo>
                  <a:cubicBezTo>
                    <a:pt x="531" y="284"/>
                    <a:pt x="529" y="285"/>
                    <a:pt x="528" y="286"/>
                  </a:cubicBezTo>
                  <a:cubicBezTo>
                    <a:pt x="529" y="286"/>
                    <a:pt x="530" y="285"/>
                    <a:pt x="530" y="285"/>
                  </a:cubicBezTo>
                  <a:cubicBezTo>
                    <a:pt x="529" y="288"/>
                    <a:pt x="525" y="289"/>
                    <a:pt x="525" y="293"/>
                  </a:cubicBezTo>
                  <a:cubicBezTo>
                    <a:pt x="525" y="292"/>
                    <a:pt x="525" y="292"/>
                    <a:pt x="524" y="293"/>
                  </a:cubicBezTo>
                  <a:cubicBezTo>
                    <a:pt x="522" y="296"/>
                    <a:pt x="518" y="300"/>
                    <a:pt x="517" y="302"/>
                  </a:cubicBezTo>
                  <a:cubicBezTo>
                    <a:pt x="516" y="303"/>
                    <a:pt x="514" y="304"/>
                    <a:pt x="513" y="305"/>
                  </a:cubicBezTo>
                  <a:cubicBezTo>
                    <a:pt x="512" y="306"/>
                    <a:pt x="512" y="307"/>
                    <a:pt x="511" y="308"/>
                  </a:cubicBezTo>
                  <a:cubicBezTo>
                    <a:pt x="510" y="309"/>
                    <a:pt x="507" y="312"/>
                    <a:pt x="508" y="311"/>
                  </a:cubicBezTo>
                  <a:cubicBezTo>
                    <a:pt x="506" y="312"/>
                    <a:pt x="504" y="314"/>
                    <a:pt x="504" y="316"/>
                  </a:cubicBezTo>
                  <a:cubicBezTo>
                    <a:pt x="503" y="315"/>
                    <a:pt x="501" y="319"/>
                    <a:pt x="500" y="318"/>
                  </a:cubicBezTo>
                  <a:cubicBezTo>
                    <a:pt x="499" y="320"/>
                    <a:pt x="500" y="321"/>
                    <a:pt x="498" y="322"/>
                  </a:cubicBezTo>
                  <a:cubicBezTo>
                    <a:pt x="497" y="322"/>
                    <a:pt x="496" y="322"/>
                    <a:pt x="494" y="323"/>
                  </a:cubicBezTo>
                  <a:cubicBezTo>
                    <a:pt x="493" y="325"/>
                    <a:pt x="492" y="326"/>
                    <a:pt x="491" y="328"/>
                  </a:cubicBezTo>
                  <a:cubicBezTo>
                    <a:pt x="490" y="330"/>
                    <a:pt x="488" y="331"/>
                    <a:pt x="485" y="333"/>
                  </a:cubicBezTo>
                  <a:cubicBezTo>
                    <a:pt x="486" y="333"/>
                    <a:pt x="486" y="333"/>
                    <a:pt x="486" y="334"/>
                  </a:cubicBezTo>
                  <a:cubicBezTo>
                    <a:pt x="483" y="337"/>
                    <a:pt x="481" y="340"/>
                    <a:pt x="478" y="340"/>
                  </a:cubicBezTo>
                  <a:cubicBezTo>
                    <a:pt x="478" y="342"/>
                    <a:pt x="475" y="343"/>
                    <a:pt x="473" y="344"/>
                  </a:cubicBezTo>
                  <a:cubicBezTo>
                    <a:pt x="471" y="345"/>
                    <a:pt x="468" y="350"/>
                    <a:pt x="467" y="348"/>
                  </a:cubicBezTo>
                  <a:cubicBezTo>
                    <a:pt x="466" y="349"/>
                    <a:pt x="467" y="350"/>
                    <a:pt x="466" y="350"/>
                  </a:cubicBezTo>
                  <a:cubicBezTo>
                    <a:pt x="466" y="350"/>
                    <a:pt x="464" y="350"/>
                    <a:pt x="464" y="351"/>
                  </a:cubicBezTo>
                  <a:cubicBezTo>
                    <a:pt x="464" y="353"/>
                    <a:pt x="458" y="355"/>
                    <a:pt x="457" y="356"/>
                  </a:cubicBezTo>
                  <a:cubicBezTo>
                    <a:pt x="452" y="357"/>
                    <a:pt x="450" y="362"/>
                    <a:pt x="445" y="364"/>
                  </a:cubicBezTo>
                  <a:cubicBezTo>
                    <a:pt x="444" y="363"/>
                    <a:pt x="444" y="363"/>
                    <a:pt x="443" y="363"/>
                  </a:cubicBezTo>
                  <a:cubicBezTo>
                    <a:pt x="444" y="364"/>
                    <a:pt x="445" y="364"/>
                    <a:pt x="444" y="365"/>
                  </a:cubicBezTo>
                  <a:cubicBezTo>
                    <a:pt x="442" y="366"/>
                    <a:pt x="441" y="366"/>
                    <a:pt x="439" y="366"/>
                  </a:cubicBezTo>
                  <a:cubicBezTo>
                    <a:pt x="440" y="367"/>
                    <a:pt x="441" y="367"/>
                    <a:pt x="439" y="368"/>
                  </a:cubicBezTo>
                  <a:cubicBezTo>
                    <a:pt x="438" y="368"/>
                    <a:pt x="433" y="369"/>
                    <a:pt x="433" y="370"/>
                  </a:cubicBezTo>
                  <a:cubicBezTo>
                    <a:pt x="430" y="372"/>
                    <a:pt x="427" y="373"/>
                    <a:pt x="425" y="374"/>
                  </a:cubicBezTo>
                  <a:cubicBezTo>
                    <a:pt x="422" y="375"/>
                    <a:pt x="420" y="376"/>
                    <a:pt x="418" y="377"/>
                  </a:cubicBezTo>
                  <a:cubicBezTo>
                    <a:pt x="417" y="376"/>
                    <a:pt x="413" y="379"/>
                    <a:pt x="410" y="379"/>
                  </a:cubicBezTo>
                  <a:cubicBezTo>
                    <a:pt x="409" y="380"/>
                    <a:pt x="408" y="379"/>
                    <a:pt x="406" y="379"/>
                  </a:cubicBezTo>
                  <a:cubicBezTo>
                    <a:pt x="405" y="379"/>
                    <a:pt x="402" y="381"/>
                    <a:pt x="400" y="381"/>
                  </a:cubicBezTo>
                  <a:cubicBezTo>
                    <a:pt x="395" y="382"/>
                    <a:pt x="393" y="383"/>
                    <a:pt x="388" y="384"/>
                  </a:cubicBezTo>
                  <a:cubicBezTo>
                    <a:pt x="388" y="384"/>
                    <a:pt x="390" y="384"/>
                    <a:pt x="389" y="383"/>
                  </a:cubicBezTo>
                  <a:cubicBezTo>
                    <a:pt x="388" y="384"/>
                    <a:pt x="388" y="385"/>
                    <a:pt x="386" y="385"/>
                  </a:cubicBezTo>
                  <a:cubicBezTo>
                    <a:pt x="385" y="385"/>
                    <a:pt x="380" y="387"/>
                    <a:pt x="381" y="385"/>
                  </a:cubicBezTo>
                  <a:cubicBezTo>
                    <a:pt x="379" y="385"/>
                    <a:pt x="379" y="387"/>
                    <a:pt x="377" y="387"/>
                  </a:cubicBezTo>
                  <a:cubicBezTo>
                    <a:pt x="376" y="388"/>
                    <a:pt x="376" y="387"/>
                    <a:pt x="374" y="387"/>
                  </a:cubicBezTo>
                  <a:cubicBezTo>
                    <a:pt x="374" y="388"/>
                    <a:pt x="373" y="388"/>
                    <a:pt x="371" y="388"/>
                  </a:cubicBezTo>
                  <a:cubicBezTo>
                    <a:pt x="371" y="388"/>
                    <a:pt x="371" y="388"/>
                    <a:pt x="371" y="388"/>
                  </a:cubicBezTo>
                  <a:cubicBezTo>
                    <a:pt x="368" y="389"/>
                    <a:pt x="366" y="389"/>
                    <a:pt x="364" y="389"/>
                  </a:cubicBezTo>
                  <a:cubicBezTo>
                    <a:pt x="362" y="389"/>
                    <a:pt x="361" y="388"/>
                    <a:pt x="358" y="389"/>
                  </a:cubicBezTo>
                  <a:cubicBezTo>
                    <a:pt x="358" y="389"/>
                    <a:pt x="358" y="390"/>
                    <a:pt x="356" y="390"/>
                  </a:cubicBezTo>
                  <a:cubicBezTo>
                    <a:pt x="357" y="389"/>
                    <a:pt x="352" y="389"/>
                    <a:pt x="351" y="389"/>
                  </a:cubicBezTo>
                  <a:cubicBezTo>
                    <a:pt x="350" y="390"/>
                    <a:pt x="353" y="388"/>
                    <a:pt x="353" y="390"/>
                  </a:cubicBezTo>
                  <a:cubicBezTo>
                    <a:pt x="351" y="390"/>
                    <a:pt x="350" y="389"/>
                    <a:pt x="350" y="390"/>
                  </a:cubicBezTo>
                  <a:cubicBezTo>
                    <a:pt x="349" y="390"/>
                    <a:pt x="350" y="389"/>
                    <a:pt x="348" y="389"/>
                  </a:cubicBezTo>
                  <a:cubicBezTo>
                    <a:pt x="348" y="390"/>
                    <a:pt x="348" y="391"/>
                    <a:pt x="347" y="391"/>
                  </a:cubicBezTo>
                  <a:cubicBezTo>
                    <a:pt x="347" y="390"/>
                    <a:pt x="346" y="390"/>
                    <a:pt x="346" y="389"/>
                  </a:cubicBezTo>
                  <a:cubicBezTo>
                    <a:pt x="344" y="390"/>
                    <a:pt x="342" y="390"/>
                    <a:pt x="340" y="390"/>
                  </a:cubicBezTo>
                  <a:cubicBezTo>
                    <a:pt x="339" y="390"/>
                    <a:pt x="338" y="390"/>
                    <a:pt x="337" y="390"/>
                  </a:cubicBezTo>
                  <a:cubicBezTo>
                    <a:pt x="336" y="390"/>
                    <a:pt x="335" y="390"/>
                    <a:pt x="333" y="390"/>
                  </a:cubicBezTo>
                  <a:cubicBezTo>
                    <a:pt x="331" y="390"/>
                    <a:pt x="329" y="390"/>
                    <a:pt x="326" y="390"/>
                  </a:cubicBezTo>
                  <a:cubicBezTo>
                    <a:pt x="324" y="390"/>
                    <a:pt x="321" y="390"/>
                    <a:pt x="318" y="390"/>
                  </a:cubicBezTo>
                  <a:cubicBezTo>
                    <a:pt x="316" y="390"/>
                    <a:pt x="313" y="389"/>
                    <a:pt x="311" y="388"/>
                  </a:cubicBezTo>
                  <a:cubicBezTo>
                    <a:pt x="309" y="388"/>
                    <a:pt x="308" y="388"/>
                    <a:pt x="307" y="388"/>
                  </a:cubicBezTo>
                  <a:cubicBezTo>
                    <a:pt x="305" y="388"/>
                    <a:pt x="304" y="388"/>
                    <a:pt x="303" y="388"/>
                  </a:cubicBezTo>
                  <a:cubicBezTo>
                    <a:pt x="300" y="387"/>
                    <a:pt x="298" y="387"/>
                    <a:pt x="296" y="387"/>
                  </a:cubicBezTo>
                  <a:cubicBezTo>
                    <a:pt x="293" y="386"/>
                    <a:pt x="291" y="386"/>
                    <a:pt x="288" y="386"/>
                  </a:cubicBezTo>
                  <a:cubicBezTo>
                    <a:pt x="287" y="385"/>
                    <a:pt x="286" y="384"/>
                    <a:pt x="284" y="384"/>
                  </a:cubicBezTo>
                  <a:cubicBezTo>
                    <a:pt x="285" y="385"/>
                    <a:pt x="284" y="385"/>
                    <a:pt x="284" y="385"/>
                  </a:cubicBezTo>
                  <a:cubicBezTo>
                    <a:pt x="283" y="384"/>
                    <a:pt x="283" y="384"/>
                    <a:pt x="282" y="383"/>
                  </a:cubicBezTo>
                  <a:cubicBezTo>
                    <a:pt x="281" y="383"/>
                    <a:pt x="281" y="383"/>
                    <a:pt x="280" y="383"/>
                  </a:cubicBezTo>
                  <a:cubicBezTo>
                    <a:pt x="279" y="382"/>
                    <a:pt x="278" y="382"/>
                    <a:pt x="276" y="382"/>
                  </a:cubicBezTo>
                  <a:cubicBezTo>
                    <a:pt x="275" y="382"/>
                    <a:pt x="273" y="382"/>
                    <a:pt x="272" y="380"/>
                  </a:cubicBezTo>
                  <a:cubicBezTo>
                    <a:pt x="270" y="381"/>
                    <a:pt x="269" y="380"/>
                    <a:pt x="267" y="380"/>
                  </a:cubicBezTo>
                  <a:cubicBezTo>
                    <a:pt x="265" y="379"/>
                    <a:pt x="264" y="379"/>
                    <a:pt x="262" y="378"/>
                  </a:cubicBezTo>
                  <a:cubicBezTo>
                    <a:pt x="260" y="377"/>
                    <a:pt x="258" y="377"/>
                    <a:pt x="257" y="376"/>
                  </a:cubicBezTo>
                  <a:cubicBezTo>
                    <a:pt x="255" y="376"/>
                    <a:pt x="254" y="376"/>
                    <a:pt x="252" y="376"/>
                  </a:cubicBezTo>
                  <a:cubicBezTo>
                    <a:pt x="254" y="377"/>
                    <a:pt x="255" y="375"/>
                    <a:pt x="256" y="377"/>
                  </a:cubicBezTo>
                  <a:cubicBezTo>
                    <a:pt x="254" y="378"/>
                    <a:pt x="252" y="377"/>
                    <a:pt x="250" y="376"/>
                  </a:cubicBezTo>
                  <a:cubicBezTo>
                    <a:pt x="248" y="376"/>
                    <a:pt x="246" y="375"/>
                    <a:pt x="243" y="374"/>
                  </a:cubicBezTo>
                  <a:cubicBezTo>
                    <a:pt x="243" y="374"/>
                    <a:pt x="243" y="374"/>
                    <a:pt x="243" y="375"/>
                  </a:cubicBezTo>
                  <a:cubicBezTo>
                    <a:pt x="241" y="375"/>
                    <a:pt x="236" y="373"/>
                    <a:pt x="236" y="371"/>
                  </a:cubicBezTo>
                  <a:cubicBezTo>
                    <a:pt x="234" y="371"/>
                    <a:pt x="232" y="370"/>
                    <a:pt x="230" y="368"/>
                  </a:cubicBezTo>
                  <a:cubicBezTo>
                    <a:pt x="229" y="368"/>
                    <a:pt x="227" y="367"/>
                    <a:pt x="226" y="366"/>
                  </a:cubicBezTo>
                  <a:cubicBezTo>
                    <a:pt x="225" y="365"/>
                    <a:pt x="224" y="365"/>
                    <a:pt x="223" y="364"/>
                  </a:cubicBezTo>
                  <a:cubicBezTo>
                    <a:pt x="223" y="363"/>
                    <a:pt x="222" y="363"/>
                    <a:pt x="222" y="363"/>
                  </a:cubicBezTo>
                  <a:cubicBezTo>
                    <a:pt x="222" y="363"/>
                    <a:pt x="222" y="362"/>
                    <a:pt x="222" y="361"/>
                  </a:cubicBezTo>
                  <a:cubicBezTo>
                    <a:pt x="221" y="362"/>
                    <a:pt x="219" y="361"/>
                    <a:pt x="218" y="360"/>
                  </a:cubicBezTo>
                  <a:cubicBezTo>
                    <a:pt x="217" y="359"/>
                    <a:pt x="215" y="357"/>
                    <a:pt x="214" y="358"/>
                  </a:cubicBezTo>
                  <a:cubicBezTo>
                    <a:pt x="213" y="355"/>
                    <a:pt x="209" y="354"/>
                    <a:pt x="208" y="351"/>
                  </a:cubicBezTo>
                  <a:cubicBezTo>
                    <a:pt x="206" y="352"/>
                    <a:pt x="203" y="349"/>
                    <a:pt x="201" y="348"/>
                  </a:cubicBezTo>
                  <a:cubicBezTo>
                    <a:pt x="201" y="348"/>
                    <a:pt x="201" y="349"/>
                    <a:pt x="201" y="349"/>
                  </a:cubicBezTo>
                  <a:cubicBezTo>
                    <a:pt x="200" y="348"/>
                    <a:pt x="200" y="349"/>
                    <a:pt x="199" y="349"/>
                  </a:cubicBezTo>
                  <a:cubicBezTo>
                    <a:pt x="196" y="347"/>
                    <a:pt x="197" y="346"/>
                    <a:pt x="195" y="345"/>
                  </a:cubicBezTo>
                  <a:cubicBezTo>
                    <a:pt x="196" y="345"/>
                    <a:pt x="197" y="344"/>
                    <a:pt x="196" y="344"/>
                  </a:cubicBezTo>
                  <a:cubicBezTo>
                    <a:pt x="195" y="345"/>
                    <a:pt x="194" y="345"/>
                    <a:pt x="193" y="344"/>
                  </a:cubicBezTo>
                  <a:cubicBezTo>
                    <a:pt x="192" y="344"/>
                    <a:pt x="191" y="343"/>
                    <a:pt x="191" y="343"/>
                  </a:cubicBezTo>
                  <a:cubicBezTo>
                    <a:pt x="190" y="342"/>
                    <a:pt x="189" y="341"/>
                    <a:pt x="189" y="341"/>
                  </a:cubicBezTo>
                  <a:cubicBezTo>
                    <a:pt x="189" y="342"/>
                    <a:pt x="188" y="339"/>
                    <a:pt x="187" y="340"/>
                  </a:cubicBezTo>
                  <a:cubicBezTo>
                    <a:pt x="186" y="340"/>
                    <a:pt x="187" y="341"/>
                    <a:pt x="187" y="342"/>
                  </a:cubicBezTo>
                  <a:cubicBezTo>
                    <a:pt x="188" y="342"/>
                    <a:pt x="188" y="342"/>
                    <a:pt x="189" y="342"/>
                  </a:cubicBezTo>
                  <a:cubicBezTo>
                    <a:pt x="190" y="344"/>
                    <a:pt x="190" y="345"/>
                    <a:pt x="191" y="347"/>
                  </a:cubicBezTo>
                  <a:cubicBezTo>
                    <a:pt x="190" y="346"/>
                    <a:pt x="189" y="345"/>
                    <a:pt x="189" y="346"/>
                  </a:cubicBezTo>
                  <a:cubicBezTo>
                    <a:pt x="192" y="349"/>
                    <a:pt x="193" y="349"/>
                    <a:pt x="196" y="352"/>
                  </a:cubicBezTo>
                  <a:cubicBezTo>
                    <a:pt x="196" y="353"/>
                    <a:pt x="197" y="353"/>
                    <a:pt x="197" y="354"/>
                  </a:cubicBezTo>
                  <a:cubicBezTo>
                    <a:pt x="198" y="355"/>
                    <a:pt x="199" y="355"/>
                    <a:pt x="201" y="356"/>
                  </a:cubicBezTo>
                  <a:cubicBezTo>
                    <a:pt x="201" y="357"/>
                    <a:pt x="202" y="358"/>
                    <a:pt x="204" y="359"/>
                  </a:cubicBezTo>
                  <a:cubicBezTo>
                    <a:pt x="205" y="361"/>
                    <a:pt x="207" y="362"/>
                    <a:pt x="208" y="363"/>
                  </a:cubicBezTo>
                  <a:cubicBezTo>
                    <a:pt x="210" y="364"/>
                    <a:pt x="213" y="365"/>
                    <a:pt x="213" y="367"/>
                  </a:cubicBezTo>
                  <a:cubicBezTo>
                    <a:pt x="214" y="368"/>
                    <a:pt x="214" y="367"/>
                    <a:pt x="215" y="367"/>
                  </a:cubicBezTo>
                  <a:cubicBezTo>
                    <a:pt x="216" y="368"/>
                    <a:pt x="214" y="369"/>
                    <a:pt x="215" y="369"/>
                  </a:cubicBezTo>
                  <a:cubicBezTo>
                    <a:pt x="216" y="369"/>
                    <a:pt x="217" y="370"/>
                    <a:pt x="218" y="370"/>
                  </a:cubicBezTo>
                  <a:cubicBezTo>
                    <a:pt x="218" y="371"/>
                    <a:pt x="221" y="372"/>
                    <a:pt x="221" y="374"/>
                  </a:cubicBezTo>
                  <a:cubicBezTo>
                    <a:pt x="219" y="373"/>
                    <a:pt x="216" y="372"/>
                    <a:pt x="217" y="374"/>
                  </a:cubicBezTo>
                  <a:cubicBezTo>
                    <a:pt x="221" y="373"/>
                    <a:pt x="227" y="377"/>
                    <a:pt x="227" y="381"/>
                  </a:cubicBezTo>
                  <a:cubicBezTo>
                    <a:pt x="229" y="381"/>
                    <a:pt x="227" y="379"/>
                    <a:pt x="228" y="380"/>
                  </a:cubicBezTo>
                  <a:cubicBezTo>
                    <a:pt x="229" y="381"/>
                    <a:pt x="230" y="382"/>
                    <a:pt x="230" y="383"/>
                  </a:cubicBezTo>
                  <a:cubicBezTo>
                    <a:pt x="229" y="383"/>
                    <a:pt x="228" y="383"/>
                    <a:pt x="228" y="383"/>
                  </a:cubicBezTo>
                  <a:cubicBezTo>
                    <a:pt x="226" y="385"/>
                    <a:pt x="230" y="386"/>
                    <a:pt x="233" y="388"/>
                  </a:cubicBezTo>
                  <a:cubicBezTo>
                    <a:pt x="231" y="389"/>
                    <a:pt x="230" y="388"/>
                    <a:pt x="228" y="387"/>
                  </a:cubicBezTo>
                  <a:cubicBezTo>
                    <a:pt x="226" y="386"/>
                    <a:pt x="224" y="385"/>
                    <a:pt x="222" y="383"/>
                  </a:cubicBezTo>
                  <a:cubicBezTo>
                    <a:pt x="221" y="384"/>
                    <a:pt x="222" y="384"/>
                    <a:pt x="223" y="385"/>
                  </a:cubicBezTo>
                  <a:cubicBezTo>
                    <a:pt x="221" y="385"/>
                    <a:pt x="219" y="384"/>
                    <a:pt x="217" y="382"/>
                  </a:cubicBezTo>
                  <a:cubicBezTo>
                    <a:pt x="215" y="381"/>
                    <a:pt x="214" y="379"/>
                    <a:pt x="212" y="380"/>
                  </a:cubicBezTo>
                  <a:cubicBezTo>
                    <a:pt x="213" y="380"/>
                    <a:pt x="214" y="381"/>
                    <a:pt x="215" y="383"/>
                  </a:cubicBezTo>
                  <a:cubicBezTo>
                    <a:pt x="211" y="380"/>
                    <a:pt x="208" y="378"/>
                    <a:pt x="205" y="376"/>
                  </a:cubicBezTo>
                  <a:cubicBezTo>
                    <a:pt x="203" y="374"/>
                    <a:pt x="200" y="372"/>
                    <a:pt x="196" y="369"/>
                  </a:cubicBezTo>
                  <a:cubicBezTo>
                    <a:pt x="196" y="369"/>
                    <a:pt x="197" y="369"/>
                    <a:pt x="197" y="369"/>
                  </a:cubicBezTo>
                  <a:cubicBezTo>
                    <a:pt x="195" y="368"/>
                    <a:pt x="194" y="368"/>
                    <a:pt x="192" y="367"/>
                  </a:cubicBezTo>
                  <a:cubicBezTo>
                    <a:pt x="192" y="366"/>
                    <a:pt x="192" y="366"/>
                    <a:pt x="192" y="365"/>
                  </a:cubicBezTo>
                  <a:cubicBezTo>
                    <a:pt x="192" y="366"/>
                    <a:pt x="191" y="365"/>
                    <a:pt x="191" y="365"/>
                  </a:cubicBezTo>
                  <a:cubicBezTo>
                    <a:pt x="190" y="365"/>
                    <a:pt x="192" y="366"/>
                    <a:pt x="191" y="367"/>
                  </a:cubicBezTo>
                  <a:cubicBezTo>
                    <a:pt x="190" y="366"/>
                    <a:pt x="188" y="365"/>
                    <a:pt x="187" y="364"/>
                  </a:cubicBezTo>
                  <a:cubicBezTo>
                    <a:pt x="185" y="362"/>
                    <a:pt x="184" y="361"/>
                    <a:pt x="182" y="360"/>
                  </a:cubicBezTo>
                  <a:cubicBezTo>
                    <a:pt x="181" y="358"/>
                    <a:pt x="179" y="357"/>
                    <a:pt x="179" y="355"/>
                  </a:cubicBezTo>
                  <a:cubicBezTo>
                    <a:pt x="177" y="356"/>
                    <a:pt x="178" y="357"/>
                    <a:pt x="176" y="356"/>
                  </a:cubicBezTo>
                  <a:cubicBezTo>
                    <a:pt x="176" y="354"/>
                    <a:pt x="175" y="352"/>
                    <a:pt x="178" y="353"/>
                  </a:cubicBezTo>
                  <a:cubicBezTo>
                    <a:pt x="178" y="353"/>
                    <a:pt x="178" y="352"/>
                    <a:pt x="178" y="352"/>
                  </a:cubicBezTo>
                  <a:cubicBezTo>
                    <a:pt x="177" y="353"/>
                    <a:pt x="175" y="350"/>
                    <a:pt x="173" y="349"/>
                  </a:cubicBezTo>
                  <a:cubicBezTo>
                    <a:pt x="172" y="350"/>
                    <a:pt x="169" y="347"/>
                    <a:pt x="170" y="346"/>
                  </a:cubicBezTo>
                  <a:cubicBezTo>
                    <a:pt x="169" y="347"/>
                    <a:pt x="168" y="346"/>
                    <a:pt x="167" y="345"/>
                  </a:cubicBezTo>
                  <a:cubicBezTo>
                    <a:pt x="167" y="342"/>
                    <a:pt x="169" y="345"/>
                    <a:pt x="169" y="344"/>
                  </a:cubicBezTo>
                  <a:cubicBezTo>
                    <a:pt x="168" y="343"/>
                    <a:pt x="167" y="341"/>
                    <a:pt x="166" y="341"/>
                  </a:cubicBezTo>
                  <a:cubicBezTo>
                    <a:pt x="168" y="344"/>
                    <a:pt x="164" y="339"/>
                    <a:pt x="165" y="342"/>
                  </a:cubicBezTo>
                  <a:cubicBezTo>
                    <a:pt x="165" y="343"/>
                    <a:pt x="165" y="342"/>
                    <a:pt x="167" y="343"/>
                  </a:cubicBezTo>
                  <a:cubicBezTo>
                    <a:pt x="166" y="344"/>
                    <a:pt x="165" y="344"/>
                    <a:pt x="164" y="343"/>
                  </a:cubicBezTo>
                  <a:cubicBezTo>
                    <a:pt x="163" y="341"/>
                    <a:pt x="164" y="340"/>
                    <a:pt x="164" y="340"/>
                  </a:cubicBezTo>
                  <a:cubicBezTo>
                    <a:pt x="163" y="339"/>
                    <a:pt x="162" y="336"/>
                    <a:pt x="160" y="336"/>
                  </a:cubicBezTo>
                  <a:cubicBezTo>
                    <a:pt x="162" y="337"/>
                    <a:pt x="162" y="338"/>
                    <a:pt x="163" y="339"/>
                  </a:cubicBezTo>
                  <a:cubicBezTo>
                    <a:pt x="163" y="340"/>
                    <a:pt x="163" y="341"/>
                    <a:pt x="162" y="341"/>
                  </a:cubicBezTo>
                  <a:cubicBezTo>
                    <a:pt x="161" y="339"/>
                    <a:pt x="163" y="340"/>
                    <a:pt x="162" y="339"/>
                  </a:cubicBezTo>
                  <a:cubicBezTo>
                    <a:pt x="161" y="338"/>
                    <a:pt x="158" y="336"/>
                    <a:pt x="160" y="335"/>
                  </a:cubicBezTo>
                  <a:cubicBezTo>
                    <a:pt x="158" y="334"/>
                    <a:pt x="158" y="335"/>
                    <a:pt x="158" y="336"/>
                  </a:cubicBezTo>
                  <a:cubicBezTo>
                    <a:pt x="156" y="334"/>
                    <a:pt x="157" y="334"/>
                    <a:pt x="158" y="334"/>
                  </a:cubicBezTo>
                  <a:cubicBezTo>
                    <a:pt x="157" y="333"/>
                    <a:pt x="158" y="333"/>
                    <a:pt x="157" y="332"/>
                  </a:cubicBezTo>
                  <a:cubicBezTo>
                    <a:pt x="156" y="332"/>
                    <a:pt x="157" y="334"/>
                    <a:pt x="156" y="334"/>
                  </a:cubicBezTo>
                  <a:cubicBezTo>
                    <a:pt x="155" y="333"/>
                    <a:pt x="156" y="332"/>
                    <a:pt x="156" y="332"/>
                  </a:cubicBezTo>
                  <a:cubicBezTo>
                    <a:pt x="154" y="330"/>
                    <a:pt x="153" y="330"/>
                    <a:pt x="152" y="328"/>
                  </a:cubicBezTo>
                  <a:cubicBezTo>
                    <a:pt x="152" y="326"/>
                    <a:pt x="149" y="325"/>
                    <a:pt x="150" y="322"/>
                  </a:cubicBezTo>
                  <a:cubicBezTo>
                    <a:pt x="149" y="323"/>
                    <a:pt x="149" y="324"/>
                    <a:pt x="148" y="323"/>
                  </a:cubicBezTo>
                  <a:cubicBezTo>
                    <a:pt x="148" y="322"/>
                    <a:pt x="149" y="322"/>
                    <a:pt x="148" y="321"/>
                  </a:cubicBezTo>
                  <a:cubicBezTo>
                    <a:pt x="148" y="321"/>
                    <a:pt x="147" y="322"/>
                    <a:pt x="147" y="321"/>
                  </a:cubicBezTo>
                  <a:cubicBezTo>
                    <a:pt x="147" y="321"/>
                    <a:pt x="147" y="320"/>
                    <a:pt x="146" y="320"/>
                  </a:cubicBezTo>
                  <a:cubicBezTo>
                    <a:pt x="147" y="320"/>
                    <a:pt x="147" y="321"/>
                    <a:pt x="148" y="320"/>
                  </a:cubicBezTo>
                  <a:cubicBezTo>
                    <a:pt x="143" y="315"/>
                    <a:pt x="142" y="314"/>
                    <a:pt x="142" y="309"/>
                  </a:cubicBezTo>
                  <a:cubicBezTo>
                    <a:pt x="140" y="309"/>
                    <a:pt x="139" y="306"/>
                    <a:pt x="139" y="305"/>
                  </a:cubicBezTo>
                  <a:cubicBezTo>
                    <a:pt x="138" y="306"/>
                    <a:pt x="137" y="305"/>
                    <a:pt x="137" y="305"/>
                  </a:cubicBezTo>
                  <a:cubicBezTo>
                    <a:pt x="138" y="307"/>
                    <a:pt x="137" y="306"/>
                    <a:pt x="136" y="307"/>
                  </a:cubicBezTo>
                  <a:cubicBezTo>
                    <a:pt x="137" y="308"/>
                    <a:pt x="138" y="309"/>
                    <a:pt x="138" y="311"/>
                  </a:cubicBezTo>
                  <a:cubicBezTo>
                    <a:pt x="139" y="310"/>
                    <a:pt x="140" y="312"/>
                    <a:pt x="141" y="313"/>
                  </a:cubicBezTo>
                  <a:cubicBezTo>
                    <a:pt x="140" y="313"/>
                    <a:pt x="141" y="315"/>
                    <a:pt x="141" y="315"/>
                  </a:cubicBezTo>
                  <a:cubicBezTo>
                    <a:pt x="141" y="315"/>
                    <a:pt x="144" y="318"/>
                    <a:pt x="144" y="319"/>
                  </a:cubicBezTo>
                  <a:cubicBezTo>
                    <a:pt x="143" y="319"/>
                    <a:pt x="142" y="315"/>
                    <a:pt x="141" y="317"/>
                  </a:cubicBezTo>
                  <a:cubicBezTo>
                    <a:pt x="143" y="319"/>
                    <a:pt x="142" y="319"/>
                    <a:pt x="141" y="318"/>
                  </a:cubicBezTo>
                  <a:cubicBezTo>
                    <a:pt x="144" y="324"/>
                    <a:pt x="144" y="324"/>
                    <a:pt x="148" y="328"/>
                  </a:cubicBezTo>
                  <a:cubicBezTo>
                    <a:pt x="148" y="329"/>
                    <a:pt x="146" y="328"/>
                    <a:pt x="146" y="329"/>
                  </a:cubicBezTo>
                  <a:cubicBezTo>
                    <a:pt x="148" y="329"/>
                    <a:pt x="149" y="333"/>
                    <a:pt x="150" y="335"/>
                  </a:cubicBezTo>
                  <a:cubicBezTo>
                    <a:pt x="150" y="335"/>
                    <a:pt x="149" y="333"/>
                    <a:pt x="149" y="334"/>
                  </a:cubicBezTo>
                  <a:cubicBezTo>
                    <a:pt x="149" y="335"/>
                    <a:pt x="150" y="335"/>
                    <a:pt x="150" y="336"/>
                  </a:cubicBezTo>
                  <a:cubicBezTo>
                    <a:pt x="149" y="335"/>
                    <a:pt x="149" y="336"/>
                    <a:pt x="149" y="337"/>
                  </a:cubicBezTo>
                  <a:cubicBezTo>
                    <a:pt x="151" y="337"/>
                    <a:pt x="151" y="336"/>
                    <a:pt x="151" y="336"/>
                  </a:cubicBezTo>
                  <a:cubicBezTo>
                    <a:pt x="153" y="338"/>
                    <a:pt x="155" y="341"/>
                    <a:pt x="156" y="343"/>
                  </a:cubicBezTo>
                  <a:cubicBezTo>
                    <a:pt x="157" y="346"/>
                    <a:pt x="159" y="348"/>
                    <a:pt x="158" y="350"/>
                  </a:cubicBezTo>
                  <a:cubicBezTo>
                    <a:pt x="157" y="347"/>
                    <a:pt x="154" y="347"/>
                    <a:pt x="154" y="344"/>
                  </a:cubicBezTo>
                  <a:cubicBezTo>
                    <a:pt x="153" y="345"/>
                    <a:pt x="152" y="344"/>
                    <a:pt x="152" y="345"/>
                  </a:cubicBezTo>
                  <a:cubicBezTo>
                    <a:pt x="154" y="348"/>
                    <a:pt x="156" y="349"/>
                    <a:pt x="158" y="353"/>
                  </a:cubicBezTo>
                  <a:cubicBezTo>
                    <a:pt x="157" y="353"/>
                    <a:pt x="157" y="353"/>
                    <a:pt x="158" y="354"/>
                  </a:cubicBezTo>
                  <a:cubicBezTo>
                    <a:pt x="158" y="354"/>
                    <a:pt x="158" y="353"/>
                    <a:pt x="159" y="354"/>
                  </a:cubicBezTo>
                  <a:cubicBezTo>
                    <a:pt x="158" y="354"/>
                    <a:pt x="158" y="354"/>
                    <a:pt x="159" y="355"/>
                  </a:cubicBezTo>
                  <a:cubicBezTo>
                    <a:pt x="159" y="355"/>
                    <a:pt x="161" y="356"/>
                    <a:pt x="161" y="357"/>
                  </a:cubicBezTo>
                  <a:cubicBezTo>
                    <a:pt x="158" y="355"/>
                    <a:pt x="159" y="358"/>
                    <a:pt x="157" y="357"/>
                  </a:cubicBezTo>
                  <a:cubicBezTo>
                    <a:pt x="156" y="355"/>
                    <a:pt x="158" y="354"/>
                    <a:pt x="156" y="354"/>
                  </a:cubicBezTo>
                  <a:cubicBezTo>
                    <a:pt x="157" y="355"/>
                    <a:pt x="155" y="354"/>
                    <a:pt x="156" y="356"/>
                  </a:cubicBezTo>
                  <a:cubicBezTo>
                    <a:pt x="156" y="355"/>
                    <a:pt x="153" y="354"/>
                    <a:pt x="153" y="353"/>
                  </a:cubicBezTo>
                  <a:cubicBezTo>
                    <a:pt x="155" y="353"/>
                    <a:pt x="154" y="352"/>
                    <a:pt x="154" y="351"/>
                  </a:cubicBezTo>
                  <a:cubicBezTo>
                    <a:pt x="154" y="352"/>
                    <a:pt x="153" y="352"/>
                    <a:pt x="152" y="353"/>
                  </a:cubicBezTo>
                  <a:cubicBezTo>
                    <a:pt x="151" y="352"/>
                    <a:pt x="150" y="350"/>
                    <a:pt x="149" y="350"/>
                  </a:cubicBezTo>
                  <a:cubicBezTo>
                    <a:pt x="149" y="349"/>
                    <a:pt x="148" y="348"/>
                    <a:pt x="148" y="347"/>
                  </a:cubicBezTo>
                  <a:cubicBezTo>
                    <a:pt x="149" y="348"/>
                    <a:pt x="149" y="347"/>
                    <a:pt x="150" y="347"/>
                  </a:cubicBezTo>
                  <a:cubicBezTo>
                    <a:pt x="149" y="345"/>
                    <a:pt x="149" y="348"/>
                    <a:pt x="148" y="346"/>
                  </a:cubicBezTo>
                  <a:cubicBezTo>
                    <a:pt x="148" y="346"/>
                    <a:pt x="147" y="345"/>
                    <a:pt x="146" y="345"/>
                  </a:cubicBezTo>
                  <a:cubicBezTo>
                    <a:pt x="147" y="346"/>
                    <a:pt x="148" y="346"/>
                    <a:pt x="148" y="347"/>
                  </a:cubicBezTo>
                  <a:cubicBezTo>
                    <a:pt x="147" y="346"/>
                    <a:pt x="146" y="346"/>
                    <a:pt x="145" y="345"/>
                  </a:cubicBezTo>
                  <a:cubicBezTo>
                    <a:pt x="146" y="344"/>
                    <a:pt x="145" y="343"/>
                    <a:pt x="146" y="342"/>
                  </a:cubicBezTo>
                  <a:cubicBezTo>
                    <a:pt x="147" y="344"/>
                    <a:pt x="147" y="342"/>
                    <a:pt x="147" y="342"/>
                  </a:cubicBezTo>
                  <a:cubicBezTo>
                    <a:pt x="146" y="342"/>
                    <a:pt x="144" y="339"/>
                    <a:pt x="145" y="341"/>
                  </a:cubicBezTo>
                  <a:cubicBezTo>
                    <a:pt x="145" y="341"/>
                    <a:pt x="146" y="342"/>
                    <a:pt x="146" y="342"/>
                  </a:cubicBezTo>
                  <a:cubicBezTo>
                    <a:pt x="145" y="341"/>
                    <a:pt x="145" y="343"/>
                    <a:pt x="144" y="342"/>
                  </a:cubicBezTo>
                  <a:cubicBezTo>
                    <a:pt x="144" y="341"/>
                    <a:pt x="143" y="340"/>
                    <a:pt x="143" y="339"/>
                  </a:cubicBezTo>
                  <a:cubicBezTo>
                    <a:pt x="143" y="339"/>
                    <a:pt x="144" y="340"/>
                    <a:pt x="145" y="340"/>
                  </a:cubicBezTo>
                  <a:cubicBezTo>
                    <a:pt x="144" y="338"/>
                    <a:pt x="140" y="337"/>
                    <a:pt x="141" y="335"/>
                  </a:cubicBezTo>
                  <a:cubicBezTo>
                    <a:pt x="142" y="336"/>
                    <a:pt x="143" y="338"/>
                    <a:pt x="143" y="337"/>
                  </a:cubicBezTo>
                  <a:cubicBezTo>
                    <a:pt x="143" y="335"/>
                    <a:pt x="141" y="334"/>
                    <a:pt x="140" y="332"/>
                  </a:cubicBezTo>
                  <a:cubicBezTo>
                    <a:pt x="140" y="332"/>
                    <a:pt x="139" y="332"/>
                    <a:pt x="139" y="332"/>
                  </a:cubicBezTo>
                  <a:cubicBezTo>
                    <a:pt x="139" y="331"/>
                    <a:pt x="138" y="329"/>
                    <a:pt x="137" y="328"/>
                  </a:cubicBezTo>
                  <a:cubicBezTo>
                    <a:pt x="137" y="327"/>
                    <a:pt x="138" y="328"/>
                    <a:pt x="138" y="327"/>
                  </a:cubicBezTo>
                  <a:cubicBezTo>
                    <a:pt x="137" y="327"/>
                    <a:pt x="135" y="324"/>
                    <a:pt x="135" y="325"/>
                  </a:cubicBezTo>
                  <a:cubicBezTo>
                    <a:pt x="135" y="325"/>
                    <a:pt x="136" y="326"/>
                    <a:pt x="135" y="326"/>
                  </a:cubicBezTo>
                  <a:cubicBezTo>
                    <a:pt x="134" y="325"/>
                    <a:pt x="135" y="325"/>
                    <a:pt x="133" y="323"/>
                  </a:cubicBezTo>
                  <a:cubicBezTo>
                    <a:pt x="132" y="323"/>
                    <a:pt x="134" y="325"/>
                    <a:pt x="134" y="326"/>
                  </a:cubicBezTo>
                  <a:cubicBezTo>
                    <a:pt x="132" y="323"/>
                    <a:pt x="133" y="326"/>
                    <a:pt x="133" y="326"/>
                  </a:cubicBezTo>
                  <a:cubicBezTo>
                    <a:pt x="131" y="326"/>
                    <a:pt x="132" y="323"/>
                    <a:pt x="132" y="323"/>
                  </a:cubicBezTo>
                  <a:cubicBezTo>
                    <a:pt x="131" y="324"/>
                    <a:pt x="129" y="323"/>
                    <a:pt x="130" y="325"/>
                  </a:cubicBezTo>
                  <a:cubicBezTo>
                    <a:pt x="132" y="325"/>
                    <a:pt x="131" y="327"/>
                    <a:pt x="133" y="328"/>
                  </a:cubicBezTo>
                  <a:cubicBezTo>
                    <a:pt x="133" y="328"/>
                    <a:pt x="132" y="329"/>
                    <a:pt x="133" y="329"/>
                  </a:cubicBezTo>
                  <a:cubicBezTo>
                    <a:pt x="134" y="330"/>
                    <a:pt x="133" y="328"/>
                    <a:pt x="135" y="329"/>
                  </a:cubicBezTo>
                  <a:cubicBezTo>
                    <a:pt x="137" y="334"/>
                    <a:pt x="133" y="333"/>
                    <a:pt x="131" y="329"/>
                  </a:cubicBezTo>
                  <a:cubicBezTo>
                    <a:pt x="132" y="331"/>
                    <a:pt x="132" y="331"/>
                    <a:pt x="133" y="332"/>
                  </a:cubicBezTo>
                  <a:cubicBezTo>
                    <a:pt x="131" y="331"/>
                    <a:pt x="133" y="334"/>
                    <a:pt x="133" y="335"/>
                  </a:cubicBezTo>
                  <a:cubicBezTo>
                    <a:pt x="132" y="334"/>
                    <a:pt x="130" y="330"/>
                    <a:pt x="129" y="330"/>
                  </a:cubicBezTo>
                  <a:cubicBezTo>
                    <a:pt x="131" y="333"/>
                    <a:pt x="133" y="336"/>
                    <a:pt x="134" y="337"/>
                  </a:cubicBezTo>
                  <a:cubicBezTo>
                    <a:pt x="133" y="337"/>
                    <a:pt x="131" y="336"/>
                    <a:pt x="130" y="334"/>
                  </a:cubicBezTo>
                  <a:cubicBezTo>
                    <a:pt x="129" y="332"/>
                    <a:pt x="128" y="331"/>
                    <a:pt x="126" y="329"/>
                  </a:cubicBezTo>
                  <a:cubicBezTo>
                    <a:pt x="127" y="329"/>
                    <a:pt x="127" y="328"/>
                    <a:pt x="126" y="327"/>
                  </a:cubicBezTo>
                  <a:cubicBezTo>
                    <a:pt x="125" y="327"/>
                    <a:pt x="124" y="324"/>
                    <a:pt x="122" y="323"/>
                  </a:cubicBezTo>
                  <a:cubicBezTo>
                    <a:pt x="123" y="322"/>
                    <a:pt x="121" y="319"/>
                    <a:pt x="120" y="318"/>
                  </a:cubicBezTo>
                  <a:cubicBezTo>
                    <a:pt x="120" y="319"/>
                    <a:pt x="119" y="320"/>
                    <a:pt x="120" y="321"/>
                  </a:cubicBezTo>
                  <a:cubicBezTo>
                    <a:pt x="119" y="320"/>
                    <a:pt x="121" y="320"/>
                    <a:pt x="121" y="321"/>
                  </a:cubicBezTo>
                  <a:cubicBezTo>
                    <a:pt x="122" y="322"/>
                    <a:pt x="122" y="322"/>
                    <a:pt x="122" y="322"/>
                  </a:cubicBezTo>
                  <a:cubicBezTo>
                    <a:pt x="122" y="324"/>
                    <a:pt x="124" y="325"/>
                    <a:pt x="123" y="327"/>
                  </a:cubicBezTo>
                  <a:cubicBezTo>
                    <a:pt x="124" y="326"/>
                    <a:pt x="124" y="326"/>
                    <a:pt x="124" y="325"/>
                  </a:cubicBezTo>
                  <a:cubicBezTo>
                    <a:pt x="127" y="331"/>
                    <a:pt x="128" y="333"/>
                    <a:pt x="130" y="336"/>
                  </a:cubicBezTo>
                  <a:cubicBezTo>
                    <a:pt x="133" y="338"/>
                    <a:pt x="137" y="343"/>
                    <a:pt x="138" y="346"/>
                  </a:cubicBezTo>
                  <a:cubicBezTo>
                    <a:pt x="138" y="346"/>
                    <a:pt x="138" y="345"/>
                    <a:pt x="138" y="346"/>
                  </a:cubicBezTo>
                  <a:cubicBezTo>
                    <a:pt x="138" y="347"/>
                    <a:pt x="140" y="348"/>
                    <a:pt x="142" y="350"/>
                  </a:cubicBezTo>
                  <a:cubicBezTo>
                    <a:pt x="141" y="350"/>
                    <a:pt x="141" y="351"/>
                    <a:pt x="142" y="352"/>
                  </a:cubicBezTo>
                  <a:cubicBezTo>
                    <a:pt x="143" y="350"/>
                    <a:pt x="144" y="354"/>
                    <a:pt x="144" y="354"/>
                  </a:cubicBezTo>
                  <a:cubicBezTo>
                    <a:pt x="144" y="354"/>
                    <a:pt x="145" y="354"/>
                    <a:pt x="145" y="354"/>
                  </a:cubicBezTo>
                  <a:cubicBezTo>
                    <a:pt x="145" y="355"/>
                    <a:pt x="142" y="353"/>
                    <a:pt x="143" y="354"/>
                  </a:cubicBezTo>
                  <a:cubicBezTo>
                    <a:pt x="144" y="354"/>
                    <a:pt x="145" y="356"/>
                    <a:pt x="145" y="356"/>
                  </a:cubicBezTo>
                  <a:cubicBezTo>
                    <a:pt x="145" y="355"/>
                    <a:pt x="145" y="354"/>
                    <a:pt x="145" y="354"/>
                  </a:cubicBezTo>
                  <a:cubicBezTo>
                    <a:pt x="149" y="357"/>
                    <a:pt x="149" y="357"/>
                    <a:pt x="149" y="357"/>
                  </a:cubicBezTo>
                  <a:cubicBezTo>
                    <a:pt x="149" y="356"/>
                    <a:pt x="150" y="356"/>
                    <a:pt x="149" y="354"/>
                  </a:cubicBezTo>
                  <a:cubicBezTo>
                    <a:pt x="148" y="355"/>
                    <a:pt x="149" y="356"/>
                    <a:pt x="148" y="356"/>
                  </a:cubicBezTo>
                  <a:cubicBezTo>
                    <a:pt x="147" y="355"/>
                    <a:pt x="145" y="352"/>
                    <a:pt x="146" y="352"/>
                  </a:cubicBezTo>
                  <a:cubicBezTo>
                    <a:pt x="145" y="352"/>
                    <a:pt x="142" y="346"/>
                    <a:pt x="143" y="349"/>
                  </a:cubicBezTo>
                  <a:cubicBezTo>
                    <a:pt x="142" y="348"/>
                    <a:pt x="141" y="347"/>
                    <a:pt x="141" y="347"/>
                  </a:cubicBezTo>
                  <a:cubicBezTo>
                    <a:pt x="142" y="346"/>
                    <a:pt x="143" y="346"/>
                    <a:pt x="143" y="346"/>
                  </a:cubicBezTo>
                  <a:cubicBezTo>
                    <a:pt x="142" y="344"/>
                    <a:pt x="142" y="343"/>
                    <a:pt x="142" y="342"/>
                  </a:cubicBezTo>
                  <a:cubicBezTo>
                    <a:pt x="142" y="343"/>
                    <a:pt x="142" y="342"/>
                    <a:pt x="143" y="343"/>
                  </a:cubicBezTo>
                  <a:cubicBezTo>
                    <a:pt x="144" y="344"/>
                    <a:pt x="145" y="344"/>
                    <a:pt x="145" y="345"/>
                  </a:cubicBezTo>
                  <a:cubicBezTo>
                    <a:pt x="144" y="345"/>
                    <a:pt x="143" y="343"/>
                    <a:pt x="143" y="344"/>
                  </a:cubicBezTo>
                  <a:cubicBezTo>
                    <a:pt x="144" y="345"/>
                    <a:pt x="144" y="346"/>
                    <a:pt x="145" y="348"/>
                  </a:cubicBezTo>
                  <a:cubicBezTo>
                    <a:pt x="146" y="347"/>
                    <a:pt x="148" y="349"/>
                    <a:pt x="150" y="351"/>
                  </a:cubicBezTo>
                  <a:cubicBezTo>
                    <a:pt x="151" y="352"/>
                    <a:pt x="152" y="354"/>
                    <a:pt x="151" y="354"/>
                  </a:cubicBezTo>
                  <a:cubicBezTo>
                    <a:pt x="153" y="355"/>
                    <a:pt x="154" y="356"/>
                    <a:pt x="153" y="354"/>
                  </a:cubicBezTo>
                  <a:cubicBezTo>
                    <a:pt x="154" y="356"/>
                    <a:pt x="157" y="359"/>
                    <a:pt x="157" y="357"/>
                  </a:cubicBezTo>
                  <a:cubicBezTo>
                    <a:pt x="157" y="358"/>
                    <a:pt x="158" y="359"/>
                    <a:pt x="158" y="359"/>
                  </a:cubicBezTo>
                  <a:cubicBezTo>
                    <a:pt x="157" y="360"/>
                    <a:pt x="155" y="357"/>
                    <a:pt x="155" y="358"/>
                  </a:cubicBezTo>
                  <a:cubicBezTo>
                    <a:pt x="155" y="358"/>
                    <a:pt x="156" y="359"/>
                    <a:pt x="156" y="360"/>
                  </a:cubicBezTo>
                  <a:cubicBezTo>
                    <a:pt x="157" y="360"/>
                    <a:pt x="158" y="361"/>
                    <a:pt x="158" y="361"/>
                  </a:cubicBezTo>
                  <a:cubicBezTo>
                    <a:pt x="157" y="360"/>
                    <a:pt x="157" y="362"/>
                    <a:pt x="155" y="360"/>
                  </a:cubicBezTo>
                  <a:cubicBezTo>
                    <a:pt x="157" y="361"/>
                    <a:pt x="155" y="359"/>
                    <a:pt x="154" y="358"/>
                  </a:cubicBezTo>
                  <a:cubicBezTo>
                    <a:pt x="155" y="359"/>
                    <a:pt x="155" y="357"/>
                    <a:pt x="153" y="356"/>
                  </a:cubicBezTo>
                  <a:cubicBezTo>
                    <a:pt x="154" y="358"/>
                    <a:pt x="153" y="358"/>
                    <a:pt x="151" y="357"/>
                  </a:cubicBezTo>
                  <a:cubicBezTo>
                    <a:pt x="153" y="358"/>
                    <a:pt x="154" y="359"/>
                    <a:pt x="155" y="361"/>
                  </a:cubicBezTo>
                  <a:cubicBezTo>
                    <a:pt x="156" y="362"/>
                    <a:pt x="157" y="363"/>
                    <a:pt x="158" y="364"/>
                  </a:cubicBezTo>
                  <a:cubicBezTo>
                    <a:pt x="157" y="363"/>
                    <a:pt x="160" y="365"/>
                    <a:pt x="160" y="365"/>
                  </a:cubicBezTo>
                  <a:cubicBezTo>
                    <a:pt x="164" y="367"/>
                    <a:pt x="164" y="369"/>
                    <a:pt x="167" y="372"/>
                  </a:cubicBezTo>
                  <a:cubicBezTo>
                    <a:pt x="166" y="371"/>
                    <a:pt x="167" y="374"/>
                    <a:pt x="166" y="373"/>
                  </a:cubicBezTo>
                  <a:cubicBezTo>
                    <a:pt x="167" y="372"/>
                    <a:pt x="163" y="369"/>
                    <a:pt x="163" y="369"/>
                  </a:cubicBezTo>
                  <a:cubicBezTo>
                    <a:pt x="163" y="370"/>
                    <a:pt x="163" y="370"/>
                    <a:pt x="162" y="370"/>
                  </a:cubicBezTo>
                  <a:cubicBezTo>
                    <a:pt x="167" y="373"/>
                    <a:pt x="166" y="376"/>
                    <a:pt x="162" y="372"/>
                  </a:cubicBezTo>
                  <a:cubicBezTo>
                    <a:pt x="162" y="372"/>
                    <a:pt x="162" y="371"/>
                    <a:pt x="162" y="371"/>
                  </a:cubicBezTo>
                  <a:cubicBezTo>
                    <a:pt x="161" y="370"/>
                    <a:pt x="160" y="368"/>
                    <a:pt x="159" y="369"/>
                  </a:cubicBezTo>
                  <a:cubicBezTo>
                    <a:pt x="163" y="372"/>
                    <a:pt x="159" y="371"/>
                    <a:pt x="161" y="374"/>
                  </a:cubicBezTo>
                  <a:cubicBezTo>
                    <a:pt x="162" y="374"/>
                    <a:pt x="162" y="373"/>
                    <a:pt x="164" y="374"/>
                  </a:cubicBezTo>
                  <a:cubicBezTo>
                    <a:pt x="164" y="375"/>
                    <a:pt x="162" y="375"/>
                    <a:pt x="163" y="376"/>
                  </a:cubicBezTo>
                  <a:cubicBezTo>
                    <a:pt x="165" y="377"/>
                    <a:pt x="164" y="376"/>
                    <a:pt x="165" y="376"/>
                  </a:cubicBezTo>
                  <a:cubicBezTo>
                    <a:pt x="167" y="377"/>
                    <a:pt x="168" y="379"/>
                    <a:pt x="165" y="378"/>
                  </a:cubicBezTo>
                  <a:cubicBezTo>
                    <a:pt x="167" y="379"/>
                    <a:pt x="167" y="380"/>
                    <a:pt x="167" y="380"/>
                  </a:cubicBezTo>
                  <a:cubicBezTo>
                    <a:pt x="167" y="380"/>
                    <a:pt x="167" y="380"/>
                    <a:pt x="166" y="380"/>
                  </a:cubicBezTo>
                  <a:cubicBezTo>
                    <a:pt x="164" y="378"/>
                    <a:pt x="162" y="376"/>
                    <a:pt x="160" y="374"/>
                  </a:cubicBezTo>
                  <a:cubicBezTo>
                    <a:pt x="159" y="373"/>
                    <a:pt x="157" y="371"/>
                    <a:pt x="156" y="369"/>
                  </a:cubicBezTo>
                  <a:cubicBezTo>
                    <a:pt x="157" y="370"/>
                    <a:pt x="157" y="372"/>
                    <a:pt x="156" y="371"/>
                  </a:cubicBezTo>
                  <a:cubicBezTo>
                    <a:pt x="155" y="370"/>
                    <a:pt x="154" y="369"/>
                    <a:pt x="154" y="368"/>
                  </a:cubicBezTo>
                  <a:cubicBezTo>
                    <a:pt x="154" y="369"/>
                    <a:pt x="154" y="368"/>
                    <a:pt x="153" y="367"/>
                  </a:cubicBezTo>
                  <a:cubicBezTo>
                    <a:pt x="152" y="367"/>
                    <a:pt x="153" y="368"/>
                    <a:pt x="152" y="368"/>
                  </a:cubicBezTo>
                  <a:cubicBezTo>
                    <a:pt x="149" y="366"/>
                    <a:pt x="147" y="364"/>
                    <a:pt x="146" y="362"/>
                  </a:cubicBezTo>
                  <a:cubicBezTo>
                    <a:pt x="148" y="363"/>
                    <a:pt x="147" y="360"/>
                    <a:pt x="147" y="359"/>
                  </a:cubicBezTo>
                  <a:cubicBezTo>
                    <a:pt x="149" y="360"/>
                    <a:pt x="150" y="362"/>
                    <a:pt x="152" y="364"/>
                  </a:cubicBezTo>
                  <a:cubicBezTo>
                    <a:pt x="153" y="366"/>
                    <a:pt x="155" y="368"/>
                    <a:pt x="156" y="368"/>
                  </a:cubicBezTo>
                  <a:cubicBezTo>
                    <a:pt x="156" y="367"/>
                    <a:pt x="153" y="365"/>
                    <a:pt x="153" y="364"/>
                  </a:cubicBezTo>
                  <a:cubicBezTo>
                    <a:pt x="156" y="367"/>
                    <a:pt x="156" y="369"/>
                    <a:pt x="158" y="371"/>
                  </a:cubicBezTo>
                  <a:cubicBezTo>
                    <a:pt x="159" y="370"/>
                    <a:pt x="157" y="368"/>
                    <a:pt x="156" y="366"/>
                  </a:cubicBezTo>
                  <a:cubicBezTo>
                    <a:pt x="157" y="364"/>
                    <a:pt x="160" y="369"/>
                    <a:pt x="163" y="368"/>
                  </a:cubicBezTo>
                  <a:cubicBezTo>
                    <a:pt x="160" y="366"/>
                    <a:pt x="157" y="365"/>
                    <a:pt x="155" y="364"/>
                  </a:cubicBezTo>
                  <a:cubicBezTo>
                    <a:pt x="154" y="361"/>
                    <a:pt x="153" y="360"/>
                    <a:pt x="151" y="357"/>
                  </a:cubicBezTo>
                  <a:cubicBezTo>
                    <a:pt x="151" y="359"/>
                    <a:pt x="152" y="358"/>
                    <a:pt x="150" y="359"/>
                  </a:cubicBezTo>
                  <a:cubicBezTo>
                    <a:pt x="151" y="360"/>
                    <a:pt x="152" y="360"/>
                    <a:pt x="152" y="360"/>
                  </a:cubicBezTo>
                  <a:cubicBezTo>
                    <a:pt x="151" y="360"/>
                    <a:pt x="149" y="358"/>
                    <a:pt x="148" y="359"/>
                  </a:cubicBezTo>
                  <a:cubicBezTo>
                    <a:pt x="148" y="357"/>
                    <a:pt x="148" y="357"/>
                    <a:pt x="146" y="356"/>
                  </a:cubicBezTo>
                  <a:cubicBezTo>
                    <a:pt x="146" y="356"/>
                    <a:pt x="148" y="359"/>
                    <a:pt x="145" y="358"/>
                  </a:cubicBezTo>
                  <a:cubicBezTo>
                    <a:pt x="144" y="356"/>
                    <a:pt x="145" y="358"/>
                    <a:pt x="143" y="356"/>
                  </a:cubicBezTo>
                  <a:cubicBezTo>
                    <a:pt x="142" y="354"/>
                    <a:pt x="144" y="355"/>
                    <a:pt x="142" y="353"/>
                  </a:cubicBezTo>
                  <a:cubicBezTo>
                    <a:pt x="142" y="354"/>
                    <a:pt x="139" y="352"/>
                    <a:pt x="139" y="350"/>
                  </a:cubicBezTo>
                  <a:cubicBezTo>
                    <a:pt x="139" y="350"/>
                    <a:pt x="140" y="352"/>
                    <a:pt x="140" y="350"/>
                  </a:cubicBezTo>
                  <a:cubicBezTo>
                    <a:pt x="138" y="350"/>
                    <a:pt x="137" y="347"/>
                    <a:pt x="136" y="348"/>
                  </a:cubicBezTo>
                  <a:cubicBezTo>
                    <a:pt x="135" y="345"/>
                    <a:pt x="133" y="346"/>
                    <a:pt x="132" y="342"/>
                  </a:cubicBezTo>
                  <a:cubicBezTo>
                    <a:pt x="131" y="342"/>
                    <a:pt x="132" y="343"/>
                    <a:pt x="131" y="343"/>
                  </a:cubicBezTo>
                  <a:cubicBezTo>
                    <a:pt x="131" y="341"/>
                    <a:pt x="128" y="341"/>
                    <a:pt x="128" y="339"/>
                  </a:cubicBezTo>
                  <a:cubicBezTo>
                    <a:pt x="128" y="339"/>
                    <a:pt x="129" y="340"/>
                    <a:pt x="129" y="340"/>
                  </a:cubicBezTo>
                  <a:cubicBezTo>
                    <a:pt x="127" y="337"/>
                    <a:pt x="130" y="339"/>
                    <a:pt x="129" y="337"/>
                  </a:cubicBezTo>
                  <a:cubicBezTo>
                    <a:pt x="126" y="338"/>
                    <a:pt x="121" y="330"/>
                    <a:pt x="125" y="330"/>
                  </a:cubicBezTo>
                  <a:cubicBezTo>
                    <a:pt x="125" y="331"/>
                    <a:pt x="127" y="333"/>
                    <a:pt x="126" y="331"/>
                  </a:cubicBezTo>
                  <a:cubicBezTo>
                    <a:pt x="126" y="332"/>
                    <a:pt x="125" y="330"/>
                    <a:pt x="125" y="330"/>
                  </a:cubicBezTo>
                  <a:cubicBezTo>
                    <a:pt x="123" y="329"/>
                    <a:pt x="122" y="329"/>
                    <a:pt x="121" y="327"/>
                  </a:cubicBezTo>
                  <a:cubicBezTo>
                    <a:pt x="121" y="327"/>
                    <a:pt x="123" y="328"/>
                    <a:pt x="123" y="326"/>
                  </a:cubicBezTo>
                  <a:cubicBezTo>
                    <a:pt x="121" y="327"/>
                    <a:pt x="121" y="324"/>
                    <a:pt x="121" y="323"/>
                  </a:cubicBezTo>
                  <a:cubicBezTo>
                    <a:pt x="120" y="324"/>
                    <a:pt x="119" y="323"/>
                    <a:pt x="118" y="322"/>
                  </a:cubicBezTo>
                  <a:cubicBezTo>
                    <a:pt x="118" y="323"/>
                    <a:pt x="119" y="326"/>
                    <a:pt x="118" y="325"/>
                  </a:cubicBezTo>
                  <a:cubicBezTo>
                    <a:pt x="117" y="323"/>
                    <a:pt x="118" y="323"/>
                    <a:pt x="117" y="322"/>
                  </a:cubicBezTo>
                  <a:cubicBezTo>
                    <a:pt x="118" y="321"/>
                    <a:pt x="118" y="321"/>
                    <a:pt x="118" y="321"/>
                  </a:cubicBezTo>
                  <a:cubicBezTo>
                    <a:pt x="116" y="320"/>
                    <a:pt x="115" y="318"/>
                    <a:pt x="114" y="316"/>
                  </a:cubicBezTo>
                  <a:cubicBezTo>
                    <a:pt x="113" y="315"/>
                    <a:pt x="112" y="312"/>
                    <a:pt x="111" y="310"/>
                  </a:cubicBezTo>
                  <a:cubicBezTo>
                    <a:pt x="110" y="310"/>
                    <a:pt x="110" y="308"/>
                    <a:pt x="109" y="308"/>
                  </a:cubicBezTo>
                  <a:cubicBezTo>
                    <a:pt x="109" y="308"/>
                    <a:pt x="110" y="311"/>
                    <a:pt x="109" y="309"/>
                  </a:cubicBezTo>
                  <a:cubicBezTo>
                    <a:pt x="108" y="307"/>
                    <a:pt x="109" y="306"/>
                    <a:pt x="107" y="304"/>
                  </a:cubicBezTo>
                  <a:cubicBezTo>
                    <a:pt x="108" y="304"/>
                    <a:pt x="108" y="303"/>
                    <a:pt x="107" y="302"/>
                  </a:cubicBezTo>
                  <a:cubicBezTo>
                    <a:pt x="106" y="303"/>
                    <a:pt x="106" y="300"/>
                    <a:pt x="106" y="302"/>
                  </a:cubicBezTo>
                  <a:cubicBezTo>
                    <a:pt x="106" y="301"/>
                    <a:pt x="104" y="300"/>
                    <a:pt x="104" y="299"/>
                  </a:cubicBezTo>
                  <a:cubicBezTo>
                    <a:pt x="103" y="297"/>
                    <a:pt x="106" y="299"/>
                    <a:pt x="105" y="297"/>
                  </a:cubicBezTo>
                  <a:cubicBezTo>
                    <a:pt x="104" y="297"/>
                    <a:pt x="102" y="291"/>
                    <a:pt x="100" y="291"/>
                  </a:cubicBezTo>
                  <a:cubicBezTo>
                    <a:pt x="100" y="290"/>
                    <a:pt x="101" y="291"/>
                    <a:pt x="102" y="290"/>
                  </a:cubicBezTo>
                  <a:cubicBezTo>
                    <a:pt x="99" y="288"/>
                    <a:pt x="99" y="284"/>
                    <a:pt x="96" y="281"/>
                  </a:cubicBezTo>
                  <a:cubicBezTo>
                    <a:pt x="97" y="283"/>
                    <a:pt x="98" y="286"/>
                    <a:pt x="99" y="289"/>
                  </a:cubicBezTo>
                  <a:cubicBezTo>
                    <a:pt x="100" y="291"/>
                    <a:pt x="101" y="294"/>
                    <a:pt x="103" y="296"/>
                  </a:cubicBezTo>
                  <a:cubicBezTo>
                    <a:pt x="104" y="301"/>
                    <a:pt x="106" y="306"/>
                    <a:pt x="109" y="310"/>
                  </a:cubicBezTo>
                  <a:cubicBezTo>
                    <a:pt x="110" y="312"/>
                    <a:pt x="111" y="315"/>
                    <a:pt x="112" y="317"/>
                  </a:cubicBezTo>
                  <a:cubicBezTo>
                    <a:pt x="113" y="319"/>
                    <a:pt x="115" y="322"/>
                    <a:pt x="116" y="324"/>
                  </a:cubicBezTo>
                  <a:cubicBezTo>
                    <a:pt x="116" y="324"/>
                    <a:pt x="116" y="323"/>
                    <a:pt x="116" y="324"/>
                  </a:cubicBezTo>
                  <a:cubicBezTo>
                    <a:pt x="117" y="325"/>
                    <a:pt x="117" y="326"/>
                    <a:pt x="118" y="327"/>
                  </a:cubicBezTo>
                  <a:cubicBezTo>
                    <a:pt x="118" y="328"/>
                    <a:pt x="119" y="329"/>
                    <a:pt x="120" y="330"/>
                  </a:cubicBezTo>
                  <a:cubicBezTo>
                    <a:pt x="121" y="329"/>
                    <a:pt x="118" y="328"/>
                    <a:pt x="119" y="328"/>
                  </a:cubicBezTo>
                  <a:cubicBezTo>
                    <a:pt x="121" y="329"/>
                    <a:pt x="122" y="331"/>
                    <a:pt x="123" y="334"/>
                  </a:cubicBezTo>
                  <a:cubicBezTo>
                    <a:pt x="122" y="334"/>
                    <a:pt x="123" y="337"/>
                    <a:pt x="125" y="338"/>
                  </a:cubicBezTo>
                  <a:cubicBezTo>
                    <a:pt x="124" y="337"/>
                    <a:pt x="125" y="337"/>
                    <a:pt x="126" y="338"/>
                  </a:cubicBezTo>
                  <a:cubicBezTo>
                    <a:pt x="126" y="340"/>
                    <a:pt x="128" y="340"/>
                    <a:pt x="128" y="342"/>
                  </a:cubicBezTo>
                  <a:cubicBezTo>
                    <a:pt x="127" y="340"/>
                    <a:pt x="125" y="338"/>
                    <a:pt x="124" y="339"/>
                  </a:cubicBezTo>
                  <a:cubicBezTo>
                    <a:pt x="127" y="342"/>
                    <a:pt x="128" y="343"/>
                    <a:pt x="129" y="345"/>
                  </a:cubicBezTo>
                  <a:cubicBezTo>
                    <a:pt x="129" y="345"/>
                    <a:pt x="130" y="345"/>
                    <a:pt x="130" y="346"/>
                  </a:cubicBezTo>
                  <a:cubicBezTo>
                    <a:pt x="130" y="349"/>
                    <a:pt x="135" y="351"/>
                    <a:pt x="136" y="352"/>
                  </a:cubicBezTo>
                  <a:cubicBezTo>
                    <a:pt x="136" y="353"/>
                    <a:pt x="137" y="355"/>
                    <a:pt x="137" y="356"/>
                  </a:cubicBezTo>
                  <a:cubicBezTo>
                    <a:pt x="138" y="356"/>
                    <a:pt x="137" y="355"/>
                    <a:pt x="138" y="356"/>
                  </a:cubicBezTo>
                  <a:cubicBezTo>
                    <a:pt x="139" y="357"/>
                    <a:pt x="139" y="358"/>
                    <a:pt x="140" y="359"/>
                  </a:cubicBezTo>
                  <a:cubicBezTo>
                    <a:pt x="141" y="358"/>
                    <a:pt x="141" y="360"/>
                    <a:pt x="144" y="362"/>
                  </a:cubicBezTo>
                  <a:cubicBezTo>
                    <a:pt x="143" y="362"/>
                    <a:pt x="143" y="362"/>
                    <a:pt x="142" y="362"/>
                  </a:cubicBezTo>
                  <a:cubicBezTo>
                    <a:pt x="144" y="363"/>
                    <a:pt x="147" y="366"/>
                    <a:pt x="147" y="367"/>
                  </a:cubicBezTo>
                  <a:cubicBezTo>
                    <a:pt x="147" y="368"/>
                    <a:pt x="146" y="367"/>
                    <a:pt x="145" y="367"/>
                  </a:cubicBezTo>
                  <a:cubicBezTo>
                    <a:pt x="146" y="368"/>
                    <a:pt x="147" y="369"/>
                    <a:pt x="146" y="369"/>
                  </a:cubicBezTo>
                  <a:cubicBezTo>
                    <a:pt x="147" y="369"/>
                    <a:pt x="148" y="371"/>
                    <a:pt x="149" y="371"/>
                  </a:cubicBezTo>
                  <a:cubicBezTo>
                    <a:pt x="149" y="370"/>
                    <a:pt x="147" y="368"/>
                    <a:pt x="148" y="367"/>
                  </a:cubicBezTo>
                  <a:cubicBezTo>
                    <a:pt x="149" y="369"/>
                    <a:pt x="148" y="368"/>
                    <a:pt x="150" y="369"/>
                  </a:cubicBezTo>
                  <a:cubicBezTo>
                    <a:pt x="149" y="369"/>
                    <a:pt x="151" y="372"/>
                    <a:pt x="149" y="370"/>
                  </a:cubicBezTo>
                  <a:cubicBezTo>
                    <a:pt x="150" y="372"/>
                    <a:pt x="152" y="373"/>
                    <a:pt x="151" y="373"/>
                  </a:cubicBezTo>
                  <a:cubicBezTo>
                    <a:pt x="150" y="373"/>
                    <a:pt x="149" y="372"/>
                    <a:pt x="148" y="371"/>
                  </a:cubicBezTo>
                  <a:cubicBezTo>
                    <a:pt x="148" y="373"/>
                    <a:pt x="147" y="372"/>
                    <a:pt x="145" y="371"/>
                  </a:cubicBezTo>
                  <a:cubicBezTo>
                    <a:pt x="146" y="373"/>
                    <a:pt x="148" y="373"/>
                    <a:pt x="149" y="373"/>
                  </a:cubicBezTo>
                  <a:cubicBezTo>
                    <a:pt x="148" y="372"/>
                    <a:pt x="148" y="372"/>
                    <a:pt x="149" y="372"/>
                  </a:cubicBezTo>
                  <a:cubicBezTo>
                    <a:pt x="150" y="373"/>
                    <a:pt x="151" y="373"/>
                    <a:pt x="151" y="375"/>
                  </a:cubicBezTo>
                  <a:cubicBezTo>
                    <a:pt x="151" y="375"/>
                    <a:pt x="151" y="374"/>
                    <a:pt x="152" y="374"/>
                  </a:cubicBezTo>
                  <a:cubicBezTo>
                    <a:pt x="153" y="375"/>
                    <a:pt x="153" y="376"/>
                    <a:pt x="153" y="376"/>
                  </a:cubicBezTo>
                  <a:cubicBezTo>
                    <a:pt x="151" y="376"/>
                    <a:pt x="148" y="375"/>
                    <a:pt x="145" y="372"/>
                  </a:cubicBezTo>
                  <a:cubicBezTo>
                    <a:pt x="145" y="372"/>
                    <a:pt x="145" y="374"/>
                    <a:pt x="144" y="373"/>
                  </a:cubicBezTo>
                  <a:cubicBezTo>
                    <a:pt x="144" y="372"/>
                    <a:pt x="143" y="372"/>
                    <a:pt x="143" y="371"/>
                  </a:cubicBezTo>
                  <a:cubicBezTo>
                    <a:pt x="144" y="370"/>
                    <a:pt x="145" y="371"/>
                    <a:pt x="144" y="369"/>
                  </a:cubicBezTo>
                  <a:cubicBezTo>
                    <a:pt x="141" y="371"/>
                    <a:pt x="137" y="364"/>
                    <a:pt x="135" y="362"/>
                  </a:cubicBezTo>
                  <a:cubicBezTo>
                    <a:pt x="134" y="360"/>
                    <a:pt x="136" y="363"/>
                    <a:pt x="134" y="362"/>
                  </a:cubicBezTo>
                  <a:cubicBezTo>
                    <a:pt x="133" y="360"/>
                    <a:pt x="131" y="357"/>
                    <a:pt x="130" y="355"/>
                  </a:cubicBezTo>
                  <a:cubicBezTo>
                    <a:pt x="130" y="355"/>
                    <a:pt x="130" y="355"/>
                    <a:pt x="130" y="354"/>
                  </a:cubicBezTo>
                  <a:cubicBezTo>
                    <a:pt x="127" y="355"/>
                    <a:pt x="124" y="345"/>
                    <a:pt x="121" y="344"/>
                  </a:cubicBezTo>
                  <a:cubicBezTo>
                    <a:pt x="122" y="345"/>
                    <a:pt x="122" y="345"/>
                    <a:pt x="122" y="345"/>
                  </a:cubicBezTo>
                  <a:cubicBezTo>
                    <a:pt x="120" y="343"/>
                    <a:pt x="122" y="343"/>
                    <a:pt x="121" y="341"/>
                  </a:cubicBezTo>
                  <a:cubicBezTo>
                    <a:pt x="120" y="341"/>
                    <a:pt x="121" y="344"/>
                    <a:pt x="120" y="343"/>
                  </a:cubicBezTo>
                  <a:cubicBezTo>
                    <a:pt x="120" y="341"/>
                    <a:pt x="119" y="342"/>
                    <a:pt x="118" y="341"/>
                  </a:cubicBezTo>
                  <a:cubicBezTo>
                    <a:pt x="118" y="340"/>
                    <a:pt x="117" y="338"/>
                    <a:pt x="117" y="337"/>
                  </a:cubicBezTo>
                  <a:cubicBezTo>
                    <a:pt x="115" y="336"/>
                    <a:pt x="114" y="334"/>
                    <a:pt x="113" y="332"/>
                  </a:cubicBezTo>
                  <a:cubicBezTo>
                    <a:pt x="112" y="330"/>
                    <a:pt x="111" y="327"/>
                    <a:pt x="110" y="326"/>
                  </a:cubicBezTo>
                  <a:cubicBezTo>
                    <a:pt x="111" y="325"/>
                    <a:pt x="110" y="323"/>
                    <a:pt x="109" y="321"/>
                  </a:cubicBezTo>
                  <a:cubicBezTo>
                    <a:pt x="108" y="321"/>
                    <a:pt x="110" y="324"/>
                    <a:pt x="109" y="325"/>
                  </a:cubicBezTo>
                  <a:cubicBezTo>
                    <a:pt x="107" y="319"/>
                    <a:pt x="102" y="313"/>
                    <a:pt x="99" y="308"/>
                  </a:cubicBezTo>
                  <a:cubicBezTo>
                    <a:pt x="99" y="307"/>
                    <a:pt x="100" y="309"/>
                    <a:pt x="100" y="309"/>
                  </a:cubicBezTo>
                  <a:cubicBezTo>
                    <a:pt x="99" y="306"/>
                    <a:pt x="99" y="308"/>
                    <a:pt x="98" y="306"/>
                  </a:cubicBezTo>
                  <a:cubicBezTo>
                    <a:pt x="97" y="303"/>
                    <a:pt x="97" y="299"/>
                    <a:pt x="94" y="297"/>
                  </a:cubicBezTo>
                  <a:cubicBezTo>
                    <a:pt x="95" y="297"/>
                    <a:pt x="95" y="299"/>
                    <a:pt x="95" y="299"/>
                  </a:cubicBezTo>
                  <a:cubicBezTo>
                    <a:pt x="94" y="298"/>
                    <a:pt x="91" y="294"/>
                    <a:pt x="92" y="291"/>
                  </a:cubicBezTo>
                  <a:cubicBezTo>
                    <a:pt x="92" y="291"/>
                    <a:pt x="93" y="291"/>
                    <a:pt x="93" y="292"/>
                  </a:cubicBezTo>
                  <a:cubicBezTo>
                    <a:pt x="93" y="293"/>
                    <a:pt x="93" y="294"/>
                    <a:pt x="94" y="295"/>
                  </a:cubicBezTo>
                  <a:cubicBezTo>
                    <a:pt x="95" y="294"/>
                    <a:pt x="95" y="296"/>
                    <a:pt x="96" y="296"/>
                  </a:cubicBezTo>
                  <a:cubicBezTo>
                    <a:pt x="95" y="293"/>
                    <a:pt x="95" y="295"/>
                    <a:pt x="94" y="293"/>
                  </a:cubicBezTo>
                  <a:cubicBezTo>
                    <a:pt x="95" y="293"/>
                    <a:pt x="95" y="294"/>
                    <a:pt x="95" y="292"/>
                  </a:cubicBezTo>
                  <a:cubicBezTo>
                    <a:pt x="94" y="292"/>
                    <a:pt x="93" y="288"/>
                    <a:pt x="92" y="290"/>
                  </a:cubicBezTo>
                  <a:cubicBezTo>
                    <a:pt x="93" y="287"/>
                    <a:pt x="89" y="284"/>
                    <a:pt x="90" y="281"/>
                  </a:cubicBezTo>
                  <a:cubicBezTo>
                    <a:pt x="91" y="281"/>
                    <a:pt x="90" y="284"/>
                    <a:pt x="92" y="284"/>
                  </a:cubicBezTo>
                  <a:cubicBezTo>
                    <a:pt x="91" y="282"/>
                    <a:pt x="91" y="280"/>
                    <a:pt x="90" y="279"/>
                  </a:cubicBezTo>
                  <a:cubicBezTo>
                    <a:pt x="89" y="279"/>
                    <a:pt x="91" y="280"/>
                    <a:pt x="90" y="280"/>
                  </a:cubicBezTo>
                  <a:cubicBezTo>
                    <a:pt x="89" y="281"/>
                    <a:pt x="87" y="275"/>
                    <a:pt x="87" y="277"/>
                  </a:cubicBezTo>
                  <a:cubicBezTo>
                    <a:pt x="89" y="280"/>
                    <a:pt x="89" y="286"/>
                    <a:pt x="91" y="286"/>
                  </a:cubicBezTo>
                  <a:cubicBezTo>
                    <a:pt x="91" y="287"/>
                    <a:pt x="92" y="290"/>
                    <a:pt x="91" y="291"/>
                  </a:cubicBezTo>
                  <a:cubicBezTo>
                    <a:pt x="90" y="289"/>
                    <a:pt x="90" y="290"/>
                    <a:pt x="88" y="286"/>
                  </a:cubicBezTo>
                  <a:cubicBezTo>
                    <a:pt x="89" y="285"/>
                    <a:pt x="89" y="280"/>
                    <a:pt x="87" y="281"/>
                  </a:cubicBezTo>
                  <a:cubicBezTo>
                    <a:pt x="88" y="283"/>
                    <a:pt x="88" y="284"/>
                    <a:pt x="87" y="284"/>
                  </a:cubicBezTo>
                  <a:cubicBezTo>
                    <a:pt x="87" y="282"/>
                    <a:pt x="86" y="282"/>
                    <a:pt x="86" y="280"/>
                  </a:cubicBezTo>
                  <a:cubicBezTo>
                    <a:pt x="85" y="280"/>
                    <a:pt x="87" y="285"/>
                    <a:pt x="88" y="286"/>
                  </a:cubicBezTo>
                  <a:cubicBezTo>
                    <a:pt x="88" y="286"/>
                    <a:pt x="87" y="285"/>
                    <a:pt x="87" y="285"/>
                  </a:cubicBezTo>
                  <a:cubicBezTo>
                    <a:pt x="90" y="293"/>
                    <a:pt x="91" y="298"/>
                    <a:pt x="93" y="305"/>
                  </a:cubicBezTo>
                  <a:cubicBezTo>
                    <a:pt x="95" y="304"/>
                    <a:pt x="92" y="300"/>
                    <a:pt x="93" y="299"/>
                  </a:cubicBezTo>
                  <a:cubicBezTo>
                    <a:pt x="94" y="300"/>
                    <a:pt x="94" y="300"/>
                    <a:pt x="94" y="300"/>
                  </a:cubicBezTo>
                  <a:cubicBezTo>
                    <a:pt x="93" y="301"/>
                    <a:pt x="94" y="303"/>
                    <a:pt x="95" y="305"/>
                  </a:cubicBezTo>
                  <a:cubicBezTo>
                    <a:pt x="94" y="305"/>
                    <a:pt x="95" y="307"/>
                    <a:pt x="95" y="308"/>
                  </a:cubicBezTo>
                  <a:cubicBezTo>
                    <a:pt x="97" y="309"/>
                    <a:pt x="99" y="315"/>
                    <a:pt x="100" y="319"/>
                  </a:cubicBezTo>
                  <a:cubicBezTo>
                    <a:pt x="100" y="319"/>
                    <a:pt x="100" y="318"/>
                    <a:pt x="99" y="318"/>
                  </a:cubicBezTo>
                  <a:cubicBezTo>
                    <a:pt x="101" y="322"/>
                    <a:pt x="102" y="324"/>
                    <a:pt x="103" y="324"/>
                  </a:cubicBezTo>
                  <a:cubicBezTo>
                    <a:pt x="103" y="324"/>
                    <a:pt x="106" y="327"/>
                    <a:pt x="105" y="328"/>
                  </a:cubicBezTo>
                  <a:cubicBezTo>
                    <a:pt x="105" y="328"/>
                    <a:pt x="103" y="326"/>
                    <a:pt x="104" y="328"/>
                  </a:cubicBezTo>
                  <a:cubicBezTo>
                    <a:pt x="105" y="328"/>
                    <a:pt x="107" y="331"/>
                    <a:pt x="108" y="333"/>
                  </a:cubicBezTo>
                  <a:cubicBezTo>
                    <a:pt x="108" y="334"/>
                    <a:pt x="108" y="335"/>
                    <a:pt x="108" y="336"/>
                  </a:cubicBezTo>
                  <a:cubicBezTo>
                    <a:pt x="110" y="337"/>
                    <a:pt x="109" y="334"/>
                    <a:pt x="110" y="335"/>
                  </a:cubicBezTo>
                  <a:cubicBezTo>
                    <a:pt x="110" y="337"/>
                    <a:pt x="113" y="340"/>
                    <a:pt x="113" y="343"/>
                  </a:cubicBezTo>
                  <a:cubicBezTo>
                    <a:pt x="114" y="342"/>
                    <a:pt x="114" y="342"/>
                    <a:pt x="115" y="344"/>
                  </a:cubicBezTo>
                  <a:cubicBezTo>
                    <a:pt x="115" y="344"/>
                    <a:pt x="113" y="344"/>
                    <a:pt x="114" y="345"/>
                  </a:cubicBezTo>
                  <a:cubicBezTo>
                    <a:pt x="115" y="344"/>
                    <a:pt x="118" y="348"/>
                    <a:pt x="117" y="348"/>
                  </a:cubicBezTo>
                  <a:cubicBezTo>
                    <a:pt x="114" y="344"/>
                    <a:pt x="114" y="348"/>
                    <a:pt x="111" y="345"/>
                  </a:cubicBezTo>
                  <a:cubicBezTo>
                    <a:pt x="112" y="344"/>
                    <a:pt x="111" y="344"/>
                    <a:pt x="111" y="344"/>
                  </a:cubicBezTo>
                  <a:cubicBezTo>
                    <a:pt x="112" y="343"/>
                    <a:pt x="113" y="345"/>
                    <a:pt x="113" y="344"/>
                  </a:cubicBezTo>
                  <a:cubicBezTo>
                    <a:pt x="112" y="341"/>
                    <a:pt x="112" y="341"/>
                    <a:pt x="110" y="340"/>
                  </a:cubicBezTo>
                  <a:cubicBezTo>
                    <a:pt x="110" y="338"/>
                    <a:pt x="109" y="337"/>
                    <a:pt x="111" y="338"/>
                  </a:cubicBezTo>
                  <a:cubicBezTo>
                    <a:pt x="109" y="335"/>
                    <a:pt x="109" y="337"/>
                    <a:pt x="108" y="336"/>
                  </a:cubicBezTo>
                  <a:cubicBezTo>
                    <a:pt x="107" y="335"/>
                    <a:pt x="107" y="334"/>
                    <a:pt x="106" y="332"/>
                  </a:cubicBezTo>
                  <a:cubicBezTo>
                    <a:pt x="106" y="332"/>
                    <a:pt x="106" y="332"/>
                    <a:pt x="106" y="332"/>
                  </a:cubicBezTo>
                  <a:cubicBezTo>
                    <a:pt x="104" y="329"/>
                    <a:pt x="106" y="330"/>
                    <a:pt x="103" y="328"/>
                  </a:cubicBezTo>
                  <a:cubicBezTo>
                    <a:pt x="102" y="326"/>
                    <a:pt x="103" y="325"/>
                    <a:pt x="103" y="324"/>
                  </a:cubicBezTo>
                  <a:cubicBezTo>
                    <a:pt x="103" y="323"/>
                    <a:pt x="102" y="326"/>
                    <a:pt x="101" y="324"/>
                  </a:cubicBezTo>
                  <a:cubicBezTo>
                    <a:pt x="99" y="321"/>
                    <a:pt x="98" y="320"/>
                    <a:pt x="98" y="317"/>
                  </a:cubicBezTo>
                  <a:cubicBezTo>
                    <a:pt x="98" y="317"/>
                    <a:pt x="99" y="319"/>
                    <a:pt x="99" y="319"/>
                  </a:cubicBezTo>
                  <a:cubicBezTo>
                    <a:pt x="98" y="316"/>
                    <a:pt x="98" y="316"/>
                    <a:pt x="98" y="316"/>
                  </a:cubicBezTo>
                  <a:cubicBezTo>
                    <a:pt x="97" y="317"/>
                    <a:pt x="98" y="318"/>
                    <a:pt x="97" y="317"/>
                  </a:cubicBezTo>
                  <a:cubicBezTo>
                    <a:pt x="100" y="323"/>
                    <a:pt x="102" y="329"/>
                    <a:pt x="106" y="334"/>
                  </a:cubicBezTo>
                  <a:cubicBezTo>
                    <a:pt x="106" y="334"/>
                    <a:pt x="106" y="335"/>
                    <a:pt x="105" y="335"/>
                  </a:cubicBezTo>
                  <a:cubicBezTo>
                    <a:pt x="107" y="338"/>
                    <a:pt x="109" y="340"/>
                    <a:pt x="107" y="336"/>
                  </a:cubicBezTo>
                  <a:cubicBezTo>
                    <a:pt x="108" y="337"/>
                    <a:pt x="108" y="337"/>
                    <a:pt x="109" y="338"/>
                  </a:cubicBezTo>
                  <a:cubicBezTo>
                    <a:pt x="108" y="339"/>
                    <a:pt x="110" y="342"/>
                    <a:pt x="110" y="341"/>
                  </a:cubicBezTo>
                  <a:cubicBezTo>
                    <a:pt x="110" y="342"/>
                    <a:pt x="112" y="342"/>
                    <a:pt x="111" y="343"/>
                  </a:cubicBezTo>
                  <a:cubicBezTo>
                    <a:pt x="111" y="344"/>
                    <a:pt x="109" y="341"/>
                    <a:pt x="107" y="339"/>
                  </a:cubicBezTo>
                  <a:cubicBezTo>
                    <a:pt x="108" y="342"/>
                    <a:pt x="111" y="345"/>
                    <a:pt x="113" y="347"/>
                  </a:cubicBezTo>
                  <a:cubicBezTo>
                    <a:pt x="111" y="346"/>
                    <a:pt x="116" y="351"/>
                    <a:pt x="116" y="352"/>
                  </a:cubicBezTo>
                  <a:cubicBezTo>
                    <a:pt x="115" y="352"/>
                    <a:pt x="113" y="349"/>
                    <a:pt x="114" y="351"/>
                  </a:cubicBezTo>
                  <a:cubicBezTo>
                    <a:pt x="116" y="353"/>
                    <a:pt x="117" y="356"/>
                    <a:pt x="120" y="356"/>
                  </a:cubicBezTo>
                  <a:cubicBezTo>
                    <a:pt x="120" y="359"/>
                    <a:pt x="122" y="360"/>
                    <a:pt x="125" y="362"/>
                  </a:cubicBezTo>
                  <a:cubicBezTo>
                    <a:pt x="127" y="364"/>
                    <a:pt x="129" y="367"/>
                    <a:pt x="130" y="370"/>
                  </a:cubicBezTo>
                  <a:cubicBezTo>
                    <a:pt x="131" y="370"/>
                    <a:pt x="133" y="372"/>
                    <a:pt x="134" y="374"/>
                  </a:cubicBezTo>
                  <a:cubicBezTo>
                    <a:pt x="133" y="374"/>
                    <a:pt x="131" y="371"/>
                    <a:pt x="131" y="373"/>
                  </a:cubicBezTo>
                  <a:cubicBezTo>
                    <a:pt x="133" y="374"/>
                    <a:pt x="134" y="375"/>
                    <a:pt x="135" y="375"/>
                  </a:cubicBezTo>
                  <a:cubicBezTo>
                    <a:pt x="136" y="376"/>
                    <a:pt x="136" y="377"/>
                    <a:pt x="136" y="378"/>
                  </a:cubicBezTo>
                  <a:cubicBezTo>
                    <a:pt x="137" y="377"/>
                    <a:pt x="140" y="379"/>
                    <a:pt x="139" y="380"/>
                  </a:cubicBezTo>
                  <a:cubicBezTo>
                    <a:pt x="139" y="380"/>
                    <a:pt x="138" y="379"/>
                    <a:pt x="138" y="379"/>
                  </a:cubicBezTo>
                  <a:cubicBezTo>
                    <a:pt x="137" y="379"/>
                    <a:pt x="138" y="380"/>
                    <a:pt x="138" y="381"/>
                  </a:cubicBezTo>
                  <a:cubicBezTo>
                    <a:pt x="139" y="381"/>
                    <a:pt x="139" y="380"/>
                    <a:pt x="140" y="380"/>
                  </a:cubicBezTo>
                  <a:cubicBezTo>
                    <a:pt x="139" y="382"/>
                    <a:pt x="142" y="385"/>
                    <a:pt x="144" y="389"/>
                  </a:cubicBezTo>
                  <a:cubicBezTo>
                    <a:pt x="145" y="388"/>
                    <a:pt x="146" y="392"/>
                    <a:pt x="147" y="390"/>
                  </a:cubicBezTo>
                  <a:cubicBezTo>
                    <a:pt x="145" y="388"/>
                    <a:pt x="142" y="386"/>
                    <a:pt x="145" y="388"/>
                  </a:cubicBezTo>
                  <a:cubicBezTo>
                    <a:pt x="144" y="386"/>
                    <a:pt x="142" y="385"/>
                    <a:pt x="141" y="384"/>
                  </a:cubicBezTo>
                  <a:cubicBezTo>
                    <a:pt x="142" y="383"/>
                    <a:pt x="142" y="383"/>
                    <a:pt x="142" y="383"/>
                  </a:cubicBezTo>
                  <a:cubicBezTo>
                    <a:pt x="144" y="385"/>
                    <a:pt x="145" y="389"/>
                    <a:pt x="148" y="390"/>
                  </a:cubicBezTo>
                  <a:cubicBezTo>
                    <a:pt x="147" y="389"/>
                    <a:pt x="146" y="389"/>
                    <a:pt x="147" y="388"/>
                  </a:cubicBezTo>
                  <a:cubicBezTo>
                    <a:pt x="147" y="389"/>
                    <a:pt x="147" y="389"/>
                    <a:pt x="148" y="389"/>
                  </a:cubicBezTo>
                  <a:cubicBezTo>
                    <a:pt x="149" y="390"/>
                    <a:pt x="147" y="390"/>
                    <a:pt x="149" y="391"/>
                  </a:cubicBezTo>
                  <a:cubicBezTo>
                    <a:pt x="149" y="389"/>
                    <a:pt x="154" y="396"/>
                    <a:pt x="155" y="394"/>
                  </a:cubicBezTo>
                  <a:cubicBezTo>
                    <a:pt x="156" y="396"/>
                    <a:pt x="156" y="395"/>
                    <a:pt x="158" y="397"/>
                  </a:cubicBezTo>
                  <a:cubicBezTo>
                    <a:pt x="158" y="397"/>
                    <a:pt x="159" y="397"/>
                    <a:pt x="159" y="397"/>
                  </a:cubicBezTo>
                  <a:cubicBezTo>
                    <a:pt x="158" y="398"/>
                    <a:pt x="155" y="396"/>
                    <a:pt x="157" y="398"/>
                  </a:cubicBezTo>
                  <a:cubicBezTo>
                    <a:pt x="157" y="398"/>
                    <a:pt x="160" y="401"/>
                    <a:pt x="160" y="400"/>
                  </a:cubicBezTo>
                  <a:cubicBezTo>
                    <a:pt x="159" y="399"/>
                    <a:pt x="158" y="397"/>
                    <a:pt x="160" y="398"/>
                  </a:cubicBezTo>
                  <a:cubicBezTo>
                    <a:pt x="162" y="400"/>
                    <a:pt x="161" y="402"/>
                    <a:pt x="163" y="402"/>
                  </a:cubicBezTo>
                  <a:cubicBezTo>
                    <a:pt x="163" y="402"/>
                    <a:pt x="162" y="401"/>
                    <a:pt x="163" y="401"/>
                  </a:cubicBezTo>
                  <a:cubicBezTo>
                    <a:pt x="165" y="404"/>
                    <a:pt x="167" y="405"/>
                    <a:pt x="170" y="407"/>
                  </a:cubicBezTo>
                  <a:cubicBezTo>
                    <a:pt x="168" y="406"/>
                    <a:pt x="166" y="404"/>
                    <a:pt x="165" y="405"/>
                  </a:cubicBezTo>
                  <a:cubicBezTo>
                    <a:pt x="167" y="406"/>
                    <a:pt x="168" y="408"/>
                    <a:pt x="169" y="409"/>
                  </a:cubicBezTo>
                  <a:cubicBezTo>
                    <a:pt x="170" y="408"/>
                    <a:pt x="168" y="406"/>
                    <a:pt x="170" y="407"/>
                  </a:cubicBezTo>
                  <a:cubicBezTo>
                    <a:pt x="170" y="408"/>
                    <a:pt x="173" y="410"/>
                    <a:pt x="173" y="411"/>
                  </a:cubicBezTo>
                  <a:cubicBezTo>
                    <a:pt x="172" y="409"/>
                    <a:pt x="175" y="411"/>
                    <a:pt x="174" y="410"/>
                  </a:cubicBezTo>
                  <a:cubicBezTo>
                    <a:pt x="172" y="409"/>
                    <a:pt x="174" y="409"/>
                    <a:pt x="173" y="408"/>
                  </a:cubicBezTo>
                  <a:cubicBezTo>
                    <a:pt x="173" y="409"/>
                    <a:pt x="170" y="407"/>
                    <a:pt x="171" y="406"/>
                  </a:cubicBezTo>
                  <a:cubicBezTo>
                    <a:pt x="172" y="407"/>
                    <a:pt x="175" y="409"/>
                    <a:pt x="174" y="407"/>
                  </a:cubicBezTo>
                  <a:cubicBezTo>
                    <a:pt x="173" y="408"/>
                    <a:pt x="172" y="406"/>
                    <a:pt x="172" y="406"/>
                  </a:cubicBezTo>
                  <a:cubicBezTo>
                    <a:pt x="174" y="406"/>
                    <a:pt x="174" y="407"/>
                    <a:pt x="176" y="408"/>
                  </a:cubicBezTo>
                  <a:cubicBezTo>
                    <a:pt x="176" y="408"/>
                    <a:pt x="174" y="406"/>
                    <a:pt x="176" y="407"/>
                  </a:cubicBezTo>
                  <a:cubicBezTo>
                    <a:pt x="179" y="410"/>
                    <a:pt x="181" y="412"/>
                    <a:pt x="186" y="414"/>
                  </a:cubicBezTo>
                  <a:cubicBezTo>
                    <a:pt x="183" y="414"/>
                    <a:pt x="188" y="417"/>
                    <a:pt x="186" y="417"/>
                  </a:cubicBezTo>
                  <a:cubicBezTo>
                    <a:pt x="185" y="415"/>
                    <a:pt x="182" y="413"/>
                    <a:pt x="180" y="413"/>
                  </a:cubicBezTo>
                  <a:cubicBezTo>
                    <a:pt x="183" y="415"/>
                    <a:pt x="188" y="418"/>
                    <a:pt x="190" y="420"/>
                  </a:cubicBezTo>
                  <a:cubicBezTo>
                    <a:pt x="186" y="418"/>
                    <a:pt x="185" y="417"/>
                    <a:pt x="183" y="415"/>
                  </a:cubicBezTo>
                  <a:cubicBezTo>
                    <a:pt x="183" y="417"/>
                    <a:pt x="181" y="416"/>
                    <a:pt x="180" y="417"/>
                  </a:cubicBezTo>
                  <a:cubicBezTo>
                    <a:pt x="182" y="419"/>
                    <a:pt x="184" y="419"/>
                    <a:pt x="184" y="419"/>
                  </a:cubicBezTo>
                  <a:cubicBezTo>
                    <a:pt x="182" y="417"/>
                    <a:pt x="181" y="419"/>
                    <a:pt x="181" y="417"/>
                  </a:cubicBezTo>
                  <a:cubicBezTo>
                    <a:pt x="182" y="417"/>
                    <a:pt x="183" y="417"/>
                    <a:pt x="185" y="418"/>
                  </a:cubicBezTo>
                  <a:cubicBezTo>
                    <a:pt x="186" y="419"/>
                    <a:pt x="187" y="419"/>
                    <a:pt x="189" y="421"/>
                  </a:cubicBezTo>
                  <a:cubicBezTo>
                    <a:pt x="188" y="422"/>
                    <a:pt x="190" y="423"/>
                    <a:pt x="190" y="423"/>
                  </a:cubicBezTo>
                  <a:cubicBezTo>
                    <a:pt x="189" y="423"/>
                    <a:pt x="189" y="422"/>
                    <a:pt x="187" y="422"/>
                  </a:cubicBezTo>
                  <a:cubicBezTo>
                    <a:pt x="187" y="424"/>
                    <a:pt x="190" y="423"/>
                    <a:pt x="191" y="424"/>
                  </a:cubicBezTo>
                  <a:cubicBezTo>
                    <a:pt x="191" y="424"/>
                    <a:pt x="191" y="425"/>
                    <a:pt x="190" y="425"/>
                  </a:cubicBezTo>
                  <a:cubicBezTo>
                    <a:pt x="191" y="425"/>
                    <a:pt x="192" y="426"/>
                    <a:pt x="193" y="425"/>
                  </a:cubicBezTo>
                  <a:cubicBezTo>
                    <a:pt x="190" y="424"/>
                    <a:pt x="194" y="423"/>
                    <a:pt x="197" y="425"/>
                  </a:cubicBezTo>
                  <a:cubicBezTo>
                    <a:pt x="198" y="427"/>
                    <a:pt x="198" y="427"/>
                    <a:pt x="197" y="427"/>
                  </a:cubicBezTo>
                  <a:cubicBezTo>
                    <a:pt x="198" y="428"/>
                    <a:pt x="199" y="428"/>
                    <a:pt x="200" y="428"/>
                  </a:cubicBezTo>
                  <a:cubicBezTo>
                    <a:pt x="199" y="429"/>
                    <a:pt x="202" y="430"/>
                    <a:pt x="201" y="431"/>
                  </a:cubicBezTo>
                  <a:cubicBezTo>
                    <a:pt x="204" y="432"/>
                    <a:pt x="204" y="433"/>
                    <a:pt x="205" y="432"/>
                  </a:cubicBezTo>
                  <a:cubicBezTo>
                    <a:pt x="205" y="431"/>
                    <a:pt x="203" y="431"/>
                    <a:pt x="203" y="430"/>
                  </a:cubicBezTo>
                  <a:cubicBezTo>
                    <a:pt x="203" y="430"/>
                    <a:pt x="206" y="431"/>
                    <a:pt x="207" y="432"/>
                  </a:cubicBezTo>
                  <a:cubicBezTo>
                    <a:pt x="206" y="433"/>
                    <a:pt x="205" y="432"/>
                    <a:pt x="207" y="434"/>
                  </a:cubicBezTo>
                  <a:cubicBezTo>
                    <a:pt x="206" y="432"/>
                    <a:pt x="208" y="434"/>
                    <a:pt x="209" y="434"/>
                  </a:cubicBezTo>
                  <a:cubicBezTo>
                    <a:pt x="209" y="433"/>
                    <a:pt x="207" y="432"/>
                    <a:pt x="208" y="431"/>
                  </a:cubicBezTo>
                  <a:cubicBezTo>
                    <a:pt x="212" y="433"/>
                    <a:pt x="213" y="434"/>
                    <a:pt x="214" y="435"/>
                  </a:cubicBezTo>
                  <a:cubicBezTo>
                    <a:pt x="213" y="434"/>
                    <a:pt x="210" y="433"/>
                    <a:pt x="209" y="433"/>
                  </a:cubicBezTo>
                  <a:cubicBezTo>
                    <a:pt x="212" y="436"/>
                    <a:pt x="217" y="436"/>
                    <a:pt x="218" y="438"/>
                  </a:cubicBezTo>
                  <a:cubicBezTo>
                    <a:pt x="216" y="437"/>
                    <a:pt x="215" y="438"/>
                    <a:pt x="214" y="438"/>
                  </a:cubicBezTo>
                  <a:cubicBezTo>
                    <a:pt x="213" y="437"/>
                    <a:pt x="213" y="436"/>
                    <a:pt x="211" y="436"/>
                  </a:cubicBezTo>
                  <a:cubicBezTo>
                    <a:pt x="211" y="437"/>
                    <a:pt x="211" y="436"/>
                    <a:pt x="209" y="435"/>
                  </a:cubicBezTo>
                  <a:cubicBezTo>
                    <a:pt x="209" y="436"/>
                    <a:pt x="208" y="436"/>
                    <a:pt x="207" y="435"/>
                  </a:cubicBezTo>
                  <a:cubicBezTo>
                    <a:pt x="206" y="434"/>
                    <a:pt x="206" y="434"/>
                    <a:pt x="204" y="433"/>
                  </a:cubicBezTo>
                  <a:cubicBezTo>
                    <a:pt x="204" y="434"/>
                    <a:pt x="206" y="435"/>
                    <a:pt x="207" y="436"/>
                  </a:cubicBezTo>
                  <a:cubicBezTo>
                    <a:pt x="207" y="435"/>
                    <a:pt x="209" y="436"/>
                    <a:pt x="209" y="436"/>
                  </a:cubicBezTo>
                  <a:cubicBezTo>
                    <a:pt x="211" y="437"/>
                    <a:pt x="210" y="437"/>
                    <a:pt x="211" y="438"/>
                  </a:cubicBezTo>
                  <a:cubicBezTo>
                    <a:pt x="211" y="437"/>
                    <a:pt x="212" y="437"/>
                    <a:pt x="214" y="438"/>
                  </a:cubicBezTo>
                  <a:cubicBezTo>
                    <a:pt x="215" y="439"/>
                    <a:pt x="212" y="438"/>
                    <a:pt x="214" y="439"/>
                  </a:cubicBezTo>
                  <a:cubicBezTo>
                    <a:pt x="214" y="438"/>
                    <a:pt x="215" y="439"/>
                    <a:pt x="216" y="439"/>
                  </a:cubicBezTo>
                  <a:cubicBezTo>
                    <a:pt x="216" y="440"/>
                    <a:pt x="219" y="442"/>
                    <a:pt x="218" y="442"/>
                  </a:cubicBezTo>
                  <a:cubicBezTo>
                    <a:pt x="221" y="443"/>
                    <a:pt x="225" y="443"/>
                    <a:pt x="228" y="446"/>
                  </a:cubicBezTo>
                  <a:cubicBezTo>
                    <a:pt x="226" y="446"/>
                    <a:pt x="226" y="445"/>
                    <a:pt x="225" y="445"/>
                  </a:cubicBezTo>
                  <a:cubicBezTo>
                    <a:pt x="226" y="445"/>
                    <a:pt x="226" y="446"/>
                    <a:pt x="225" y="446"/>
                  </a:cubicBezTo>
                  <a:cubicBezTo>
                    <a:pt x="224" y="445"/>
                    <a:pt x="226" y="444"/>
                    <a:pt x="224" y="444"/>
                  </a:cubicBezTo>
                  <a:cubicBezTo>
                    <a:pt x="222" y="445"/>
                    <a:pt x="218" y="443"/>
                    <a:pt x="215" y="442"/>
                  </a:cubicBezTo>
                  <a:cubicBezTo>
                    <a:pt x="216" y="442"/>
                    <a:pt x="214" y="441"/>
                    <a:pt x="213" y="441"/>
                  </a:cubicBezTo>
                  <a:cubicBezTo>
                    <a:pt x="214" y="442"/>
                    <a:pt x="210" y="440"/>
                    <a:pt x="212" y="442"/>
                  </a:cubicBezTo>
                  <a:cubicBezTo>
                    <a:pt x="214" y="441"/>
                    <a:pt x="214" y="443"/>
                    <a:pt x="215" y="443"/>
                  </a:cubicBezTo>
                  <a:cubicBezTo>
                    <a:pt x="216" y="442"/>
                    <a:pt x="220" y="445"/>
                    <a:pt x="222" y="445"/>
                  </a:cubicBezTo>
                  <a:cubicBezTo>
                    <a:pt x="222" y="446"/>
                    <a:pt x="222" y="447"/>
                    <a:pt x="222" y="446"/>
                  </a:cubicBezTo>
                  <a:cubicBezTo>
                    <a:pt x="221" y="446"/>
                    <a:pt x="219" y="445"/>
                    <a:pt x="219" y="445"/>
                  </a:cubicBezTo>
                  <a:cubicBezTo>
                    <a:pt x="220" y="446"/>
                    <a:pt x="221" y="447"/>
                    <a:pt x="223" y="447"/>
                  </a:cubicBezTo>
                  <a:cubicBezTo>
                    <a:pt x="223" y="447"/>
                    <a:pt x="224" y="447"/>
                    <a:pt x="225" y="448"/>
                  </a:cubicBezTo>
                  <a:cubicBezTo>
                    <a:pt x="225" y="446"/>
                    <a:pt x="225" y="446"/>
                    <a:pt x="227" y="447"/>
                  </a:cubicBezTo>
                  <a:cubicBezTo>
                    <a:pt x="227" y="448"/>
                    <a:pt x="225" y="447"/>
                    <a:pt x="227" y="448"/>
                  </a:cubicBezTo>
                  <a:cubicBezTo>
                    <a:pt x="228" y="447"/>
                    <a:pt x="230" y="447"/>
                    <a:pt x="232" y="447"/>
                  </a:cubicBezTo>
                  <a:cubicBezTo>
                    <a:pt x="231" y="448"/>
                    <a:pt x="233" y="448"/>
                    <a:pt x="233" y="449"/>
                  </a:cubicBezTo>
                  <a:cubicBezTo>
                    <a:pt x="233" y="449"/>
                    <a:pt x="232" y="448"/>
                    <a:pt x="232" y="449"/>
                  </a:cubicBezTo>
                  <a:cubicBezTo>
                    <a:pt x="235" y="449"/>
                    <a:pt x="231" y="449"/>
                    <a:pt x="233" y="450"/>
                  </a:cubicBezTo>
                  <a:cubicBezTo>
                    <a:pt x="234" y="449"/>
                    <a:pt x="235" y="450"/>
                    <a:pt x="238" y="450"/>
                  </a:cubicBezTo>
                  <a:cubicBezTo>
                    <a:pt x="237" y="451"/>
                    <a:pt x="237" y="450"/>
                    <a:pt x="238" y="451"/>
                  </a:cubicBezTo>
                  <a:cubicBezTo>
                    <a:pt x="235" y="450"/>
                    <a:pt x="238" y="451"/>
                    <a:pt x="237" y="452"/>
                  </a:cubicBezTo>
                  <a:cubicBezTo>
                    <a:pt x="237" y="452"/>
                    <a:pt x="237" y="452"/>
                    <a:pt x="236" y="452"/>
                  </a:cubicBezTo>
                  <a:cubicBezTo>
                    <a:pt x="237" y="451"/>
                    <a:pt x="233" y="450"/>
                    <a:pt x="234" y="451"/>
                  </a:cubicBezTo>
                  <a:cubicBezTo>
                    <a:pt x="235" y="451"/>
                    <a:pt x="234" y="452"/>
                    <a:pt x="233" y="452"/>
                  </a:cubicBezTo>
                  <a:cubicBezTo>
                    <a:pt x="236" y="453"/>
                    <a:pt x="238" y="454"/>
                    <a:pt x="239" y="453"/>
                  </a:cubicBezTo>
                  <a:cubicBezTo>
                    <a:pt x="242" y="454"/>
                    <a:pt x="245" y="455"/>
                    <a:pt x="243" y="456"/>
                  </a:cubicBezTo>
                  <a:cubicBezTo>
                    <a:pt x="242" y="456"/>
                    <a:pt x="242" y="455"/>
                    <a:pt x="241" y="455"/>
                  </a:cubicBezTo>
                  <a:cubicBezTo>
                    <a:pt x="238" y="454"/>
                    <a:pt x="235" y="454"/>
                    <a:pt x="234" y="454"/>
                  </a:cubicBezTo>
                  <a:cubicBezTo>
                    <a:pt x="236" y="454"/>
                    <a:pt x="235" y="455"/>
                    <a:pt x="234" y="455"/>
                  </a:cubicBezTo>
                  <a:cubicBezTo>
                    <a:pt x="232" y="454"/>
                    <a:pt x="230" y="452"/>
                    <a:pt x="230" y="453"/>
                  </a:cubicBezTo>
                  <a:cubicBezTo>
                    <a:pt x="229" y="451"/>
                    <a:pt x="224" y="450"/>
                    <a:pt x="224" y="449"/>
                  </a:cubicBezTo>
                  <a:cubicBezTo>
                    <a:pt x="222" y="448"/>
                    <a:pt x="222" y="448"/>
                    <a:pt x="221" y="448"/>
                  </a:cubicBezTo>
                  <a:cubicBezTo>
                    <a:pt x="221" y="448"/>
                    <a:pt x="219" y="447"/>
                    <a:pt x="218" y="446"/>
                  </a:cubicBezTo>
                  <a:cubicBezTo>
                    <a:pt x="219" y="446"/>
                    <a:pt x="218" y="445"/>
                    <a:pt x="217" y="444"/>
                  </a:cubicBezTo>
                  <a:cubicBezTo>
                    <a:pt x="217" y="445"/>
                    <a:pt x="213" y="442"/>
                    <a:pt x="215" y="443"/>
                  </a:cubicBezTo>
                  <a:cubicBezTo>
                    <a:pt x="215" y="444"/>
                    <a:pt x="216" y="444"/>
                    <a:pt x="216" y="445"/>
                  </a:cubicBezTo>
                  <a:cubicBezTo>
                    <a:pt x="214" y="444"/>
                    <a:pt x="214" y="444"/>
                    <a:pt x="212" y="444"/>
                  </a:cubicBezTo>
                  <a:cubicBezTo>
                    <a:pt x="212" y="445"/>
                    <a:pt x="215" y="445"/>
                    <a:pt x="214" y="446"/>
                  </a:cubicBezTo>
                  <a:cubicBezTo>
                    <a:pt x="213" y="446"/>
                    <a:pt x="211" y="445"/>
                    <a:pt x="211" y="444"/>
                  </a:cubicBezTo>
                  <a:cubicBezTo>
                    <a:pt x="212" y="445"/>
                    <a:pt x="209" y="443"/>
                    <a:pt x="210" y="443"/>
                  </a:cubicBezTo>
                  <a:cubicBezTo>
                    <a:pt x="207" y="442"/>
                    <a:pt x="207" y="441"/>
                    <a:pt x="204" y="440"/>
                  </a:cubicBezTo>
                  <a:cubicBezTo>
                    <a:pt x="203" y="441"/>
                    <a:pt x="207" y="441"/>
                    <a:pt x="209" y="443"/>
                  </a:cubicBezTo>
                  <a:cubicBezTo>
                    <a:pt x="209" y="444"/>
                    <a:pt x="210" y="445"/>
                    <a:pt x="211" y="446"/>
                  </a:cubicBezTo>
                  <a:cubicBezTo>
                    <a:pt x="213" y="447"/>
                    <a:pt x="214" y="448"/>
                    <a:pt x="214" y="450"/>
                  </a:cubicBezTo>
                  <a:cubicBezTo>
                    <a:pt x="217" y="450"/>
                    <a:pt x="217" y="449"/>
                    <a:pt x="218" y="451"/>
                  </a:cubicBezTo>
                  <a:cubicBezTo>
                    <a:pt x="219" y="449"/>
                    <a:pt x="219" y="449"/>
                    <a:pt x="219" y="449"/>
                  </a:cubicBezTo>
                  <a:cubicBezTo>
                    <a:pt x="217" y="448"/>
                    <a:pt x="217" y="450"/>
                    <a:pt x="215" y="448"/>
                  </a:cubicBezTo>
                  <a:cubicBezTo>
                    <a:pt x="214" y="448"/>
                    <a:pt x="212" y="447"/>
                    <a:pt x="212" y="446"/>
                  </a:cubicBezTo>
                  <a:cubicBezTo>
                    <a:pt x="214" y="447"/>
                    <a:pt x="215" y="447"/>
                    <a:pt x="218" y="448"/>
                  </a:cubicBezTo>
                  <a:cubicBezTo>
                    <a:pt x="217" y="449"/>
                    <a:pt x="221" y="450"/>
                    <a:pt x="220" y="450"/>
                  </a:cubicBezTo>
                  <a:cubicBezTo>
                    <a:pt x="220" y="448"/>
                    <a:pt x="215" y="447"/>
                    <a:pt x="214" y="444"/>
                  </a:cubicBezTo>
                  <a:cubicBezTo>
                    <a:pt x="217" y="446"/>
                    <a:pt x="221" y="448"/>
                    <a:pt x="224" y="452"/>
                  </a:cubicBezTo>
                  <a:cubicBezTo>
                    <a:pt x="225" y="452"/>
                    <a:pt x="223" y="451"/>
                    <a:pt x="224" y="451"/>
                  </a:cubicBezTo>
                  <a:cubicBezTo>
                    <a:pt x="224" y="452"/>
                    <a:pt x="225" y="452"/>
                    <a:pt x="226" y="452"/>
                  </a:cubicBezTo>
                  <a:cubicBezTo>
                    <a:pt x="224" y="452"/>
                    <a:pt x="223" y="450"/>
                    <a:pt x="224" y="450"/>
                  </a:cubicBezTo>
                  <a:cubicBezTo>
                    <a:pt x="225" y="451"/>
                    <a:pt x="228" y="452"/>
                    <a:pt x="229" y="453"/>
                  </a:cubicBezTo>
                  <a:cubicBezTo>
                    <a:pt x="228" y="454"/>
                    <a:pt x="226" y="453"/>
                    <a:pt x="226" y="453"/>
                  </a:cubicBezTo>
                  <a:cubicBezTo>
                    <a:pt x="227" y="454"/>
                    <a:pt x="228" y="454"/>
                    <a:pt x="228" y="455"/>
                  </a:cubicBezTo>
                  <a:cubicBezTo>
                    <a:pt x="229" y="454"/>
                    <a:pt x="231" y="454"/>
                    <a:pt x="232" y="455"/>
                  </a:cubicBezTo>
                  <a:cubicBezTo>
                    <a:pt x="228" y="454"/>
                    <a:pt x="238" y="458"/>
                    <a:pt x="235" y="459"/>
                  </a:cubicBezTo>
                  <a:cubicBezTo>
                    <a:pt x="237" y="459"/>
                    <a:pt x="237" y="458"/>
                    <a:pt x="240" y="460"/>
                  </a:cubicBezTo>
                  <a:cubicBezTo>
                    <a:pt x="238" y="460"/>
                    <a:pt x="241" y="460"/>
                    <a:pt x="242" y="461"/>
                  </a:cubicBezTo>
                  <a:cubicBezTo>
                    <a:pt x="240" y="461"/>
                    <a:pt x="238" y="460"/>
                    <a:pt x="236" y="460"/>
                  </a:cubicBezTo>
                  <a:cubicBezTo>
                    <a:pt x="234" y="459"/>
                    <a:pt x="232" y="458"/>
                    <a:pt x="230" y="458"/>
                  </a:cubicBezTo>
                  <a:cubicBezTo>
                    <a:pt x="226" y="456"/>
                    <a:pt x="223" y="455"/>
                    <a:pt x="223" y="453"/>
                  </a:cubicBezTo>
                  <a:cubicBezTo>
                    <a:pt x="218" y="452"/>
                    <a:pt x="217" y="451"/>
                    <a:pt x="214" y="450"/>
                  </a:cubicBezTo>
                  <a:cubicBezTo>
                    <a:pt x="214" y="450"/>
                    <a:pt x="214" y="451"/>
                    <a:pt x="213" y="451"/>
                  </a:cubicBezTo>
                  <a:cubicBezTo>
                    <a:pt x="215" y="452"/>
                    <a:pt x="214" y="453"/>
                    <a:pt x="216" y="453"/>
                  </a:cubicBezTo>
                  <a:cubicBezTo>
                    <a:pt x="216" y="452"/>
                    <a:pt x="216" y="452"/>
                    <a:pt x="217" y="452"/>
                  </a:cubicBezTo>
                  <a:cubicBezTo>
                    <a:pt x="218" y="453"/>
                    <a:pt x="220" y="452"/>
                    <a:pt x="221" y="454"/>
                  </a:cubicBezTo>
                  <a:cubicBezTo>
                    <a:pt x="220" y="454"/>
                    <a:pt x="219" y="453"/>
                    <a:pt x="217" y="452"/>
                  </a:cubicBezTo>
                  <a:cubicBezTo>
                    <a:pt x="218" y="454"/>
                    <a:pt x="221" y="457"/>
                    <a:pt x="224" y="457"/>
                  </a:cubicBezTo>
                  <a:cubicBezTo>
                    <a:pt x="222" y="456"/>
                    <a:pt x="220" y="456"/>
                    <a:pt x="221" y="455"/>
                  </a:cubicBezTo>
                  <a:cubicBezTo>
                    <a:pt x="229" y="459"/>
                    <a:pt x="240" y="461"/>
                    <a:pt x="240" y="464"/>
                  </a:cubicBezTo>
                  <a:cubicBezTo>
                    <a:pt x="241" y="464"/>
                    <a:pt x="242" y="467"/>
                    <a:pt x="245" y="466"/>
                  </a:cubicBezTo>
                  <a:cubicBezTo>
                    <a:pt x="244" y="466"/>
                    <a:pt x="242" y="465"/>
                    <a:pt x="243" y="465"/>
                  </a:cubicBezTo>
                  <a:cubicBezTo>
                    <a:pt x="246" y="466"/>
                    <a:pt x="242" y="464"/>
                    <a:pt x="243" y="464"/>
                  </a:cubicBezTo>
                  <a:cubicBezTo>
                    <a:pt x="247" y="465"/>
                    <a:pt x="247" y="465"/>
                    <a:pt x="247" y="465"/>
                  </a:cubicBezTo>
                  <a:cubicBezTo>
                    <a:pt x="247" y="464"/>
                    <a:pt x="244" y="463"/>
                    <a:pt x="244" y="462"/>
                  </a:cubicBezTo>
                  <a:cubicBezTo>
                    <a:pt x="246" y="463"/>
                    <a:pt x="249" y="465"/>
                    <a:pt x="251" y="467"/>
                  </a:cubicBezTo>
                  <a:cubicBezTo>
                    <a:pt x="254" y="468"/>
                    <a:pt x="256" y="469"/>
                    <a:pt x="257" y="467"/>
                  </a:cubicBezTo>
                  <a:cubicBezTo>
                    <a:pt x="258" y="468"/>
                    <a:pt x="258" y="468"/>
                    <a:pt x="258" y="468"/>
                  </a:cubicBezTo>
                  <a:cubicBezTo>
                    <a:pt x="259" y="469"/>
                    <a:pt x="256" y="468"/>
                    <a:pt x="258" y="469"/>
                  </a:cubicBezTo>
                  <a:cubicBezTo>
                    <a:pt x="259" y="469"/>
                    <a:pt x="259" y="468"/>
                    <a:pt x="261" y="469"/>
                  </a:cubicBezTo>
                  <a:cubicBezTo>
                    <a:pt x="261" y="470"/>
                    <a:pt x="264" y="469"/>
                    <a:pt x="266" y="471"/>
                  </a:cubicBezTo>
                  <a:cubicBezTo>
                    <a:pt x="263" y="471"/>
                    <a:pt x="257" y="470"/>
                    <a:pt x="253" y="468"/>
                  </a:cubicBezTo>
                  <a:cubicBezTo>
                    <a:pt x="252" y="469"/>
                    <a:pt x="252" y="469"/>
                    <a:pt x="251" y="469"/>
                  </a:cubicBezTo>
                  <a:cubicBezTo>
                    <a:pt x="250" y="469"/>
                    <a:pt x="254" y="471"/>
                    <a:pt x="252" y="471"/>
                  </a:cubicBezTo>
                  <a:cubicBezTo>
                    <a:pt x="250" y="470"/>
                    <a:pt x="251" y="470"/>
                    <a:pt x="250" y="470"/>
                  </a:cubicBezTo>
                  <a:cubicBezTo>
                    <a:pt x="249" y="469"/>
                    <a:pt x="247" y="468"/>
                    <a:pt x="244" y="467"/>
                  </a:cubicBezTo>
                  <a:cubicBezTo>
                    <a:pt x="244" y="469"/>
                    <a:pt x="247" y="468"/>
                    <a:pt x="248" y="469"/>
                  </a:cubicBezTo>
                  <a:cubicBezTo>
                    <a:pt x="244" y="469"/>
                    <a:pt x="242" y="468"/>
                    <a:pt x="239" y="467"/>
                  </a:cubicBezTo>
                  <a:cubicBezTo>
                    <a:pt x="237" y="466"/>
                    <a:pt x="235" y="465"/>
                    <a:pt x="231" y="464"/>
                  </a:cubicBezTo>
                  <a:cubicBezTo>
                    <a:pt x="230" y="465"/>
                    <a:pt x="228" y="464"/>
                    <a:pt x="228" y="465"/>
                  </a:cubicBezTo>
                  <a:cubicBezTo>
                    <a:pt x="227" y="464"/>
                    <a:pt x="225" y="462"/>
                    <a:pt x="228" y="463"/>
                  </a:cubicBezTo>
                  <a:cubicBezTo>
                    <a:pt x="226" y="462"/>
                    <a:pt x="223" y="462"/>
                    <a:pt x="225" y="463"/>
                  </a:cubicBezTo>
                  <a:cubicBezTo>
                    <a:pt x="226" y="463"/>
                    <a:pt x="223" y="463"/>
                    <a:pt x="226" y="464"/>
                  </a:cubicBezTo>
                  <a:cubicBezTo>
                    <a:pt x="225" y="464"/>
                    <a:pt x="224" y="464"/>
                    <a:pt x="222" y="464"/>
                  </a:cubicBezTo>
                  <a:cubicBezTo>
                    <a:pt x="221" y="463"/>
                    <a:pt x="223" y="463"/>
                    <a:pt x="223" y="462"/>
                  </a:cubicBezTo>
                  <a:cubicBezTo>
                    <a:pt x="220" y="461"/>
                    <a:pt x="221" y="461"/>
                    <a:pt x="218" y="460"/>
                  </a:cubicBezTo>
                  <a:cubicBezTo>
                    <a:pt x="216" y="460"/>
                    <a:pt x="219" y="462"/>
                    <a:pt x="217" y="462"/>
                  </a:cubicBezTo>
                  <a:cubicBezTo>
                    <a:pt x="216" y="460"/>
                    <a:pt x="214" y="459"/>
                    <a:pt x="213" y="458"/>
                  </a:cubicBezTo>
                  <a:cubicBezTo>
                    <a:pt x="211" y="458"/>
                    <a:pt x="209" y="458"/>
                    <a:pt x="206" y="457"/>
                  </a:cubicBezTo>
                  <a:cubicBezTo>
                    <a:pt x="204" y="455"/>
                    <a:pt x="202" y="454"/>
                    <a:pt x="199" y="453"/>
                  </a:cubicBezTo>
                  <a:cubicBezTo>
                    <a:pt x="200" y="452"/>
                    <a:pt x="199" y="450"/>
                    <a:pt x="198" y="451"/>
                  </a:cubicBezTo>
                  <a:cubicBezTo>
                    <a:pt x="199" y="452"/>
                    <a:pt x="199" y="453"/>
                    <a:pt x="199" y="453"/>
                  </a:cubicBezTo>
                  <a:cubicBezTo>
                    <a:pt x="197" y="452"/>
                    <a:pt x="197" y="451"/>
                    <a:pt x="194" y="451"/>
                  </a:cubicBezTo>
                  <a:cubicBezTo>
                    <a:pt x="195" y="449"/>
                    <a:pt x="191" y="449"/>
                    <a:pt x="190" y="447"/>
                  </a:cubicBezTo>
                  <a:cubicBezTo>
                    <a:pt x="190" y="447"/>
                    <a:pt x="190" y="449"/>
                    <a:pt x="189" y="448"/>
                  </a:cubicBezTo>
                  <a:cubicBezTo>
                    <a:pt x="188" y="448"/>
                    <a:pt x="188" y="448"/>
                    <a:pt x="188" y="448"/>
                  </a:cubicBezTo>
                  <a:cubicBezTo>
                    <a:pt x="188" y="447"/>
                    <a:pt x="189" y="447"/>
                    <a:pt x="190" y="446"/>
                  </a:cubicBezTo>
                  <a:cubicBezTo>
                    <a:pt x="188" y="444"/>
                    <a:pt x="189" y="447"/>
                    <a:pt x="187" y="446"/>
                  </a:cubicBezTo>
                  <a:cubicBezTo>
                    <a:pt x="186" y="446"/>
                    <a:pt x="188" y="447"/>
                    <a:pt x="187" y="447"/>
                  </a:cubicBezTo>
                  <a:cubicBezTo>
                    <a:pt x="185" y="445"/>
                    <a:pt x="181" y="445"/>
                    <a:pt x="179" y="442"/>
                  </a:cubicBezTo>
                  <a:cubicBezTo>
                    <a:pt x="178" y="443"/>
                    <a:pt x="176" y="441"/>
                    <a:pt x="175" y="440"/>
                  </a:cubicBezTo>
                  <a:cubicBezTo>
                    <a:pt x="174" y="440"/>
                    <a:pt x="175" y="439"/>
                    <a:pt x="173" y="438"/>
                  </a:cubicBezTo>
                  <a:cubicBezTo>
                    <a:pt x="173" y="439"/>
                    <a:pt x="172" y="438"/>
                    <a:pt x="172" y="439"/>
                  </a:cubicBezTo>
                  <a:cubicBezTo>
                    <a:pt x="173" y="439"/>
                    <a:pt x="174" y="440"/>
                    <a:pt x="173" y="440"/>
                  </a:cubicBezTo>
                  <a:cubicBezTo>
                    <a:pt x="172" y="441"/>
                    <a:pt x="170" y="439"/>
                    <a:pt x="168" y="438"/>
                  </a:cubicBezTo>
                  <a:cubicBezTo>
                    <a:pt x="166" y="437"/>
                    <a:pt x="164" y="435"/>
                    <a:pt x="162" y="434"/>
                  </a:cubicBezTo>
                  <a:cubicBezTo>
                    <a:pt x="161" y="433"/>
                    <a:pt x="156" y="431"/>
                    <a:pt x="159" y="430"/>
                  </a:cubicBezTo>
                  <a:cubicBezTo>
                    <a:pt x="157" y="430"/>
                    <a:pt x="155" y="428"/>
                    <a:pt x="156" y="427"/>
                  </a:cubicBezTo>
                  <a:cubicBezTo>
                    <a:pt x="157" y="428"/>
                    <a:pt x="157" y="429"/>
                    <a:pt x="159" y="430"/>
                  </a:cubicBezTo>
                  <a:cubicBezTo>
                    <a:pt x="159" y="429"/>
                    <a:pt x="161" y="430"/>
                    <a:pt x="162" y="430"/>
                  </a:cubicBezTo>
                  <a:cubicBezTo>
                    <a:pt x="159" y="428"/>
                    <a:pt x="163" y="430"/>
                    <a:pt x="160" y="428"/>
                  </a:cubicBezTo>
                  <a:cubicBezTo>
                    <a:pt x="158" y="427"/>
                    <a:pt x="161" y="431"/>
                    <a:pt x="159" y="429"/>
                  </a:cubicBezTo>
                  <a:cubicBezTo>
                    <a:pt x="158" y="428"/>
                    <a:pt x="157" y="427"/>
                    <a:pt x="157" y="427"/>
                  </a:cubicBezTo>
                  <a:cubicBezTo>
                    <a:pt x="158" y="427"/>
                    <a:pt x="158" y="427"/>
                    <a:pt x="158" y="427"/>
                  </a:cubicBezTo>
                  <a:cubicBezTo>
                    <a:pt x="157" y="426"/>
                    <a:pt x="155" y="423"/>
                    <a:pt x="154" y="423"/>
                  </a:cubicBezTo>
                  <a:cubicBezTo>
                    <a:pt x="154" y="424"/>
                    <a:pt x="157" y="425"/>
                    <a:pt x="156" y="426"/>
                  </a:cubicBezTo>
                  <a:cubicBezTo>
                    <a:pt x="156" y="426"/>
                    <a:pt x="154" y="427"/>
                    <a:pt x="156" y="426"/>
                  </a:cubicBezTo>
                  <a:cubicBezTo>
                    <a:pt x="153" y="424"/>
                    <a:pt x="154" y="427"/>
                    <a:pt x="152" y="425"/>
                  </a:cubicBezTo>
                  <a:cubicBezTo>
                    <a:pt x="152" y="424"/>
                    <a:pt x="153" y="425"/>
                    <a:pt x="152" y="424"/>
                  </a:cubicBezTo>
                  <a:cubicBezTo>
                    <a:pt x="150" y="422"/>
                    <a:pt x="152" y="425"/>
                    <a:pt x="150" y="423"/>
                  </a:cubicBezTo>
                  <a:cubicBezTo>
                    <a:pt x="148" y="422"/>
                    <a:pt x="149" y="422"/>
                    <a:pt x="149" y="421"/>
                  </a:cubicBezTo>
                  <a:cubicBezTo>
                    <a:pt x="146" y="420"/>
                    <a:pt x="142" y="415"/>
                    <a:pt x="144" y="419"/>
                  </a:cubicBezTo>
                  <a:cubicBezTo>
                    <a:pt x="143" y="418"/>
                    <a:pt x="142" y="417"/>
                    <a:pt x="141" y="416"/>
                  </a:cubicBezTo>
                  <a:cubicBezTo>
                    <a:pt x="143" y="417"/>
                    <a:pt x="142" y="416"/>
                    <a:pt x="143" y="416"/>
                  </a:cubicBezTo>
                  <a:cubicBezTo>
                    <a:pt x="139" y="413"/>
                    <a:pt x="138" y="411"/>
                    <a:pt x="136" y="409"/>
                  </a:cubicBezTo>
                  <a:cubicBezTo>
                    <a:pt x="135" y="409"/>
                    <a:pt x="137" y="411"/>
                    <a:pt x="135" y="410"/>
                  </a:cubicBezTo>
                  <a:cubicBezTo>
                    <a:pt x="135" y="409"/>
                    <a:pt x="134" y="410"/>
                    <a:pt x="133" y="408"/>
                  </a:cubicBezTo>
                  <a:cubicBezTo>
                    <a:pt x="133" y="408"/>
                    <a:pt x="134" y="408"/>
                    <a:pt x="133" y="407"/>
                  </a:cubicBezTo>
                  <a:cubicBezTo>
                    <a:pt x="131" y="405"/>
                    <a:pt x="128" y="403"/>
                    <a:pt x="128" y="402"/>
                  </a:cubicBezTo>
                  <a:cubicBezTo>
                    <a:pt x="129" y="402"/>
                    <a:pt x="131" y="404"/>
                    <a:pt x="131" y="404"/>
                  </a:cubicBezTo>
                  <a:cubicBezTo>
                    <a:pt x="129" y="401"/>
                    <a:pt x="127" y="401"/>
                    <a:pt x="126" y="399"/>
                  </a:cubicBezTo>
                  <a:cubicBezTo>
                    <a:pt x="125" y="400"/>
                    <a:pt x="125" y="400"/>
                    <a:pt x="125" y="400"/>
                  </a:cubicBezTo>
                  <a:cubicBezTo>
                    <a:pt x="123" y="398"/>
                    <a:pt x="121" y="397"/>
                    <a:pt x="122" y="395"/>
                  </a:cubicBezTo>
                  <a:cubicBezTo>
                    <a:pt x="123" y="398"/>
                    <a:pt x="126" y="398"/>
                    <a:pt x="126" y="396"/>
                  </a:cubicBezTo>
                  <a:cubicBezTo>
                    <a:pt x="124" y="395"/>
                    <a:pt x="122" y="393"/>
                    <a:pt x="122" y="392"/>
                  </a:cubicBezTo>
                  <a:cubicBezTo>
                    <a:pt x="120" y="391"/>
                    <a:pt x="122" y="394"/>
                    <a:pt x="121" y="393"/>
                  </a:cubicBezTo>
                  <a:cubicBezTo>
                    <a:pt x="119" y="390"/>
                    <a:pt x="114" y="387"/>
                    <a:pt x="112" y="384"/>
                  </a:cubicBezTo>
                  <a:cubicBezTo>
                    <a:pt x="112" y="385"/>
                    <a:pt x="115" y="387"/>
                    <a:pt x="114" y="387"/>
                  </a:cubicBezTo>
                  <a:cubicBezTo>
                    <a:pt x="112" y="386"/>
                    <a:pt x="110" y="384"/>
                    <a:pt x="109" y="382"/>
                  </a:cubicBezTo>
                  <a:cubicBezTo>
                    <a:pt x="107" y="380"/>
                    <a:pt x="106" y="377"/>
                    <a:pt x="105" y="376"/>
                  </a:cubicBezTo>
                  <a:cubicBezTo>
                    <a:pt x="105" y="377"/>
                    <a:pt x="106" y="379"/>
                    <a:pt x="107" y="380"/>
                  </a:cubicBezTo>
                  <a:cubicBezTo>
                    <a:pt x="104" y="377"/>
                    <a:pt x="103" y="374"/>
                    <a:pt x="100" y="370"/>
                  </a:cubicBezTo>
                  <a:cubicBezTo>
                    <a:pt x="100" y="371"/>
                    <a:pt x="101" y="370"/>
                    <a:pt x="102" y="370"/>
                  </a:cubicBezTo>
                  <a:cubicBezTo>
                    <a:pt x="100" y="367"/>
                    <a:pt x="99" y="368"/>
                    <a:pt x="98" y="367"/>
                  </a:cubicBezTo>
                  <a:cubicBezTo>
                    <a:pt x="99" y="369"/>
                    <a:pt x="99" y="369"/>
                    <a:pt x="100" y="370"/>
                  </a:cubicBezTo>
                  <a:cubicBezTo>
                    <a:pt x="99" y="370"/>
                    <a:pt x="99" y="370"/>
                    <a:pt x="98" y="370"/>
                  </a:cubicBezTo>
                  <a:cubicBezTo>
                    <a:pt x="97" y="367"/>
                    <a:pt x="95" y="363"/>
                    <a:pt x="96" y="361"/>
                  </a:cubicBezTo>
                  <a:cubicBezTo>
                    <a:pt x="94" y="362"/>
                    <a:pt x="96" y="365"/>
                    <a:pt x="97" y="367"/>
                  </a:cubicBezTo>
                  <a:cubicBezTo>
                    <a:pt x="94" y="365"/>
                    <a:pt x="94" y="363"/>
                    <a:pt x="92" y="361"/>
                  </a:cubicBezTo>
                  <a:cubicBezTo>
                    <a:pt x="92" y="362"/>
                    <a:pt x="94" y="364"/>
                    <a:pt x="93" y="364"/>
                  </a:cubicBezTo>
                  <a:cubicBezTo>
                    <a:pt x="95" y="366"/>
                    <a:pt x="97" y="368"/>
                    <a:pt x="99" y="371"/>
                  </a:cubicBezTo>
                  <a:cubicBezTo>
                    <a:pt x="100" y="373"/>
                    <a:pt x="102" y="375"/>
                    <a:pt x="103" y="377"/>
                  </a:cubicBezTo>
                  <a:cubicBezTo>
                    <a:pt x="100" y="373"/>
                    <a:pt x="102" y="376"/>
                    <a:pt x="99" y="375"/>
                  </a:cubicBezTo>
                  <a:cubicBezTo>
                    <a:pt x="98" y="373"/>
                    <a:pt x="97" y="369"/>
                    <a:pt x="96" y="369"/>
                  </a:cubicBezTo>
                  <a:cubicBezTo>
                    <a:pt x="96" y="370"/>
                    <a:pt x="96" y="370"/>
                    <a:pt x="96" y="370"/>
                  </a:cubicBezTo>
                  <a:cubicBezTo>
                    <a:pt x="94" y="369"/>
                    <a:pt x="93" y="364"/>
                    <a:pt x="93" y="365"/>
                  </a:cubicBezTo>
                  <a:cubicBezTo>
                    <a:pt x="93" y="366"/>
                    <a:pt x="93" y="367"/>
                    <a:pt x="93" y="368"/>
                  </a:cubicBezTo>
                  <a:cubicBezTo>
                    <a:pt x="91" y="365"/>
                    <a:pt x="90" y="363"/>
                    <a:pt x="89" y="361"/>
                  </a:cubicBezTo>
                  <a:cubicBezTo>
                    <a:pt x="88" y="359"/>
                    <a:pt x="87" y="358"/>
                    <a:pt x="85" y="357"/>
                  </a:cubicBezTo>
                  <a:cubicBezTo>
                    <a:pt x="86" y="355"/>
                    <a:pt x="79" y="348"/>
                    <a:pt x="80" y="346"/>
                  </a:cubicBezTo>
                  <a:cubicBezTo>
                    <a:pt x="82" y="349"/>
                    <a:pt x="83" y="351"/>
                    <a:pt x="85" y="353"/>
                  </a:cubicBezTo>
                  <a:cubicBezTo>
                    <a:pt x="86" y="355"/>
                    <a:pt x="87" y="357"/>
                    <a:pt x="89" y="359"/>
                  </a:cubicBezTo>
                  <a:cubicBezTo>
                    <a:pt x="89" y="358"/>
                    <a:pt x="90" y="361"/>
                    <a:pt x="91" y="361"/>
                  </a:cubicBezTo>
                  <a:cubicBezTo>
                    <a:pt x="90" y="357"/>
                    <a:pt x="86" y="354"/>
                    <a:pt x="84" y="351"/>
                  </a:cubicBezTo>
                  <a:cubicBezTo>
                    <a:pt x="84" y="351"/>
                    <a:pt x="83" y="350"/>
                    <a:pt x="84" y="350"/>
                  </a:cubicBezTo>
                  <a:cubicBezTo>
                    <a:pt x="85" y="352"/>
                    <a:pt x="86" y="352"/>
                    <a:pt x="87" y="354"/>
                  </a:cubicBezTo>
                  <a:cubicBezTo>
                    <a:pt x="87" y="354"/>
                    <a:pt x="89" y="353"/>
                    <a:pt x="87" y="352"/>
                  </a:cubicBezTo>
                  <a:cubicBezTo>
                    <a:pt x="87" y="352"/>
                    <a:pt x="87" y="353"/>
                    <a:pt x="87" y="353"/>
                  </a:cubicBezTo>
                  <a:cubicBezTo>
                    <a:pt x="86" y="351"/>
                    <a:pt x="85" y="350"/>
                    <a:pt x="84" y="348"/>
                  </a:cubicBezTo>
                  <a:cubicBezTo>
                    <a:pt x="84" y="346"/>
                    <a:pt x="85" y="347"/>
                    <a:pt x="87" y="346"/>
                  </a:cubicBezTo>
                  <a:cubicBezTo>
                    <a:pt x="87" y="347"/>
                    <a:pt x="87" y="347"/>
                    <a:pt x="88" y="348"/>
                  </a:cubicBezTo>
                  <a:cubicBezTo>
                    <a:pt x="89" y="347"/>
                    <a:pt x="92" y="350"/>
                    <a:pt x="94" y="351"/>
                  </a:cubicBezTo>
                  <a:cubicBezTo>
                    <a:pt x="93" y="349"/>
                    <a:pt x="92" y="350"/>
                    <a:pt x="90" y="347"/>
                  </a:cubicBezTo>
                  <a:cubicBezTo>
                    <a:pt x="90" y="346"/>
                    <a:pt x="91" y="347"/>
                    <a:pt x="91" y="346"/>
                  </a:cubicBezTo>
                  <a:cubicBezTo>
                    <a:pt x="90" y="347"/>
                    <a:pt x="89" y="343"/>
                    <a:pt x="88" y="344"/>
                  </a:cubicBezTo>
                  <a:cubicBezTo>
                    <a:pt x="89" y="346"/>
                    <a:pt x="90" y="347"/>
                    <a:pt x="90" y="348"/>
                  </a:cubicBezTo>
                  <a:cubicBezTo>
                    <a:pt x="89" y="347"/>
                    <a:pt x="89" y="347"/>
                    <a:pt x="88" y="347"/>
                  </a:cubicBezTo>
                  <a:cubicBezTo>
                    <a:pt x="87" y="345"/>
                    <a:pt x="88" y="345"/>
                    <a:pt x="87" y="344"/>
                  </a:cubicBezTo>
                  <a:cubicBezTo>
                    <a:pt x="87" y="344"/>
                    <a:pt x="86" y="344"/>
                    <a:pt x="86" y="343"/>
                  </a:cubicBezTo>
                  <a:cubicBezTo>
                    <a:pt x="85" y="344"/>
                    <a:pt x="88" y="345"/>
                    <a:pt x="86" y="346"/>
                  </a:cubicBezTo>
                  <a:cubicBezTo>
                    <a:pt x="83" y="344"/>
                    <a:pt x="83" y="348"/>
                    <a:pt x="80" y="342"/>
                  </a:cubicBezTo>
                  <a:cubicBezTo>
                    <a:pt x="80" y="339"/>
                    <a:pt x="78" y="337"/>
                    <a:pt x="76" y="334"/>
                  </a:cubicBezTo>
                  <a:cubicBezTo>
                    <a:pt x="76" y="334"/>
                    <a:pt x="77" y="334"/>
                    <a:pt x="77" y="334"/>
                  </a:cubicBezTo>
                  <a:cubicBezTo>
                    <a:pt x="77" y="333"/>
                    <a:pt x="74" y="327"/>
                    <a:pt x="73" y="327"/>
                  </a:cubicBezTo>
                  <a:cubicBezTo>
                    <a:pt x="73" y="328"/>
                    <a:pt x="74" y="329"/>
                    <a:pt x="75" y="331"/>
                  </a:cubicBezTo>
                  <a:cubicBezTo>
                    <a:pt x="74" y="331"/>
                    <a:pt x="76" y="333"/>
                    <a:pt x="75" y="333"/>
                  </a:cubicBezTo>
                  <a:cubicBezTo>
                    <a:pt x="72" y="328"/>
                    <a:pt x="72" y="327"/>
                    <a:pt x="73" y="325"/>
                  </a:cubicBezTo>
                  <a:cubicBezTo>
                    <a:pt x="71" y="322"/>
                    <a:pt x="70" y="320"/>
                    <a:pt x="69" y="317"/>
                  </a:cubicBezTo>
                  <a:cubicBezTo>
                    <a:pt x="68" y="314"/>
                    <a:pt x="67" y="311"/>
                    <a:pt x="65" y="307"/>
                  </a:cubicBezTo>
                  <a:cubicBezTo>
                    <a:pt x="64" y="306"/>
                    <a:pt x="65" y="309"/>
                    <a:pt x="64" y="308"/>
                  </a:cubicBezTo>
                  <a:cubicBezTo>
                    <a:pt x="64" y="305"/>
                    <a:pt x="63" y="305"/>
                    <a:pt x="62" y="302"/>
                  </a:cubicBezTo>
                  <a:cubicBezTo>
                    <a:pt x="63" y="302"/>
                    <a:pt x="63" y="302"/>
                    <a:pt x="62" y="301"/>
                  </a:cubicBezTo>
                  <a:cubicBezTo>
                    <a:pt x="61" y="299"/>
                    <a:pt x="62" y="297"/>
                    <a:pt x="60" y="297"/>
                  </a:cubicBezTo>
                  <a:cubicBezTo>
                    <a:pt x="60" y="295"/>
                    <a:pt x="60" y="294"/>
                    <a:pt x="60" y="293"/>
                  </a:cubicBezTo>
                  <a:cubicBezTo>
                    <a:pt x="60" y="293"/>
                    <a:pt x="59" y="293"/>
                    <a:pt x="59" y="293"/>
                  </a:cubicBezTo>
                  <a:cubicBezTo>
                    <a:pt x="59" y="296"/>
                    <a:pt x="60" y="299"/>
                    <a:pt x="59" y="299"/>
                  </a:cubicBezTo>
                  <a:cubicBezTo>
                    <a:pt x="60" y="300"/>
                    <a:pt x="62" y="304"/>
                    <a:pt x="62" y="306"/>
                  </a:cubicBezTo>
                  <a:cubicBezTo>
                    <a:pt x="61" y="305"/>
                    <a:pt x="59" y="301"/>
                    <a:pt x="58" y="297"/>
                  </a:cubicBezTo>
                  <a:cubicBezTo>
                    <a:pt x="57" y="293"/>
                    <a:pt x="57" y="290"/>
                    <a:pt x="59" y="293"/>
                  </a:cubicBezTo>
                  <a:cubicBezTo>
                    <a:pt x="58" y="291"/>
                    <a:pt x="58" y="290"/>
                    <a:pt x="58" y="289"/>
                  </a:cubicBezTo>
                  <a:cubicBezTo>
                    <a:pt x="57" y="289"/>
                    <a:pt x="57" y="289"/>
                    <a:pt x="56" y="289"/>
                  </a:cubicBezTo>
                  <a:cubicBezTo>
                    <a:pt x="57" y="291"/>
                    <a:pt x="56" y="292"/>
                    <a:pt x="56" y="293"/>
                  </a:cubicBezTo>
                  <a:cubicBezTo>
                    <a:pt x="57" y="295"/>
                    <a:pt x="57" y="294"/>
                    <a:pt x="58" y="297"/>
                  </a:cubicBezTo>
                  <a:cubicBezTo>
                    <a:pt x="57" y="297"/>
                    <a:pt x="57" y="297"/>
                    <a:pt x="57" y="297"/>
                  </a:cubicBezTo>
                  <a:cubicBezTo>
                    <a:pt x="56" y="295"/>
                    <a:pt x="56" y="294"/>
                    <a:pt x="55" y="294"/>
                  </a:cubicBezTo>
                  <a:cubicBezTo>
                    <a:pt x="55" y="297"/>
                    <a:pt x="59" y="298"/>
                    <a:pt x="60" y="303"/>
                  </a:cubicBezTo>
                  <a:cubicBezTo>
                    <a:pt x="58" y="299"/>
                    <a:pt x="59" y="303"/>
                    <a:pt x="58" y="302"/>
                  </a:cubicBezTo>
                  <a:cubicBezTo>
                    <a:pt x="59" y="306"/>
                    <a:pt x="60" y="316"/>
                    <a:pt x="57" y="308"/>
                  </a:cubicBezTo>
                  <a:cubicBezTo>
                    <a:pt x="56" y="308"/>
                    <a:pt x="56" y="310"/>
                    <a:pt x="57" y="311"/>
                  </a:cubicBezTo>
                  <a:cubicBezTo>
                    <a:pt x="58" y="310"/>
                    <a:pt x="58" y="311"/>
                    <a:pt x="59" y="313"/>
                  </a:cubicBezTo>
                  <a:cubicBezTo>
                    <a:pt x="59" y="313"/>
                    <a:pt x="60" y="311"/>
                    <a:pt x="61" y="312"/>
                  </a:cubicBezTo>
                  <a:cubicBezTo>
                    <a:pt x="61" y="314"/>
                    <a:pt x="62" y="317"/>
                    <a:pt x="63" y="318"/>
                  </a:cubicBezTo>
                  <a:cubicBezTo>
                    <a:pt x="65" y="324"/>
                    <a:pt x="68" y="330"/>
                    <a:pt x="71" y="336"/>
                  </a:cubicBezTo>
                  <a:cubicBezTo>
                    <a:pt x="73" y="339"/>
                    <a:pt x="75" y="341"/>
                    <a:pt x="76" y="344"/>
                  </a:cubicBezTo>
                  <a:cubicBezTo>
                    <a:pt x="78" y="347"/>
                    <a:pt x="80" y="350"/>
                    <a:pt x="81" y="353"/>
                  </a:cubicBezTo>
                  <a:cubicBezTo>
                    <a:pt x="80" y="351"/>
                    <a:pt x="80" y="351"/>
                    <a:pt x="78" y="348"/>
                  </a:cubicBezTo>
                  <a:cubicBezTo>
                    <a:pt x="77" y="349"/>
                    <a:pt x="76" y="345"/>
                    <a:pt x="75" y="345"/>
                  </a:cubicBezTo>
                  <a:cubicBezTo>
                    <a:pt x="76" y="347"/>
                    <a:pt x="74" y="343"/>
                    <a:pt x="75" y="346"/>
                  </a:cubicBezTo>
                  <a:cubicBezTo>
                    <a:pt x="73" y="343"/>
                    <a:pt x="72" y="341"/>
                    <a:pt x="71" y="339"/>
                  </a:cubicBezTo>
                  <a:cubicBezTo>
                    <a:pt x="69" y="337"/>
                    <a:pt x="68" y="335"/>
                    <a:pt x="67" y="334"/>
                  </a:cubicBezTo>
                  <a:cubicBezTo>
                    <a:pt x="70" y="339"/>
                    <a:pt x="64" y="333"/>
                    <a:pt x="66" y="336"/>
                  </a:cubicBezTo>
                  <a:cubicBezTo>
                    <a:pt x="69" y="338"/>
                    <a:pt x="71" y="342"/>
                    <a:pt x="72" y="346"/>
                  </a:cubicBezTo>
                  <a:cubicBezTo>
                    <a:pt x="73" y="346"/>
                    <a:pt x="73" y="346"/>
                    <a:pt x="73" y="346"/>
                  </a:cubicBezTo>
                  <a:cubicBezTo>
                    <a:pt x="74" y="349"/>
                    <a:pt x="71" y="345"/>
                    <a:pt x="70" y="344"/>
                  </a:cubicBezTo>
                  <a:cubicBezTo>
                    <a:pt x="71" y="346"/>
                    <a:pt x="72" y="349"/>
                    <a:pt x="73" y="351"/>
                  </a:cubicBezTo>
                  <a:cubicBezTo>
                    <a:pt x="73" y="351"/>
                    <a:pt x="72" y="351"/>
                    <a:pt x="71" y="349"/>
                  </a:cubicBezTo>
                  <a:cubicBezTo>
                    <a:pt x="70" y="347"/>
                    <a:pt x="70" y="347"/>
                    <a:pt x="68" y="345"/>
                  </a:cubicBezTo>
                  <a:cubicBezTo>
                    <a:pt x="69" y="344"/>
                    <a:pt x="69" y="345"/>
                    <a:pt x="70" y="345"/>
                  </a:cubicBezTo>
                  <a:cubicBezTo>
                    <a:pt x="69" y="343"/>
                    <a:pt x="68" y="343"/>
                    <a:pt x="67" y="341"/>
                  </a:cubicBezTo>
                  <a:cubicBezTo>
                    <a:pt x="68" y="340"/>
                    <a:pt x="68" y="340"/>
                    <a:pt x="68" y="340"/>
                  </a:cubicBezTo>
                  <a:cubicBezTo>
                    <a:pt x="66" y="339"/>
                    <a:pt x="64" y="337"/>
                    <a:pt x="62" y="334"/>
                  </a:cubicBezTo>
                  <a:cubicBezTo>
                    <a:pt x="63" y="336"/>
                    <a:pt x="63" y="339"/>
                    <a:pt x="64" y="341"/>
                  </a:cubicBezTo>
                  <a:cubicBezTo>
                    <a:pt x="65" y="344"/>
                    <a:pt x="66" y="346"/>
                    <a:pt x="67" y="348"/>
                  </a:cubicBezTo>
                  <a:cubicBezTo>
                    <a:pt x="67" y="348"/>
                    <a:pt x="67" y="351"/>
                    <a:pt x="66" y="350"/>
                  </a:cubicBezTo>
                  <a:cubicBezTo>
                    <a:pt x="65" y="346"/>
                    <a:pt x="65" y="346"/>
                    <a:pt x="63" y="343"/>
                  </a:cubicBezTo>
                  <a:cubicBezTo>
                    <a:pt x="63" y="343"/>
                    <a:pt x="64" y="344"/>
                    <a:pt x="64" y="344"/>
                  </a:cubicBezTo>
                  <a:cubicBezTo>
                    <a:pt x="61" y="338"/>
                    <a:pt x="64" y="340"/>
                    <a:pt x="61" y="334"/>
                  </a:cubicBezTo>
                  <a:cubicBezTo>
                    <a:pt x="60" y="333"/>
                    <a:pt x="59" y="333"/>
                    <a:pt x="58" y="332"/>
                  </a:cubicBezTo>
                  <a:cubicBezTo>
                    <a:pt x="59" y="334"/>
                    <a:pt x="57" y="333"/>
                    <a:pt x="57" y="332"/>
                  </a:cubicBezTo>
                  <a:cubicBezTo>
                    <a:pt x="57" y="330"/>
                    <a:pt x="56" y="329"/>
                    <a:pt x="56" y="331"/>
                  </a:cubicBezTo>
                  <a:cubicBezTo>
                    <a:pt x="55" y="328"/>
                    <a:pt x="52" y="323"/>
                    <a:pt x="52" y="320"/>
                  </a:cubicBezTo>
                  <a:cubicBezTo>
                    <a:pt x="53" y="320"/>
                    <a:pt x="54" y="321"/>
                    <a:pt x="54" y="320"/>
                  </a:cubicBezTo>
                  <a:cubicBezTo>
                    <a:pt x="55" y="322"/>
                    <a:pt x="57" y="324"/>
                    <a:pt x="58" y="327"/>
                  </a:cubicBezTo>
                  <a:cubicBezTo>
                    <a:pt x="59" y="329"/>
                    <a:pt x="60" y="332"/>
                    <a:pt x="62" y="334"/>
                  </a:cubicBezTo>
                  <a:cubicBezTo>
                    <a:pt x="62" y="334"/>
                    <a:pt x="62" y="333"/>
                    <a:pt x="62" y="332"/>
                  </a:cubicBezTo>
                  <a:cubicBezTo>
                    <a:pt x="61" y="333"/>
                    <a:pt x="61" y="332"/>
                    <a:pt x="60" y="331"/>
                  </a:cubicBezTo>
                  <a:cubicBezTo>
                    <a:pt x="60" y="330"/>
                    <a:pt x="60" y="330"/>
                    <a:pt x="61" y="330"/>
                  </a:cubicBezTo>
                  <a:cubicBezTo>
                    <a:pt x="60" y="328"/>
                    <a:pt x="59" y="327"/>
                    <a:pt x="60" y="326"/>
                  </a:cubicBezTo>
                  <a:cubicBezTo>
                    <a:pt x="60" y="327"/>
                    <a:pt x="61" y="328"/>
                    <a:pt x="61" y="329"/>
                  </a:cubicBezTo>
                  <a:cubicBezTo>
                    <a:pt x="62" y="328"/>
                    <a:pt x="62" y="327"/>
                    <a:pt x="61" y="325"/>
                  </a:cubicBezTo>
                  <a:cubicBezTo>
                    <a:pt x="61" y="324"/>
                    <a:pt x="60" y="322"/>
                    <a:pt x="60" y="321"/>
                  </a:cubicBezTo>
                  <a:cubicBezTo>
                    <a:pt x="60" y="322"/>
                    <a:pt x="60" y="323"/>
                    <a:pt x="60" y="324"/>
                  </a:cubicBezTo>
                  <a:cubicBezTo>
                    <a:pt x="59" y="323"/>
                    <a:pt x="59" y="323"/>
                    <a:pt x="58" y="322"/>
                  </a:cubicBezTo>
                  <a:cubicBezTo>
                    <a:pt x="57" y="319"/>
                    <a:pt x="59" y="320"/>
                    <a:pt x="59" y="319"/>
                  </a:cubicBezTo>
                  <a:cubicBezTo>
                    <a:pt x="57" y="318"/>
                    <a:pt x="59" y="318"/>
                    <a:pt x="59" y="317"/>
                  </a:cubicBezTo>
                  <a:cubicBezTo>
                    <a:pt x="58" y="317"/>
                    <a:pt x="57" y="317"/>
                    <a:pt x="57" y="315"/>
                  </a:cubicBezTo>
                  <a:cubicBezTo>
                    <a:pt x="57" y="315"/>
                    <a:pt x="58" y="315"/>
                    <a:pt x="57" y="314"/>
                  </a:cubicBezTo>
                  <a:cubicBezTo>
                    <a:pt x="55" y="311"/>
                    <a:pt x="54" y="308"/>
                    <a:pt x="53" y="305"/>
                  </a:cubicBezTo>
                  <a:cubicBezTo>
                    <a:pt x="53" y="302"/>
                    <a:pt x="52" y="299"/>
                    <a:pt x="49" y="295"/>
                  </a:cubicBezTo>
                  <a:cubicBezTo>
                    <a:pt x="50" y="295"/>
                    <a:pt x="49" y="293"/>
                    <a:pt x="49" y="291"/>
                  </a:cubicBezTo>
                  <a:cubicBezTo>
                    <a:pt x="48" y="292"/>
                    <a:pt x="48" y="294"/>
                    <a:pt x="48" y="295"/>
                  </a:cubicBezTo>
                  <a:cubicBezTo>
                    <a:pt x="49" y="298"/>
                    <a:pt x="51" y="304"/>
                    <a:pt x="51" y="306"/>
                  </a:cubicBezTo>
                  <a:cubicBezTo>
                    <a:pt x="50" y="305"/>
                    <a:pt x="49" y="302"/>
                    <a:pt x="49" y="301"/>
                  </a:cubicBezTo>
                  <a:cubicBezTo>
                    <a:pt x="48" y="301"/>
                    <a:pt x="48" y="302"/>
                    <a:pt x="48" y="301"/>
                  </a:cubicBezTo>
                  <a:cubicBezTo>
                    <a:pt x="46" y="297"/>
                    <a:pt x="45" y="292"/>
                    <a:pt x="43" y="288"/>
                  </a:cubicBezTo>
                  <a:cubicBezTo>
                    <a:pt x="41" y="283"/>
                    <a:pt x="40" y="279"/>
                    <a:pt x="40" y="275"/>
                  </a:cubicBezTo>
                  <a:cubicBezTo>
                    <a:pt x="40" y="277"/>
                    <a:pt x="39" y="276"/>
                    <a:pt x="39" y="277"/>
                  </a:cubicBezTo>
                  <a:cubicBezTo>
                    <a:pt x="41" y="280"/>
                    <a:pt x="41" y="283"/>
                    <a:pt x="41" y="286"/>
                  </a:cubicBezTo>
                  <a:cubicBezTo>
                    <a:pt x="42" y="288"/>
                    <a:pt x="44" y="291"/>
                    <a:pt x="45" y="295"/>
                  </a:cubicBezTo>
                  <a:cubicBezTo>
                    <a:pt x="45" y="296"/>
                    <a:pt x="46" y="298"/>
                    <a:pt x="46" y="299"/>
                  </a:cubicBezTo>
                  <a:cubicBezTo>
                    <a:pt x="47" y="301"/>
                    <a:pt x="47" y="302"/>
                    <a:pt x="48" y="303"/>
                  </a:cubicBezTo>
                  <a:cubicBezTo>
                    <a:pt x="47" y="304"/>
                    <a:pt x="49" y="311"/>
                    <a:pt x="47" y="310"/>
                  </a:cubicBezTo>
                  <a:cubicBezTo>
                    <a:pt x="48" y="312"/>
                    <a:pt x="50" y="316"/>
                    <a:pt x="50" y="317"/>
                  </a:cubicBezTo>
                  <a:cubicBezTo>
                    <a:pt x="49" y="315"/>
                    <a:pt x="48" y="315"/>
                    <a:pt x="47" y="314"/>
                  </a:cubicBezTo>
                  <a:cubicBezTo>
                    <a:pt x="48" y="316"/>
                    <a:pt x="48" y="317"/>
                    <a:pt x="49" y="320"/>
                  </a:cubicBezTo>
                  <a:cubicBezTo>
                    <a:pt x="49" y="320"/>
                    <a:pt x="48" y="319"/>
                    <a:pt x="48" y="321"/>
                  </a:cubicBezTo>
                  <a:cubicBezTo>
                    <a:pt x="50" y="324"/>
                    <a:pt x="51" y="327"/>
                    <a:pt x="53" y="330"/>
                  </a:cubicBezTo>
                  <a:cubicBezTo>
                    <a:pt x="54" y="333"/>
                    <a:pt x="56" y="337"/>
                    <a:pt x="56" y="340"/>
                  </a:cubicBezTo>
                  <a:cubicBezTo>
                    <a:pt x="54" y="340"/>
                    <a:pt x="53" y="335"/>
                    <a:pt x="51" y="333"/>
                  </a:cubicBezTo>
                  <a:cubicBezTo>
                    <a:pt x="52" y="335"/>
                    <a:pt x="49" y="329"/>
                    <a:pt x="49" y="330"/>
                  </a:cubicBezTo>
                  <a:cubicBezTo>
                    <a:pt x="50" y="332"/>
                    <a:pt x="48" y="333"/>
                    <a:pt x="47" y="331"/>
                  </a:cubicBezTo>
                  <a:cubicBezTo>
                    <a:pt x="47" y="330"/>
                    <a:pt x="47" y="328"/>
                    <a:pt x="48" y="328"/>
                  </a:cubicBezTo>
                  <a:cubicBezTo>
                    <a:pt x="47" y="326"/>
                    <a:pt x="46" y="325"/>
                    <a:pt x="45" y="325"/>
                  </a:cubicBezTo>
                  <a:cubicBezTo>
                    <a:pt x="48" y="329"/>
                    <a:pt x="44" y="327"/>
                    <a:pt x="45" y="328"/>
                  </a:cubicBezTo>
                  <a:cubicBezTo>
                    <a:pt x="46" y="328"/>
                    <a:pt x="46" y="329"/>
                    <a:pt x="47" y="330"/>
                  </a:cubicBezTo>
                  <a:cubicBezTo>
                    <a:pt x="46" y="330"/>
                    <a:pt x="47" y="331"/>
                    <a:pt x="47" y="332"/>
                  </a:cubicBezTo>
                  <a:cubicBezTo>
                    <a:pt x="48" y="333"/>
                    <a:pt x="49" y="334"/>
                    <a:pt x="50" y="334"/>
                  </a:cubicBezTo>
                  <a:cubicBezTo>
                    <a:pt x="50" y="337"/>
                    <a:pt x="55" y="344"/>
                    <a:pt x="56" y="348"/>
                  </a:cubicBezTo>
                  <a:cubicBezTo>
                    <a:pt x="54" y="346"/>
                    <a:pt x="53" y="345"/>
                    <a:pt x="53" y="343"/>
                  </a:cubicBezTo>
                  <a:cubicBezTo>
                    <a:pt x="51" y="343"/>
                    <a:pt x="50" y="341"/>
                    <a:pt x="48" y="339"/>
                  </a:cubicBezTo>
                  <a:cubicBezTo>
                    <a:pt x="48" y="337"/>
                    <a:pt x="49" y="338"/>
                    <a:pt x="49" y="339"/>
                  </a:cubicBezTo>
                  <a:cubicBezTo>
                    <a:pt x="48" y="337"/>
                    <a:pt x="45" y="335"/>
                    <a:pt x="46" y="332"/>
                  </a:cubicBezTo>
                  <a:cubicBezTo>
                    <a:pt x="46" y="334"/>
                    <a:pt x="49" y="336"/>
                    <a:pt x="48" y="335"/>
                  </a:cubicBezTo>
                  <a:cubicBezTo>
                    <a:pt x="45" y="331"/>
                    <a:pt x="42" y="329"/>
                    <a:pt x="40" y="325"/>
                  </a:cubicBezTo>
                  <a:cubicBezTo>
                    <a:pt x="40" y="325"/>
                    <a:pt x="40" y="326"/>
                    <a:pt x="40" y="326"/>
                  </a:cubicBezTo>
                  <a:cubicBezTo>
                    <a:pt x="36" y="320"/>
                    <a:pt x="32" y="314"/>
                    <a:pt x="32" y="310"/>
                  </a:cubicBezTo>
                  <a:cubicBezTo>
                    <a:pt x="32" y="308"/>
                    <a:pt x="31" y="307"/>
                    <a:pt x="30" y="305"/>
                  </a:cubicBezTo>
                  <a:cubicBezTo>
                    <a:pt x="30" y="303"/>
                    <a:pt x="29" y="302"/>
                    <a:pt x="29" y="301"/>
                  </a:cubicBezTo>
                  <a:cubicBezTo>
                    <a:pt x="29" y="304"/>
                    <a:pt x="28" y="305"/>
                    <a:pt x="29" y="307"/>
                  </a:cubicBezTo>
                  <a:cubicBezTo>
                    <a:pt x="28" y="304"/>
                    <a:pt x="27" y="303"/>
                    <a:pt x="25" y="302"/>
                  </a:cubicBezTo>
                  <a:cubicBezTo>
                    <a:pt x="26" y="300"/>
                    <a:pt x="24" y="296"/>
                    <a:pt x="24" y="294"/>
                  </a:cubicBezTo>
                  <a:cubicBezTo>
                    <a:pt x="24" y="293"/>
                    <a:pt x="25" y="298"/>
                    <a:pt x="25" y="297"/>
                  </a:cubicBezTo>
                  <a:cubicBezTo>
                    <a:pt x="25" y="295"/>
                    <a:pt x="25" y="292"/>
                    <a:pt x="24" y="290"/>
                  </a:cubicBezTo>
                  <a:cubicBezTo>
                    <a:pt x="23" y="287"/>
                    <a:pt x="23" y="284"/>
                    <a:pt x="22" y="282"/>
                  </a:cubicBezTo>
                  <a:cubicBezTo>
                    <a:pt x="21" y="279"/>
                    <a:pt x="20" y="276"/>
                    <a:pt x="20" y="273"/>
                  </a:cubicBezTo>
                  <a:cubicBezTo>
                    <a:pt x="19" y="271"/>
                    <a:pt x="19" y="268"/>
                    <a:pt x="19" y="266"/>
                  </a:cubicBezTo>
                  <a:cubicBezTo>
                    <a:pt x="20" y="267"/>
                    <a:pt x="20" y="273"/>
                    <a:pt x="21" y="274"/>
                  </a:cubicBezTo>
                  <a:cubicBezTo>
                    <a:pt x="21" y="270"/>
                    <a:pt x="20" y="267"/>
                    <a:pt x="20" y="262"/>
                  </a:cubicBezTo>
                  <a:cubicBezTo>
                    <a:pt x="21" y="261"/>
                    <a:pt x="21" y="263"/>
                    <a:pt x="22" y="266"/>
                  </a:cubicBezTo>
                  <a:cubicBezTo>
                    <a:pt x="20" y="266"/>
                    <a:pt x="24" y="276"/>
                    <a:pt x="21" y="274"/>
                  </a:cubicBezTo>
                  <a:cubicBezTo>
                    <a:pt x="22" y="277"/>
                    <a:pt x="24" y="282"/>
                    <a:pt x="24" y="285"/>
                  </a:cubicBezTo>
                  <a:cubicBezTo>
                    <a:pt x="24" y="286"/>
                    <a:pt x="25" y="285"/>
                    <a:pt x="25" y="287"/>
                  </a:cubicBezTo>
                  <a:cubicBezTo>
                    <a:pt x="25" y="288"/>
                    <a:pt x="24" y="287"/>
                    <a:pt x="24" y="286"/>
                  </a:cubicBezTo>
                  <a:cubicBezTo>
                    <a:pt x="25" y="288"/>
                    <a:pt x="27" y="293"/>
                    <a:pt x="28" y="297"/>
                  </a:cubicBezTo>
                  <a:cubicBezTo>
                    <a:pt x="29" y="299"/>
                    <a:pt x="30" y="302"/>
                    <a:pt x="31" y="304"/>
                  </a:cubicBezTo>
                  <a:cubicBezTo>
                    <a:pt x="32" y="306"/>
                    <a:pt x="33" y="308"/>
                    <a:pt x="33" y="309"/>
                  </a:cubicBezTo>
                  <a:cubicBezTo>
                    <a:pt x="33" y="309"/>
                    <a:pt x="33" y="310"/>
                    <a:pt x="33" y="311"/>
                  </a:cubicBezTo>
                  <a:cubicBezTo>
                    <a:pt x="34" y="311"/>
                    <a:pt x="35" y="313"/>
                    <a:pt x="35" y="313"/>
                  </a:cubicBezTo>
                  <a:cubicBezTo>
                    <a:pt x="34" y="310"/>
                    <a:pt x="35" y="310"/>
                    <a:pt x="35" y="309"/>
                  </a:cubicBezTo>
                  <a:cubicBezTo>
                    <a:pt x="34" y="309"/>
                    <a:pt x="32" y="306"/>
                    <a:pt x="33" y="305"/>
                  </a:cubicBezTo>
                  <a:cubicBezTo>
                    <a:pt x="33" y="304"/>
                    <a:pt x="34" y="307"/>
                    <a:pt x="34" y="306"/>
                  </a:cubicBezTo>
                  <a:cubicBezTo>
                    <a:pt x="34" y="306"/>
                    <a:pt x="34" y="305"/>
                    <a:pt x="34" y="305"/>
                  </a:cubicBezTo>
                  <a:cubicBezTo>
                    <a:pt x="34" y="305"/>
                    <a:pt x="35" y="306"/>
                    <a:pt x="35" y="306"/>
                  </a:cubicBezTo>
                  <a:cubicBezTo>
                    <a:pt x="34" y="303"/>
                    <a:pt x="31" y="299"/>
                    <a:pt x="31" y="297"/>
                  </a:cubicBezTo>
                  <a:cubicBezTo>
                    <a:pt x="32" y="300"/>
                    <a:pt x="33" y="298"/>
                    <a:pt x="33" y="299"/>
                  </a:cubicBezTo>
                  <a:cubicBezTo>
                    <a:pt x="34" y="303"/>
                    <a:pt x="37" y="308"/>
                    <a:pt x="38" y="309"/>
                  </a:cubicBezTo>
                  <a:cubicBezTo>
                    <a:pt x="36" y="304"/>
                    <a:pt x="38" y="304"/>
                    <a:pt x="37" y="301"/>
                  </a:cubicBezTo>
                  <a:cubicBezTo>
                    <a:pt x="38" y="304"/>
                    <a:pt x="37" y="303"/>
                    <a:pt x="38" y="305"/>
                  </a:cubicBezTo>
                  <a:cubicBezTo>
                    <a:pt x="40" y="305"/>
                    <a:pt x="39" y="303"/>
                    <a:pt x="39" y="300"/>
                  </a:cubicBezTo>
                  <a:cubicBezTo>
                    <a:pt x="40" y="302"/>
                    <a:pt x="40" y="301"/>
                    <a:pt x="41" y="302"/>
                  </a:cubicBezTo>
                  <a:cubicBezTo>
                    <a:pt x="40" y="300"/>
                    <a:pt x="39" y="296"/>
                    <a:pt x="41" y="298"/>
                  </a:cubicBezTo>
                  <a:cubicBezTo>
                    <a:pt x="40" y="295"/>
                    <a:pt x="38" y="292"/>
                    <a:pt x="39" y="291"/>
                  </a:cubicBezTo>
                  <a:cubicBezTo>
                    <a:pt x="40" y="293"/>
                    <a:pt x="41" y="298"/>
                    <a:pt x="42" y="297"/>
                  </a:cubicBezTo>
                  <a:cubicBezTo>
                    <a:pt x="39" y="291"/>
                    <a:pt x="38" y="286"/>
                    <a:pt x="38" y="281"/>
                  </a:cubicBezTo>
                  <a:cubicBezTo>
                    <a:pt x="38" y="276"/>
                    <a:pt x="38" y="272"/>
                    <a:pt x="35" y="266"/>
                  </a:cubicBezTo>
                  <a:cubicBezTo>
                    <a:pt x="37" y="266"/>
                    <a:pt x="36" y="264"/>
                    <a:pt x="36" y="262"/>
                  </a:cubicBezTo>
                  <a:cubicBezTo>
                    <a:pt x="37" y="263"/>
                    <a:pt x="39" y="265"/>
                    <a:pt x="40" y="266"/>
                  </a:cubicBezTo>
                  <a:cubicBezTo>
                    <a:pt x="40" y="268"/>
                    <a:pt x="40" y="268"/>
                    <a:pt x="41" y="270"/>
                  </a:cubicBezTo>
                  <a:cubicBezTo>
                    <a:pt x="41" y="272"/>
                    <a:pt x="40" y="270"/>
                    <a:pt x="40" y="273"/>
                  </a:cubicBezTo>
                  <a:cubicBezTo>
                    <a:pt x="41" y="272"/>
                    <a:pt x="41" y="272"/>
                    <a:pt x="41" y="271"/>
                  </a:cubicBezTo>
                  <a:cubicBezTo>
                    <a:pt x="42" y="275"/>
                    <a:pt x="42" y="276"/>
                    <a:pt x="43" y="281"/>
                  </a:cubicBezTo>
                  <a:cubicBezTo>
                    <a:pt x="45" y="282"/>
                    <a:pt x="45" y="284"/>
                    <a:pt x="46" y="282"/>
                  </a:cubicBezTo>
                  <a:cubicBezTo>
                    <a:pt x="44" y="278"/>
                    <a:pt x="45" y="275"/>
                    <a:pt x="42" y="271"/>
                  </a:cubicBezTo>
                  <a:cubicBezTo>
                    <a:pt x="43" y="273"/>
                    <a:pt x="44" y="268"/>
                    <a:pt x="42" y="267"/>
                  </a:cubicBezTo>
                  <a:cubicBezTo>
                    <a:pt x="43" y="268"/>
                    <a:pt x="43" y="270"/>
                    <a:pt x="43" y="270"/>
                  </a:cubicBezTo>
                  <a:cubicBezTo>
                    <a:pt x="42" y="270"/>
                    <a:pt x="42" y="271"/>
                    <a:pt x="42" y="270"/>
                  </a:cubicBezTo>
                  <a:cubicBezTo>
                    <a:pt x="41" y="267"/>
                    <a:pt x="40" y="265"/>
                    <a:pt x="41" y="264"/>
                  </a:cubicBezTo>
                  <a:cubicBezTo>
                    <a:pt x="41" y="265"/>
                    <a:pt x="41" y="267"/>
                    <a:pt x="42" y="267"/>
                  </a:cubicBezTo>
                  <a:cubicBezTo>
                    <a:pt x="41" y="265"/>
                    <a:pt x="42" y="267"/>
                    <a:pt x="42" y="265"/>
                  </a:cubicBezTo>
                  <a:cubicBezTo>
                    <a:pt x="41" y="263"/>
                    <a:pt x="40" y="257"/>
                    <a:pt x="40" y="255"/>
                  </a:cubicBezTo>
                  <a:cubicBezTo>
                    <a:pt x="41" y="255"/>
                    <a:pt x="41" y="255"/>
                    <a:pt x="41" y="255"/>
                  </a:cubicBezTo>
                  <a:cubicBezTo>
                    <a:pt x="41" y="258"/>
                    <a:pt x="44" y="259"/>
                    <a:pt x="42" y="258"/>
                  </a:cubicBezTo>
                  <a:cubicBezTo>
                    <a:pt x="42" y="253"/>
                    <a:pt x="39" y="251"/>
                    <a:pt x="38" y="251"/>
                  </a:cubicBezTo>
                  <a:cubicBezTo>
                    <a:pt x="37" y="249"/>
                    <a:pt x="39" y="249"/>
                    <a:pt x="39" y="248"/>
                  </a:cubicBezTo>
                  <a:cubicBezTo>
                    <a:pt x="37" y="248"/>
                    <a:pt x="37" y="244"/>
                    <a:pt x="35" y="243"/>
                  </a:cubicBezTo>
                  <a:cubicBezTo>
                    <a:pt x="36" y="244"/>
                    <a:pt x="35" y="246"/>
                    <a:pt x="34" y="244"/>
                  </a:cubicBezTo>
                  <a:cubicBezTo>
                    <a:pt x="34" y="242"/>
                    <a:pt x="34" y="238"/>
                    <a:pt x="33" y="235"/>
                  </a:cubicBezTo>
                  <a:cubicBezTo>
                    <a:pt x="33" y="232"/>
                    <a:pt x="33" y="228"/>
                    <a:pt x="33" y="227"/>
                  </a:cubicBezTo>
                  <a:cubicBezTo>
                    <a:pt x="34" y="227"/>
                    <a:pt x="34" y="229"/>
                    <a:pt x="34" y="226"/>
                  </a:cubicBezTo>
                  <a:cubicBezTo>
                    <a:pt x="32" y="226"/>
                    <a:pt x="34" y="220"/>
                    <a:pt x="33" y="218"/>
                  </a:cubicBezTo>
                  <a:cubicBezTo>
                    <a:pt x="32" y="218"/>
                    <a:pt x="33" y="221"/>
                    <a:pt x="32" y="221"/>
                  </a:cubicBezTo>
                  <a:cubicBezTo>
                    <a:pt x="32" y="217"/>
                    <a:pt x="30" y="218"/>
                    <a:pt x="30" y="216"/>
                  </a:cubicBezTo>
                  <a:cubicBezTo>
                    <a:pt x="31" y="212"/>
                    <a:pt x="30" y="203"/>
                    <a:pt x="30" y="200"/>
                  </a:cubicBezTo>
                  <a:cubicBezTo>
                    <a:pt x="29" y="201"/>
                    <a:pt x="30" y="204"/>
                    <a:pt x="29" y="205"/>
                  </a:cubicBezTo>
                  <a:cubicBezTo>
                    <a:pt x="28" y="204"/>
                    <a:pt x="27" y="205"/>
                    <a:pt x="26" y="204"/>
                  </a:cubicBezTo>
                  <a:cubicBezTo>
                    <a:pt x="27" y="202"/>
                    <a:pt x="26" y="198"/>
                    <a:pt x="26" y="197"/>
                  </a:cubicBezTo>
                  <a:cubicBezTo>
                    <a:pt x="25" y="200"/>
                    <a:pt x="25" y="201"/>
                    <a:pt x="24" y="198"/>
                  </a:cubicBezTo>
                  <a:cubicBezTo>
                    <a:pt x="24" y="201"/>
                    <a:pt x="24" y="204"/>
                    <a:pt x="25" y="206"/>
                  </a:cubicBezTo>
                  <a:cubicBezTo>
                    <a:pt x="25" y="209"/>
                    <a:pt x="25" y="211"/>
                    <a:pt x="25" y="215"/>
                  </a:cubicBezTo>
                  <a:cubicBezTo>
                    <a:pt x="26" y="215"/>
                    <a:pt x="26" y="215"/>
                    <a:pt x="26" y="216"/>
                  </a:cubicBezTo>
                  <a:cubicBezTo>
                    <a:pt x="26" y="216"/>
                    <a:pt x="27" y="219"/>
                    <a:pt x="26" y="220"/>
                  </a:cubicBezTo>
                  <a:cubicBezTo>
                    <a:pt x="25" y="220"/>
                    <a:pt x="25" y="215"/>
                    <a:pt x="24" y="216"/>
                  </a:cubicBezTo>
                  <a:cubicBezTo>
                    <a:pt x="24" y="218"/>
                    <a:pt x="26" y="225"/>
                    <a:pt x="24" y="224"/>
                  </a:cubicBezTo>
                  <a:cubicBezTo>
                    <a:pt x="25" y="225"/>
                    <a:pt x="25" y="227"/>
                    <a:pt x="25" y="228"/>
                  </a:cubicBezTo>
                  <a:cubicBezTo>
                    <a:pt x="27" y="227"/>
                    <a:pt x="27" y="237"/>
                    <a:pt x="25" y="235"/>
                  </a:cubicBezTo>
                  <a:cubicBezTo>
                    <a:pt x="25" y="237"/>
                    <a:pt x="26" y="239"/>
                    <a:pt x="26" y="241"/>
                  </a:cubicBezTo>
                  <a:cubicBezTo>
                    <a:pt x="26" y="243"/>
                    <a:pt x="26" y="244"/>
                    <a:pt x="25" y="245"/>
                  </a:cubicBezTo>
                  <a:cubicBezTo>
                    <a:pt x="25" y="240"/>
                    <a:pt x="24" y="236"/>
                    <a:pt x="23" y="232"/>
                  </a:cubicBezTo>
                  <a:cubicBezTo>
                    <a:pt x="23" y="234"/>
                    <a:pt x="22" y="234"/>
                    <a:pt x="23" y="236"/>
                  </a:cubicBezTo>
                  <a:cubicBezTo>
                    <a:pt x="24" y="236"/>
                    <a:pt x="24" y="238"/>
                    <a:pt x="24" y="239"/>
                  </a:cubicBezTo>
                  <a:cubicBezTo>
                    <a:pt x="24" y="239"/>
                    <a:pt x="24" y="242"/>
                    <a:pt x="24" y="243"/>
                  </a:cubicBezTo>
                  <a:cubicBezTo>
                    <a:pt x="23" y="242"/>
                    <a:pt x="23" y="244"/>
                    <a:pt x="23" y="245"/>
                  </a:cubicBezTo>
                  <a:cubicBezTo>
                    <a:pt x="21" y="241"/>
                    <a:pt x="22" y="237"/>
                    <a:pt x="22" y="234"/>
                  </a:cubicBezTo>
                  <a:cubicBezTo>
                    <a:pt x="21" y="234"/>
                    <a:pt x="22" y="238"/>
                    <a:pt x="21" y="239"/>
                  </a:cubicBezTo>
                  <a:cubicBezTo>
                    <a:pt x="21" y="239"/>
                    <a:pt x="21" y="237"/>
                    <a:pt x="20" y="237"/>
                  </a:cubicBezTo>
                  <a:cubicBezTo>
                    <a:pt x="20" y="238"/>
                    <a:pt x="21" y="242"/>
                    <a:pt x="21" y="243"/>
                  </a:cubicBezTo>
                  <a:cubicBezTo>
                    <a:pt x="20" y="241"/>
                    <a:pt x="20" y="238"/>
                    <a:pt x="19" y="238"/>
                  </a:cubicBezTo>
                  <a:cubicBezTo>
                    <a:pt x="19" y="235"/>
                    <a:pt x="19" y="233"/>
                    <a:pt x="19" y="230"/>
                  </a:cubicBezTo>
                  <a:cubicBezTo>
                    <a:pt x="18" y="232"/>
                    <a:pt x="17" y="227"/>
                    <a:pt x="16" y="227"/>
                  </a:cubicBezTo>
                  <a:cubicBezTo>
                    <a:pt x="17" y="230"/>
                    <a:pt x="19" y="235"/>
                    <a:pt x="18" y="239"/>
                  </a:cubicBezTo>
                  <a:cubicBezTo>
                    <a:pt x="18" y="243"/>
                    <a:pt x="20" y="249"/>
                    <a:pt x="19" y="252"/>
                  </a:cubicBezTo>
                  <a:cubicBezTo>
                    <a:pt x="19" y="250"/>
                    <a:pt x="18" y="248"/>
                    <a:pt x="17" y="247"/>
                  </a:cubicBezTo>
                  <a:cubicBezTo>
                    <a:pt x="16" y="250"/>
                    <a:pt x="19" y="253"/>
                    <a:pt x="18" y="256"/>
                  </a:cubicBezTo>
                  <a:cubicBezTo>
                    <a:pt x="18" y="255"/>
                    <a:pt x="18" y="254"/>
                    <a:pt x="18" y="255"/>
                  </a:cubicBezTo>
                  <a:cubicBezTo>
                    <a:pt x="18" y="257"/>
                    <a:pt x="19" y="257"/>
                    <a:pt x="19" y="258"/>
                  </a:cubicBezTo>
                  <a:cubicBezTo>
                    <a:pt x="19" y="260"/>
                    <a:pt x="19" y="263"/>
                    <a:pt x="18" y="261"/>
                  </a:cubicBezTo>
                  <a:cubicBezTo>
                    <a:pt x="17" y="251"/>
                    <a:pt x="14" y="242"/>
                    <a:pt x="15" y="232"/>
                  </a:cubicBezTo>
                  <a:cubicBezTo>
                    <a:pt x="16" y="238"/>
                    <a:pt x="15" y="245"/>
                    <a:pt x="17" y="247"/>
                  </a:cubicBezTo>
                  <a:cubicBezTo>
                    <a:pt x="16" y="244"/>
                    <a:pt x="17" y="242"/>
                    <a:pt x="16" y="240"/>
                  </a:cubicBezTo>
                  <a:cubicBezTo>
                    <a:pt x="16" y="237"/>
                    <a:pt x="17" y="236"/>
                    <a:pt x="16" y="233"/>
                  </a:cubicBezTo>
                  <a:cubicBezTo>
                    <a:pt x="17" y="236"/>
                    <a:pt x="16" y="234"/>
                    <a:pt x="15" y="233"/>
                  </a:cubicBezTo>
                  <a:cubicBezTo>
                    <a:pt x="15" y="231"/>
                    <a:pt x="15" y="231"/>
                    <a:pt x="15" y="227"/>
                  </a:cubicBezTo>
                  <a:cubicBezTo>
                    <a:pt x="14" y="227"/>
                    <a:pt x="14" y="220"/>
                    <a:pt x="12" y="220"/>
                  </a:cubicBezTo>
                  <a:cubicBezTo>
                    <a:pt x="14" y="228"/>
                    <a:pt x="14" y="236"/>
                    <a:pt x="13" y="243"/>
                  </a:cubicBezTo>
                  <a:cubicBezTo>
                    <a:pt x="14" y="245"/>
                    <a:pt x="14" y="241"/>
                    <a:pt x="15" y="243"/>
                  </a:cubicBezTo>
                  <a:cubicBezTo>
                    <a:pt x="15" y="244"/>
                    <a:pt x="15" y="245"/>
                    <a:pt x="14" y="246"/>
                  </a:cubicBezTo>
                  <a:cubicBezTo>
                    <a:pt x="12" y="244"/>
                    <a:pt x="13" y="247"/>
                    <a:pt x="12" y="249"/>
                  </a:cubicBezTo>
                  <a:cubicBezTo>
                    <a:pt x="11" y="245"/>
                    <a:pt x="13" y="246"/>
                    <a:pt x="12" y="243"/>
                  </a:cubicBezTo>
                  <a:cubicBezTo>
                    <a:pt x="12" y="241"/>
                    <a:pt x="10" y="238"/>
                    <a:pt x="11" y="237"/>
                  </a:cubicBezTo>
                  <a:cubicBezTo>
                    <a:pt x="11" y="237"/>
                    <a:pt x="11" y="238"/>
                    <a:pt x="12" y="238"/>
                  </a:cubicBezTo>
                  <a:cubicBezTo>
                    <a:pt x="12" y="237"/>
                    <a:pt x="12" y="236"/>
                    <a:pt x="12" y="235"/>
                  </a:cubicBezTo>
                  <a:cubicBezTo>
                    <a:pt x="11" y="236"/>
                    <a:pt x="11" y="235"/>
                    <a:pt x="10" y="234"/>
                  </a:cubicBezTo>
                  <a:cubicBezTo>
                    <a:pt x="12" y="233"/>
                    <a:pt x="12" y="231"/>
                    <a:pt x="12" y="227"/>
                  </a:cubicBezTo>
                  <a:cubicBezTo>
                    <a:pt x="12" y="227"/>
                    <a:pt x="11" y="228"/>
                    <a:pt x="11" y="227"/>
                  </a:cubicBezTo>
                  <a:cubicBezTo>
                    <a:pt x="12" y="224"/>
                    <a:pt x="11" y="220"/>
                    <a:pt x="12" y="217"/>
                  </a:cubicBezTo>
                  <a:cubicBezTo>
                    <a:pt x="11" y="216"/>
                    <a:pt x="12" y="213"/>
                    <a:pt x="11" y="211"/>
                  </a:cubicBezTo>
                  <a:cubicBezTo>
                    <a:pt x="12" y="211"/>
                    <a:pt x="10" y="204"/>
                    <a:pt x="12" y="203"/>
                  </a:cubicBezTo>
                  <a:cubicBezTo>
                    <a:pt x="11" y="203"/>
                    <a:pt x="11" y="203"/>
                    <a:pt x="11" y="202"/>
                  </a:cubicBezTo>
                  <a:cubicBezTo>
                    <a:pt x="8" y="201"/>
                    <a:pt x="11" y="213"/>
                    <a:pt x="9" y="215"/>
                  </a:cubicBezTo>
                  <a:cubicBezTo>
                    <a:pt x="9" y="211"/>
                    <a:pt x="8" y="212"/>
                    <a:pt x="8" y="215"/>
                  </a:cubicBezTo>
                  <a:cubicBezTo>
                    <a:pt x="7" y="212"/>
                    <a:pt x="8" y="208"/>
                    <a:pt x="8" y="206"/>
                  </a:cubicBezTo>
                  <a:cubicBezTo>
                    <a:pt x="9" y="203"/>
                    <a:pt x="9" y="201"/>
                    <a:pt x="8" y="201"/>
                  </a:cubicBezTo>
                  <a:cubicBezTo>
                    <a:pt x="8" y="199"/>
                    <a:pt x="10" y="193"/>
                    <a:pt x="9" y="194"/>
                  </a:cubicBezTo>
                  <a:cubicBezTo>
                    <a:pt x="9" y="198"/>
                    <a:pt x="9" y="195"/>
                    <a:pt x="8" y="195"/>
                  </a:cubicBezTo>
                  <a:cubicBezTo>
                    <a:pt x="7" y="196"/>
                    <a:pt x="8" y="200"/>
                    <a:pt x="7" y="202"/>
                  </a:cubicBezTo>
                  <a:cubicBezTo>
                    <a:pt x="7" y="202"/>
                    <a:pt x="7" y="196"/>
                    <a:pt x="7" y="199"/>
                  </a:cubicBezTo>
                  <a:cubicBezTo>
                    <a:pt x="7" y="202"/>
                    <a:pt x="7" y="202"/>
                    <a:pt x="8" y="204"/>
                  </a:cubicBezTo>
                  <a:cubicBezTo>
                    <a:pt x="7" y="205"/>
                    <a:pt x="6" y="206"/>
                    <a:pt x="6" y="207"/>
                  </a:cubicBezTo>
                  <a:cubicBezTo>
                    <a:pt x="6" y="208"/>
                    <a:pt x="8" y="206"/>
                    <a:pt x="7" y="209"/>
                  </a:cubicBezTo>
                  <a:cubicBezTo>
                    <a:pt x="4" y="211"/>
                    <a:pt x="7" y="221"/>
                    <a:pt x="6" y="226"/>
                  </a:cubicBezTo>
                  <a:cubicBezTo>
                    <a:pt x="5" y="220"/>
                    <a:pt x="4" y="215"/>
                    <a:pt x="4" y="210"/>
                  </a:cubicBezTo>
                  <a:cubicBezTo>
                    <a:pt x="4" y="205"/>
                    <a:pt x="4" y="200"/>
                    <a:pt x="4" y="196"/>
                  </a:cubicBezTo>
                  <a:cubicBezTo>
                    <a:pt x="4" y="197"/>
                    <a:pt x="3" y="197"/>
                    <a:pt x="3" y="196"/>
                  </a:cubicBezTo>
                  <a:cubicBezTo>
                    <a:pt x="3" y="195"/>
                    <a:pt x="3" y="194"/>
                    <a:pt x="3" y="194"/>
                  </a:cubicBezTo>
                  <a:cubicBezTo>
                    <a:pt x="4" y="194"/>
                    <a:pt x="5" y="193"/>
                    <a:pt x="5" y="192"/>
                  </a:cubicBezTo>
                  <a:cubicBezTo>
                    <a:pt x="4" y="189"/>
                    <a:pt x="6" y="189"/>
                    <a:pt x="6" y="186"/>
                  </a:cubicBezTo>
                  <a:cubicBezTo>
                    <a:pt x="5" y="180"/>
                    <a:pt x="7" y="164"/>
                    <a:pt x="8" y="159"/>
                  </a:cubicBezTo>
                  <a:cubicBezTo>
                    <a:pt x="9" y="157"/>
                    <a:pt x="9" y="153"/>
                    <a:pt x="10" y="148"/>
                  </a:cubicBezTo>
                  <a:cubicBezTo>
                    <a:pt x="10" y="144"/>
                    <a:pt x="12" y="139"/>
                    <a:pt x="13" y="137"/>
                  </a:cubicBezTo>
                  <a:cubicBezTo>
                    <a:pt x="13" y="137"/>
                    <a:pt x="12" y="138"/>
                    <a:pt x="12" y="137"/>
                  </a:cubicBezTo>
                  <a:cubicBezTo>
                    <a:pt x="12" y="135"/>
                    <a:pt x="13" y="131"/>
                    <a:pt x="14" y="127"/>
                  </a:cubicBezTo>
                  <a:cubicBezTo>
                    <a:pt x="16" y="124"/>
                    <a:pt x="16" y="121"/>
                    <a:pt x="16" y="121"/>
                  </a:cubicBezTo>
                  <a:cubicBezTo>
                    <a:pt x="16" y="120"/>
                    <a:pt x="15" y="121"/>
                    <a:pt x="15" y="120"/>
                  </a:cubicBezTo>
                  <a:cubicBezTo>
                    <a:pt x="16" y="118"/>
                    <a:pt x="17" y="118"/>
                    <a:pt x="18" y="117"/>
                  </a:cubicBezTo>
                  <a:cubicBezTo>
                    <a:pt x="16" y="113"/>
                    <a:pt x="21" y="108"/>
                    <a:pt x="21" y="103"/>
                  </a:cubicBezTo>
                  <a:cubicBezTo>
                    <a:pt x="19" y="103"/>
                    <a:pt x="20" y="106"/>
                    <a:pt x="20" y="106"/>
                  </a:cubicBezTo>
                  <a:close/>
                  <a:moveTo>
                    <a:pt x="24" y="291"/>
                  </a:moveTo>
                  <a:cubicBezTo>
                    <a:pt x="23" y="293"/>
                    <a:pt x="21" y="285"/>
                    <a:pt x="21" y="288"/>
                  </a:cubicBezTo>
                  <a:cubicBezTo>
                    <a:pt x="20" y="287"/>
                    <a:pt x="21" y="286"/>
                    <a:pt x="21" y="285"/>
                  </a:cubicBezTo>
                  <a:cubicBezTo>
                    <a:pt x="22" y="285"/>
                    <a:pt x="23" y="289"/>
                    <a:pt x="24" y="291"/>
                  </a:cubicBezTo>
                  <a:close/>
                  <a:moveTo>
                    <a:pt x="78" y="356"/>
                  </a:moveTo>
                  <a:cubicBezTo>
                    <a:pt x="79" y="358"/>
                    <a:pt x="80" y="360"/>
                    <a:pt x="81" y="361"/>
                  </a:cubicBezTo>
                  <a:cubicBezTo>
                    <a:pt x="81" y="362"/>
                    <a:pt x="78" y="359"/>
                    <a:pt x="76" y="356"/>
                  </a:cubicBezTo>
                  <a:cubicBezTo>
                    <a:pt x="77" y="360"/>
                    <a:pt x="82" y="364"/>
                    <a:pt x="84" y="367"/>
                  </a:cubicBezTo>
                  <a:cubicBezTo>
                    <a:pt x="84" y="368"/>
                    <a:pt x="83" y="367"/>
                    <a:pt x="83" y="368"/>
                  </a:cubicBezTo>
                  <a:cubicBezTo>
                    <a:pt x="82" y="368"/>
                    <a:pt x="82" y="365"/>
                    <a:pt x="83" y="366"/>
                  </a:cubicBezTo>
                  <a:cubicBezTo>
                    <a:pt x="81" y="366"/>
                    <a:pt x="78" y="359"/>
                    <a:pt x="76" y="361"/>
                  </a:cubicBezTo>
                  <a:cubicBezTo>
                    <a:pt x="76" y="359"/>
                    <a:pt x="74" y="357"/>
                    <a:pt x="73" y="354"/>
                  </a:cubicBezTo>
                  <a:cubicBezTo>
                    <a:pt x="72" y="354"/>
                    <a:pt x="70" y="351"/>
                    <a:pt x="69" y="349"/>
                  </a:cubicBezTo>
                  <a:cubicBezTo>
                    <a:pt x="72" y="351"/>
                    <a:pt x="74" y="355"/>
                    <a:pt x="78" y="356"/>
                  </a:cubicBezTo>
                  <a:close/>
                  <a:moveTo>
                    <a:pt x="61" y="305"/>
                  </a:moveTo>
                  <a:cubicBezTo>
                    <a:pt x="62" y="308"/>
                    <a:pt x="62" y="308"/>
                    <a:pt x="64" y="312"/>
                  </a:cubicBezTo>
                  <a:cubicBezTo>
                    <a:pt x="62" y="311"/>
                    <a:pt x="62" y="310"/>
                    <a:pt x="62" y="313"/>
                  </a:cubicBezTo>
                  <a:cubicBezTo>
                    <a:pt x="61" y="313"/>
                    <a:pt x="62" y="312"/>
                    <a:pt x="60" y="310"/>
                  </a:cubicBezTo>
                  <a:cubicBezTo>
                    <a:pt x="61" y="309"/>
                    <a:pt x="61" y="308"/>
                    <a:pt x="60" y="305"/>
                  </a:cubicBezTo>
                  <a:cubicBezTo>
                    <a:pt x="60" y="305"/>
                    <a:pt x="61" y="305"/>
                    <a:pt x="61" y="305"/>
                  </a:cubicBezTo>
                  <a:close/>
                  <a:moveTo>
                    <a:pt x="98" y="374"/>
                  </a:moveTo>
                  <a:cubicBezTo>
                    <a:pt x="96" y="372"/>
                    <a:pt x="95" y="371"/>
                    <a:pt x="93" y="368"/>
                  </a:cubicBezTo>
                  <a:cubicBezTo>
                    <a:pt x="95" y="369"/>
                    <a:pt x="99" y="373"/>
                    <a:pt x="98" y="374"/>
                  </a:cubicBezTo>
                  <a:close/>
                  <a:moveTo>
                    <a:pt x="241" y="468"/>
                  </a:moveTo>
                  <a:cubicBezTo>
                    <a:pt x="240" y="469"/>
                    <a:pt x="239" y="468"/>
                    <a:pt x="236" y="468"/>
                  </a:cubicBezTo>
                  <a:cubicBezTo>
                    <a:pt x="237" y="467"/>
                    <a:pt x="237" y="467"/>
                    <a:pt x="237" y="467"/>
                  </a:cubicBezTo>
                  <a:cubicBezTo>
                    <a:pt x="238" y="467"/>
                    <a:pt x="239" y="467"/>
                    <a:pt x="241" y="468"/>
                  </a:cubicBezTo>
                  <a:close/>
                  <a:moveTo>
                    <a:pt x="258" y="467"/>
                  </a:moveTo>
                  <a:cubicBezTo>
                    <a:pt x="260" y="467"/>
                    <a:pt x="260" y="467"/>
                    <a:pt x="261" y="467"/>
                  </a:cubicBezTo>
                  <a:cubicBezTo>
                    <a:pt x="262" y="469"/>
                    <a:pt x="265" y="469"/>
                    <a:pt x="268" y="469"/>
                  </a:cubicBezTo>
                  <a:cubicBezTo>
                    <a:pt x="267" y="470"/>
                    <a:pt x="266" y="470"/>
                    <a:pt x="264" y="469"/>
                  </a:cubicBezTo>
                  <a:cubicBezTo>
                    <a:pt x="263" y="469"/>
                    <a:pt x="261" y="469"/>
                    <a:pt x="260" y="468"/>
                  </a:cubicBezTo>
                  <a:cubicBezTo>
                    <a:pt x="259" y="468"/>
                    <a:pt x="258" y="467"/>
                    <a:pt x="258" y="467"/>
                  </a:cubicBezTo>
                  <a:close/>
                  <a:moveTo>
                    <a:pt x="233" y="455"/>
                  </a:moveTo>
                  <a:cubicBezTo>
                    <a:pt x="237" y="456"/>
                    <a:pt x="235" y="457"/>
                    <a:pt x="238" y="458"/>
                  </a:cubicBezTo>
                  <a:cubicBezTo>
                    <a:pt x="236" y="458"/>
                    <a:pt x="233" y="456"/>
                    <a:pt x="233" y="455"/>
                  </a:cubicBezTo>
                  <a:close/>
                  <a:moveTo>
                    <a:pt x="165" y="402"/>
                  </a:moveTo>
                  <a:cubicBezTo>
                    <a:pt x="165" y="401"/>
                    <a:pt x="167" y="403"/>
                    <a:pt x="168" y="403"/>
                  </a:cubicBezTo>
                  <a:cubicBezTo>
                    <a:pt x="169" y="404"/>
                    <a:pt x="167" y="403"/>
                    <a:pt x="168" y="405"/>
                  </a:cubicBezTo>
                  <a:cubicBezTo>
                    <a:pt x="167" y="403"/>
                    <a:pt x="166" y="404"/>
                    <a:pt x="165" y="402"/>
                  </a:cubicBezTo>
                  <a:close/>
                  <a:moveTo>
                    <a:pt x="163" y="378"/>
                  </a:moveTo>
                  <a:cubicBezTo>
                    <a:pt x="164" y="378"/>
                    <a:pt x="165" y="380"/>
                    <a:pt x="164" y="379"/>
                  </a:cubicBezTo>
                  <a:cubicBezTo>
                    <a:pt x="165" y="380"/>
                    <a:pt x="167" y="381"/>
                    <a:pt x="166" y="382"/>
                  </a:cubicBezTo>
                  <a:cubicBezTo>
                    <a:pt x="167" y="382"/>
                    <a:pt x="167" y="382"/>
                    <a:pt x="167" y="381"/>
                  </a:cubicBezTo>
                  <a:cubicBezTo>
                    <a:pt x="169" y="383"/>
                    <a:pt x="169" y="383"/>
                    <a:pt x="170" y="384"/>
                  </a:cubicBezTo>
                  <a:cubicBezTo>
                    <a:pt x="170" y="385"/>
                    <a:pt x="168" y="385"/>
                    <a:pt x="167" y="384"/>
                  </a:cubicBezTo>
                  <a:cubicBezTo>
                    <a:pt x="169" y="386"/>
                    <a:pt x="170" y="387"/>
                    <a:pt x="171" y="389"/>
                  </a:cubicBezTo>
                  <a:cubicBezTo>
                    <a:pt x="173" y="390"/>
                    <a:pt x="171" y="388"/>
                    <a:pt x="172" y="388"/>
                  </a:cubicBezTo>
                  <a:cubicBezTo>
                    <a:pt x="174" y="389"/>
                    <a:pt x="174" y="390"/>
                    <a:pt x="175" y="391"/>
                  </a:cubicBezTo>
                  <a:cubicBezTo>
                    <a:pt x="173" y="390"/>
                    <a:pt x="170" y="390"/>
                    <a:pt x="170" y="388"/>
                  </a:cubicBezTo>
                  <a:cubicBezTo>
                    <a:pt x="169" y="387"/>
                    <a:pt x="167" y="387"/>
                    <a:pt x="167" y="386"/>
                  </a:cubicBezTo>
                  <a:cubicBezTo>
                    <a:pt x="166" y="387"/>
                    <a:pt x="163" y="382"/>
                    <a:pt x="163" y="385"/>
                  </a:cubicBezTo>
                  <a:cubicBezTo>
                    <a:pt x="164" y="386"/>
                    <a:pt x="162" y="383"/>
                    <a:pt x="164" y="385"/>
                  </a:cubicBezTo>
                  <a:cubicBezTo>
                    <a:pt x="163" y="386"/>
                    <a:pt x="164" y="387"/>
                    <a:pt x="164" y="387"/>
                  </a:cubicBezTo>
                  <a:cubicBezTo>
                    <a:pt x="167" y="389"/>
                    <a:pt x="171" y="392"/>
                    <a:pt x="172" y="395"/>
                  </a:cubicBezTo>
                  <a:cubicBezTo>
                    <a:pt x="173" y="395"/>
                    <a:pt x="173" y="394"/>
                    <a:pt x="173" y="394"/>
                  </a:cubicBezTo>
                  <a:cubicBezTo>
                    <a:pt x="176" y="397"/>
                    <a:pt x="178" y="398"/>
                    <a:pt x="180" y="399"/>
                  </a:cubicBezTo>
                  <a:cubicBezTo>
                    <a:pt x="182" y="401"/>
                    <a:pt x="183" y="402"/>
                    <a:pt x="185" y="404"/>
                  </a:cubicBezTo>
                  <a:cubicBezTo>
                    <a:pt x="185" y="406"/>
                    <a:pt x="182" y="404"/>
                    <a:pt x="181" y="404"/>
                  </a:cubicBezTo>
                  <a:cubicBezTo>
                    <a:pt x="180" y="402"/>
                    <a:pt x="183" y="404"/>
                    <a:pt x="184" y="405"/>
                  </a:cubicBezTo>
                  <a:cubicBezTo>
                    <a:pt x="183" y="403"/>
                    <a:pt x="179" y="402"/>
                    <a:pt x="180" y="401"/>
                  </a:cubicBezTo>
                  <a:cubicBezTo>
                    <a:pt x="179" y="400"/>
                    <a:pt x="179" y="400"/>
                    <a:pt x="178" y="399"/>
                  </a:cubicBezTo>
                  <a:cubicBezTo>
                    <a:pt x="176" y="398"/>
                    <a:pt x="178" y="400"/>
                    <a:pt x="177" y="400"/>
                  </a:cubicBezTo>
                  <a:cubicBezTo>
                    <a:pt x="176" y="398"/>
                    <a:pt x="175" y="397"/>
                    <a:pt x="172" y="395"/>
                  </a:cubicBezTo>
                  <a:cubicBezTo>
                    <a:pt x="172" y="396"/>
                    <a:pt x="173" y="397"/>
                    <a:pt x="174" y="399"/>
                  </a:cubicBezTo>
                  <a:cubicBezTo>
                    <a:pt x="172" y="398"/>
                    <a:pt x="170" y="397"/>
                    <a:pt x="170" y="395"/>
                  </a:cubicBezTo>
                  <a:cubicBezTo>
                    <a:pt x="169" y="395"/>
                    <a:pt x="170" y="397"/>
                    <a:pt x="168" y="396"/>
                  </a:cubicBezTo>
                  <a:cubicBezTo>
                    <a:pt x="167" y="394"/>
                    <a:pt x="165" y="393"/>
                    <a:pt x="164" y="391"/>
                  </a:cubicBezTo>
                  <a:cubicBezTo>
                    <a:pt x="162" y="390"/>
                    <a:pt x="165" y="392"/>
                    <a:pt x="164" y="393"/>
                  </a:cubicBezTo>
                  <a:cubicBezTo>
                    <a:pt x="163" y="393"/>
                    <a:pt x="164" y="391"/>
                    <a:pt x="161" y="389"/>
                  </a:cubicBezTo>
                  <a:cubicBezTo>
                    <a:pt x="162" y="389"/>
                    <a:pt x="163" y="390"/>
                    <a:pt x="163" y="389"/>
                  </a:cubicBezTo>
                  <a:cubicBezTo>
                    <a:pt x="163" y="388"/>
                    <a:pt x="160" y="389"/>
                    <a:pt x="160" y="387"/>
                  </a:cubicBezTo>
                  <a:cubicBezTo>
                    <a:pt x="162" y="387"/>
                    <a:pt x="163" y="388"/>
                    <a:pt x="165" y="389"/>
                  </a:cubicBezTo>
                  <a:cubicBezTo>
                    <a:pt x="164" y="388"/>
                    <a:pt x="162" y="387"/>
                    <a:pt x="161" y="385"/>
                  </a:cubicBezTo>
                  <a:cubicBezTo>
                    <a:pt x="160" y="386"/>
                    <a:pt x="161" y="388"/>
                    <a:pt x="160" y="385"/>
                  </a:cubicBezTo>
                  <a:cubicBezTo>
                    <a:pt x="159" y="386"/>
                    <a:pt x="159" y="387"/>
                    <a:pt x="160" y="387"/>
                  </a:cubicBezTo>
                  <a:cubicBezTo>
                    <a:pt x="158" y="385"/>
                    <a:pt x="155" y="384"/>
                    <a:pt x="153" y="382"/>
                  </a:cubicBezTo>
                  <a:cubicBezTo>
                    <a:pt x="154" y="381"/>
                    <a:pt x="157" y="385"/>
                    <a:pt x="158" y="385"/>
                  </a:cubicBezTo>
                  <a:cubicBezTo>
                    <a:pt x="158" y="384"/>
                    <a:pt x="156" y="383"/>
                    <a:pt x="156" y="383"/>
                  </a:cubicBezTo>
                  <a:cubicBezTo>
                    <a:pt x="155" y="383"/>
                    <a:pt x="155" y="383"/>
                    <a:pt x="155" y="383"/>
                  </a:cubicBezTo>
                  <a:cubicBezTo>
                    <a:pt x="156" y="382"/>
                    <a:pt x="155" y="382"/>
                    <a:pt x="155" y="382"/>
                  </a:cubicBezTo>
                  <a:cubicBezTo>
                    <a:pt x="156" y="382"/>
                    <a:pt x="157" y="383"/>
                    <a:pt x="159" y="384"/>
                  </a:cubicBezTo>
                  <a:cubicBezTo>
                    <a:pt x="159" y="384"/>
                    <a:pt x="159" y="383"/>
                    <a:pt x="159" y="382"/>
                  </a:cubicBezTo>
                  <a:cubicBezTo>
                    <a:pt x="157" y="383"/>
                    <a:pt x="155" y="381"/>
                    <a:pt x="152" y="379"/>
                  </a:cubicBezTo>
                  <a:cubicBezTo>
                    <a:pt x="152" y="380"/>
                    <a:pt x="155" y="381"/>
                    <a:pt x="154" y="382"/>
                  </a:cubicBezTo>
                  <a:cubicBezTo>
                    <a:pt x="152" y="381"/>
                    <a:pt x="153" y="380"/>
                    <a:pt x="152" y="379"/>
                  </a:cubicBezTo>
                  <a:cubicBezTo>
                    <a:pt x="151" y="380"/>
                    <a:pt x="153" y="381"/>
                    <a:pt x="152" y="381"/>
                  </a:cubicBezTo>
                  <a:cubicBezTo>
                    <a:pt x="151" y="380"/>
                    <a:pt x="151" y="380"/>
                    <a:pt x="150" y="379"/>
                  </a:cubicBezTo>
                  <a:cubicBezTo>
                    <a:pt x="151" y="379"/>
                    <a:pt x="152" y="379"/>
                    <a:pt x="152" y="378"/>
                  </a:cubicBezTo>
                  <a:cubicBezTo>
                    <a:pt x="151" y="377"/>
                    <a:pt x="150" y="378"/>
                    <a:pt x="150" y="379"/>
                  </a:cubicBezTo>
                  <a:cubicBezTo>
                    <a:pt x="148" y="377"/>
                    <a:pt x="148" y="378"/>
                    <a:pt x="147" y="376"/>
                  </a:cubicBezTo>
                  <a:cubicBezTo>
                    <a:pt x="147" y="376"/>
                    <a:pt x="148" y="376"/>
                    <a:pt x="147" y="375"/>
                  </a:cubicBezTo>
                  <a:cubicBezTo>
                    <a:pt x="148" y="375"/>
                    <a:pt x="149" y="377"/>
                    <a:pt x="149" y="377"/>
                  </a:cubicBezTo>
                  <a:cubicBezTo>
                    <a:pt x="149" y="376"/>
                    <a:pt x="149" y="377"/>
                    <a:pt x="150" y="375"/>
                  </a:cubicBezTo>
                  <a:cubicBezTo>
                    <a:pt x="151" y="378"/>
                    <a:pt x="153" y="378"/>
                    <a:pt x="155" y="377"/>
                  </a:cubicBezTo>
                  <a:cubicBezTo>
                    <a:pt x="155" y="378"/>
                    <a:pt x="155" y="379"/>
                    <a:pt x="155" y="380"/>
                  </a:cubicBezTo>
                  <a:cubicBezTo>
                    <a:pt x="157" y="383"/>
                    <a:pt x="158" y="380"/>
                    <a:pt x="160" y="383"/>
                  </a:cubicBezTo>
                  <a:cubicBezTo>
                    <a:pt x="160" y="382"/>
                    <a:pt x="161" y="382"/>
                    <a:pt x="159" y="381"/>
                  </a:cubicBezTo>
                  <a:cubicBezTo>
                    <a:pt x="162" y="381"/>
                    <a:pt x="160" y="385"/>
                    <a:pt x="163" y="386"/>
                  </a:cubicBezTo>
                  <a:cubicBezTo>
                    <a:pt x="163" y="384"/>
                    <a:pt x="160" y="379"/>
                    <a:pt x="156" y="378"/>
                  </a:cubicBezTo>
                  <a:cubicBezTo>
                    <a:pt x="155" y="377"/>
                    <a:pt x="155" y="375"/>
                    <a:pt x="155" y="374"/>
                  </a:cubicBezTo>
                  <a:cubicBezTo>
                    <a:pt x="157" y="378"/>
                    <a:pt x="162" y="380"/>
                    <a:pt x="163" y="379"/>
                  </a:cubicBezTo>
                  <a:cubicBezTo>
                    <a:pt x="164" y="381"/>
                    <a:pt x="165" y="382"/>
                    <a:pt x="166" y="384"/>
                  </a:cubicBezTo>
                  <a:cubicBezTo>
                    <a:pt x="166" y="382"/>
                    <a:pt x="164" y="380"/>
                    <a:pt x="163" y="378"/>
                  </a:cubicBezTo>
                  <a:close/>
                  <a:moveTo>
                    <a:pt x="180" y="403"/>
                  </a:moveTo>
                  <a:cubicBezTo>
                    <a:pt x="180" y="403"/>
                    <a:pt x="179" y="403"/>
                    <a:pt x="178" y="402"/>
                  </a:cubicBezTo>
                  <a:cubicBezTo>
                    <a:pt x="179" y="402"/>
                    <a:pt x="179" y="401"/>
                    <a:pt x="179" y="401"/>
                  </a:cubicBezTo>
                  <a:cubicBezTo>
                    <a:pt x="181" y="402"/>
                    <a:pt x="180" y="403"/>
                    <a:pt x="180" y="403"/>
                  </a:cubicBezTo>
                  <a:close/>
                  <a:moveTo>
                    <a:pt x="119" y="324"/>
                  </a:moveTo>
                  <a:cubicBezTo>
                    <a:pt x="119" y="324"/>
                    <a:pt x="119" y="324"/>
                    <a:pt x="119" y="323"/>
                  </a:cubicBezTo>
                  <a:cubicBezTo>
                    <a:pt x="119" y="323"/>
                    <a:pt x="120" y="324"/>
                    <a:pt x="120" y="324"/>
                  </a:cubicBezTo>
                  <a:cubicBezTo>
                    <a:pt x="121" y="326"/>
                    <a:pt x="120" y="326"/>
                    <a:pt x="119" y="324"/>
                  </a:cubicBezTo>
                  <a:close/>
                  <a:moveTo>
                    <a:pt x="550" y="219"/>
                  </a:moveTo>
                  <a:cubicBezTo>
                    <a:pt x="550" y="220"/>
                    <a:pt x="550" y="221"/>
                    <a:pt x="550" y="222"/>
                  </a:cubicBezTo>
                  <a:cubicBezTo>
                    <a:pt x="549" y="222"/>
                    <a:pt x="550" y="221"/>
                    <a:pt x="549" y="221"/>
                  </a:cubicBezTo>
                  <a:cubicBezTo>
                    <a:pt x="549" y="220"/>
                    <a:pt x="550" y="221"/>
                    <a:pt x="550" y="219"/>
                  </a:cubicBezTo>
                  <a:close/>
                  <a:moveTo>
                    <a:pt x="590" y="178"/>
                  </a:moveTo>
                  <a:cubicBezTo>
                    <a:pt x="591" y="178"/>
                    <a:pt x="590" y="183"/>
                    <a:pt x="591" y="181"/>
                  </a:cubicBezTo>
                  <a:cubicBezTo>
                    <a:pt x="592" y="182"/>
                    <a:pt x="590" y="184"/>
                    <a:pt x="590" y="184"/>
                  </a:cubicBezTo>
                  <a:cubicBezTo>
                    <a:pt x="590" y="183"/>
                    <a:pt x="590" y="181"/>
                    <a:pt x="590" y="181"/>
                  </a:cubicBezTo>
                  <a:cubicBezTo>
                    <a:pt x="590" y="180"/>
                    <a:pt x="590" y="181"/>
                    <a:pt x="590" y="180"/>
                  </a:cubicBezTo>
                  <a:cubicBezTo>
                    <a:pt x="590" y="179"/>
                    <a:pt x="590" y="179"/>
                    <a:pt x="590" y="178"/>
                  </a:cubicBezTo>
                  <a:close/>
                  <a:moveTo>
                    <a:pt x="599" y="180"/>
                  </a:moveTo>
                  <a:cubicBezTo>
                    <a:pt x="599" y="180"/>
                    <a:pt x="599" y="183"/>
                    <a:pt x="598" y="183"/>
                  </a:cubicBezTo>
                  <a:cubicBezTo>
                    <a:pt x="598" y="181"/>
                    <a:pt x="598" y="181"/>
                    <a:pt x="599" y="180"/>
                  </a:cubicBezTo>
                  <a:close/>
                  <a:moveTo>
                    <a:pt x="618" y="141"/>
                  </a:moveTo>
                  <a:cubicBezTo>
                    <a:pt x="618" y="142"/>
                    <a:pt x="618" y="142"/>
                    <a:pt x="618" y="144"/>
                  </a:cubicBezTo>
                  <a:cubicBezTo>
                    <a:pt x="618" y="144"/>
                    <a:pt x="617" y="143"/>
                    <a:pt x="617" y="142"/>
                  </a:cubicBezTo>
                  <a:cubicBezTo>
                    <a:pt x="617" y="142"/>
                    <a:pt x="617" y="142"/>
                    <a:pt x="617" y="143"/>
                  </a:cubicBezTo>
                  <a:cubicBezTo>
                    <a:pt x="617" y="143"/>
                    <a:pt x="617" y="143"/>
                    <a:pt x="617" y="142"/>
                  </a:cubicBezTo>
                  <a:cubicBezTo>
                    <a:pt x="616" y="141"/>
                    <a:pt x="616" y="141"/>
                    <a:pt x="616" y="141"/>
                  </a:cubicBezTo>
                  <a:cubicBezTo>
                    <a:pt x="617" y="142"/>
                    <a:pt x="617" y="141"/>
                    <a:pt x="618" y="141"/>
                  </a:cubicBezTo>
                  <a:close/>
                  <a:moveTo>
                    <a:pt x="708" y="170"/>
                  </a:moveTo>
                  <a:cubicBezTo>
                    <a:pt x="708" y="173"/>
                    <a:pt x="708" y="175"/>
                    <a:pt x="708" y="179"/>
                  </a:cubicBezTo>
                  <a:cubicBezTo>
                    <a:pt x="707" y="179"/>
                    <a:pt x="706" y="182"/>
                    <a:pt x="706" y="179"/>
                  </a:cubicBezTo>
                  <a:cubicBezTo>
                    <a:pt x="706" y="177"/>
                    <a:pt x="707" y="177"/>
                    <a:pt x="707" y="176"/>
                  </a:cubicBezTo>
                  <a:cubicBezTo>
                    <a:pt x="707" y="174"/>
                    <a:pt x="707" y="173"/>
                    <a:pt x="707" y="171"/>
                  </a:cubicBezTo>
                  <a:cubicBezTo>
                    <a:pt x="708" y="171"/>
                    <a:pt x="708" y="170"/>
                    <a:pt x="708" y="170"/>
                  </a:cubicBezTo>
                  <a:close/>
                  <a:moveTo>
                    <a:pt x="683" y="394"/>
                  </a:moveTo>
                  <a:cubicBezTo>
                    <a:pt x="682" y="395"/>
                    <a:pt x="681" y="396"/>
                    <a:pt x="680" y="397"/>
                  </a:cubicBezTo>
                  <a:cubicBezTo>
                    <a:pt x="680" y="396"/>
                    <a:pt x="678" y="399"/>
                    <a:pt x="678" y="400"/>
                  </a:cubicBezTo>
                  <a:cubicBezTo>
                    <a:pt x="679" y="397"/>
                    <a:pt x="678" y="398"/>
                    <a:pt x="680" y="394"/>
                  </a:cubicBezTo>
                  <a:cubicBezTo>
                    <a:pt x="681" y="395"/>
                    <a:pt x="682" y="394"/>
                    <a:pt x="683" y="394"/>
                  </a:cubicBezTo>
                  <a:close/>
                  <a:moveTo>
                    <a:pt x="50" y="377"/>
                  </a:moveTo>
                  <a:cubicBezTo>
                    <a:pt x="48" y="377"/>
                    <a:pt x="47" y="373"/>
                    <a:pt x="48" y="373"/>
                  </a:cubicBezTo>
                  <a:cubicBezTo>
                    <a:pt x="50" y="375"/>
                    <a:pt x="48" y="375"/>
                    <a:pt x="50" y="377"/>
                  </a:cubicBezTo>
                  <a:close/>
                  <a:moveTo>
                    <a:pt x="7" y="152"/>
                  </a:moveTo>
                  <a:cubicBezTo>
                    <a:pt x="8" y="152"/>
                    <a:pt x="7" y="155"/>
                    <a:pt x="7" y="157"/>
                  </a:cubicBezTo>
                  <a:cubicBezTo>
                    <a:pt x="6" y="157"/>
                    <a:pt x="7" y="154"/>
                    <a:pt x="7" y="152"/>
                  </a:cubicBezTo>
                  <a:close/>
                  <a:moveTo>
                    <a:pt x="3" y="183"/>
                  </a:moveTo>
                  <a:cubicBezTo>
                    <a:pt x="4" y="185"/>
                    <a:pt x="3" y="187"/>
                    <a:pt x="3" y="190"/>
                  </a:cubicBezTo>
                  <a:cubicBezTo>
                    <a:pt x="2" y="190"/>
                    <a:pt x="2" y="190"/>
                    <a:pt x="2" y="190"/>
                  </a:cubicBezTo>
                  <a:cubicBezTo>
                    <a:pt x="2" y="186"/>
                    <a:pt x="2" y="184"/>
                    <a:pt x="3" y="183"/>
                  </a:cubicBezTo>
                  <a:close/>
                  <a:moveTo>
                    <a:pt x="11" y="216"/>
                  </a:moveTo>
                  <a:cubicBezTo>
                    <a:pt x="11" y="220"/>
                    <a:pt x="10" y="219"/>
                    <a:pt x="11" y="223"/>
                  </a:cubicBezTo>
                  <a:cubicBezTo>
                    <a:pt x="10" y="224"/>
                    <a:pt x="11" y="220"/>
                    <a:pt x="10" y="221"/>
                  </a:cubicBezTo>
                  <a:cubicBezTo>
                    <a:pt x="9" y="221"/>
                    <a:pt x="11" y="226"/>
                    <a:pt x="10" y="225"/>
                  </a:cubicBezTo>
                  <a:cubicBezTo>
                    <a:pt x="9" y="222"/>
                    <a:pt x="10" y="220"/>
                    <a:pt x="9" y="217"/>
                  </a:cubicBezTo>
                  <a:cubicBezTo>
                    <a:pt x="9" y="215"/>
                    <a:pt x="10" y="217"/>
                    <a:pt x="11" y="216"/>
                  </a:cubicBezTo>
                  <a:close/>
                  <a:moveTo>
                    <a:pt x="11" y="227"/>
                  </a:moveTo>
                  <a:cubicBezTo>
                    <a:pt x="10" y="228"/>
                    <a:pt x="11" y="230"/>
                    <a:pt x="11" y="232"/>
                  </a:cubicBezTo>
                  <a:cubicBezTo>
                    <a:pt x="10" y="232"/>
                    <a:pt x="9" y="227"/>
                    <a:pt x="11" y="227"/>
                  </a:cubicBezTo>
                  <a:close/>
                  <a:moveTo>
                    <a:pt x="6" y="234"/>
                  </a:moveTo>
                  <a:cubicBezTo>
                    <a:pt x="6" y="233"/>
                    <a:pt x="7" y="240"/>
                    <a:pt x="7" y="239"/>
                  </a:cubicBezTo>
                  <a:cubicBezTo>
                    <a:pt x="6" y="240"/>
                    <a:pt x="6" y="236"/>
                    <a:pt x="6" y="234"/>
                  </a:cubicBezTo>
                  <a:close/>
                  <a:moveTo>
                    <a:pt x="5" y="248"/>
                  </a:moveTo>
                  <a:cubicBezTo>
                    <a:pt x="6" y="249"/>
                    <a:pt x="6" y="254"/>
                    <a:pt x="6" y="256"/>
                  </a:cubicBezTo>
                  <a:cubicBezTo>
                    <a:pt x="4" y="256"/>
                    <a:pt x="5" y="250"/>
                    <a:pt x="5" y="248"/>
                  </a:cubicBezTo>
                  <a:close/>
                  <a:moveTo>
                    <a:pt x="20" y="245"/>
                  </a:moveTo>
                  <a:cubicBezTo>
                    <a:pt x="21" y="247"/>
                    <a:pt x="21" y="251"/>
                    <a:pt x="20" y="252"/>
                  </a:cubicBezTo>
                  <a:cubicBezTo>
                    <a:pt x="21" y="250"/>
                    <a:pt x="19" y="247"/>
                    <a:pt x="20" y="245"/>
                  </a:cubicBezTo>
                  <a:close/>
                  <a:moveTo>
                    <a:pt x="34" y="250"/>
                  </a:moveTo>
                  <a:cubicBezTo>
                    <a:pt x="35" y="252"/>
                    <a:pt x="36" y="251"/>
                    <a:pt x="37" y="250"/>
                  </a:cubicBezTo>
                  <a:cubicBezTo>
                    <a:pt x="37" y="254"/>
                    <a:pt x="36" y="255"/>
                    <a:pt x="38" y="257"/>
                  </a:cubicBezTo>
                  <a:cubicBezTo>
                    <a:pt x="38" y="260"/>
                    <a:pt x="36" y="264"/>
                    <a:pt x="35" y="259"/>
                  </a:cubicBezTo>
                  <a:cubicBezTo>
                    <a:pt x="36" y="259"/>
                    <a:pt x="35" y="257"/>
                    <a:pt x="35" y="256"/>
                  </a:cubicBezTo>
                  <a:cubicBezTo>
                    <a:pt x="35" y="254"/>
                    <a:pt x="34" y="251"/>
                    <a:pt x="34" y="250"/>
                  </a:cubicBezTo>
                  <a:close/>
                  <a:moveTo>
                    <a:pt x="22" y="259"/>
                  </a:moveTo>
                  <a:cubicBezTo>
                    <a:pt x="23" y="259"/>
                    <a:pt x="23" y="263"/>
                    <a:pt x="24" y="264"/>
                  </a:cubicBezTo>
                  <a:cubicBezTo>
                    <a:pt x="22" y="264"/>
                    <a:pt x="22" y="260"/>
                    <a:pt x="22" y="259"/>
                  </a:cubicBezTo>
                  <a:close/>
                  <a:moveTo>
                    <a:pt x="32" y="255"/>
                  </a:moveTo>
                  <a:cubicBezTo>
                    <a:pt x="33" y="254"/>
                    <a:pt x="33" y="258"/>
                    <a:pt x="34" y="257"/>
                  </a:cubicBezTo>
                  <a:cubicBezTo>
                    <a:pt x="34" y="258"/>
                    <a:pt x="34" y="259"/>
                    <a:pt x="34" y="261"/>
                  </a:cubicBezTo>
                  <a:cubicBezTo>
                    <a:pt x="33" y="262"/>
                    <a:pt x="32" y="257"/>
                    <a:pt x="32" y="255"/>
                  </a:cubicBezTo>
                  <a:close/>
                  <a:moveTo>
                    <a:pt x="16" y="267"/>
                  </a:moveTo>
                  <a:cubicBezTo>
                    <a:pt x="16" y="265"/>
                    <a:pt x="17" y="272"/>
                    <a:pt x="18" y="268"/>
                  </a:cubicBezTo>
                  <a:cubicBezTo>
                    <a:pt x="18" y="271"/>
                    <a:pt x="18" y="272"/>
                    <a:pt x="19" y="275"/>
                  </a:cubicBezTo>
                  <a:cubicBezTo>
                    <a:pt x="18" y="275"/>
                    <a:pt x="18" y="275"/>
                    <a:pt x="18" y="275"/>
                  </a:cubicBezTo>
                  <a:cubicBezTo>
                    <a:pt x="19" y="278"/>
                    <a:pt x="20" y="279"/>
                    <a:pt x="20" y="282"/>
                  </a:cubicBezTo>
                  <a:cubicBezTo>
                    <a:pt x="20" y="283"/>
                    <a:pt x="20" y="282"/>
                    <a:pt x="21" y="283"/>
                  </a:cubicBezTo>
                  <a:cubicBezTo>
                    <a:pt x="21" y="285"/>
                    <a:pt x="20" y="282"/>
                    <a:pt x="20" y="283"/>
                  </a:cubicBezTo>
                  <a:cubicBezTo>
                    <a:pt x="19" y="279"/>
                    <a:pt x="17" y="276"/>
                    <a:pt x="17" y="272"/>
                  </a:cubicBezTo>
                  <a:cubicBezTo>
                    <a:pt x="18" y="272"/>
                    <a:pt x="17" y="270"/>
                    <a:pt x="16" y="267"/>
                  </a:cubicBezTo>
                  <a:close/>
                  <a:moveTo>
                    <a:pt x="24" y="266"/>
                  </a:moveTo>
                  <a:cubicBezTo>
                    <a:pt x="25" y="268"/>
                    <a:pt x="25" y="269"/>
                    <a:pt x="25" y="270"/>
                  </a:cubicBezTo>
                  <a:cubicBezTo>
                    <a:pt x="24" y="271"/>
                    <a:pt x="23" y="270"/>
                    <a:pt x="23" y="268"/>
                  </a:cubicBezTo>
                  <a:cubicBezTo>
                    <a:pt x="23" y="267"/>
                    <a:pt x="23" y="266"/>
                    <a:pt x="24" y="266"/>
                  </a:cubicBezTo>
                  <a:close/>
                  <a:moveTo>
                    <a:pt x="25" y="273"/>
                  </a:moveTo>
                  <a:cubicBezTo>
                    <a:pt x="27" y="275"/>
                    <a:pt x="28" y="284"/>
                    <a:pt x="30" y="287"/>
                  </a:cubicBezTo>
                  <a:cubicBezTo>
                    <a:pt x="31" y="291"/>
                    <a:pt x="31" y="291"/>
                    <a:pt x="31" y="294"/>
                  </a:cubicBezTo>
                  <a:cubicBezTo>
                    <a:pt x="30" y="294"/>
                    <a:pt x="30" y="291"/>
                    <a:pt x="30" y="290"/>
                  </a:cubicBezTo>
                  <a:cubicBezTo>
                    <a:pt x="27" y="287"/>
                    <a:pt x="27" y="282"/>
                    <a:pt x="26" y="278"/>
                  </a:cubicBezTo>
                  <a:cubicBezTo>
                    <a:pt x="27" y="277"/>
                    <a:pt x="25" y="275"/>
                    <a:pt x="25" y="273"/>
                  </a:cubicBezTo>
                  <a:close/>
                  <a:moveTo>
                    <a:pt x="30" y="283"/>
                  </a:moveTo>
                  <a:cubicBezTo>
                    <a:pt x="31" y="282"/>
                    <a:pt x="32" y="288"/>
                    <a:pt x="32" y="289"/>
                  </a:cubicBezTo>
                  <a:cubicBezTo>
                    <a:pt x="30" y="289"/>
                    <a:pt x="31" y="286"/>
                    <a:pt x="30" y="283"/>
                  </a:cubicBezTo>
                  <a:close/>
                  <a:moveTo>
                    <a:pt x="37" y="291"/>
                  </a:moveTo>
                  <a:cubicBezTo>
                    <a:pt x="39" y="294"/>
                    <a:pt x="37" y="292"/>
                    <a:pt x="37" y="294"/>
                  </a:cubicBezTo>
                  <a:cubicBezTo>
                    <a:pt x="37" y="293"/>
                    <a:pt x="36" y="291"/>
                    <a:pt x="36" y="290"/>
                  </a:cubicBezTo>
                  <a:cubicBezTo>
                    <a:pt x="36" y="290"/>
                    <a:pt x="37" y="291"/>
                    <a:pt x="37" y="291"/>
                  </a:cubicBezTo>
                  <a:cubicBezTo>
                    <a:pt x="37" y="292"/>
                    <a:pt x="38" y="292"/>
                    <a:pt x="37" y="291"/>
                  </a:cubicBezTo>
                  <a:close/>
                  <a:moveTo>
                    <a:pt x="36" y="295"/>
                  </a:moveTo>
                  <a:cubicBezTo>
                    <a:pt x="37" y="294"/>
                    <a:pt x="37" y="297"/>
                    <a:pt x="38" y="298"/>
                  </a:cubicBezTo>
                  <a:cubicBezTo>
                    <a:pt x="38" y="298"/>
                    <a:pt x="38" y="298"/>
                    <a:pt x="38" y="297"/>
                  </a:cubicBezTo>
                  <a:cubicBezTo>
                    <a:pt x="40" y="301"/>
                    <a:pt x="36" y="298"/>
                    <a:pt x="36" y="295"/>
                  </a:cubicBezTo>
                  <a:close/>
                  <a:moveTo>
                    <a:pt x="36" y="303"/>
                  </a:moveTo>
                  <a:cubicBezTo>
                    <a:pt x="36" y="306"/>
                    <a:pt x="35" y="299"/>
                    <a:pt x="35" y="302"/>
                  </a:cubicBezTo>
                  <a:cubicBezTo>
                    <a:pt x="35" y="301"/>
                    <a:pt x="35" y="299"/>
                    <a:pt x="34" y="297"/>
                  </a:cubicBezTo>
                  <a:cubicBezTo>
                    <a:pt x="34" y="297"/>
                    <a:pt x="35" y="298"/>
                    <a:pt x="35" y="299"/>
                  </a:cubicBezTo>
                  <a:cubicBezTo>
                    <a:pt x="35" y="300"/>
                    <a:pt x="36" y="299"/>
                    <a:pt x="36" y="300"/>
                  </a:cubicBezTo>
                  <a:cubicBezTo>
                    <a:pt x="37" y="300"/>
                    <a:pt x="35" y="300"/>
                    <a:pt x="36" y="303"/>
                  </a:cubicBezTo>
                  <a:close/>
                  <a:moveTo>
                    <a:pt x="26" y="306"/>
                  </a:moveTo>
                  <a:cubicBezTo>
                    <a:pt x="27" y="305"/>
                    <a:pt x="28" y="307"/>
                    <a:pt x="29" y="307"/>
                  </a:cubicBezTo>
                  <a:cubicBezTo>
                    <a:pt x="29" y="309"/>
                    <a:pt x="30" y="311"/>
                    <a:pt x="29" y="312"/>
                  </a:cubicBezTo>
                  <a:cubicBezTo>
                    <a:pt x="28" y="310"/>
                    <a:pt x="27" y="308"/>
                    <a:pt x="26" y="306"/>
                  </a:cubicBezTo>
                  <a:close/>
                  <a:moveTo>
                    <a:pt x="31" y="310"/>
                  </a:moveTo>
                  <a:cubicBezTo>
                    <a:pt x="31" y="316"/>
                    <a:pt x="33" y="322"/>
                    <a:pt x="35" y="327"/>
                  </a:cubicBezTo>
                  <a:cubicBezTo>
                    <a:pt x="34" y="326"/>
                    <a:pt x="33" y="323"/>
                    <a:pt x="32" y="320"/>
                  </a:cubicBezTo>
                  <a:cubicBezTo>
                    <a:pt x="31" y="318"/>
                    <a:pt x="30" y="315"/>
                    <a:pt x="29" y="313"/>
                  </a:cubicBezTo>
                  <a:cubicBezTo>
                    <a:pt x="31" y="315"/>
                    <a:pt x="29" y="310"/>
                    <a:pt x="31" y="310"/>
                  </a:cubicBezTo>
                  <a:close/>
                  <a:moveTo>
                    <a:pt x="62" y="307"/>
                  </a:moveTo>
                  <a:cubicBezTo>
                    <a:pt x="62" y="307"/>
                    <a:pt x="63" y="307"/>
                    <a:pt x="63" y="307"/>
                  </a:cubicBezTo>
                  <a:cubicBezTo>
                    <a:pt x="64" y="309"/>
                    <a:pt x="65" y="311"/>
                    <a:pt x="63" y="311"/>
                  </a:cubicBezTo>
                  <a:cubicBezTo>
                    <a:pt x="63" y="310"/>
                    <a:pt x="63" y="308"/>
                    <a:pt x="62" y="307"/>
                  </a:cubicBezTo>
                  <a:close/>
                  <a:moveTo>
                    <a:pt x="37" y="328"/>
                  </a:moveTo>
                  <a:cubicBezTo>
                    <a:pt x="37" y="331"/>
                    <a:pt x="37" y="330"/>
                    <a:pt x="38" y="333"/>
                  </a:cubicBezTo>
                  <a:cubicBezTo>
                    <a:pt x="38" y="334"/>
                    <a:pt x="36" y="328"/>
                    <a:pt x="37" y="328"/>
                  </a:cubicBezTo>
                  <a:close/>
                  <a:moveTo>
                    <a:pt x="40" y="327"/>
                  </a:moveTo>
                  <a:cubicBezTo>
                    <a:pt x="40" y="327"/>
                    <a:pt x="42" y="330"/>
                    <a:pt x="42" y="331"/>
                  </a:cubicBezTo>
                  <a:cubicBezTo>
                    <a:pt x="41" y="331"/>
                    <a:pt x="41" y="329"/>
                    <a:pt x="40" y="327"/>
                  </a:cubicBezTo>
                  <a:close/>
                  <a:moveTo>
                    <a:pt x="64" y="311"/>
                  </a:moveTo>
                  <a:cubicBezTo>
                    <a:pt x="66" y="313"/>
                    <a:pt x="65" y="314"/>
                    <a:pt x="66" y="316"/>
                  </a:cubicBezTo>
                  <a:cubicBezTo>
                    <a:pt x="66" y="316"/>
                    <a:pt x="66" y="315"/>
                    <a:pt x="65" y="315"/>
                  </a:cubicBezTo>
                  <a:cubicBezTo>
                    <a:pt x="66" y="318"/>
                    <a:pt x="68" y="322"/>
                    <a:pt x="66" y="321"/>
                  </a:cubicBezTo>
                  <a:cubicBezTo>
                    <a:pt x="65" y="320"/>
                    <a:pt x="66" y="319"/>
                    <a:pt x="66" y="318"/>
                  </a:cubicBezTo>
                  <a:cubicBezTo>
                    <a:pt x="65" y="317"/>
                    <a:pt x="65" y="316"/>
                    <a:pt x="63" y="313"/>
                  </a:cubicBezTo>
                  <a:cubicBezTo>
                    <a:pt x="64" y="312"/>
                    <a:pt x="65" y="314"/>
                    <a:pt x="65" y="315"/>
                  </a:cubicBezTo>
                  <a:cubicBezTo>
                    <a:pt x="66" y="315"/>
                    <a:pt x="63" y="311"/>
                    <a:pt x="64" y="311"/>
                  </a:cubicBezTo>
                  <a:close/>
                  <a:moveTo>
                    <a:pt x="66" y="313"/>
                  </a:moveTo>
                  <a:cubicBezTo>
                    <a:pt x="67" y="313"/>
                    <a:pt x="67" y="313"/>
                    <a:pt x="67" y="314"/>
                  </a:cubicBezTo>
                  <a:cubicBezTo>
                    <a:pt x="69" y="317"/>
                    <a:pt x="67" y="318"/>
                    <a:pt x="69" y="321"/>
                  </a:cubicBezTo>
                  <a:cubicBezTo>
                    <a:pt x="68" y="321"/>
                    <a:pt x="68" y="319"/>
                    <a:pt x="67" y="319"/>
                  </a:cubicBezTo>
                  <a:cubicBezTo>
                    <a:pt x="66" y="316"/>
                    <a:pt x="68" y="318"/>
                    <a:pt x="66" y="313"/>
                  </a:cubicBezTo>
                  <a:close/>
                  <a:moveTo>
                    <a:pt x="94" y="299"/>
                  </a:moveTo>
                  <a:cubicBezTo>
                    <a:pt x="95" y="299"/>
                    <a:pt x="96" y="301"/>
                    <a:pt x="96" y="299"/>
                  </a:cubicBezTo>
                  <a:cubicBezTo>
                    <a:pt x="97" y="300"/>
                    <a:pt x="97" y="300"/>
                    <a:pt x="97" y="300"/>
                  </a:cubicBezTo>
                  <a:cubicBezTo>
                    <a:pt x="96" y="300"/>
                    <a:pt x="96" y="301"/>
                    <a:pt x="97" y="301"/>
                  </a:cubicBezTo>
                  <a:cubicBezTo>
                    <a:pt x="96" y="300"/>
                    <a:pt x="95" y="301"/>
                    <a:pt x="94" y="299"/>
                  </a:cubicBezTo>
                  <a:close/>
                  <a:moveTo>
                    <a:pt x="68" y="323"/>
                  </a:moveTo>
                  <a:cubicBezTo>
                    <a:pt x="70" y="324"/>
                    <a:pt x="72" y="331"/>
                    <a:pt x="73" y="334"/>
                  </a:cubicBezTo>
                  <a:cubicBezTo>
                    <a:pt x="71" y="332"/>
                    <a:pt x="70" y="328"/>
                    <a:pt x="68" y="323"/>
                  </a:cubicBezTo>
                  <a:close/>
                  <a:moveTo>
                    <a:pt x="49" y="342"/>
                  </a:moveTo>
                  <a:cubicBezTo>
                    <a:pt x="50" y="342"/>
                    <a:pt x="52" y="343"/>
                    <a:pt x="53" y="346"/>
                  </a:cubicBezTo>
                  <a:cubicBezTo>
                    <a:pt x="55" y="348"/>
                    <a:pt x="56" y="351"/>
                    <a:pt x="57" y="353"/>
                  </a:cubicBezTo>
                  <a:cubicBezTo>
                    <a:pt x="56" y="354"/>
                    <a:pt x="55" y="352"/>
                    <a:pt x="53" y="351"/>
                  </a:cubicBezTo>
                  <a:cubicBezTo>
                    <a:pt x="51" y="347"/>
                    <a:pt x="50" y="344"/>
                    <a:pt x="49" y="342"/>
                  </a:cubicBezTo>
                  <a:close/>
                  <a:moveTo>
                    <a:pt x="98" y="309"/>
                  </a:moveTo>
                  <a:cubicBezTo>
                    <a:pt x="99" y="309"/>
                    <a:pt x="102" y="315"/>
                    <a:pt x="102" y="317"/>
                  </a:cubicBezTo>
                  <a:cubicBezTo>
                    <a:pt x="100" y="316"/>
                    <a:pt x="98" y="310"/>
                    <a:pt x="98" y="309"/>
                  </a:cubicBezTo>
                  <a:close/>
                  <a:moveTo>
                    <a:pt x="74" y="337"/>
                  </a:moveTo>
                  <a:cubicBezTo>
                    <a:pt x="75" y="336"/>
                    <a:pt x="74" y="336"/>
                    <a:pt x="73" y="334"/>
                  </a:cubicBezTo>
                  <a:cubicBezTo>
                    <a:pt x="75" y="335"/>
                    <a:pt x="75" y="338"/>
                    <a:pt x="76" y="338"/>
                  </a:cubicBezTo>
                  <a:cubicBezTo>
                    <a:pt x="77" y="340"/>
                    <a:pt x="75" y="338"/>
                    <a:pt x="74" y="337"/>
                  </a:cubicBezTo>
                  <a:close/>
                  <a:moveTo>
                    <a:pt x="57" y="355"/>
                  </a:moveTo>
                  <a:cubicBezTo>
                    <a:pt x="58" y="354"/>
                    <a:pt x="58" y="354"/>
                    <a:pt x="58" y="354"/>
                  </a:cubicBezTo>
                  <a:cubicBezTo>
                    <a:pt x="59" y="356"/>
                    <a:pt x="58" y="356"/>
                    <a:pt x="58" y="357"/>
                  </a:cubicBezTo>
                  <a:cubicBezTo>
                    <a:pt x="58" y="357"/>
                    <a:pt x="57" y="356"/>
                    <a:pt x="57" y="355"/>
                  </a:cubicBezTo>
                  <a:close/>
                  <a:moveTo>
                    <a:pt x="76" y="340"/>
                  </a:moveTo>
                  <a:cubicBezTo>
                    <a:pt x="77" y="340"/>
                    <a:pt x="80" y="343"/>
                    <a:pt x="80" y="345"/>
                  </a:cubicBezTo>
                  <a:cubicBezTo>
                    <a:pt x="78" y="344"/>
                    <a:pt x="78" y="342"/>
                    <a:pt x="76" y="340"/>
                  </a:cubicBezTo>
                  <a:close/>
                  <a:moveTo>
                    <a:pt x="103" y="320"/>
                  </a:moveTo>
                  <a:cubicBezTo>
                    <a:pt x="103" y="320"/>
                    <a:pt x="104" y="322"/>
                    <a:pt x="105" y="323"/>
                  </a:cubicBezTo>
                  <a:cubicBezTo>
                    <a:pt x="104" y="324"/>
                    <a:pt x="103" y="321"/>
                    <a:pt x="103" y="320"/>
                  </a:cubicBezTo>
                  <a:close/>
                  <a:moveTo>
                    <a:pt x="68" y="351"/>
                  </a:moveTo>
                  <a:cubicBezTo>
                    <a:pt x="68" y="351"/>
                    <a:pt x="69" y="351"/>
                    <a:pt x="69" y="352"/>
                  </a:cubicBezTo>
                  <a:cubicBezTo>
                    <a:pt x="72" y="355"/>
                    <a:pt x="69" y="355"/>
                    <a:pt x="68" y="351"/>
                  </a:cubicBezTo>
                  <a:close/>
                  <a:moveTo>
                    <a:pt x="79" y="357"/>
                  </a:moveTo>
                  <a:cubicBezTo>
                    <a:pt x="77" y="356"/>
                    <a:pt x="76" y="353"/>
                    <a:pt x="74" y="352"/>
                  </a:cubicBezTo>
                  <a:cubicBezTo>
                    <a:pt x="73" y="350"/>
                    <a:pt x="75" y="350"/>
                    <a:pt x="74" y="348"/>
                  </a:cubicBezTo>
                  <a:cubicBezTo>
                    <a:pt x="76" y="350"/>
                    <a:pt x="78" y="352"/>
                    <a:pt x="79" y="352"/>
                  </a:cubicBezTo>
                  <a:cubicBezTo>
                    <a:pt x="77" y="350"/>
                    <a:pt x="76" y="350"/>
                    <a:pt x="74" y="346"/>
                  </a:cubicBezTo>
                  <a:cubicBezTo>
                    <a:pt x="74" y="346"/>
                    <a:pt x="75" y="347"/>
                    <a:pt x="76" y="347"/>
                  </a:cubicBezTo>
                  <a:cubicBezTo>
                    <a:pt x="77" y="348"/>
                    <a:pt x="76" y="348"/>
                    <a:pt x="77" y="350"/>
                  </a:cubicBezTo>
                  <a:cubicBezTo>
                    <a:pt x="77" y="348"/>
                    <a:pt x="78" y="350"/>
                    <a:pt x="80" y="352"/>
                  </a:cubicBezTo>
                  <a:cubicBezTo>
                    <a:pt x="81" y="354"/>
                    <a:pt x="82" y="356"/>
                    <a:pt x="83" y="358"/>
                  </a:cubicBezTo>
                  <a:cubicBezTo>
                    <a:pt x="82" y="358"/>
                    <a:pt x="81" y="356"/>
                    <a:pt x="80" y="354"/>
                  </a:cubicBezTo>
                  <a:cubicBezTo>
                    <a:pt x="79" y="353"/>
                    <a:pt x="79" y="355"/>
                    <a:pt x="79" y="354"/>
                  </a:cubicBezTo>
                  <a:cubicBezTo>
                    <a:pt x="78" y="354"/>
                    <a:pt x="80" y="356"/>
                    <a:pt x="81" y="358"/>
                  </a:cubicBezTo>
                  <a:cubicBezTo>
                    <a:pt x="82" y="360"/>
                    <a:pt x="80" y="358"/>
                    <a:pt x="81" y="360"/>
                  </a:cubicBezTo>
                  <a:cubicBezTo>
                    <a:pt x="81" y="360"/>
                    <a:pt x="79" y="357"/>
                    <a:pt x="79" y="357"/>
                  </a:cubicBezTo>
                  <a:close/>
                  <a:moveTo>
                    <a:pt x="138" y="308"/>
                  </a:moveTo>
                  <a:cubicBezTo>
                    <a:pt x="138" y="308"/>
                    <a:pt x="139" y="309"/>
                    <a:pt x="138" y="308"/>
                  </a:cubicBezTo>
                  <a:cubicBezTo>
                    <a:pt x="139" y="308"/>
                    <a:pt x="140" y="309"/>
                    <a:pt x="141" y="310"/>
                  </a:cubicBezTo>
                  <a:cubicBezTo>
                    <a:pt x="140" y="312"/>
                    <a:pt x="138" y="308"/>
                    <a:pt x="139" y="309"/>
                  </a:cubicBezTo>
                  <a:cubicBezTo>
                    <a:pt x="138" y="310"/>
                    <a:pt x="138" y="308"/>
                    <a:pt x="138" y="308"/>
                  </a:cubicBezTo>
                  <a:close/>
                  <a:moveTo>
                    <a:pt x="85" y="360"/>
                  </a:moveTo>
                  <a:cubicBezTo>
                    <a:pt x="85" y="360"/>
                    <a:pt x="85" y="360"/>
                    <a:pt x="84" y="359"/>
                  </a:cubicBezTo>
                  <a:cubicBezTo>
                    <a:pt x="84" y="360"/>
                    <a:pt x="85" y="361"/>
                    <a:pt x="84" y="361"/>
                  </a:cubicBezTo>
                  <a:cubicBezTo>
                    <a:pt x="82" y="358"/>
                    <a:pt x="85" y="358"/>
                    <a:pt x="82" y="355"/>
                  </a:cubicBezTo>
                  <a:cubicBezTo>
                    <a:pt x="84" y="357"/>
                    <a:pt x="86" y="360"/>
                    <a:pt x="88" y="364"/>
                  </a:cubicBezTo>
                  <a:cubicBezTo>
                    <a:pt x="90" y="367"/>
                    <a:pt x="93" y="371"/>
                    <a:pt x="96" y="374"/>
                  </a:cubicBezTo>
                  <a:cubicBezTo>
                    <a:pt x="95" y="374"/>
                    <a:pt x="96" y="374"/>
                    <a:pt x="96" y="375"/>
                  </a:cubicBezTo>
                  <a:cubicBezTo>
                    <a:pt x="95" y="374"/>
                    <a:pt x="94" y="373"/>
                    <a:pt x="93" y="374"/>
                  </a:cubicBezTo>
                  <a:cubicBezTo>
                    <a:pt x="92" y="373"/>
                    <a:pt x="93" y="372"/>
                    <a:pt x="93" y="372"/>
                  </a:cubicBezTo>
                  <a:cubicBezTo>
                    <a:pt x="92" y="371"/>
                    <a:pt x="91" y="371"/>
                    <a:pt x="89" y="369"/>
                  </a:cubicBezTo>
                  <a:cubicBezTo>
                    <a:pt x="90" y="365"/>
                    <a:pt x="85" y="363"/>
                    <a:pt x="85" y="360"/>
                  </a:cubicBezTo>
                  <a:close/>
                  <a:moveTo>
                    <a:pt x="82" y="362"/>
                  </a:moveTo>
                  <a:cubicBezTo>
                    <a:pt x="83" y="363"/>
                    <a:pt x="82" y="362"/>
                    <a:pt x="83" y="362"/>
                  </a:cubicBezTo>
                  <a:cubicBezTo>
                    <a:pt x="83" y="365"/>
                    <a:pt x="90" y="371"/>
                    <a:pt x="90" y="373"/>
                  </a:cubicBezTo>
                  <a:cubicBezTo>
                    <a:pt x="87" y="371"/>
                    <a:pt x="84" y="365"/>
                    <a:pt x="82" y="362"/>
                  </a:cubicBezTo>
                  <a:close/>
                  <a:moveTo>
                    <a:pt x="80" y="373"/>
                  </a:moveTo>
                  <a:cubicBezTo>
                    <a:pt x="80" y="372"/>
                    <a:pt x="82" y="376"/>
                    <a:pt x="84" y="378"/>
                  </a:cubicBezTo>
                  <a:cubicBezTo>
                    <a:pt x="83" y="379"/>
                    <a:pt x="81" y="375"/>
                    <a:pt x="80" y="373"/>
                  </a:cubicBezTo>
                  <a:close/>
                  <a:moveTo>
                    <a:pt x="84" y="369"/>
                  </a:moveTo>
                  <a:cubicBezTo>
                    <a:pt x="85" y="368"/>
                    <a:pt x="85" y="368"/>
                    <a:pt x="85" y="368"/>
                  </a:cubicBezTo>
                  <a:cubicBezTo>
                    <a:pt x="87" y="371"/>
                    <a:pt x="86" y="373"/>
                    <a:pt x="84" y="369"/>
                  </a:cubicBezTo>
                  <a:close/>
                  <a:moveTo>
                    <a:pt x="142" y="319"/>
                  </a:moveTo>
                  <a:cubicBezTo>
                    <a:pt x="143" y="319"/>
                    <a:pt x="144" y="320"/>
                    <a:pt x="146" y="321"/>
                  </a:cubicBezTo>
                  <a:cubicBezTo>
                    <a:pt x="146" y="323"/>
                    <a:pt x="145" y="322"/>
                    <a:pt x="144" y="322"/>
                  </a:cubicBezTo>
                  <a:lnTo>
                    <a:pt x="142" y="319"/>
                  </a:lnTo>
                  <a:close/>
                  <a:moveTo>
                    <a:pt x="89" y="374"/>
                  </a:moveTo>
                  <a:cubicBezTo>
                    <a:pt x="88" y="373"/>
                    <a:pt x="89" y="375"/>
                    <a:pt x="88" y="374"/>
                  </a:cubicBezTo>
                  <a:cubicBezTo>
                    <a:pt x="86" y="373"/>
                    <a:pt x="88" y="371"/>
                    <a:pt x="89" y="374"/>
                  </a:cubicBezTo>
                  <a:close/>
                  <a:moveTo>
                    <a:pt x="83" y="379"/>
                  </a:moveTo>
                  <a:cubicBezTo>
                    <a:pt x="84" y="379"/>
                    <a:pt x="87" y="383"/>
                    <a:pt x="86" y="383"/>
                  </a:cubicBezTo>
                  <a:cubicBezTo>
                    <a:pt x="84" y="382"/>
                    <a:pt x="83" y="380"/>
                    <a:pt x="83" y="379"/>
                  </a:cubicBezTo>
                  <a:close/>
                  <a:moveTo>
                    <a:pt x="146" y="324"/>
                  </a:moveTo>
                  <a:cubicBezTo>
                    <a:pt x="145" y="323"/>
                    <a:pt x="147" y="324"/>
                    <a:pt x="146" y="323"/>
                  </a:cubicBezTo>
                  <a:cubicBezTo>
                    <a:pt x="147" y="323"/>
                    <a:pt x="148" y="326"/>
                    <a:pt x="148" y="325"/>
                  </a:cubicBezTo>
                  <a:cubicBezTo>
                    <a:pt x="149" y="326"/>
                    <a:pt x="148" y="326"/>
                    <a:pt x="149" y="327"/>
                  </a:cubicBezTo>
                  <a:cubicBezTo>
                    <a:pt x="150" y="328"/>
                    <a:pt x="149" y="326"/>
                    <a:pt x="150" y="327"/>
                  </a:cubicBezTo>
                  <a:cubicBezTo>
                    <a:pt x="150" y="327"/>
                    <a:pt x="150" y="328"/>
                    <a:pt x="151" y="329"/>
                  </a:cubicBezTo>
                  <a:cubicBezTo>
                    <a:pt x="150" y="328"/>
                    <a:pt x="150" y="329"/>
                    <a:pt x="150" y="329"/>
                  </a:cubicBezTo>
                  <a:cubicBezTo>
                    <a:pt x="152" y="330"/>
                    <a:pt x="151" y="329"/>
                    <a:pt x="152" y="332"/>
                  </a:cubicBezTo>
                  <a:cubicBezTo>
                    <a:pt x="152" y="332"/>
                    <a:pt x="151" y="331"/>
                    <a:pt x="150" y="330"/>
                  </a:cubicBezTo>
                  <a:cubicBezTo>
                    <a:pt x="150" y="330"/>
                    <a:pt x="150" y="331"/>
                    <a:pt x="150" y="331"/>
                  </a:cubicBezTo>
                  <a:cubicBezTo>
                    <a:pt x="149" y="331"/>
                    <a:pt x="150" y="329"/>
                    <a:pt x="148" y="327"/>
                  </a:cubicBezTo>
                  <a:cubicBezTo>
                    <a:pt x="149" y="327"/>
                    <a:pt x="147" y="326"/>
                    <a:pt x="146" y="324"/>
                  </a:cubicBezTo>
                  <a:close/>
                  <a:moveTo>
                    <a:pt x="119" y="351"/>
                  </a:moveTo>
                  <a:cubicBezTo>
                    <a:pt x="120" y="350"/>
                    <a:pt x="120" y="352"/>
                    <a:pt x="122" y="353"/>
                  </a:cubicBezTo>
                  <a:cubicBezTo>
                    <a:pt x="122" y="355"/>
                    <a:pt x="120" y="352"/>
                    <a:pt x="119" y="351"/>
                  </a:cubicBezTo>
                  <a:close/>
                  <a:moveTo>
                    <a:pt x="94" y="377"/>
                  </a:moveTo>
                  <a:cubicBezTo>
                    <a:pt x="95" y="376"/>
                    <a:pt x="96" y="378"/>
                    <a:pt x="97" y="379"/>
                  </a:cubicBezTo>
                  <a:cubicBezTo>
                    <a:pt x="97" y="380"/>
                    <a:pt x="95" y="379"/>
                    <a:pt x="94" y="377"/>
                  </a:cubicBezTo>
                  <a:close/>
                  <a:moveTo>
                    <a:pt x="99" y="375"/>
                  </a:moveTo>
                  <a:cubicBezTo>
                    <a:pt x="100" y="377"/>
                    <a:pt x="100" y="377"/>
                    <a:pt x="102" y="380"/>
                  </a:cubicBezTo>
                  <a:cubicBezTo>
                    <a:pt x="100" y="381"/>
                    <a:pt x="98" y="375"/>
                    <a:pt x="99" y="375"/>
                  </a:cubicBezTo>
                  <a:close/>
                  <a:moveTo>
                    <a:pt x="130" y="344"/>
                  </a:moveTo>
                  <a:cubicBezTo>
                    <a:pt x="130" y="344"/>
                    <a:pt x="130" y="344"/>
                    <a:pt x="131" y="345"/>
                  </a:cubicBezTo>
                  <a:cubicBezTo>
                    <a:pt x="131" y="344"/>
                    <a:pt x="131" y="344"/>
                    <a:pt x="131" y="344"/>
                  </a:cubicBezTo>
                  <a:cubicBezTo>
                    <a:pt x="132" y="343"/>
                    <a:pt x="132" y="345"/>
                    <a:pt x="132" y="346"/>
                  </a:cubicBezTo>
                  <a:cubicBezTo>
                    <a:pt x="131" y="346"/>
                    <a:pt x="131" y="345"/>
                    <a:pt x="130" y="344"/>
                  </a:cubicBezTo>
                  <a:close/>
                  <a:moveTo>
                    <a:pt x="106" y="408"/>
                  </a:moveTo>
                  <a:cubicBezTo>
                    <a:pt x="104" y="407"/>
                    <a:pt x="111" y="414"/>
                    <a:pt x="107" y="411"/>
                  </a:cubicBezTo>
                  <a:cubicBezTo>
                    <a:pt x="108" y="412"/>
                    <a:pt x="108" y="412"/>
                    <a:pt x="109" y="413"/>
                  </a:cubicBezTo>
                  <a:cubicBezTo>
                    <a:pt x="109" y="413"/>
                    <a:pt x="109" y="412"/>
                    <a:pt x="109" y="412"/>
                  </a:cubicBezTo>
                  <a:cubicBezTo>
                    <a:pt x="111" y="414"/>
                    <a:pt x="113" y="417"/>
                    <a:pt x="114" y="416"/>
                  </a:cubicBezTo>
                  <a:cubicBezTo>
                    <a:pt x="115" y="418"/>
                    <a:pt x="115" y="418"/>
                    <a:pt x="118" y="420"/>
                  </a:cubicBezTo>
                  <a:cubicBezTo>
                    <a:pt x="117" y="420"/>
                    <a:pt x="117" y="420"/>
                    <a:pt x="116" y="419"/>
                  </a:cubicBezTo>
                  <a:cubicBezTo>
                    <a:pt x="115" y="418"/>
                    <a:pt x="114" y="417"/>
                    <a:pt x="114" y="417"/>
                  </a:cubicBezTo>
                  <a:cubicBezTo>
                    <a:pt x="115" y="420"/>
                    <a:pt x="117" y="420"/>
                    <a:pt x="118" y="422"/>
                  </a:cubicBezTo>
                  <a:cubicBezTo>
                    <a:pt x="119" y="422"/>
                    <a:pt x="116" y="420"/>
                    <a:pt x="117" y="420"/>
                  </a:cubicBezTo>
                  <a:cubicBezTo>
                    <a:pt x="119" y="422"/>
                    <a:pt x="119" y="423"/>
                    <a:pt x="121" y="425"/>
                  </a:cubicBezTo>
                  <a:cubicBezTo>
                    <a:pt x="122" y="427"/>
                    <a:pt x="119" y="424"/>
                    <a:pt x="119" y="424"/>
                  </a:cubicBezTo>
                  <a:cubicBezTo>
                    <a:pt x="119" y="425"/>
                    <a:pt x="121" y="426"/>
                    <a:pt x="122" y="427"/>
                  </a:cubicBezTo>
                  <a:cubicBezTo>
                    <a:pt x="123" y="428"/>
                    <a:pt x="120" y="425"/>
                    <a:pt x="123" y="426"/>
                  </a:cubicBezTo>
                  <a:cubicBezTo>
                    <a:pt x="124" y="428"/>
                    <a:pt x="123" y="428"/>
                    <a:pt x="127" y="431"/>
                  </a:cubicBezTo>
                  <a:cubicBezTo>
                    <a:pt x="126" y="430"/>
                    <a:pt x="126" y="431"/>
                    <a:pt x="126" y="431"/>
                  </a:cubicBezTo>
                  <a:cubicBezTo>
                    <a:pt x="128" y="433"/>
                    <a:pt x="127" y="431"/>
                    <a:pt x="129" y="432"/>
                  </a:cubicBezTo>
                  <a:cubicBezTo>
                    <a:pt x="133" y="438"/>
                    <a:pt x="140" y="442"/>
                    <a:pt x="146" y="447"/>
                  </a:cubicBezTo>
                  <a:cubicBezTo>
                    <a:pt x="146" y="447"/>
                    <a:pt x="151" y="450"/>
                    <a:pt x="150" y="451"/>
                  </a:cubicBezTo>
                  <a:cubicBezTo>
                    <a:pt x="153" y="452"/>
                    <a:pt x="152" y="451"/>
                    <a:pt x="155" y="453"/>
                  </a:cubicBezTo>
                  <a:cubicBezTo>
                    <a:pt x="156" y="455"/>
                    <a:pt x="159" y="457"/>
                    <a:pt x="163" y="460"/>
                  </a:cubicBezTo>
                  <a:cubicBezTo>
                    <a:pt x="167" y="462"/>
                    <a:pt x="172" y="464"/>
                    <a:pt x="174" y="466"/>
                  </a:cubicBezTo>
                  <a:cubicBezTo>
                    <a:pt x="174" y="467"/>
                    <a:pt x="173" y="467"/>
                    <a:pt x="172" y="466"/>
                  </a:cubicBezTo>
                  <a:cubicBezTo>
                    <a:pt x="172" y="466"/>
                    <a:pt x="172" y="466"/>
                    <a:pt x="172" y="467"/>
                  </a:cubicBezTo>
                  <a:cubicBezTo>
                    <a:pt x="174" y="467"/>
                    <a:pt x="182" y="470"/>
                    <a:pt x="184" y="473"/>
                  </a:cubicBezTo>
                  <a:cubicBezTo>
                    <a:pt x="188" y="473"/>
                    <a:pt x="191" y="476"/>
                    <a:pt x="195" y="478"/>
                  </a:cubicBezTo>
                  <a:cubicBezTo>
                    <a:pt x="195" y="478"/>
                    <a:pt x="193" y="478"/>
                    <a:pt x="193" y="478"/>
                  </a:cubicBezTo>
                  <a:cubicBezTo>
                    <a:pt x="192" y="477"/>
                    <a:pt x="190" y="476"/>
                    <a:pt x="188" y="476"/>
                  </a:cubicBezTo>
                  <a:cubicBezTo>
                    <a:pt x="188" y="476"/>
                    <a:pt x="189" y="477"/>
                    <a:pt x="191" y="478"/>
                  </a:cubicBezTo>
                  <a:cubicBezTo>
                    <a:pt x="188" y="477"/>
                    <a:pt x="184" y="475"/>
                    <a:pt x="180" y="473"/>
                  </a:cubicBezTo>
                  <a:cubicBezTo>
                    <a:pt x="181" y="473"/>
                    <a:pt x="180" y="472"/>
                    <a:pt x="180" y="472"/>
                  </a:cubicBezTo>
                  <a:cubicBezTo>
                    <a:pt x="179" y="472"/>
                    <a:pt x="177" y="470"/>
                    <a:pt x="177" y="470"/>
                  </a:cubicBezTo>
                  <a:cubicBezTo>
                    <a:pt x="175" y="469"/>
                    <a:pt x="171" y="467"/>
                    <a:pt x="167" y="465"/>
                  </a:cubicBezTo>
                  <a:cubicBezTo>
                    <a:pt x="164" y="463"/>
                    <a:pt x="161" y="461"/>
                    <a:pt x="161" y="464"/>
                  </a:cubicBezTo>
                  <a:cubicBezTo>
                    <a:pt x="156" y="460"/>
                    <a:pt x="154" y="459"/>
                    <a:pt x="149" y="457"/>
                  </a:cubicBezTo>
                  <a:cubicBezTo>
                    <a:pt x="148" y="456"/>
                    <a:pt x="146" y="455"/>
                    <a:pt x="146" y="454"/>
                  </a:cubicBezTo>
                  <a:cubicBezTo>
                    <a:pt x="144" y="454"/>
                    <a:pt x="137" y="449"/>
                    <a:pt x="134" y="445"/>
                  </a:cubicBezTo>
                  <a:cubicBezTo>
                    <a:pt x="133" y="444"/>
                    <a:pt x="133" y="445"/>
                    <a:pt x="132" y="444"/>
                  </a:cubicBezTo>
                  <a:cubicBezTo>
                    <a:pt x="129" y="442"/>
                    <a:pt x="126" y="439"/>
                    <a:pt x="123" y="436"/>
                  </a:cubicBezTo>
                  <a:cubicBezTo>
                    <a:pt x="120" y="434"/>
                    <a:pt x="117" y="431"/>
                    <a:pt x="115" y="429"/>
                  </a:cubicBezTo>
                  <a:cubicBezTo>
                    <a:pt x="115" y="428"/>
                    <a:pt x="112" y="424"/>
                    <a:pt x="109" y="422"/>
                  </a:cubicBezTo>
                  <a:cubicBezTo>
                    <a:pt x="107" y="419"/>
                    <a:pt x="100" y="411"/>
                    <a:pt x="97" y="409"/>
                  </a:cubicBezTo>
                  <a:cubicBezTo>
                    <a:pt x="94" y="407"/>
                    <a:pt x="97" y="409"/>
                    <a:pt x="97" y="408"/>
                  </a:cubicBezTo>
                  <a:cubicBezTo>
                    <a:pt x="95" y="406"/>
                    <a:pt x="90" y="402"/>
                    <a:pt x="89" y="399"/>
                  </a:cubicBezTo>
                  <a:cubicBezTo>
                    <a:pt x="92" y="401"/>
                    <a:pt x="88" y="395"/>
                    <a:pt x="86" y="392"/>
                  </a:cubicBezTo>
                  <a:cubicBezTo>
                    <a:pt x="89" y="394"/>
                    <a:pt x="90" y="398"/>
                    <a:pt x="91" y="400"/>
                  </a:cubicBezTo>
                  <a:cubicBezTo>
                    <a:pt x="92" y="400"/>
                    <a:pt x="93" y="400"/>
                    <a:pt x="95" y="402"/>
                  </a:cubicBezTo>
                  <a:cubicBezTo>
                    <a:pt x="94" y="402"/>
                    <a:pt x="94" y="402"/>
                    <a:pt x="94" y="402"/>
                  </a:cubicBezTo>
                  <a:cubicBezTo>
                    <a:pt x="102" y="410"/>
                    <a:pt x="109" y="417"/>
                    <a:pt x="115" y="424"/>
                  </a:cubicBezTo>
                  <a:cubicBezTo>
                    <a:pt x="117" y="425"/>
                    <a:pt x="120" y="428"/>
                    <a:pt x="121" y="428"/>
                  </a:cubicBezTo>
                  <a:cubicBezTo>
                    <a:pt x="119" y="425"/>
                    <a:pt x="116" y="423"/>
                    <a:pt x="113" y="420"/>
                  </a:cubicBezTo>
                  <a:cubicBezTo>
                    <a:pt x="110" y="417"/>
                    <a:pt x="108" y="414"/>
                    <a:pt x="105" y="412"/>
                  </a:cubicBezTo>
                  <a:cubicBezTo>
                    <a:pt x="105" y="412"/>
                    <a:pt x="106" y="413"/>
                    <a:pt x="106" y="412"/>
                  </a:cubicBezTo>
                  <a:cubicBezTo>
                    <a:pt x="106" y="412"/>
                    <a:pt x="105" y="411"/>
                    <a:pt x="103" y="410"/>
                  </a:cubicBezTo>
                  <a:cubicBezTo>
                    <a:pt x="102" y="408"/>
                    <a:pt x="101" y="407"/>
                    <a:pt x="102" y="407"/>
                  </a:cubicBezTo>
                  <a:cubicBezTo>
                    <a:pt x="99" y="406"/>
                    <a:pt x="99" y="403"/>
                    <a:pt x="97" y="403"/>
                  </a:cubicBezTo>
                  <a:cubicBezTo>
                    <a:pt x="94" y="401"/>
                    <a:pt x="92" y="398"/>
                    <a:pt x="93" y="397"/>
                  </a:cubicBezTo>
                  <a:cubicBezTo>
                    <a:pt x="94" y="399"/>
                    <a:pt x="94" y="400"/>
                    <a:pt x="96" y="400"/>
                  </a:cubicBezTo>
                  <a:cubicBezTo>
                    <a:pt x="94" y="398"/>
                    <a:pt x="94" y="397"/>
                    <a:pt x="93" y="395"/>
                  </a:cubicBezTo>
                  <a:cubicBezTo>
                    <a:pt x="93" y="395"/>
                    <a:pt x="93" y="397"/>
                    <a:pt x="91" y="396"/>
                  </a:cubicBezTo>
                  <a:cubicBezTo>
                    <a:pt x="89" y="393"/>
                    <a:pt x="89" y="391"/>
                    <a:pt x="88" y="389"/>
                  </a:cubicBezTo>
                  <a:cubicBezTo>
                    <a:pt x="89" y="390"/>
                    <a:pt x="91" y="392"/>
                    <a:pt x="93" y="392"/>
                  </a:cubicBezTo>
                  <a:cubicBezTo>
                    <a:pt x="94" y="394"/>
                    <a:pt x="93" y="394"/>
                    <a:pt x="93" y="394"/>
                  </a:cubicBezTo>
                  <a:cubicBezTo>
                    <a:pt x="97" y="397"/>
                    <a:pt x="96" y="398"/>
                    <a:pt x="100" y="402"/>
                  </a:cubicBezTo>
                  <a:cubicBezTo>
                    <a:pt x="101" y="401"/>
                    <a:pt x="100" y="400"/>
                    <a:pt x="102" y="400"/>
                  </a:cubicBezTo>
                  <a:cubicBezTo>
                    <a:pt x="104" y="403"/>
                    <a:pt x="103" y="403"/>
                    <a:pt x="104" y="406"/>
                  </a:cubicBezTo>
                  <a:cubicBezTo>
                    <a:pt x="102" y="404"/>
                    <a:pt x="104" y="404"/>
                    <a:pt x="102" y="403"/>
                  </a:cubicBezTo>
                  <a:cubicBezTo>
                    <a:pt x="101" y="402"/>
                    <a:pt x="102" y="404"/>
                    <a:pt x="101" y="403"/>
                  </a:cubicBezTo>
                  <a:cubicBezTo>
                    <a:pt x="103" y="406"/>
                    <a:pt x="106" y="406"/>
                    <a:pt x="108" y="410"/>
                  </a:cubicBezTo>
                  <a:cubicBezTo>
                    <a:pt x="109" y="411"/>
                    <a:pt x="106" y="408"/>
                    <a:pt x="106" y="408"/>
                  </a:cubicBezTo>
                  <a:close/>
                  <a:moveTo>
                    <a:pt x="93" y="389"/>
                  </a:moveTo>
                  <a:cubicBezTo>
                    <a:pt x="94" y="390"/>
                    <a:pt x="95" y="391"/>
                    <a:pt x="96" y="393"/>
                  </a:cubicBezTo>
                  <a:cubicBezTo>
                    <a:pt x="95" y="392"/>
                    <a:pt x="93" y="391"/>
                    <a:pt x="93" y="389"/>
                  </a:cubicBezTo>
                  <a:close/>
                  <a:moveTo>
                    <a:pt x="104" y="379"/>
                  </a:moveTo>
                  <a:cubicBezTo>
                    <a:pt x="104" y="380"/>
                    <a:pt x="104" y="381"/>
                    <a:pt x="103" y="381"/>
                  </a:cubicBezTo>
                  <a:cubicBezTo>
                    <a:pt x="104" y="382"/>
                    <a:pt x="104" y="382"/>
                    <a:pt x="104" y="382"/>
                  </a:cubicBezTo>
                  <a:cubicBezTo>
                    <a:pt x="105" y="383"/>
                    <a:pt x="104" y="382"/>
                    <a:pt x="105" y="381"/>
                  </a:cubicBezTo>
                  <a:cubicBezTo>
                    <a:pt x="106" y="383"/>
                    <a:pt x="105" y="383"/>
                    <a:pt x="107" y="385"/>
                  </a:cubicBezTo>
                  <a:cubicBezTo>
                    <a:pt x="107" y="385"/>
                    <a:pt x="106" y="384"/>
                    <a:pt x="106" y="384"/>
                  </a:cubicBezTo>
                  <a:cubicBezTo>
                    <a:pt x="106" y="385"/>
                    <a:pt x="108" y="385"/>
                    <a:pt x="109" y="388"/>
                  </a:cubicBezTo>
                  <a:cubicBezTo>
                    <a:pt x="106" y="387"/>
                    <a:pt x="104" y="383"/>
                    <a:pt x="102" y="380"/>
                  </a:cubicBezTo>
                  <a:cubicBezTo>
                    <a:pt x="104" y="381"/>
                    <a:pt x="102" y="378"/>
                    <a:pt x="104" y="379"/>
                  </a:cubicBezTo>
                  <a:close/>
                  <a:moveTo>
                    <a:pt x="101" y="383"/>
                  </a:moveTo>
                  <a:cubicBezTo>
                    <a:pt x="102" y="382"/>
                    <a:pt x="106" y="388"/>
                    <a:pt x="106" y="389"/>
                  </a:cubicBezTo>
                  <a:cubicBezTo>
                    <a:pt x="104" y="387"/>
                    <a:pt x="103" y="385"/>
                    <a:pt x="101" y="383"/>
                  </a:cubicBezTo>
                  <a:close/>
                  <a:moveTo>
                    <a:pt x="94" y="393"/>
                  </a:moveTo>
                  <a:cubicBezTo>
                    <a:pt x="95" y="392"/>
                    <a:pt x="98" y="395"/>
                    <a:pt x="97" y="396"/>
                  </a:cubicBezTo>
                  <a:cubicBezTo>
                    <a:pt x="94" y="394"/>
                    <a:pt x="96" y="394"/>
                    <a:pt x="94" y="393"/>
                  </a:cubicBezTo>
                  <a:close/>
                  <a:moveTo>
                    <a:pt x="152" y="334"/>
                  </a:moveTo>
                  <a:cubicBezTo>
                    <a:pt x="151" y="334"/>
                    <a:pt x="151" y="333"/>
                    <a:pt x="151" y="332"/>
                  </a:cubicBezTo>
                  <a:cubicBezTo>
                    <a:pt x="151" y="332"/>
                    <a:pt x="152" y="333"/>
                    <a:pt x="152" y="333"/>
                  </a:cubicBezTo>
                  <a:cubicBezTo>
                    <a:pt x="153" y="334"/>
                    <a:pt x="153" y="333"/>
                    <a:pt x="154" y="335"/>
                  </a:cubicBezTo>
                  <a:cubicBezTo>
                    <a:pt x="154" y="335"/>
                    <a:pt x="154" y="335"/>
                    <a:pt x="154" y="335"/>
                  </a:cubicBezTo>
                  <a:cubicBezTo>
                    <a:pt x="153" y="334"/>
                    <a:pt x="152" y="334"/>
                    <a:pt x="152" y="334"/>
                  </a:cubicBezTo>
                  <a:close/>
                  <a:moveTo>
                    <a:pt x="97" y="393"/>
                  </a:moveTo>
                  <a:cubicBezTo>
                    <a:pt x="97" y="392"/>
                    <a:pt x="99" y="396"/>
                    <a:pt x="100" y="397"/>
                  </a:cubicBezTo>
                  <a:cubicBezTo>
                    <a:pt x="100" y="398"/>
                    <a:pt x="99" y="397"/>
                    <a:pt x="98" y="398"/>
                  </a:cubicBezTo>
                  <a:cubicBezTo>
                    <a:pt x="97" y="396"/>
                    <a:pt x="99" y="396"/>
                    <a:pt x="97" y="393"/>
                  </a:cubicBezTo>
                  <a:close/>
                  <a:moveTo>
                    <a:pt x="132" y="367"/>
                  </a:moveTo>
                  <a:cubicBezTo>
                    <a:pt x="132" y="366"/>
                    <a:pt x="130" y="364"/>
                    <a:pt x="130" y="363"/>
                  </a:cubicBezTo>
                  <a:cubicBezTo>
                    <a:pt x="130" y="362"/>
                    <a:pt x="132" y="365"/>
                    <a:pt x="133" y="365"/>
                  </a:cubicBezTo>
                  <a:cubicBezTo>
                    <a:pt x="132" y="366"/>
                    <a:pt x="133" y="367"/>
                    <a:pt x="132" y="368"/>
                  </a:cubicBezTo>
                  <a:cubicBezTo>
                    <a:pt x="134" y="368"/>
                    <a:pt x="135" y="368"/>
                    <a:pt x="136" y="370"/>
                  </a:cubicBezTo>
                  <a:cubicBezTo>
                    <a:pt x="135" y="371"/>
                    <a:pt x="133" y="368"/>
                    <a:pt x="134" y="371"/>
                  </a:cubicBezTo>
                  <a:cubicBezTo>
                    <a:pt x="133" y="371"/>
                    <a:pt x="133" y="371"/>
                    <a:pt x="132" y="369"/>
                  </a:cubicBezTo>
                  <a:cubicBezTo>
                    <a:pt x="132" y="369"/>
                    <a:pt x="133" y="369"/>
                    <a:pt x="133" y="369"/>
                  </a:cubicBezTo>
                  <a:cubicBezTo>
                    <a:pt x="132" y="368"/>
                    <a:pt x="130" y="368"/>
                    <a:pt x="129" y="366"/>
                  </a:cubicBezTo>
                  <a:cubicBezTo>
                    <a:pt x="131" y="368"/>
                    <a:pt x="130" y="365"/>
                    <a:pt x="132" y="367"/>
                  </a:cubicBezTo>
                  <a:close/>
                  <a:moveTo>
                    <a:pt x="104" y="404"/>
                  </a:moveTo>
                  <a:cubicBezTo>
                    <a:pt x="104" y="402"/>
                    <a:pt x="107" y="406"/>
                    <a:pt x="108" y="407"/>
                  </a:cubicBezTo>
                  <a:cubicBezTo>
                    <a:pt x="108" y="408"/>
                    <a:pt x="107" y="407"/>
                    <a:pt x="106" y="406"/>
                  </a:cubicBezTo>
                  <a:cubicBezTo>
                    <a:pt x="105" y="406"/>
                    <a:pt x="105" y="404"/>
                    <a:pt x="104" y="404"/>
                  </a:cubicBezTo>
                  <a:close/>
                  <a:moveTo>
                    <a:pt x="135" y="371"/>
                  </a:moveTo>
                  <a:cubicBezTo>
                    <a:pt x="136" y="371"/>
                    <a:pt x="137" y="371"/>
                    <a:pt x="137" y="371"/>
                  </a:cubicBezTo>
                  <a:cubicBezTo>
                    <a:pt x="139" y="372"/>
                    <a:pt x="138" y="373"/>
                    <a:pt x="139" y="374"/>
                  </a:cubicBezTo>
                  <a:cubicBezTo>
                    <a:pt x="139" y="374"/>
                    <a:pt x="136" y="371"/>
                    <a:pt x="137" y="373"/>
                  </a:cubicBezTo>
                  <a:cubicBezTo>
                    <a:pt x="137" y="373"/>
                    <a:pt x="136" y="372"/>
                    <a:pt x="135" y="371"/>
                  </a:cubicBezTo>
                  <a:close/>
                  <a:moveTo>
                    <a:pt x="139" y="375"/>
                  </a:moveTo>
                  <a:cubicBezTo>
                    <a:pt x="140" y="375"/>
                    <a:pt x="141" y="377"/>
                    <a:pt x="142" y="376"/>
                  </a:cubicBezTo>
                  <a:cubicBezTo>
                    <a:pt x="142" y="377"/>
                    <a:pt x="141" y="377"/>
                    <a:pt x="143" y="378"/>
                  </a:cubicBezTo>
                  <a:cubicBezTo>
                    <a:pt x="142" y="376"/>
                    <a:pt x="144" y="378"/>
                    <a:pt x="144" y="379"/>
                  </a:cubicBezTo>
                  <a:cubicBezTo>
                    <a:pt x="142" y="379"/>
                    <a:pt x="140" y="377"/>
                    <a:pt x="139" y="375"/>
                  </a:cubicBezTo>
                  <a:close/>
                  <a:moveTo>
                    <a:pt x="142" y="380"/>
                  </a:moveTo>
                  <a:cubicBezTo>
                    <a:pt x="142" y="380"/>
                    <a:pt x="141" y="379"/>
                    <a:pt x="140" y="378"/>
                  </a:cubicBezTo>
                  <a:cubicBezTo>
                    <a:pt x="140" y="377"/>
                    <a:pt x="140" y="377"/>
                    <a:pt x="140" y="377"/>
                  </a:cubicBezTo>
                  <a:cubicBezTo>
                    <a:pt x="141" y="378"/>
                    <a:pt x="141" y="378"/>
                    <a:pt x="142" y="379"/>
                  </a:cubicBezTo>
                  <a:cubicBezTo>
                    <a:pt x="140" y="379"/>
                    <a:pt x="141" y="379"/>
                    <a:pt x="142" y="380"/>
                  </a:cubicBezTo>
                  <a:close/>
                  <a:moveTo>
                    <a:pt x="114" y="415"/>
                  </a:moveTo>
                  <a:cubicBezTo>
                    <a:pt x="114" y="414"/>
                    <a:pt x="117" y="417"/>
                    <a:pt x="118" y="418"/>
                  </a:cubicBezTo>
                  <a:cubicBezTo>
                    <a:pt x="117" y="419"/>
                    <a:pt x="115" y="417"/>
                    <a:pt x="114" y="415"/>
                  </a:cubicBezTo>
                  <a:close/>
                  <a:moveTo>
                    <a:pt x="167" y="348"/>
                  </a:moveTo>
                  <a:cubicBezTo>
                    <a:pt x="168" y="347"/>
                    <a:pt x="168" y="348"/>
                    <a:pt x="169" y="347"/>
                  </a:cubicBezTo>
                  <a:cubicBezTo>
                    <a:pt x="170" y="348"/>
                    <a:pt x="172" y="350"/>
                    <a:pt x="172" y="351"/>
                  </a:cubicBezTo>
                  <a:cubicBezTo>
                    <a:pt x="169" y="347"/>
                    <a:pt x="169" y="349"/>
                    <a:pt x="167" y="348"/>
                  </a:cubicBezTo>
                  <a:close/>
                  <a:moveTo>
                    <a:pt x="150" y="371"/>
                  </a:moveTo>
                  <a:cubicBezTo>
                    <a:pt x="151" y="372"/>
                    <a:pt x="152" y="371"/>
                    <a:pt x="151" y="371"/>
                  </a:cubicBezTo>
                  <a:cubicBezTo>
                    <a:pt x="153" y="372"/>
                    <a:pt x="152" y="372"/>
                    <a:pt x="153" y="374"/>
                  </a:cubicBezTo>
                  <a:cubicBezTo>
                    <a:pt x="152" y="374"/>
                    <a:pt x="152" y="372"/>
                    <a:pt x="150" y="371"/>
                  </a:cubicBezTo>
                  <a:close/>
                  <a:moveTo>
                    <a:pt x="146" y="383"/>
                  </a:moveTo>
                  <a:cubicBezTo>
                    <a:pt x="147" y="382"/>
                    <a:pt x="149" y="385"/>
                    <a:pt x="149" y="384"/>
                  </a:cubicBezTo>
                  <a:cubicBezTo>
                    <a:pt x="151" y="386"/>
                    <a:pt x="149" y="385"/>
                    <a:pt x="150" y="386"/>
                  </a:cubicBezTo>
                  <a:cubicBezTo>
                    <a:pt x="151" y="387"/>
                    <a:pt x="153" y="389"/>
                    <a:pt x="154" y="390"/>
                  </a:cubicBezTo>
                  <a:cubicBezTo>
                    <a:pt x="151" y="389"/>
                    <a:pt x="149" y="386"/>
                    <a:pt x="146" y="383"/>
                  </a:cubicBezTo>
                  <a:close/>
                  <a:moveTo>
                    <a:pt x="149" y="384"/>
                  </a:moveTo>
                  <a:cubicBezTo>
                    <a:pt x="152" y="385"/>
                    <a:pt x="153" y="388"/>
                    <a:pt x="156" y="389"/>
                  </a:cubicBezTo>
                  <a:cubicBezTo>
                    <a:pt x="154" y="390"/>
                    <a:pt x="151" y="385"/>
                    <a:pt x="149" y="384"/>
                  </a:cubicBezTo>
                  <a:close/>
                  <a:moveTo>
                    <a:pt x="174" y="352"/>
                  </a:moveTo>
                  <a:cubicBezTo>
                    <a:pt x="175" y="353"/>
                    <a:pt x="174" y="354"/>
                    <a:pt x="175" y="355"/>
                  </a:cubicBezTo>
                  <a:cubicBezTo>
                    <a:pt x="174" y="355"/>
                    <a:pt x="173" y="351"/>
                    <a:pt x="174" y="352"/>
                  </a:cubicBezTo>
                  <a:close/>
                  <a:moveTo>
                    <a:pt x="166" y="373"/>
                  </a:moveTo>
                  <a:cubicBezTo>
                    <a:pt x="168" y="377"/>
                    <a:pt x="167" y="375"/>
                    <a:pt x="169" y="379"/>
                  </a:cubicBezTo>
                  <a:cubicBezTo>
                    <a:pt x="167" y="377"/>
                    <a:pt x="165" y="375"/>
                    <a:pt x="166" y="373"/>
                  </a:cubicBezTo>
                  <a:close/>
                  <a:moveTo>
                    <a:pt x="156" y="393"/>
                  </a:moveTo>
                  <a:cubicBezTo>
                    <a:pt x="157" y="393"/>
                    <a:pt x="160" y="395"/>
                    <a:pt x="162" y="396"/>
                  </a:cubicBezTo>
                  <a:cubicBezTo>
                    <a:pt x="161" y="396"/>
                    <a:pt x="164" y="399"/>
                    <a:pt x="167" y="401"/>
                  </a:cubicBezTo>
                  <a:cubicBezTo>
                    <a:pt x="167" y="401"/>
                    <a:pt x="166" y="401"/>
                    <a:pt x="166" y="402"/>
                  </a:cubicBezTo>
                  <a:cubicBezTo>
                    <a:pt x="164" y="401"/>
                    <a:pt x="165" y="400"/>
                    <a:pt x="164" y="399"/>
                  </a:cubicBezTo>
                  <a:cubicBezTo>
                    <a:pt x="163" y="400"/>
                    <a:pt x="161" y="397"/>
                    <a:pt x="160" y="398"/>
                  </a:cubicBezTo>
                  <a:cubicBezTo>
                    <a:pt x="160" y="397"/>
                    <a:pt x="159" y="394"/>
                    <a:pt x="158" y="395"/>
                  </a:cubicBezTo>
                  <a:cubicBezTo>
                    <a:pt x="157" y="394"/>
                    <a:pt x="157" y="394"/>
                    <a:pt x="156" y="393"/>
                  </a:cubicBezTo>
                  <a:close/>
                  <a:moveTo>
                    <a:pt x="165" y="385"/>
                  </a:moveTo>
                  <a:cubicBezTo>
                    <a:pt x="165" y="386"/>
                    <a:pt x="166" y="387"/>
                    <a:pt x="167" y="387"/>
                  </a:cubicBezTo>
                  <a:cubicBezTo>
                    <a:pt x="166" y="388"/>
                    <a:pt x="164" y="386"/>
                    <a:pt x="165" y="385"/>
                  </a:cubicBezTo>
                  <a:close/>
                  <a:moveTo>
                    <a:pt x="170" y="385"/>
                  </a:moveTo>
                  <a:cubicBezTo>
                    <a:pt x="171" y="384"/>
                    <a:pt x="173" y="387"/>
                    <a:pt x="176" y="389"/>
                  </a:cubicBezTo>
                  <a:cubicBezTo>
                    <a:pt x="174" y="389"/>
                    <a:pt x="173" y="387"/>
                    <a:pt x="170" y="385"/>
                  </a:cubicBezTo>
                  <a:close/>
                  <a:moveTo>
                    <a:pt x="168" y="389"/>
                  </a:moveTo>
                  <a:cubicBezTo>
                    <a:pt x="169" y="388"/>
                    <a:pt x="171" y="390"/>
                    <a:pt x="172" y="391"/>
                  </a:cubicBezTo>
                  <a:cubicBezTo>
                    <a:pt x="171" y="391"/>
                    <a:pt x="170" y="390"/>
                    <a:pt x="168" y="389"/>
                  </a:cubicBezTo>
                  <a:close/>
                  <a:moveTo>
                    <a:pt x="169" y="403"/>
                  </a:moveTo>
                  <a:cubicBezTo>
                    <a:pt x="170" y="404"/>
                    <a:pt x="171" y="404"/>
                    <a:pt x="171" y="404"/>
                  </a:cubicBezTo>
                  <a:cubicBezTo>
                    <a:pt x="173" y="406"/>
                    <a:pt x="168" y="405"/>
                    <a:pt x="169" y="403"/>
                  </a:cubicBezTo>
                  <a:close/>
                  <a:moveTo>
                    <a:pt x="174" y="398"/>
                  </a:moveTo>
                  <a:cubicBezTo>
                    <a:pt x="175" y="398"/>
                    <a:pt x="176" y="400"/>
                    <a:pt x="176" y="401"/>
                  </a:cubicBezTo>
                  <a:cubicBezTo>
                    <a:pt x="175" y="400"/>
                    <a:pt x="175" y="399"/>
                    <a:pt x="174" y="398"/>
                  </a:cubicBezTo>
                  <a:close/>
                  <a:moveTo>
                    <a:pt x="180" y="388"/>
                  </a:moveTo>
                  <a:cubicBezTo>
                    <a:pt x="182" y="389"/>
                    <a:pt x="185" y="391"/>
                    <a:pt x="188" y="392"/>
                  </a:cubicBezTo>
                  <a:cubicBezTo>
                    <a:pt x="187" y="393"/>
                    <a:pt x="184" y="390"/>
                    <a:pt x="184" y="392"/>
                  </a:cubicBezTo>
                  <a:cubicBezTo>
                    <a:pt x="183" y="391"/>
                    <a:pt x="181" y="390"/>
                    <a:pt x="180" y="388"/>
                  </a:cubicBezTo>
                  <a:close/>
                  <a:moveTo>
                    <a:pt x="185" y="392"/>
                  </a:moveTo>
                  <a:cubicBezTo>
                    <a:pt x="186" y="393"/>
                    <a:pt x="190" y="394"/>
                    <a:pt x="189" y="396"/>
                  </a:cubicBezTo>
                  <a:cubicBezTo>
                    <a:pt x="187" y="394"/>
                    <a:pt x="187" y="394"/>
                    <a:pt x="185" y="392"/>
                  </a:cubicBezTo>
                  <a:close/>
                  <a:moveTo>
                    <a:pt x="187" y="405"/>
                  </a:moveTo>
                  <a:cubicBezTo>
                    <a:pt x="188" y="406"/>
                    <a:pt x="188" y="407"/>
                    <a:pt x="190" y="408"/>
                  </a:cubicBezTo>
                  <a:cubicBezTo>
                    <a:pt x="190" y="409"/>
                    <a:pt x="189" y="408"/>
                    <a:pt x="188" y="408"/>
                  </a:cubicBezTo>
                  <a:cubicBezTo>
                    <a:pt x="186" y="407"/>
                    <a:pt x="186" y="407"/>
                    <a:pt x="186" y="407"/>
                  </a:cubicBezTo>
                  <a:cubicBezTo>
                    <a:pt x="185" y="406"/>
                    <a:pt x="186" y="405"/>
                    <a:pt x="187" y="405"/>
                  </a:cubicBezTo>
                  <a:close/>
                  <a:moveTo>
                    <a:pt x="170" y="441"/>
                  </a:moveTo>
                  <a:cubicBezTo>
                    <a:pt x="169" y="440"/>
                    <a:pt x="172" y="442"/>
                    <a:pt x="171" y="441"/>
                  </a:cubicBezTo>
                  <a:cubicBezTo>
                    <a:pt x="173" y="442"/>
                    <a:pt x="171" y="443"/>
                    <a:pt x="170" y="441"/>
                  </a:cubicBezTo>
                  <a:close/>
                  <a:moveTo>
                    <a:pt x="173" y="442"/>
                  </a:moveTo>
                  <a:cubicBezTo>
                    <a:pt x="177" y="445"/>
                    <a:pt x="176" y="444"/>
                    <a:pt x="181" y="446"/>
                  </a:cubicBezTo>
                  <a:cubicBezTo>
                    <a:pt x="181" y="447"/>
                    <a:pt x="181" y="447"/>
                    <a:pt x="181" y="448"/>
                  </a:cubicBezTo>
                  <a:cubicBezTo>
                    <a:pt x="180" y="447"/>
                    <a:pt x="178" y="446"/>
                    <a:pt x="176" y="445"/>
                  </a:cubicBezTo>
                  <a:cubicBezTo>
                    <a:pt x="175" y="445"/>
                    <a:pt x="173" y="444"/>
                    <a:pt x="172" y="443"/>
                  </a:cubicBezTo>
                  <a:cubicBezTo>
                    <a:pt x="173" y="442"/>
                    <a:pt x="173" y="441"/>
                    <a:pt x="175" y="443"/>
                  </a:cubicBezTo>
                  <a:cubicBezTo>
                    <a:pt x="175" y="443"/>
                    <a:pt x="174" y="443"/>
                    <a:pt x="173" y="442"/>
                  </a:cubicBezTo>
                  <a:close/>
                  <a:moveTo>
                    <a:pt x="193" y="410"/>
                  </a:moveTo>
                  <a:cubicBezTo>
                    <a:pt x="192" y="409"/>
                    <a:pt x="192" y="409"/>
                    <a:pt x="193" y="409"/>
                  </a:cubicBezTo>
                  <a:cubicBezTo>
                    <a:pt x="194" y="409"/>
                    <a:pt x="195" y="410"/>
                    <a:pt x="195" y="410"/>
                  </a:cubicBezTo>
                  <a:cubicBezTo>
                    <a:pt x="195" y="411"/>
                    <a:pt x="193" y="409"/>
                    <a:pt x="193" y="410"/>
                  </a:cubicBezTo>
                  <a:close/>
                  <a:moveTo>
                    <a:pt x="189" y="418"/>
                  </a:moveTo>
                  <a:cubicBezTo>
                    <a:pt x="188" y="417"/>
                    <a:pt x="191" y="419"/>
                    <a:pt x="191" y="419"/>
                  </a:cubicBezTo>
                  <a:cubicBezTo>
                    <a:pt x="192" y="420"/>
                    <a:pt x="190" y="418"/>
                    <a:pt x="192" y="418"/>
                  </a:cubicBezTo>
                  <a:cubicBezTo>
                    <a:pt x="193" y="419"/>
                    <a:pt x="193" y="420"/>
                    <a:pt x="193" y="421"/>
                  </a:cubicBezTo>
                  <a:cubicBezTo>
                    <a:pt x="191" y="420"/>
                    <a:pt x="190" y="419"/>
                    <a:pt x="189" y="418"/>
                  </a:cubicBezTo>
                  <a:close/>
                  <a:moveTo>
                    <a:pt x="194" y="420"/>
                  </a:moveTo>
                  <a:cubicBezTo>
                    <a:pt x="193" y="419"/>
                    <a:pt x="196" y="420"/>
                    <a:pt x="196" y="421"/>
                  </a:cubicBezTo>
                  <a:cubicBezTo>
                    <a:pt x="196" y="422"/>
                    <a:pt x="196" y="422"/>
                    <a:pt x="195" y="421"/>
                  </a:cubicBezTo>
                  <a:cubicBezTo>
                    <a:pt x="195" y="422"/>
                    <a:pt x="196" y="423"/>
                    <a:pt x="197" y="423"/>
                  </a:cubicBezTo>
                  <a:cubicBezTo>
                    <a:pt x="197" y="422"/>
                    <a:pt x="197" y="422"/>
                    <a:pt x="196" y="422"/>
                  </a:cubicBezTo>
                  <a:cubicBezTo>
                    <a:pt x="197" y="421"/>
                    <a:pt x="201" y="425"/>
                    <a:pt x="199" y="423"/>
                  </a:cubicBezTo>
                  <a:cubicBezTo>
                    <a:pt x="199" y="424"/>
                    <a:pt x="202" y="425"/>
                    <a:pt x="201" y="424"/>
                  </a:cubicBezTo>
                  <a:cubicBezTo>
                    <a:pt x="202" y="424"/>
                    <a:pt x="202" y="425"/>
                    <a:pt x="203" y="425"/>
                  </a:cubicBezTo>
                  <a:cubicBezTo>
                    <a:pt x="202" y="427"/>
                    <a:pt x="202" y="425"/>
                    <a:pt x="201" y="427"/>
                  </a:cubicBezTo>
                  <a:cubicBezTo>
                    <a:pt x="198" y="425"/>
                    <a:pt x="196" y="423"/>
                    <a:pt x="193" y="421"/>
                  </a:cubicBezTo>
                  <a:cubicBezTo>
                    <a:pt x="193" y="421"/>
                    <a:pt x="196" y="420"/>
                    <a:pt x="194" y="420"/>
                  </a:cubicBezTo>
                  <a:close/>
                  <a:moveTo>
                    <a:pt x="177" y="472"/>
                  </a:moveTo>
                  <a:cubicBezTo>
                    <a:pt x="177" y="473"/>
                    <a:pt x="177" y="473"/>
                    <a:pt x="177" y="473"/>
                  </a:cubicBezTo>
                  <a:cubicBezTo>
                    <a:pt x="174" y="472"/>
                    <a:pt x="174" y="470"/>
                    <a:pt x="177" y="472"/>
                  </a:cubicBezTo>
                  <a:close/>
                  <a:moveTo>
                    <a:pt x="177" y="473"/>
                  </a:moveTo>
                  <a:cubicBezTo>
                    <a:pt x="178" y="475"/>
                    <a:pt x="180" y="474"/>
                    <a:pt x="182" y="476"/>
                  </a:cubicBezTo>
                  <a:cubicBezTo>
                    <a:pt x="181" y="476"/>
                    <a:pt x="182" y="476"/>
                    <a:pt x="182" y="477"/>
                  </a:cubicBezTo>
                  <a:cubicBezTo>
                    <a:pt x="179" y="476"/>
                    <a:pt x="177" y="474"/>
                    <a:pt x="177" y="473"/>
                  </a:cubicBezTo>
                  <a:close/>
                  <a:moveTo>
                    <a:pt x="198" y="427"/>
                  </a:moveTo>
                  <a:cubicBezTo>
                    <a:pt x="199" y="427"/>
                    <a:pt x="199" y="427"/>
                    <a:pt x="199" y="427"/>
                  </a:cubicBezTo>
                  <a:cubicBezTo>
                    <a:pt x="201" y="427"/>
                    <a:pt x="200" y="428"/>
                    <a:pt x="201" y="428"/>
                  </a:cubicBezTo>
                  <a:cubicBezTo>
                    <a:pt x="201" y="429"/>
                    <a:pt x="199" y="428"/>
                    <a:pt x="198" y="427"/>
                  </a:cubicBezTo>
                  <a:close/>
                  <a:moveTo>
                    <a:pt x="213" y="433"/>
                  </a:moveTo>
                  <a:cubicBezTo>
                    <a:pt x="213" y="432"/>
                    <a:pt x="216" y="434"/>
                    <a:pt x="216" y="435"/>
                  </a:cubicBezTo>
                  <a:cubicBezTo>
                    <a:pt x="214" y="434"/>
                    <a:pt x="214" y="433"/>
                    <a:pt x="213" y="433"/>
                  </a:cubicBezTo>
                  <a:close/>
                  <a:moveTo>
                    <a:pt x="217" y="439"/>
                  </a:moveTo>
                  <a:cubicBezTo>
                    <a:pt x="218" y="440"/>
                    <a:pt x="221" y="441"/>
                    <a:pt x="221" y="442"/>
                  </a:cubicBezTo>
                  <a:cubicBezTo>
                    <a:pt x="218" y="441"/>
                    <a:pt x="217" y="440"/>
                    <a:pt x="217" y="439"/>
                  </a:cubicBezTo>
                  <a:close/>
                  <a:moveTo>
                    <a:pt x="222" y="441"/>
                  </a:moveTo>
                  <a:cubicBezTo>
                    <a:pt x="223" y="442"/>
                    <a:pt x="223" y="442"/>
                    <a:pt x="225" y="443"/>
                  </a:cubicBezTo>
                  <a:cubicBezTo>
                    <a:pt x="224" y="443"/>
                    <a:pt x="223" y="443"/>
                    <a:pt x="222" y="443"/>
                  </a:cubicBezTo>
                  <a:cubicBezTo>
                    <a:pt x="221" y="442"/>
                    <a:pt x="222" y="442"/>
                    <a:pt x="222" y="441"/>
                  </a:cubicBezTo>
                  <a:close/>
                  <a:moveTo>
                    <a:pt x="211" y="512"/>
                  </a:moveTo>
                  <a:cubicBezTo>
                    <a:pt x="212" y="512"/>
                    <a:pt x="212" y="513"/>
                    <a:pt x="212" y="513"/>
                  </a:cubicBezTo>
                  <a:cubicBezTo>
                    <a:pt x="214" y="514"/>
                    <a:pt x="214" y="513"/>
                    <a:pt x="216" y="514"/>
                  </a:cubicBezTo>
                  <a:cubicBezTo>
                    <a:pt x="215" y="515"/>
                    <a:pt x="210" y="513"/>
                    <a:pt x="211" y="512"/>
                  </a:cubicBezTo>
                  <a:close/>
                  <a:moveTo>
                    <a:pt x="234" y="441"/>
                  </a:moveTo>
                  <a:cubicBezTo>
                    <a:pt x="235" y="440"/>
                    <a:pt x="238" y="443"/>
                    <a:pt x="236" y="444"/>
                  </a:cubicBezTo>
                  <a:cubicBezTo>
                    <a:pt x="235" y="443"/>
                    <a:pt x="237" y="442"/>
                    <a:pt x="234" y="441"/>
                  </a:cubicBezTo>
                  <a:close/>
                  <a:moveTo>
                    <a:pt x="234" y="446"/>
                  </a:moveTo>
                  <a:cubicBezTo>
                    <a:pt x="236" y="448"/>
                    <a:pt x="237" y="447"/>
                    <a:pt x="239" y="449"/>
                  </a:cubicBezTo>
                  <a:cubicBezTo>
                    <a:pt x="239" y="450"/>
                    <a:pt x="236" y="448"/>
                    <a:pt x="237" y="449"/>
                  </a:cubicBezTo>
                  <a:cubicBezTo>
                    <a:pt x="236" y="448"/>
                    <a:pt x="234" y="447"/>
                    <a:pt x="234" y="446"/>
                  </a:cubicBezTo>
                  <a:close/>
                  <a:moveTo>
                    <a:pt x="227" y="521"/>
                  </a:moveTo>
                  <a:cubicBezTo>
                    <a:pt x="227" y="520"/>
                    <a:pt x="232" y="522"/>
                    <a:pt x="231" y="522"/>
                  </a:cubicBezTo>
                  <a:cubicBezTo>
                    <a:pt x="229" y="522"/>
                    <a:pt x="229" y="521"/>
                    <a:pt x="227" y="521"/>
                  </a:cubicBezTo>
                  <a:close/>
                  <a:moveTo>
                    <a:pt x="238" y="452"/>
                  </a:moveTo>
                  <a:cubicBezTo>
                    <a:pt x="239" y="452"/>
                    <a:pt x="239" y="452"/>
                    <a:pt x="239" y="451"/>
                  </a:cubicBezTo>
                  <a:cubicBezTo>
                    <a:pt x="242" y="452"/>
                    <a:pt x="241" y="454"/>
                    <a:pt x="238" y="452"/>
                  </a:cubicBezTo>
                  <a:close/>
                  <a:moveTo>
                    <a:pt x="239" y="455"/>
                  </a:moveTo>
                  <a:cubicBezTo>
                    <a:pt x="239" y="455"/>
                    <a:pt x="241" y="456"/>
                    <a:pt x="242" y="456"/>
                  </a:cubicBezTo>
                  <a:cubicBezTo>
                    <a:pt x="242" y="457"/>
                    <a:pt x="239" y="456"/>
                    <a:pt x="239" y="455"/>
                  </a:cubicBezTo>
                  <a:close/>
                  <a:moveTo>
                    <a:pt x="241" y="468"/>
                  </a:moveTo>
                  <a:cubicBezTo>
                    <a:pt x="243" y="470"/>
                    <a:pt x="247" y="470"/>
                    <a:pt x="246" y="472"/>
                  </a:cubicBezTo>
                  <a:cubicBezTo>
                    <a:pt x="245" y="470"/>
                    <a:pt x="241" y="470"/>
                    <a:pt x="241" y="468"/>
                  </a:cubicBezTo>
                  <a:close/>
                  <a:moveTo>
                    <a:pt x="235" y="520"/>
                  </a:moveTo>
                  <a:cubicBezTo>
                    <a:pt x="237" y="521"/>
                    <a:pt x="241" y="522"/>
                    <a:pt x="240" y="523"/>
                  </a:cubicBezTo>
                  <a:cubicBezTo>
                    <a:pt x="237" y="522"/>
                    <a:pt x="235" y="521"/>
                    <a:pt x="235" y="520"/>
                  </a:cubicBezTo>
                  <a:close/>
                  <a:moveTo>
                    <a:pt x="246" y="455"/>
                  </a:moveTo>
                  <a:cubicBezTo>
                    <a:pt x="249" y="455"/>
                    <a:pt x="248" y="456"/>
                    <a:pt x="249" y="457"/>
                  </a:cubicBezTo>
                  <a:cubicBezTo>
                    <a:pt x="249" y="457"/>
                    <a:pt x="247" y="456"/>
                    <a:pt x="246" y="456"/>
                  </a:cubicBezTo>
                  <a:cubicBezTo>
                    <a:pt x="245" y="455"/>
                    <a:pt x="247" y="456"/>
                    <a:pt x="246" y="455"/>
                  </a:cubicBezTo>
                  <a:close/>
                  <a:moveTo>
                    <a:pt x="251" y="457"/>
                  </a:moveTo>
                  <a:cubicBezTo>
                    <a:pt x="252" y="456"/>
                    <a:pt x="255" y="457"/>
                    <a:pt x="257" y="458"/>
                  </a:cubicBezTo>
                  <a:cubicBezTo>
                    <a:pt x="256" y="459"/>
                    <a:pt x="253" y="458"/>
                    <a:pt x="251" y="457"/>
                  </a:cubicBezTo>
                  <a:close/>
                  <a:moveTo>
                    <a:pt x="251" y="473"/>
                  </a:moveTo>
                  <a:cubicBezTo>
                    <a:pt x="251" y="472"/>
                    <a:pt x="251" y="471"/>
                    <a:pt x="254" y="472"/>
                  </a:cubicBezTo>
                  <a:cubicBezTo>
                    <a:pt x="253" y="473"/>
                    <a:pt x="253" y="473"/>
                    <a:pt x="251" y="473"/>
                  </a:cubicBezTo>
                  <a:close/>
                  <a:moveTo>
                    <a:pt x="252" y="465"/>
                  </a:moveTo>
                  <a:cubicBezTo>
                    <a:pt x="253" y="465"/>
                    <a:pt x="256" y="466"/>
                    <a:pt x="256" y="466"/>
                  </a:cubicBezTo>
                  <a:cubicBezTo>
                    <a:pt x="256" y="467"/>
                    <a:pt x="256" y="467"/>
                    <a:pt x="254" y="467"/>
                  </a:cubicBezTo>
                  <a:cubicBezTo>
                    <a:pt x="255" y="466"/>
                    <a:pt x="254" y="466"/>
                    <a:pt x="252" y="465"/>
                  </a:cubicBezTo>
                  <a:close/>
                  <a:moveTo>
                    <a:pt x="268" y="472"/>
                  </a:moveTo>
                  <a:cubicBezTo>
                    <a:pt x="265" y="472"/>
                    <a:pt x="265" y="472"/>
                    <a:pt x="265" y="472"/>
                  </a:cubicBezTo>
                  <a:cubicBezTo>
                    <a:pt x="265" y="471"/>
                    <a:pt x="267" y="471"/>
                    <a:pt x="268" y="471"/>
                  </a:cubicBezTo>
                  <a:cubicBezTo>
                    <a:pt x="269" y="472"/>
                    <a:pt x="266" y="471"/>
                    <a:pt x="268" y="472"/>
                  </a:cubicBezTo>
                  <a:close/>
                  <a:moveTo>
                    <a:pt x="277" y="532"/>
                  </a:moveTo>
                  <a:cubicBezTo>
                    <a:pt x="278" y="531"/>
                    <a:pt x="279" y="531"/>
                    <a:pt x="281" y="532"/>
                  </a:cubicBezTo>
                  <a:cubicBezTo>
                    <a:pt x="283" y="533"/>
                    <a:pt x="278" y="532"/>
                    <a:pt x="277" y="532"/>
                  </a:cubicBezTo>
                  <a:close/>
                  <a:moveTo>
                    <a:pt x="293" y="477"/>
                  </a:moveTo>
                  <a:cubicBezTo>
                    <a:pt x="293" y="475"/>
                    <a:pt x="298" y="477"/>
                    <a:pt x="297" y="478"/>
                  </a:cubicBezTo>
                  <a:cubicBezTo>
                    <a:pt x="295" y="478"/>
                    <a:pt x="295" y="477"/>
                    <a:pt x="293" y="477"/>
                  </a:cubicBezTo>
                  <a:close/>
                  <a:moveTo>
                    <a:pt x="296" y="511"/>
                  </a:moveTo>
                  <a:cubicBezTo>
                    <a:pt x="296" y="510"/>
                    <a:pt x="297" y="510"/>
                    <a:pt x="297" y="510"/>
                  </a:cubicBezTo>
                  <a:cubicBezTo>
                    <a:pt x="298" y="510"/>
                    <a:pt x="300" y="511"/>
                    <a:pt x="302" y="511"/>
                  </a:cubicBezTo>
                  <a:cubicBezTo>
                    <a:pt x="301" y="513"/>
                    <a:pt x="298" y="511"/>
                    <a:pt x="296" y="511"/>
                  </a:cubicBezTo>
                  <a:close/>
                  <a:moveTo>
                    <a:pt x="331" y="514"/>
                  </a:moveTo>
                  <a:cubicBezTo>
                    <a:pt x="332" y="514"/>
                    <a:pt x="333" y="513"/>
                    <a:pt x="334" y="513"/>
                  </a:cubicBezTo>
                  <a:cubicBezTo>
                    <a:pt x="334" y="514"/>
                    <a:pt x="334" y="514"/>
                    <a:pt x="334" y="514"/>
                  </a:cubicBezTo>
                  <a:lnTo>
                    <a:pt x="331" y="514"/>
                  </a:lnTo>
                  <a:close/>
                  <a:moveTo>
                    <a:pt x="350" y="548"/>
                  </a:moveTo>
                  <a:cubicBezTo>
                    <a:pt x="354" y="548"/>
                    <a:pt x="357" y="548"/>
                    <a:pt x="362" y="548"/>
                  </a:cubicBezTo>
                  <a:cubicBezTo>
                    <a:pt x="362" y="549"/>
                    <a:pt x="358" y="549"/>
                    <a:pt x="357" y="548"/>
                  </a:cubicBezTo>
                  <a:cubicBezTo>
                    <a:pt x="357" y="549"/>
                    <a:pt x="359" y="549"/>
                    <a:pt x="360" y="549"/>
                  </a:cubicBezTo>
                  <a:cubicBezTo>
                    <a:pt x="356" y="549"/>
                    <a:pt x="351" y="549"/>
                    <a:pt x="350" y="548"/>
                  </a:cubicBezTo>
                  <a:close/>
                  <a:moveTo>
                    <a:pt x="413" y="551"/>
                  </a:moveTo>
                  <a:cubicBezTo>
                    <a:pt x="412" y="550"/>
                    <a:pt x="414" y="549"/>
                    <a:pt x="416" y="549"/>
                  </a:cubicBezTo>
                  <a:cubicBezTo>
                    <a:pt x="417" y="550"/>
                    <a:pt x="415" y="551"/>
                    <a:pt x="413" y="551"/>
                  </a:cubicBezTo>
                  <a:close/>
                  <a:moveTo>
                    <a:pt x="484" y="456"/>
                  </a:moveTo>
                  <a:cubicBezTo>
                    <a:pt x="485" y="457"/>
                    <a:pt x="483" y="457"/>
                    <a:pt x="484" y="458"/>
                  </a:cubicBezTo>
                  <a:cubicBezTo>
                    <a:pt x="482" y="459"/>
                    <a:pt x="481" y="457"/>
                    <a:pt x="484" y="456"/>
                  </a:cubicBezTo>
                  <a:close/>
                  <a:moveTo>
                    <a:pt x="540" y="514"/>
                  </a:moveTo>
                  <a:cubicBezTo>
                    <a:pt x="538" y="514"/>
                    <a:pt x="544" y="510"/>
                    <a:pt x="545" y="511"/>
                  </a:cubicBezTo>
                  <a:cubicBezTo>
                    <a:pt x="542" y="512"/>
                    <a:pt x="543" y="512"/>
                    <a:pt x="540" y="514"/>
                  </a:cubicBezTo>
                  <a:close/>
                  <a:moveTo>
                    <a:pt x="562" y="519"/>
                  </a:moveTo>
                  <a:cubicBezTo>
                    <a:pt x="562" y="518"/>
                    <a:pt x="561" y="517"/>
                    <a:pt x="564" y="516"/>
                  </a:cubicBezTo>
                  <a:cubicBezTo>
                    <a:pt x="565" y="516"/>
                    <a:pt x="565" y="517"/>
                    <a:pt x="562" y="519"/>
                  </a:cubicBezTo>
                  <a:close/>
                  <a:moveTo>
                    <a:pt x="629" y="457"/>
                  </a:moveTo>
                  <a:cubicBezTo>
                    <a:pt x="627" y="457"/>
                    <a:pt x="630" y="455"/>
                    <a:pt x="631" y="453"/>
                  </a:cubicBezTo>
                  <a:cubicBezTo>
                    <a:pt x="633" y="454"/>
                    <a:pt x="630" y="455"/>
                    <a:pt x="629" y="457"/>
                  </a:cubicBezTo>
                  <a:close/>
                  <a:moveTo>
                    <a:pt x="501" y="311"/>
                  </a:moveTo>
                  <a:cubicBezTo>
                    <a:pt x="499" y="313"/>
                    <a:pt x="498" y="313"/>
                    <a:pt x="498" y="315"/>
                  </a:cubicBezTo>
                  <a:cubicBezTo>
                    <a:pt x="495" y="316"/>
                    <a:pt x="498" y="312"/>
                    <a:pt x="499" y="311"/>
                  </a:cubicBezTo>
                  <a:cubicBezTo>
                    <a:pt x="499" y="311"/>
                    <a:pt x="500" y="312"/>
                    <a:pt x="500" y="311"/>
                  </a:cubicBezTo>
                  <a:cubicBezTo>
                    <a:pt x="500" y="310"/>
                    <a:pt x="500" y="311"/>
                    <a:pt x="501" y="311"/>
                  </a:cubicBezTo>
                  <a:close/>
                  <a:moveTo>
                    <a:pt x="646" y="409"/>
                  </a:moveTo>
                  <a:cubicBezTo>
                    <a:pt x="644" y="411"/>
                    <a:pt x="647" y="406"/>
                    <a:pt x="647" y="405"/>
                  </a:cubicBezTo>
                  <a:cubicBezTo>
                    <a:pt x="649" y="404"/>
                    <a:pt x="646" y="408"/>
                    <a:pt x="646" y="409"/>
                  </a:cubicBezTo>
                  <a:close/>
                  <a:moveTo>
                    <a:pt x="650" y="403"/>
                  </a:moveTo>
                  <a:cubicBezTo>
                    <a:pt x="649" y="403"/>
                    <a:pt x="648" y="405"/>
                    <a:pt x="648" y="404"/>
                  </a:cubicBezTo>
                  <a:cubicBezTo>
                    <a:pt x="653" y="396"/>
                    <a:pt x="657" y="392"/>
                    <a:pt x="661" y="385"/>
                  </a:cubicBezTo>
                  <a:cubicBezTo>
                    <a:pt x="658" y="387"/>
                    <a:pt x="662" y="382"/>
                    <a:pt x="658" y="384"/>
                  </a:cubicBezTo>
                  <a:cubicBezTo>
                    <a:pt x="657" y="386"/>
                    <a:pt x="657" y="387"/>
                    <a:pt x="656" y="388"/>
                  </a:cubicBezTo>
                  <a:cubicBezTo>
                    <a:pt x="655" y="390"/>
                    <a:pt x="655" y="388"/>
                    <a:pt x="653" y="391"/>
                  </a:cubicBezTo>
                  <a:cubicBezTo>
                    <a:pt x="652" y="391"/>
                    <a:pt x="653" y="389"/>
                    <a:pt x="652" y="388"/>
                  </a:cubicBezTo>
                  <a:cubicBezTo>
                    <a:pt x="654" y="386"/>
                    <a:pt x="653" y="390"/>
                    <a:pt x="655" y="387"/>
                  </a:cubicBezTo>
                  <a:cubicBezTo>
                    <a:pt x="656" y="387"/>
                    <a:pt x="654" y="388"/>
                    <a:pt x="656" y="388"/>
                  </a:cubicBezTo>
                  <a:cubicBezTo>
                    <a:pt x="655" y="387"/>
                    <a:pt x="658" y="383"/>
                    <a:pt x="658" y="381"/>
                  </a:cubicBezTo>
                  <a:cubicBezTo>
                    <a:pt x="659" y="383"/>
                    <a:pt x="662" y="379"/>
                    <a:pt x="661" y="381"/>
                  </a:cubicBezTo>
                  <a:cubicBezTo>
                    <a:pt x="662" y="382"/>
                    <a:pt x="663" y="379"/>
                    <a:pt x="664" y="378"/>
                  </a:cubicBezTo>
                  <a:cubicBezTo>
                    <a:pt x="664" y="378"/>
                    <a:pt x="664" y="379"/>
                    <a:pt x="664" y="379"/>
                  </a:cubicBezTo>
                  <a:cubicBezTo>
                    <a:pt x="663" y="381"/>
                    <a:pt x="662" y="382"/>
                    <a:pt x="662" y="383"/>
                  </a:cubicBezTo>
                  <a:cubicBezTo>
                    <a:pt x="663" y="383"/>
                    <a:pt x="664" y="380"/>
                    <a:pt x="665" y="380"/>
                  </a:cubicBezTo>
                  <a:cubicBezTo>
                    <a:pt x="664" y="382"/>
                    <a:pt x="663" y="384"/>
                    <a:pt x="661" y="387"/>
                  </a:cubicBezTo>
                  <a:cubicBezTo>
                    <a:pt x="662" y="385"/>
                    <a:pt x="664" y="385"/>
                    <a:pt x="666" y="382"/>
                  </a:cubicBezTo>
                  <a:cubicBezTo>
                    <a:pt x="667" y="381"/>
                    <a:pt x="666" y="383"/>
                    <a:pt x="665" y="385"/>
                  </a:cubicBezTo>
                  <a:cubicBezTo>
                    <a:pt x="665" y="385"/>
                    <a:pt x="666" y="384"/>
                    <a:pt x="666" y="385"/>
                  </a:cubicBezTo>
                  <a:cubicBezTo>
                    <a:pt x="667" y="383"/>
                    <a:pt x="668" y="381"/>
                    <a:pt x="670" y="379"/>
                  </a:cubicBezTo>
                  <a:cubicBezTo>
                    <a:pt x="670" y="380"/>
                    <a:pt x="667" y="384"/>
                    <a:pt x="670" y="382"/>
                  </a:cubicBezTo>
                  <a:cubicBezTo>
                    <a:pt x="669" y="385"/>
                    <a:pt x="668" y="384"/>
                    <a:pt x="667" y="385"/>
                  </a:cubicBezTo>
                  <a:cubicBezTo>
                    <a:pt x="667" y="386"/>
                    <a:pt x="667" y="386"/>
                    <a:pt x="667" y="386"/>
                  </a:cubicBezTo>
                  <a:cubicBezTo>
                    <a:pt x="666" y="387"/>
                    <a:pt x="666" y="387"/>
                    <a:pt x="666" y="386"/>
                  </a:cubicBezTo>
                  <a:cubicBezTo>
                    <a:pt x="665" y="388"/>
                    <a:pt x="665" y="389"/>
                    <a:pt x="664" y="390"/>
                  </a:cubicBezTo>
                  <a:cubicBezTo>
                    <a:pt x="663" y="390"/>
                    <a:pt x="664" y="389"/>
                    <a:pt x="664" y="389"/>
                  </a:cubicBezTo>
                  <a:cubicBezTo>
                    <a:pt x="660" y="392"/>
                    <a:pt x="658" y="397"/>
                    <a:pt x="654" y="402"/>
                  </a:cubicBezTo>
                  <a:cubicBezTo>
                    <a:pt x="655" y="402"/>
                    <a:pt x="656" y="400"/>
                    <a:pt x="657" y="402"/>
                  </a:cubicBezTo>
                  <a:cubicBezTo>
                    <a:pt x="655" y="404"/>
                    <a:pt x="654" y="402"/>
                    <a:pt x="653" y="405"/>
                  </a:cubicBezTo>
                  <a:cubicBezTo>
                    <a:pt x="652" y="403"/>
                    <a:pt x="650" y="407"/>
                    <a:pt x="648" y="409"/>
                  </a:cubicBezTo>
                  <a:cubicBezTo>
                    <a:pt x="647" y="408"/>
                    <a:pt x="647" y="406"/>
                    <a:pt x="650" y="403"/>
                  </a:cubicBezTo>
                  <a:close/>
                  <a:moveTo>
                    <a:pt x="650" y="395"/>
                  </a:moveTo>
                  <a:cubicBezTo>
                    <a:pt x="650" y="395"/>
                    <a:pt x="649" y="394"/>
                    <a:pt x="650" y="393"/>
                  </a:cubicBezTo>
                  <a:cubicBezTo>
                    <a:pt x="652" y="390"/>
                    <a:pt x="652" y="390"/>
                    <a:pt x="652" y="390"/>
                  </a:cubicBezTo>
                  <a:cubicBezTo>
                    <a:pt x="653" y="391"/>
                    <a:pt x="650" y="393"/>
                    <a:pt x="650" y="395"/>
                  </a:cubicBezTo>
                  <a:close/>
                  <a:moveTo>
                    <a:pt x="646" y="399"/>
                  </a:moveTo>
                  <a:cubicBezTo>
                    <a:pt x="646" y="398"/>
                    <a:pt x="647" y="397"/>
                    <a:pt x="648" y="396"/>
                  </a:cubicBezTo>
                  <a:cubicBezTo>
                    <a:pt x="649" y="396"/>
                    <a:pt x="649" y="396"/>
                    <a:pt x="649" y="396"/>
                  </a:cubicBezTo>
                  <a:cubicBezTo>
                    <a:pt x="648" y="398"/>
                    <a:pt x="648" y="397"/>
                    <a:pt x="646" y="399"/>
                  </a:cubicBezTo>
                  <a:close/>
                  <a:moveTo>
                    <a:pt x="674" y="408"/>
                  </a:moveTo>
                  <a:cubicBezTo>
                    <a:pt x="673" y="407"/>
                    <a:pt x="674" y="405"/>
                    <a:pt x="675" y="403"/>
                  </a:cubicBezTo>
                  <a:cubicBezTo>
                    <a:pt x="676" y="404"/>
                    <a:pt x="675" y="406"/>
                    <a:pt x="674" y="408"/>
                  </a:cubicBezTo>
                  <a:close/>
                  <a:moveTo>
                    <a:pt x="504" y="307"/>
                  </a:moveTo>
                  <a:cubicBezTo>
                    <a:pt x="506" y="304"/>
                    <a:pt x="507" y="301"/>
                    <a:pt x="509" y="299"/>
                  </a:cubicBezTo>
                  <a:cubicBezTo>
                    <a:pt x="510" y="301"/>
                    <a:pt x="506" y="306"/>
                    <a:pt x="504" y="307"/>
                  </a:cubicBezTo>
                  <a:close/>
                  <a:moveTo>
                    <a:pt x="661" y="397"/>
                  </a:moveTo>
                  <a:cubicBezTo>
                    <a:pt x="661" y="396"/>
                    <a:pt x="662" y="394"/>
                    <a:pt x="664" y="392"/>
                  </a:cubicBezTo>
                  <a:cubicBezTo>
                    <a:pt x="665" y="391"/>
                    <a:pt x="664" y="393"/>
                    <a:pt x="665" y="393"/>
                  </a:cubicBezTo>
                  <a:cubicBezTo>
                    <a:pt x="663" y="395"/>
                    <a:pt x="663" y="394"/>
                    <a:pt x="661" y="397"/>
                  </a:cubicBezTo>
                  <a:close/>
                  <a:moveTo>
                    <a:pt x="667" y="391"/>
                  </a:moveTo>
                  <a:cubicBezTo>
                    <a:pt x="667" y="391"/>
                    <a:pt x="667" y="390"/>
                    <a:pt x="667" y="390"/>
                  </a:cubicBezTo>
                  <a:cubicBezTo>
                    <a:pt x="668" y="388"/>
                    <a:pt x="669" y="387"/>
                    <a:pt x="671" y="385"/>
                  </a:cubicBezTo>
                  <a:cubicBezTo>
                    <a:pt x="670" y="387"/>
                    <a:pt x="668" y="390"/>
                    <a:pt x="667" y="391"/>
                  </a:cubicBezTo>
                  <a:close/>
                  <a:moveTo>
                    <a:pt x="662" y="379"/>
                  </a:moveTo>
                  <a:cubicBezTo>
                    <a:pt x="661" y="379"/>
                    <a:pt x="663" y="377"/>
                    <a:pt x="662" y="377"/>
                  </a:cubicBezTo>
                  <a:cubicBezTo>
                    <a:pt x="663" y="376"/>
                    <a:pt x="663" y="377"/>
                    <a:pt x="664" y="377"/>
                  </a:cubicBezTo>
                  <a:cubicBezTo>
                    <a:pt x="663" y="378"/>
                    <a:pt x="663" y="378"/>
                    <a:pt x="662" y="379"/>
                  </a:cubicBezTo>
                  <a:close/>
                  <a:moveTo>
                    <a:pt x="511" y="296"/>
                  </a:moveTo>
                  <a:cubicBezTo>
                    <a:pt x="511" y="295"/>
                    <a:pt x="512" y="294"/>
                    <a:pt x="513" y="293"/>
                  </a:cubicBezTo>
                  <a:cubicBezTo>
                    <a:pt x="513" y="294"/>
                    <a:pt x="512" y="295"/>
                    <a:pt x="511" y="296"/>
                  </a:cubicBezTo>
                  <a:close/>
                  <a:moveTo>
                    <a:pt x="533" y="277"/>
                  </a:moveTo>
                  <a:cubicBezTo>
                    <a:pt x="532" y="275"/>
                    <a:pt x="535" y="272"/>
                    <a:pt x="536" y="269"/>
                  </a:cubicBezTo>
                  <a:cubicBezTo>
                    <a:pt x="537" y="270"/>
                    <a:pt x="534" y="275"/>
                    <a:pt x="533" y="277"/>
                  </a:cubicBezTo>
                  <a:close/>
                  <a:moveTo>
                    <a:pt x="698" y="315"/>
                  </a:moveTo>
                  <a:cubicBezTo>
                    <a:pt x="699" y="312"/>
                    <a:pt x="700" y="307"/>
                    <a:pt x="702" y="306"/>
                  </a:cubicBezTo>
                  <a:cubicBezTo>
                    <a:pt x="702" y="308"/>
                    <a:pt x="700" y="311"/>
                    <a:pt x="702" y="310"/>
                  </a:cubicBezTo>
                  <a:cubicBezTo>
                    <a:pt x="701" y="313"/>
                    <a:pt x="700" y="313"/>
                    <a:pt x="700" y="315"/>
                  </a:cubicBezTo>
                  <a:cubicBezTo>
                    <a:pt x="699" y="314"/>
                    <a:pt x="698" y="316"/>
                    <a:pt x="698" y="315"/>
                  </a:cubicBezTo>
                  <a:close/>
                  <a:moveTo>
                    <a:pt x="535" y="265"/>
                  </a:moveTo>
                  <a:cubicBezTo>
                    <a:pt x="534" y="264"/>
                    <a:pt x="535" y="262"/>
                    <a:pt x="536" y="261"/>
                  </a:cubicBezTo>
                  <a:cubicBezTo>
                    <a:pt x="537" y="262"/>
                    <a:pt x="536" y="264"/>
                    <a:pt x="535" y="265"/>
                  </a:cubicBezTo>
                  <a:close/>
                  <a:moveTo>
                    <a:pt x="696" y="312"/>
                  </a:moveTo>
                  <a:cubicBezTo>
                    <a:pt x="696" y="312"/>
                    <a:pt x="698" y="308"/>
                    <a:pt x="698" y="307"/>
                  </a:cubicBezTo>
                  <a:cubicBezTo>
                    <a:pt x="699" y="308"/>
                    <a:pt x="697" y="311"/>
                    <a:pt x="696" y="312"/>
                  </a:cubicBezTo>
                  <a:close/>
                  <a:moveTo>
                    <a:pt x="537" y="261"/>
                  </a:moveTo>
                  <a:cubicBezTo>
                    <a:pt x="538" y="259"/>
                    <a:pt x="538" y="259"/>
                    <a:pt x="538" y="259"/>
                  </a:cubicBezTo>
                  <a:cubicBezTo>
                    <a:pt x="539" y="259"/>
                    <a:pt x="538" y="261"/>
                    <a:pt x="537" y="261"/>
                  </a:cubicBezTo>
                  <a:close/>
                  <a:moveTo>
                    <a:pt x="542" y="245"/>
                  </a:moveTo>
                  <a:cubicBezTo>
                    <a:pt x="542" y="245"/>
                    <a:pt x="543" y="242"/>
                    <a:pt x="543" y="243"/>
                  </a:cubicBezTo>
                  <a:cubicBezTo>
                    <a:pt x="544" y="244"/>
                    <a:pt x="543" y="243"/>
                    <a:pt x="542" y="245"/>
                  </a:cubicBezTo>
                  <a:close/>
                  <a:moveTo>
                    <a:pt x="551" y="244"/>
                  </a:moveTo>
                  <a:cubicBezTo>
                    <a:pt x="551" y="243"/>
                    <a:pt x="551" y="241"/>
                    <a:pt x="551" y="240"/>
                  </a:cubicBezTo>
                  <a:cubicBezTo>
                    <a:pt x="551" y="239"/>
                    <a:pt x="552" y="238"/>
                    <a:pt x="552" y="237"/>
                  </a:cubicBezTo>
                  <a:cubicBezTo>
                    <a:pt x="552" y="235"/>
                    <a:pt x="553" y="233"/>
                    <a:pt x="552" y="231"/>
                  </a:cubicBezTo>
                  <a:cubicBezTo>
                    <a:pt x="552" y="229"/>
                    <a:pt x="553" y="231"/>
                    <a:pt x="553" y="229"/>
                  </a:cubicBezTo>
                  <a:cubicBezTo>
                    <a:pt x="555" y="230"/>
                    <a:pt x="555" y="231"/>
                    <a:pt x="556" y="232"/>
                  </a:cubicBezTo>
                  <a:cubicBezTo>
                    <a:pt x="554" y="234"/>
                    <a:pt x="555" y="237"/>
                    <a:pt x="555" y="239"/>
                  </a:cubicBezTo>
                  <a:cubicBezTo>
                    <a:pt x="555" y="240"/>
                    <a:pt x="554" y="240"/>
                    <a:pt x="553" y="242"/>
                  </a:cubicBezTo>
                  <a:cubicBezTo>
                    <a:pt x="552" y="242"/>
                    <a:pt x="554" y="241"/>
                    <a:pt x="553" y="239"/>
                  </a:cubicBezTo>
                  <a:cubicBezTo>
                    <a:pt x="552" y="240"/>
                    <a:pt x="552" y="240"/>
                    <a:pt x="552" y="241"/>
                  </a:cubicBezTo>
                  <a:cubicBezTo>
                    <a:pt x="551" y="242"/>
                    <a:pt x="551" y="243"/>
                    <a:pt x="551" y="244"/>
                  </a:cubicBezTo>
                  <a:close/>
                  <a:moveTo>
                    <a:pt x="544" y="238"/>
                  </a:moveTo>
                  <a:cubicBezTo>
                    <a:pt x="545" y="238"/>
                    <a:pt x="545" y="237"/>
                    <a:pt x="545" y="238"/>
                  </a:cubicBezTo>
                  <a:cubicBezTo>
                    <a:pt x="546" y="237"/>
                    <a:pt x="546" y="237"/>
                    <a:pt x="546" y="237"/>
                  </a:cubicBezTo>
                  <a:cubicBezTo>
                    <a:pt x="546" y="237"/>
                    <a:pt x="546" y="238"/>
                    <a:pt x="545" y="239"/>
                  </a:cubicBezTo>
                  <a:cubicBezTo>
                    <a:pt x="544" y="239"/>
                    <a:pt x="544" y="239"/>
                    <a:pt x="544" y="238"/>
                  </a:cubicBezTo>
                  <a:close/>
                  <a:moveTo>
                    <a:pt x="548" y="238"/>
                  </a:moveTo>
                  <a:cubicBezTo>
                    <a:pt x="547" y="237"/>
                    <a:pt x="547" y="236"/>
                    <a:pt x="548" y="235"/>
                  </a:cubicBezTo>
                  <a:cubicBezTo>
                    <a:pt x="549" y="236"/>
                    <a:pt x="548" y="237"/>
                    <a:pt x="548" y="238"/>
                  </a:cubicBezTo>
                  <a:close/>
                  <a:moveTo>
                    <a:pt x="577" y="243"/>
                  </a:moveTo>
                  <a:cubicBezTo>
                    <a:pt x="576" y="244"/>
                    <a:pt x="577" y="241"/>
                    <a:pt x="576" y="242"/>
                  </a:cubicBezTo>
                  <a:cubicBezTo>
                    <a:pt x="577" y="241"/>
                    <a:pt x="577" y="240"/>
                    <a:pt x="578" y="240"/>
                  </a:cubicBezTo>
                  <a:cubicBezTo>
                    <a:pt x="578" y="242"/>
                    <a:pt x="576" y="242"/>
                    <a:pt x="577" y="243"/>
                  </a:cubicBezTo>
                  <a:close/>
                  <a:moveTo>
                    <a:pt x="582" y="240"/>
                  </a:moveTo>
                  <a:cubicBezTo>
                    <a:pt x="581" y="240"/>
                    <a:pt x="582" y="238"/>
                    <a:pt x="581" y="240"/>
                  </a:cubicBezTo>
                  <a:cubicBezTo>
                    <a:pt x="580" y="235"/>
                    <a:pt x="584" y="237"/>
                    <a:pt x="583" y="237"/>
                  </a:cubicBezTo>
                  <a:cubicBezTo>
                    <a:pt x="584" y="237"/>
                    <a:pt x="584" y="237"/>
                    <a:pt x="584" y="237"/>
                  </a:cubicBezTo>
                  <a:cubicBezTo>
                    <a:pt x="584" y="237"/>
                    <a:pt x="584" y="237"/>
                    <a:pt x="584" y="237"/>
                  </a:cubicBezTo>
                  <a:cubicBezTo>
                    <a:pt x="583" y="239"/>
                    <a:pt x="583" y="239"/>
                    <a:pt x="582" y="240"/>
                  </a:cubicBezTo>
                  <a:close/>
                  <a:moveTo>
                    <a:pt x="550" y="233"/>
                  </a:moveTo>
                  <a:cubicBezTo>
                    <a:pt x="549" y="233"/>
                    <a:pt x="551" y="230"/>
                    <a:pt x="550" y="230"/>
                  </a:cubicBezTo>
                  <a:cubicBezTo>
                    <a:pt x="550" y="229"/>
                    <a:pt x="551" y="229"/>
                    <a:pt x="551" y="230"/>
                  </a:cubicBezTo>
                  <a:cubicBezTo>
                    <a:pt x="551" y="231"/>
                    <a:pt x="550" y="232"/>
                    <a:pt x="550" y="233"/>
                  </a:cubicBezTo>
                  <a:close/>
                  <a:moveTo>
                    <a:pt x="574" y="237"/>
                  </a:moveTo>
                  <a:cubicBezTo>
                    <a:pt x="573" y="237"/>
                    <a:pt x="574" y="233"/>
                    <a:pt x="575" y="234"/>
                  </a:cubicBezTo>
                  <a:cubicBezTo>
                    <a:pt x="575" y="236"/>
                    <a:pt x="575" y="236"/>
                    <a:pt x="574" y="237"/>
                  </a:cubicBezTo>
                  <a:close/>
                  <a:moveTo>
                    <a:pt x="554" y="226"/>
                  </a:moveTo>
                  <a:cubicBezTo>
                    <a:pt x="555" y="226"/>
                    <a:pt x="556" y="226"/>
                    <a:pt x="556" y="228"/>
                  </a:cubicBezTo>
                  <a:cubicBezTo>
                    <a:pt x="556" y="226"/>
                    <a:pt x="553" y="229"/>
                    <a:pt x="554" y="226"/>
                  </a:cubicBezTo>
                  <a:close/>
                  <a:moveTo>
                    <a:pt x="547" y="226"/>
                  </a:moveTo>
                  <a:cubicBezTo>
                    <a:pt x="548" y="226"/>
                    <a:pt x="548" y="223"/>
                    <a:pt x="547" y="222"/>
                  </a:cubicBezTo>
                  <a:cubicBezTo>
                    <a:pt x="549" y="222"/>
                    <a:pt x="549" y="226"/>
                    <a:pt x="548" y="227"/>
                  </a:cubicBezTo>
                  <a:cubicBezTo>
                    <a:pt x="547" y="227"/>
                    <a:pt x="548" y="225"/>
                    <a:pt x="547" y="226"/>
                  </a:cubicBezTo>
                  <a:close/>
                  <a:moveTo>
                    <a:pt x="560" y="227"/>
                  </a:moveTo>
                  <a:cubicBezTo>
                    <a:pt x="560" y="227"/>
                    <a:pt x="560" y="226"/>
                    <a:pt x="560" y="225"/>
                  </a:cubicBezTo>
                  <a:cubicBezTo>
                    <a:pt x="561" y="225"/>
                    <a:pt x="561" y="225"/>
                    <a:pt x="561" y="225"/>
                  </a:cubicBezTo>
                  <a:cubicBezTo>
                    <a:pt x="561" y="227"/>
                    <a:pt x="560" y="226"/>
                    <a:pt x="560" y="227"/>
                  </a:cubicBezTo>
                  <a:close/>
                  <a:moveTo>
                    <a:pt x="556" y="220"/>
                  </a:moveTo>
                  <a:cubicBezTo>
                    <a:pt x="556" y="221"/>
                    <a:pt x="557" y="218"/>
                    <a:pt x="557" y="218"/>
                  </a:cubicBezTo>
                  <a:cubicBezTo>
                    <a:pt x="559" y="219"/>
                    <a:pt x="560" y="219"/>
                    <a:pt x="560" y="221"/>
                  </a:cubicBezTo>
                  <a:cubicBezTo>
                    <a:pt x="559" y="223"/>
                    <a:pt x="558" y="223"/>
                    <a:pt x="556" y="225"/>
                  </a:cubicBezTo>
                  <a:cubicBezTo>
                    <a:pt x="556" y="223"/>
                    <a:pt x="556" y="222"/>
                    <a:pt x="557" y="220"/>
                  </a:cubicBezTo>
                  <a:cubicBezTo>
                    <a:pt x="557" y="220"/>
                    <a:pt x="557" y="219"/>
                    <a:pt x="556" y="220"/>
                  </a:cubicBezTo>
                  <a:close/>
                  <a:moveTo>
                    <a:pt x="555" y="221"/>
                  </a:moveTo>
                  <a:cubicBezTo>
                    <a:pt x="555" y="222"/>
                    <a:pt x="553" y="220"/>
                    <a:pt x="553" y="220"/>
                  </a:cubicBezTo>
                  <a:cubicBezTo>
                    <a:pt x="553" y="219"/>
                    <a:pt x="554" y="219"/>
                    <a:pt x="554" y="218"/>
                  </a:cubicBezTo>
                  <a:cubicBezTo>
                    <a:pt x="554" y="219"/>
                    <a:pt x="554" y="220"/>
                    <a:pt x="555" y="221"/>
                  </a:cubicBezTo>
                  <a:close/>
                  <a:moveTo>
                    <a:pt x="572" y="223"/>
                  </a:moveTo>
                  <a:cubicBezTo>
                    <a:pt x="572" y="224"/>
                    <a:pt x="571" y="222"/>
                    <a:pt x="570" y="223"/>
                  </a:cubicBezTo>
                  <a:cubicBezTo>
                    <a:pt x="570" y="221"/>
                    <a:pt x="571" y="221"/>
                    <a:pt x="572" y="220"/>
                  </a:cubicBezTo>
                  <a:cubicBezTo>
                    <a:pt x="573" y="220"/>
                    <a:pt x="572" y="223"/>
                    <a:pt x="572" y="223"/>
                  </a:cubicBezTo>
                  <a:close/>
                  <a:moveTo>
                    <a:pt x="553" y="217"/>
                  </a:moveTo>
                  <a:cubicBezTo>
                    <a:pt x="553" y="217"/>
                    <a:pt x="552" y="217"/>
                    <a:pt x="552" y="217"/>
                  </a:cubicBezTo>
                  <a:cubicBezTo>
                    <a:pt x="552" y="216"/>
                    <a:pt x="552" y="216"/>
                    <a:pt x="552" y="216"/>
                  </a:cubicBezTo>
                  <a:cubicBezTo>
                    <a:pt x="553" y="216"/>
                    <a:pt x="553" y="217"/>
                    <a:pt x="553" y="216"/>
                  </a:cubicBezTo>
                  <a:cubicBezTo>
                    <a:pt x="554" y="216"/>
                    <a:pt x="553" y="217"/>
                    <a:pt x="553" y="217"/>
                  </a:cubicBezTo>
                  <a:close/>
                  <a:moveTo>
                    <a:pt x="710" y="224"/>
                  </a:moveTo>
                  <a:cubicBezTo>
                    <a:pt x="709" y="224"/>
                    <a:pt x="710" y="219"/>
                    <a:pt x="710" y="217"/>
                  </a:cubicBezTo>
                  <a:cubicBezTo>
                    <a:pt x="710" y="219"/>
                    <a:pt x="710" y="223"/>
                    <a:pt x="710" y="224"/>
                  </a:cubicBezTo>
                  <a:close/>
                  <a:moveTo>
                    <a:pt x="725" y="204"/>
                  </a:moveTo>
                  <a:cubicBezTo>
                    <a:pt x="724" y="204"/>
                    <a:pt x="724" y="204"/>
                    <a:pt x="723" y="203"/>
                  </a:cubicBezTo>
                  <a:cubicBezTo>
                    <a:pt x="724" y="200"/>
                    <a:pt x="724" y="200"/>
                    <a:pt x="725" y="196"/>
                  </a:cubicBezTo>
                  <a:cubicBezTo>
                    <a:pt x="726" y="197"/>
                    <a:pt x="726" y="201"/>
                    <a:pt x="725" y="204"/>
                  </a:cubicBezTo>
                  <a:close/>
                  <a:moveTo>
                    <a:pt x="733" y="196"/>
                  </a:moveTo>
                  <a:cubicBezTo>
                    <a:pt x="731" y="196"/>
                    <a:pt x="732" y="194"/>
                    <a:pt x="732" y="190"/>
                  </a:cubicBezTo>
                  <a:cubicBezTo>
                    <a:pt x="733" y="191"/>
                    <a:pt x="733" y="193"/>
                    <a:pt x="733" y="196"/>
                  </a:cubicBezTo>
                  <a:close/>
                  <a:moveTo>
                    <a:pt x="711" y="197"/>
                  </a:moveTo>
                  <a:cubicBezTo>
                    <a:pt x="711" y="194"/>
                    <a:pt x="711" y="194"/>
                    <a:pt x="711" y="194"/>
                  </a:cubicBezTo>
                  <a:cubicBezTo>
                    <a:pt x="712" y="194"/>
                    <a:pt x="712" y="193"/>
                    <a:pt x="714" y="192"/>
                  </a:cubicBezTo>
                  <a:cubicBezTo>
                    <a:pt x="714" y="193"/>
                    <a:pt x="714" y="194"/>
                    <a:pt x="714" y="195"/>
                  </a:cubicBezTo>
                  <a:cubicBezTo>
                    <a:pt x="713" y="193"/>
                    <a:pt x="712" y="196"/>
                    <a:pt x="711" y="197"/>
                  </a:cubicBezTo>
                  <a:close/>
                  <a:moveTo>
                    <a:pt x="614" y="201"/>
                  </a:moveTo>
                  <a:cubicBezTo>
                    <a:pt x="615" y="199"/>
                    <a:pt x="615" y="198"/>
                    <a:pt x="616" y="196"/>
                  </a:cubicBezTo>
                  <a:cubicBezTo>
                    <a:pt x="616" y="195"/>
                    <a:pt x="616" y="195"/>
                    <a:pt x="616" y="194"/>
                  </a:cubicBezTo>
                  <a:cubicBezTo>
                    <a:pt x="615" y="194"/>
                    <a:pt x="615" y="194"/>
                    <a:pt x="614" y="195"/>
                  </a:cubicBezTo>
                  <a:cubicBezTo>
                    <a:pt x="614" y="196"/>
                    <a:pt x="615" y="195"/>
                    <a:pt x="615" y="195"/>
                  </a:cubicBezTo>
                  <a:cubicBezTo>
                    <a:pt x="615" y="196"/>
                    <a:pt x="615" y="196"/>
                    <a:pt x="615" y="198"/>
                  </a:cubicBezTo>
                  <a:cubicBezTo>
                    <a:pt x="614" y="198"/>
                    <a:pt x="614" y="196"/>
                    <a:pt x="613" y="196"/>
                  </a:cubicBezTo>
                  <a:cubicBezTo>
                    <a:pt x="612" y="197"/>
                    <a:pt x="614" y="199"/>
                    <a:pt x="613" y="199"/>
                  </a:cubicBezTo>
                  <a:cubicBezTo>
                    <a:pt x="612" y="199"/>
                    <a:pt x="613" y="195"/>
                    <a:pt x="612" y="196"/>
                  </a:cubicBezTo>
                  <a:cubicBezTo>
                    <a:pt x="611" y="194"/>
                    <a:pt x="612" y="194"/>
                    <a:pt x="612" y="192"/>
                  </a:cubicBezTo>
                  <a:cubicBezTo>
                    <a:pt x="611" y="192"/>
                    <a:pt x="611" y="194"/>
                    <a:pt x="611" y="195"/>
                  </a:cubicBezTo>
                  <a:cubicBezTo>
                    <a:pt x="610" y="195"/>
                    <a:pt x="610" y="195"/>
                    <a:pt x="610" y="195"/>
                  </a:cubicBezTo>
                  <a:cubicBezTo>
                    <a:pt x="610" y="193"/>
                    <a:pt x="610" y="192"/>
                    <a:pt x="611" y="190"/>
                  </a:cubicBezTo>
                  <a:cubicBezTo>
                    <a:pt x="611" y="189"/>
                    <a:pt x="610" y="188"/>
                    <a:pt x="610" y="190"/>
                  </a:cubicBezTo>
                  <a:cubicBezTo>
                    <a:pt x="610" y="187"/>
                    <a:pt x="610" y="184"/>
                    <a:pt x="611" y="181"/>
                  </a:cubicBezTo>
                  <a:cubicBezTo>
                    <a:pt x="611" y="179"/>
                    <a:pt x="610" y="183"/>
                    <a:pt x="610" y="181"/>
                  </a:cubicBezTo>
                  <a:cubicBezTo>
                    <a:pt x="610" y="180"/>
                    <a:pt x="612" y="179"/>
                    <a:pt x="613" y="179"/>
                  </a:cubicBezTo>
                  <a:cubicBezTo>
                    <a:pt x="612" y="183"/>
                    <a:pt x="611" y="185"/>
                    <a:pt x="611" y="188"/>
                  </a:cubicBezTo>
                  <a:cubicBezTo>
                    <a:pt x="612" y="188"/>
                    <a:pt x="612" y="186"/>
                    <a:pt x="612" y="184"/>
                  </a:cubicBezTo>
                  <a:cubicBezTo>
                    <a:pt x="613" y="185"/>
                    <a:pt x="613" y="183"/>
                    <a:pt x="613" y="182"/>
                  </a:cubicBezTo>
                  <a:cubicBezTo>
                    <a:pt x="615" y="183"/>
                    <a:pt x="614" y="186"/>
                    <a:pt x="614" y="189"/>
                  </a:cubicBezTo>
                  <a:cubicBezTo>
                    <a:pt x="615" y="188"/>
                    <a:pt x="615" y="183"/>
                    <a:pt x="614" y="180"/>
                  </a:cubicBezTo>
                  <a:cubicBezTo>
                    <a:pt x="615" y="179"/>
                    <a:pt x="615" y="182"/>
                    <a:pt x="616" y="181"/>
                  </a:cubicBezTo>
                  <a:cubicBezTo>
                    <a:pt x="617" y="180"/>
                    <a:pt x="616" y="179"/>
                    <a:pt x="616" y="177"/>
                  </a:cubicBezTo>
                  <a:cubicBezTo>
                    <a:pt x="617" y="177"/>
                    <a:pt x="617" y="180"/>
                    <a:pt x="617" y="183"/>
                  </a:cubicBezTo>
                  <a:cubicBezTo>
                    <a:pt x="617" y="181"/>
                    <a:pt x="616" y="181"/>
                    <a:pt x="616" y="183"/>
                  </a:cubicBezTo>
                  <a:cubicBezTo>
                    <a:pt x="617" y="185"/>
                    <a:pt x="617" y="187"/>
                    <a:pt x="618" y="190"/>
                  </a:cubicBezTo>
                  <a:cubicBezTo>
                    <a:pt x="619" y="188"/>
                    <a:pt x="617" y="186"/>
                    <a:pt x="617" y="183"/>
                  </a:cubicBezTo>
                  <a:cubicBezTo>
                    <a:pt x="618" y="184"/>
                    <a:pt x="617" y="182"/>
                    <a:pt x="618" y="181"/>
                  </a:cubicBezTo>
                  <a:cubicBezTo>
                    <a:pt x="619" y="181"/>
                    <a:pt x="620" y="182"/>
                    <a:pt x="620" y="183"/>
                  </a:cubicBezTo>
                  <a:cubicBezTo>
                    <a:pt x="620" y="183"/>
                    <a:pt x="619" y="183"/>
                    <a:pt x="619" y="182"/>
                  </a:cubicBezTo>
                  <a:cubicBezTo>
                    <a:pt x="618" y="189"/>
                    <a:pt x="619" y="192"/>
                    <a:pt x="618" y="194"/>
                  </a:cubicBezTo>
                  <a:cubicBezTo>
                    <a:pt x="616" y="194"/>
                    <a:pt x="616" y="194"/>
                    <a:pt x="616" y="194"/>
                  </a:cubicBezTo>
                  <a:cubicBezTo>
                    <a:pt x="617" y="197"/>
                    <a:pt x="616" y="197"/>
                    <a:pt x="616" y="199"/>
                  </a:cubicBezTo>
                  <a:cubicBezTo>
                    <a:pt x="615" y="198"/>
                    <a:pt x="615" y="201"/>
                    <a:pt x="614" y="201"/>
                  </a:cubicBezTo>
                  <a:close/>
                  <a:moveTo>
                    <a:pt x="608" y="197"/>
                  </a:moveTo>
                  <a:cubicBezTo>
                    <a:pt x="608" y="194"/>
                    <a:pt x="609" y="193"/>
                    <a:pt x="607" y="194"/>
                  </a:cubicBezTo>
                  <a:cubicBezTo>
                    <a:pt x="607" y="193"/>
                    <a:pt x="609" y="192"/>
                    <a:pt x="608" y="191"/>
                  </a:cubicBezTo>
                  <a:cubicBezTo>
                    <a:pt x="608" y="189"/>
                    <a:pt x="609" y="189"/>
                    <a:pt x="609" y="188"/>
                  </a:cubicBezTo>
                  <a:cubicBezTo>
                    <a:pt x="609" y="189"/>
                    <a:pt x="610" y="190"/>
                    <a:pt x="610" y="192"/>
                  </a:cubicBezTo>
                  <a:cubicBezTo>
                    <a:pt x="607" y="191"/>
                    <a:pt x="610" y="196"/>
                    <a:pt x="608" y="197"/>
                  </a:cubicBezTo>
                  <a:close/>
                  <a:moveTo>
                    <a:pt x="620" y="200"/>
                  </a:moveTo>
                  <a:cubicBezTo>
                    <a:pt x="619" y="199"/>
                    <a:pt x="619" y="197"/>
                    <a:pt x="620" y="196"/>
                  </a:cubicBezTo>
                  <a:cubicBezTo>
                    <a:pt x="621" y="196"/>
                    <a:pt x="620" y="198"/>
                    <a:pt x="620" y="200"/>
                  </a:cubicBezTo>
                  <a:close/>
                  <a:moveTo>
                    <a:pt x="607" y="190"/>
                  </a:moveTo>
                  <a:cubicBezTo>
                    <a:pt x="606" y="188"/>
                    <a:pt x="607" y="186"/>
                    <a:pt x="606" y="185"/>
                  </a:cubicBezTo>
                  <a:cubicBezTo>
                    <a:pt x="606" y="183"/>
                    <a:pt x="606" y="185"/>
                    <a:pt x="607" y="184"/>
                  </a:cubicBezTo>
                  <a:cubicBezTo>
                    <a:pt x="607" y="182"/>
                    <a:pt x="607" y="179"/>
                    <a:pt x="607" y="178"/>
                  </a:cubicBezTo>
                  <a:cubicBezTo>
                    <a:pt x="608" y="177"/>
                    <a:pt x="607" y="179"/>
                    <a:pt x="607" y="180"/>
                  </a:cubicBezTo>
                  <a:cubicBezTo>
                    <a:pt x="608" y="179"/>
                    <a:pt x="609" y="177"/>
                    <a:pt x="608" y="174"/>
                  </a:cubicBezTo>
                  <a:cubicBezTo>
                    <a:pt x="609" y="174"/>
                    <a:pt x="610" y="176"/>
                    <a:pt x="610" y="176"/>
                  </a:cubicBezTo>
                  <a:cubicBezTo>
                    <a:pt x="610" y="177"/>
                    <a:pt x="610" y="176"/>
                    <a:pt x="610" y="179"/>
                  </a:cubicBezTo>
                  <a:cubicBezTo>
                    <a:pt x="609" y="179"/>
                    <a:pt x="609" y="178"/>
                    <a:pt x="609" y="178"/>
                  </a:cubicBezTo>
                  <a:cubicBezTo>
                    <a:pt x="610" y="180"/>
                    <a:pt x="610" y="183"/>
                    <a:pt x="609" y="187"/>
                  </a:cubicBezTo>
                  <a:cubicBezTo>
                    <a:pt x="609" y="184"/>
                    <a:pt x="609" y="182"/>
                    <a:pt x="608" y="180"/>
                  </a:cubicBezTo>
                  <a:cubicBezTo>
                    <a:pt x="607" y="182"/>
                    <a:pt x="609" y="189"/>
                    <a:pt x="607" y="190"/>
                  </a:cubicBezTo>
                  <a:close/>
                  <a:moveTo>
                    <a:pt x="585" y="188"/>
                  </a:moveTo>
                  <a:cubicBezTo>
                    <a:pt x="584" y="187"/>
                    <a:pt x="585" y="184"/>
                    <a:pt x="586" y="184"/>
                  </a:cubicBezTo>
                  <a:cubicBezTo>
                    <a:pt x="586" y="186"/>
                    <a:pt x="585" y="187"/>
                    <a:pt x="585" y="188"/>
                  </a:cubicBezTo>
                  <a:close/>
                  <a:moveTo>
                    <a:pt x="703" y="172"/>
                  </a:moveTo>
                  <a:cubicBezTo>
                    <a:pt x="702" y="169"/>
                    <a:pt x="702" y="169"/>
                    <a:pt x="702" y="169"/>
                  </a:cubicBezTo>
                  <a:cubicBezTo>
                    <a:pt x="704" y="169"/>
                    <a:pt x="704" y="169"/>
                    <a:pt x="704" y="169"/>
                  </a:cubicBezTo>
                  <a:cubicBezTo>
                    <a:pt x="704" y="171"/>
                    <a:pt x="703" y="172"/>
                    <a:pt x="703" y="172"/>
                  </a:cubicBezTo>
                  <a:close/>
                  <a:moveTo>
                    <a:pt x="588" y="183"/>
                  </a:moveTo>
                  <a:cubicBezTo>
                    <a:pt x="588" y="183"/>
                    <a:pt x="589" y="182"/>
                    <a:pt x="589" y="182"/>
                  </a:cubicBezTo>
                  <a:cubicBezTo>
                    <a:pt x="589" y="182"/>
                    <a:pt x="589" y="184"/>
                    <a:pt x="589" y="184"/>
                  </a:cubicBezTo>
                  <a:cubicBezTo>
                    <a:pt x="589" y="183"/>
                    <a:pt x="587" y="184"/>
                    <a:pt x="588" y="182"/>
                  </a:cubicBezTo>
                  <a:cubicBezTo>
                    <a:pt x="588" y="182"/>
                    <a:pt x="588" y="183"/>
                    <a:pt x="588" y="183"/>
                  </a:cubicBezTo>
                  <a:close/>
                  <a:moveTo>
                    <a:pt x="611" y="179"/>
                  </a:moveTo>
                  <a:cubicBezTo>
                    <a:pt x="611" y="178"/>
                    <a:pt x="611" y="177"/>
                    <a:pt x="611" y="176"/>
                  </a:cubicBezTo>
                  <a:cubicBezTo>
                    <a:pt x="612" y="176"/>
                    <a:pt x="612" y="176"/>
                    <a:pt x="612" y="176"/>
                  </a:cubicBezTo>
                  <a:cubicBezTo>
                    <a:pt x="612" y="178"/>
                    <a:pt x="611" y="179"/>
                    <a:pt x="611" y="179"/>
                  </a:cubicBezTo>
                  <a:close/>
                  <a:moveTo>
                    <a:pt x="587" y="181"/>
                  </a:moveTo>
                  <a:cubicBezTo>
                    <a:pt x="586" y="180"/>
                    <a:pt x="588" y="176"/>
                    <a:pt x="588" y="177"/>
                  </a:cubicBezTo>
                  <a:cubicBezTo>
                    <a:pt x="588" y="179"/>
                    <a:pt x="588" y="180"/>
                    <a:pt x="587" y="181"/>
                  </a:cubicBezTo>
                  <a:close/>
                  <a:moveTo>
                    <a:pt x="621" y="172"/>
                  </a:moveTo>
                  <a:cubicBezTo>
                    <a:pt x="620" y="172"/>
                    <a:pt x="620" y="172"/>
                    <a:pt x="620" y="172"/>
                  </a:cubicBezTo>
                  <a:cubicBezTo>
                    <a:pt x="620" y="171"/>
                    <a:pt x="620" y="171"/>
                    <a:pt x="619" y="171"/>
                  </a:cubicBezTo>
                  <a:cubicBezTo>
                    <a:pt x="620" y="170"/>
                    <a:pt x="621" y="170"/>
                    <a:pt x="621" y="172"/>
                  </a:cubicBezTo>
                  <a:close/>
                  <a:moveTo>
                    <a:pt x="602" y="171"/>
                  </a:moveTo>
                  <a:cubicBezTo>
                    <a:pt x="601" y="171"/>
                    <a:pt x="601" y="168"/>
                    <a:pt x="602" y="168"/>
                  </a:cubicBezTo>
                  <a:cubicBezTo>
                    <a:pt x="603" y="169"/>
                    <a:pt x="602" y="170"/>
                    <a:pt x="602" y="171"/>
                  </a:cubicBezTo>
                  <a:close/>
                  <a:moveTo>
                    <a:pt x="601" y="166"/>
                  </a:moveTo>
                  <a:cubicBezTo>
                    <a:pt x="600" y="165"/>
                    <a:pt x="601" y="164"/>
                    <a:pt x="601" y="163"/>
                  </a:cubicBezTo>
                  <a:cubicBezTo>
                    <a:pt x="601" y="163"/>
                    <a:pt x="601" y="165"/>
                    <a:pt x="602" y="165"/>
                  </a:cubicBezTo>
                  <a:cubicBezTo>
                    <a:pt x="602" y="166"/>
                    <a:pt x="601" y="166"/>
                    <a:pt x="601" y="166"/>
                  </a:cubicBezTo>
                  <a:close/>
                  <a:moveTo>
                    <a:pt x="664" y="115"/>
                  </a:moveTo>
                  <a:cubicBezTo>
                    <a:pt x="663" y="114"/>
                    <a:pt x="664" y="119"/>
                    <a:pt x="662" y="118"/>
                  </a:cubicBezTo>
                  <a:cubicBezTo>
                    <a:pt x="662" y="113"/>
                    <a:pt x="659" y="108"/>
                    <a:pt x="659" y="102"/>
                  </a:cubicBezTo>
                  <a:cubicBezTo>
                    <a:pt x="660" y="102"/>
                    <a:pt x="661" y="101"/>
                    <a:pt x="660" y="98"/>
                  </a:cubicBezTo>
                  <a:cubicBezTo>
                    <a:pt x="661" y="99"/>
                    <a:pt x="661" y="98"/>
                    <a:pt x="663" y="97"/>
                  </a:cubicBezTo>
                  <a:cubicBezTo>
                    <a:pt x="663" y="99"/>
                    <a:pt x="662" y="100"/>
                    <a:pt x="662" y="102"/>
                  </a:cubicBezTo>
                  <a:cubicBezTo>
                    <a:pt x="664" y="105"/>
                    <a:pt x="664" y="109"/>
                    <a:pt x="665" y="110"/>
                  </a:cubicBezTo>
                  <a:cubicBezTo>
                    <a:pt x="665" y="112"/>
                    <a:pt x="665" y="112"/>
                    <a:pt x="664" y="113"/>
                  </a:cubicBezTo>
                  <a:cubicBezTo>
                    <a:pt x="665" y="115"/>
                    <a:pt x="665" y="117"/>
                    <a:pt x="664" y="118"/>
                  </a:cubicBezTo>
                  <a:cubicBezTo>
                    <a:pt x="664" y="118"/>
                    <a:pt x="663" y="116"/>
                    <a:pt x="664" y="115"/>
                  </a:cubicBezTo>
                  <a:close/>
                  <a:moveTo>
                    <a:pt x="665" y="117"/>
                  </a:moveTo>
                  <a:cubicBezTo>
                    <a:pt x="667" y="119"/>
                    <a:pt x="666" y="115"/>
                    <a:pt x="667" y="114"/>
                  </a:cubicBezTo>
                  <a:cubicBezTo>
                    <a:pt x="668" y="123"/>
                    <a:pt x="672" y="136"/>
                    <a:pt x="669" y="140"/>
                  </a:cubicBezTo>
                  <a:cubicBezTo>
                    <a:pt x="670" y="142"/>
                    <a:pt x="670" y="144"/>
                    <a:pt x="670" y="145"/>
                  </a:cubicBezTo>
                  <a:cubicBezTo>
                    <a:pt x="670" y="147"/>
                    <a:pt x="670" y="144"/>
                    <a:pt x="671" y="145"/>
                  </a:cubicBezTo>
                  <a:cubicBezTo>
                    <a:pt x="671" y="147"/>
                    <a:pt x="671" y="150"/>
                    <a:pt x="670" y="151"/>
                  </a:cubicBezTo>
                  <a:cubicBezTo>
                    <a:pt x="669" y="147"/>
                    <a:pt x="669" y="145"/>
                    <a:pt x="669" y="143"/>
                  </a:cubicBezTo>
                  <a:cubicBezTo>
                    <a:pt x="668" y="140"/>
                    <a:pt x="668" y="139"/>
                    <a:pt x="668" y="136"/>
                  </a:cubicBezTo>
                  <a:cubicBezTo>
                    <a:pt x="668" y="136"/>
                    <a:pt x="668" y="137"/>
                    <a:pt x="668" y="138"/>
                  </a:cubicBezTo>
                  <a:cubicBezTo>
                    <a:pt x="666" y="136"/>
                    <a:pt x="666" y="134"/>
                    <a:pt x="666" y="131"/>
                  </a:cubicBezTo>
                  <a:cubicBezTo>
                    <a:pt x="666" y="129"/>
                    <a:pt x="665" y="126"/>
                    <a:pt x="664" y="122"/>
                  </a:cubicBezTo>
                  <a:cubicBezTo>
                    <a:pt x="665" y="121"/>
                    <a:pt x="665" y="120"/>
                    <a:pt x="666" y="119"/>
                  </a:cubicBezTo>
                  <a:cubicBezTo>
                    <a:pt x="666" y="119"/>
                    <a:pt x="665" y="119"/>
                    <a:pt x="665" y="117"/>
                  </a:cubicBezTo>
                  <a:close/>
                  <a:moveTo>
                    <a:pt x="689" y="125"/>
                  </a:moveTo>
                  <a:cubicBezTo>
                    <a:pt x="688" y="126"/>
                    <a:pt x="687" y="122"/>
                    <a:pt x="688" y="122"/>
                  </a:cubicBezTo>
                  <a:lnTo>
                    <a:pt x="689" y="125"/>
                  </a:lnTo>
                  <a:close/>
                  <a:moveTo>
                    <a:pt x="618" y="146"/>
                  </a:moveTo>
                  <a:cubicBezTo>
                    <a:pt x="616" y="147"/>
                    <a:pt x="618" y="142"/>
                    <a:pt x="618" y="146"/>
                  </a:cubicBezTo>
                  <a:close/>
                  <a:moveTo>
                    <a:pt x="619" y="145"/>
                  </a:moveTo>
                  <a:cubicBezTo>
                    <a:pt x="619" y="145"/>
                    <a:pt x="618" y="142"/>
                    <a:pt x="619" y="142"/>
                  </a:cubicBezTo>
                  <a:cubicBezTo>
                    <a:pt x="620" y="144"/>
                    <a:pt x="619" y="144"/>
                    <a:pt x="619" y="145"/>
                  </a:cubicBezTo>
                  <a:close/>
                  <a:moveTo>
                    <a:pt x="690" y="122"/>
                  </a:moveTo>
                  <a:cubicBezTo>
                    <a:pt x="689" y="119"/>
                    <a:pt x="690" y="118"/>
                    <a:pt x="690" y="116"/>
                  </a:cubicBezTo>
                  <a:cubicBezTo>
                    <a:pt x="690" y="117"/>
                    <a:pt x="691" y="118"/>
                    <a:pt x="691" y="120"/>
                  </a:cubicBezTo>
                  <a:cubicBezTo>
                    <a:pt x="691" y="121"/>
                    <a:pt x="691" y="122"/>
                    <a:pt x="690" y="122"/>
                  </a:cubicBezTo>
                  <a:close/>
                  <a:moveTo>
                    <a:pt x="686" y="104"/>
                  </a:moveTo>
                  <a:cubicBezTo>
                    <a:pt x="685" y="104"/>
                    <a:pt x="684" y="102"/>
                    <a:pt x="683" y="101"/>
                  </a:cubicBezTo>
                  <a:cubicBezTo>
                    <a:pt x="682" y="102"/>
                    <a:pt x="684" y="103"/>
                    <a:pt x="683" y="104"/>
                  </a:cubicBezTo>
                  <a:cubicBezTo>
                    <a:pt x="682" y="105"/>
                    <a:pt x="682" y="100"/>
                    <a:pt x="681" y="99"/>
                  </a:cubicBezTo>
                  <a:cubicBezTo>
                    <a:pt x="683" y="98"/>
                    <a:pt x="681" y="95"/>
                    <a:pt x="682" y="94"/>
                  </a:cubicBezTo>
                  <a:cubicBezTo>
                    <a:pt x="683" y="97"/>
                    <a:pt x="684" y="100"/>
                    <a:pt x="685" y="100"/>
                  </a:cubicBezTo>
                  <a:cubicBezTo>
                    <a:pt x="686" y="102"/>
                    <a:pt x="685" y="103"/>
                    <a:pt x="686" y="104"/>
                  </a:cubicBezTo>
                  <a:close/>
                  <a:moveTo>
                    <a:pt x="618" y="122"/>
                  </a:moveTo>
                  <a:cubicBezTo>
                    <a:pt x="617" y="122"/>
                    <a:pt x="616" y="119"/>
                    <a:pt x="617" y="119"/>
                  </a:cubicBezTo>
                  <a:cubicBezTo>
                    <a:pt x="617" y="120"/>
                    <a:pt x="618" y="121"/>
                    <a:pt x="618" y="122"/>
                  </a:cubicBezTo>
                  <a:close/>
                  <a:moveTo>
                    <a:pt x="621" y="113"/>
                  </a:moveTo>
                  <a:cubicBezTo>
                    <a:pt x="621" y="114"/>
                    <a:pt x="622" y="116"/>
                    <a:pt x="621" y="116"/>
                  </a:cubicBezTo>
                  <a:cubicBezTo>
                    <a:pt x="621" y="115"/>
                    <a:pt x="620" y="113"/>
                    <a:pt x="621" y="113"/>
                  </a:cubicBezTo>
                  <a:close/>
                  <a:moveTo>
                    <a:pt x="618" y="110"/>
                  </a:moveTo>
                  <a:cubicBezTo>
                    <a:pt x="619" y="109"/>
                    <a:pt x="618" y="106"/>
                    <a:pt x="619" y="108"/>
                  </a:cubicBezTo>
                  <a:cubicBezTo>
                    <a:pt x="619" y="106"/>
                    <a:pt x="617" y="102"/>
                    <a:pt x="619" y="101"/>
                  </a:cubicBezTo>
                  <a:cubicBezTo>
                    <a:pt x="620" y="105"/>
                    <a:pt x="622" y="109"/>
                    <a:pt x="621" y="113"/>
                  </a:cubicBezTo>
                  <a:cubicBezTo>
                    <a:pt x="620" y="113"/>
                    <a:pt x="620" y="111"/>
                    <a:pt x="619" y="110"/>
                  </a:cubicBezTo>
                  <a:cubicBezTo>
                    <a:pt x="619" y="111"/>
                    <a:pt x="619" y="113"/>
                    <a:pt x="620" y="114"/>
                  </a:cubicBezTo>
                  <a:cubicBezTo>
                    <a:pt x="620" y="116"/>
                    <a:pt x="620" y="117"/>
                    <a:pt x="621" y="118"/>
                  </a:cubicBezTo>
                  <a:cubicBezTo>
                    <a:pt x="620" y="120"/>
                    <a:pt x="618" y="113"/>
                    <a:pt x="619" y="111"/>
                  </a:cubicBezTo>
                  <a:cubicBezTo>
                    <a:pt x="618" y="110"/>
                    <a:pt x="617" y="109"/>
                    <a:pt x="618" y="110"/>
                  </a:cubicBezTo>
                  <a:cubicBezTo>
                    <a:pt x="617" y="109"/>
                    <a:pt x="617" y="106"/>
                    <a:pt x="616" y="105"/>
                  </a:cubicBezTo>
                  <a:cubicBezTo>
                    <a:pt x="618" y="104"/>
                    <a:pt x="618" y="109"/>
                    <a:pt x="618" y="110"/>
                  </a:cubicBezTo>
                  <a:close/>
                  <a:moveTo>
                    <a:pt x="665" y="96"/>
                  </a:moveTo>
                  <a:cubicBezTo>
                    <a:pt x="663" y="96"/>
                    <a:pt x="663" y="93"/>
                    <a:pt x="662" y="92"/>
                  </a:cubicBezTo>
                  <a:cubicBezTo>
                    <a:pt x="662" y="92"/>
                    <a:pt x="663" y="95"/>
                    <a:pt x="662" y="96"/>
                  </a:cubicBezTo>
                  <a:cubicBezTo>
                    <a:pt x="661" y="96"/>
                    <a:pt x="660" y="95"/>
                    <a:pt x="660" y="92"/>
                  </a:cubicBezTo>
                  <a:cubicBezTo>
                    <a:pt x="660" y="88"/>
                    <a:pt x="662" y="90"/>
                    <a:pt x="663" y="86"/>
                  </a:cubicBezTo>
                  <a:cubicBezTo>
                    <a:pt x="664" y="89"/>
                    <a:pt x="665" y="87"/>
                    <a:pt x="665" y="90"/>
                  </a:cubicBezTo>
                  <a:cubicBezTo>
                    <a:pt x="664" y="90"/>
                    <a:pt x="663" y="90"/>
                    <a:pt x="663" y="92"/>
                  </a:cubicBezTo>
                  <a:cubicBezTo>
                    <a:pt x="664" y="94"/>
                    <a:pt x="665" y="94"/>
                    <a:pt x="665" y="96"/>
                  </a:cubicBezTo>
                  <a:close/>
                  <a:moveTo>
                    <a:pt x="616" y="102"/>
                  </a:moveTo>
                  <a:cubicBezTo>
                    <a:pt x="614" y="101"/>
                    <a:pt x="615" y="100"/>
                    <a:pt x="614" y="97"/>
                  </a:cubicBezTo>
                  <a:cubicBezTo>
                    <a:pt x="615" y="98"/>
                    <a:pt x="616" y="100"/>
                    <a:pt x="616" y="102"/>
                  </a:cubicBezTo>
                  <a:close/>
                  <a:moveTo>
                    <a:pt x="135" y="327"/>
                  </a:moveTo>
                  <a:cubicBezTo>
                    <a:pt x="136" y="330"/>
                    <a:pt x="138" y="331"/>
                    <a:pt x="138" y="332"/>
                  </a:cubicBezTo>
                  <a:cubicBezTo>
                    <a:pt x="138" y="333"/>
                    <a:pt x="137" y="331"/>
                    <a:pt x="137" y="332"/>
                  </a:cubicBezTo>
                  <a:cubicBezTo>
                    <a:pt x="137" y="331"/>
                    <a:pt x="134" y="329"/>
                    <a:pt x="135" y="327"/>
                  </a:cubicBezTo>
                  <a:close/>
                  <a:moveTo>
                    <a:pt x="142" y="344"/>
                  </a:moveTo>
                  <a:cubicBezTo>
                    <a:pt x="140" y="344"/>
                    <a:pt x="140" y="342"/>
                    <a:pt x="140" y="343"/>
                  </a:cubicBezTo>
                  <a:cubicBezTo>
                    <a:pt x="138" y="341"/>
                    <a:pt x="138" y="340"/>
                    <a:pt x="137" y="339"/>
                  </a:cubicBezTo>
                  <a:cubicBezTo>
                    <a:pt x="138" y="338"/>
                    <a:pt x="140" y="341"/>
                    <a:pt x="142" y="344"/>
                  </a:cubicBezTo>
                  <a:close/>
                  <a:moveTo>
                    <a:pt x="140" y="340"/>
                  </a:moveTo>
                  <a:cubicBezTo>
                    <a:pt x="138" y="337"/>
                    <a:pt x="141" y="340"/>
                    <a:pt x="142" y="341"/>
                  </a:cubicBezTo>
                  <a:cubicBezTo>
                    <a:pt x="141" y="341"/>
                    <a:pt x="140" y="341"/>
                    <a:pt x="139" y="340"/>
                  </a:cubicBezTo>
                  <a:cubicBezTo>
                    <a:pt x="139" y="339"/>
                    <a:pt x="138" y="338"/>
                    <a:pt x="137" y="337"/>
                  </a:cubicBezTo>
                  <a:cubicBezTo>
                    <a:pt x="139" y="336"/>
                    <a:pt x="138" y="338"/>
                    <a:pt x="140" y="34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6" name="组合 5"/>
          <p:cNvGrpSpPr/>
          <p:nvPr/>
        </p:nvGrpSpPr>
        <p:grpSpPr>
          <a:xfrm>
            <a:off x="4585607" y="3940722"/>
            <a:ext cx="1651342" cy="1620911"/>
            <a:chOff x="4675188" y="4141788"/>
            <a:chExt cx="1636712" cy="1606551"/>
          </a:xfrm>
        </p:grpSpPr>
        <p:sp>
          <p:nvSpPr>
            <p:cNvPr id="2060" name="MH_Other_8"/>
            <p:cNvSpPr>
              <a:spLocks noEditPoints="1"/>
            </p:cNvSpPr>
            <p:nvPr>
              <p:custDataLst>
                <p:tags r:id="rId7"/>
              </p:custDataLst>
            </p:nvPr>
          </p:nvSpPr>
          <p:spPr bwMode="auto">
            <a:xfrm>
              <a:off x="4675188" y="4141788"/>
              <a:ext cx="1598612" cy="1403350"/>
            </a:xfrm>
            <a:custGeom>
              <a:gdLst>
                <a:gd fmla="*/ 2147483646 w 737" name="T0"/>
                <a:gd fmla="*/ 2147483646 h 648" name="T1"/>
                <a:gd fmla="*/ 2147483646 w 737" name="T2"/>
                <a:gd fmla="*/ 2147483646 h 648" name="T3"/>
                <a:gd fmla="*/ 2147483646 w 737" name="T4"/>
                <a:gd fmla="*/ 2147483646 h 648" name="T5"/>
                <a:gd fmla="*/ 2147483646 w 737" name="T6"/>
                <a:gd fmla="*/ 2147483646 h 648" name="T7"/>
                <a:gd fmla="*/ 2147483646 w 737" name="T8"/>
                <a:gd fmla="*/ 2147483646 h 648" name="T9"/>
                <a:gd fmla="*/ 2147483646 w 737" name="T10"/>
                <a:gd fmla="*/ 2147483646 h 648" name="T11"/>
                <a:gd fmla="*/ 2147483646 w 737" name="T12"/>
                <a:gd fmla="*/ 2147483646 h 648" name="T13"/>
                <a:gd fmla="*/ 2147483646 w 737" name="T14"/>
                <a:gd fmla="*/ 2147483646 h 648" name="T15"/>
                <a:gd fmla="*/ 2147483646 w 737" name="T16"/>
                <a:gd fmla="*/ 2147483646 h 648" name="T17"/>
                <a:gd fmla="*/ 2147483646 w 737" name="T18"/>
                <a:gd fmla="*/ 2147483646 h 648" name="T19"/>
                <a:gd fmla="*/ 2147483646 w 737" name="T20"/>
                <a:gd fmla="*/ 2147483646 h 648" name="T21"/>
                <a:gd fmla="*/ 2147483646 w 737" name="T22"/>
                <a:gd fmla="*/ 2147483646 h 648" name="T23"/>
                <a:gd fmla="*/ 2147483646 w 737" name="T24"/>
                <a:gd fmla="*/ 2147483646 h 648" name="T25"/>
                <a:gd fmla="*/ 2147483646 w 737" name="T26"/>
                <a:gd fmla="*/ 2147483646 h 648" name="T27"/>
                <a:gd fmla="*/ 2147483646 w 737" name="T28"/>
                <a:gd fmla="*/ 2147483646 h 648" name="T29"/>
                <a:gd fmla="*/ 2147483646 w 737" name="T30"/>
                <a:gd fmla="*/ 2147483646 h 648" name="T31"/>
                <a:gd fmla="*/ 2147483646 w 737" name="T32"/>
                <a:gd fmla="*/ 2147483646 h 648" name="T33"/>
                <a:gd fmla="*/ 2147483646 w 737" name="T34"/>
                <a:gd fmla="*/ 2147483646 h 648" name="T35"/>
                <a:gd fmla="*/ 2147483646 w 737" name="T36"/>
                <a:gd fmla="*/ 2147483646 h 648" name="T37"/>
                <a:gd fmla="*/ 2147483646 w 737" name="T38"/>
                <a:gd fmla="*/ 2147483646 h 648" name="T39"/>
                <a:gd fmla="*/ 2147483646 w 737" name="T40"/>
                <a:gd fmla="*/ 2147483646 h 648" name="T41"/>
                <a:gd fmla="*/ 2147483646 w 737" name="T42"/>
                <a:gd fmla="*/ 2147483646 h 648" name="T43"/>
                <a:gd fmla="*/ 2147483646 w 737" name="T44"/>
                <a:gd fmla="*/ 2147483646 h 648" name="T45"/>
                <a:gd fmla="*/ 2147483646 w 737" name="T46"/>
                <a:gd fmla="*/ 2147483646 h 648" name="T47"/>
                <a:gd fmla="*/ 2147483646 w 737" name="T48"/>
                <a:gd fmla="*/ 2147483646 h 648" name="T49"/>
                <a:gd fmla="*/ 2147483646 w 737" name="T50"/>
                <a:gd fmla="*/ 2147483646 h 648" name="T51"/>
                <a:gd fmla="*/ 2147483646 w 737" name="T52"/>
                <a:gd fmla="*/ 2147483646 h 648" name="T53"/>
                <a:gd fmla="*/ 2147483646 w 737" name="T54"/>
                <a:gd fmla="*/ 2147483646 h 648" name="T55"/>
                <a:gd fmla="*/ 2147483646 w 737" name="T56"/>
                <a:gd fmla="*/ 2147483646 h 648" name="T57"/>
                <a:gd fmla="*/ 2147483646 w 737" name="T58"/>
                <a:gd fmla="*/ 2147483646 h 648" name="T59"/>
                <a:gd fmla="*/ 2147483646 w 737" name="T60"/>
                <a:gd fmla="*/ 2147483646 h 648" name="T61"/>
                <a:gd fmla="*/ 2147483646 w 737" name="T62"/>
                <a:gd fmla="*/ 2147483646 h 648" name="T63"/>
                <a:gd fmla="*/ 2147483646 w 737" name="T64"/>
                <a:gd fmla="*/ 2147483646 h 648" name="T65"/>
                <a:gd fmla="*/ 2147483646 w 737" name="T66"/>
                <a:gd fmla="*/ 2147483646 h 648" name="T67"/>
                <a:gd fmla="*/ 2147483646 w 737" name="T68"/>
                <a:gd fmla="*/ 2147483646 h 648" name="T69"/>
                <a:gd fmla="*/ 2147483646 w 737" name="T70"/>
                <a:gd fmla="*/ 2147483646 h 648" name="T71"/>
                <a:gd fmla="*/ 2147483646 w 737" name="T72"/>
                <a:gd fmla="*/ 2147483646 h 648" name="T73"/>
                <a:gd fmla="*/ 2147483646 w 737" name="T74"/>
                <a:gd fmla="*/ 2147483646 h 648" name="T75"/>
                <a:gd fmla="*/ 2147483646 w 737" name="T76"/>
                <a:gd fmla="*/ 2147483646 h 648" name="T77"/>
                <a:gd fmla="*/ 2147483646 w 737" name="T78"/>
                <a:gd fmla="*/ 2147483646 h 648" name="T79"/>
                <a:gd fmla="*/ 2147483646 w 737" name="T80"/>
                <a:gd fmla="*/ 2147483646 h 648" name="T81"/>
                <a:gd fmla="*/ 2147483646 w 737" name="T82"/>
                <a:gd fmla="*/ 2147483646 h 648" name="T83"/>
                <a:gd fmla="*/ 2147483646 w 737" name="T84"/>
                <a:gd fmla="*/ 2147483646 h 648" name="T85"/>
                <a:gd fmla="*/ 2147483646 w 737" name="T86"/>
                <a:gd fmla="*/ 2147483646 h 648" name="T87"/>
                <a:gd fmla="*/ 2147483646 w 737" name="T88"/>
                <a:gd fmla="*/ 2147483646 h 648" name="T89"/>
                <a:gd fmla="*/ 2147483646 w 737" name="T90"/>
                <a:gd fmla="*/ 2147483646 h 648" name="T91"/>
                <a:gd fmla="*/ 2147483646 w 737" name="T92"/>
                <a:gd fmla="*/ 2147483646 h 648" name="T93"/>
                <a:gd fmla="*/ 2147483646 w 737" name="T94"/>
                <a:gd fmla="*/ 2147483646 h 648" name="T95"/>
                <a:gd fmla="*/ 2147483646 w 737" name="T96"/>
                <a:gd fmla="*/ 2147483646 h 648" name="T97"/>
                <a:gd fmla="*/ 2147483646 w 737" name="T98"/>
                <a:gd fmla="*/ 2147483646 h 648" name="T99"/>
                <a:gd fmla="*/ 2147483646 w 737" name="T100"/>
                <a:gd fmla="*/ 2147483646 h 648" name="T101"/>
                <a:gd fmla="*/ 2147483646 w 737" name="T102"/>
                <a:gd fmla="*/ 2147483646 h 648" name="T103"/>
                <a:gd fmla="*/ 2147483646 w 737" name="T104"/>
                <a:gd fmla="*/ 2147483646 h 648" name="T105"/>
                <a:gd fmla="*/ 2147483646 w 737" name="T106"/>
                <a:gd fmla="*/ 2147483646 h 648" name="T107"/>
                <a:gd fmla="*/ 2147483646 w 737" name="T108"/>
                <a:gd fmla="*/ 2147483646 h 648" name="T109"/>
                <a:gd fmla="*/ 2147483646 w 737" name="T110"/>
                <a:gd fmla="*/ 2147483646 h 648" name="T111"/>
                <a:gd fmla="*/ 2147483646 w 737" name="T112"/>
                <a:gd fmla="*/ 2147483646 h 648" name="T113"/>
                <a:gd fmla="*/ 2147483646 w 737" name="T114"/>
                <a:gd fmla="*/ 2147483646 h 648" name="T115"/>
                <a:gd fmla="*/ 2147483646 w 737" name="T116"/>
                <a:gd fmla="*/ 2147483646 h 648" name="T117"/>
                <a:gd fmla="*/ 2147483646 w 737" name="T118"/>
                <a:gd fmla="*/ 2147483646 h 648" name="T119"/>
                <a:gd fmla="*/ 2147483646 w 737" name="T120"/>
                <a:gd fmla="*/ 2147483646 h 648" name="T121"/>
                <a:gd fmla="*/ 2147483646 w 737" name="T122"/>
                <a:gd fmla="*/ 2147483646 h 648" name="T123"/>
                <a:gd fmla="*/ 2147483646 w 737" name="T124"/>
                <a:gd fmla="*/ 2147483646 h 64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48" w="737">
                  <a:moveTo>
                    <a:pt x="734" y="266"/>
                  </a:moveTo>
                  <a:cubicBezTo>
                    <a:pt x="734" y="264"/>
                    <a:pt x="733" y="262"/>
                    <a:pt x="733" y="262"/>
                  </a:cubicBezTo>
                  <a:cubicBezTo>
                    <a:pt x="734" y="265"/>
                    <a:pt x="734" y="261"/>
                    <a:pt x="734" y="261"/>
                  </a:cubicBezTo>
                  <a:cubicBezTo>
                    <a:pt x="735" y="262"/>
                    <a:pt x="735" y="263"/>
                    <a:pt x="735" y="264"/>
                  </a:cubicBezTo>
                  <a:cubicBezTo>
                    <a:pt x="737" y="263"/>
                    <a:pt x="733" y="256"/>
                    <a:pt x="732" y="253"/>
                  </a:cubicBezTo>
                  <a:cubicBezTo>
                    <a:pt x="730" y="249"/>
                    <a:pt x="733" y="250"/>
                    <a:pt x="731" y="245"/>
                  </a:cubicBezTo>
                  <a:cubicBezTo>
                    <a:pt x="731" y="245"/>
                    <a:pt x="731" y="247"/>
                    <a:pt x="731" y="247"/>
                  </a:cubicBezTo>
                  <a:cubicBezTo>
                    <a:pt x="729" y="244"/>
                    <a:pt x="727" y="240"/>
                    <a:pt x="728" y="237"/>
                  </a:cubicBezTo>
                  <a:cubicBezTo>
                    <a:pt x="729" y="240"/>
                    <a:pt x="729" y="237"/>
                    <a:pt x="728" y="235"/>
                  </a:cubicBezTo>
                  <a:cubicBezTo>
                    <a:pt x="727" y="234"/>
                    <a:pt x="727" y="233"/>
                    <a:pt x="725" y="230"/>
                  </a:cubicBezTo>
                  <a:cubicBezTo>
                    <a:pt x="727" y="232"/>
                    <a:pt x="723" y="226"/>
                    <a:pt x="726" y="228"/>
                  </a:cubicBezTo>
                  <a:cubicBezTo>
                    <a:pt x="724" y="224"/>
                    <a:pt x="725" y="227"/>
                    <a:pt x="723" y="225"/>
                  </a:cubicBezTo>
                  <a:cubicBezTo>
                    <a:pt x="723" y="222"/>
                    <a:pt x="723" y="225"/>
                    <a:pt x="722" y="222"/>
                  </a:cubicBezTo>
                  <a:cubicBezTo>
                    <a:pt x="722" y="221"/>
                    <a:pt x="721" y="219"/>
                    <a:pt x="722" y="220"/>
                  </a:cubicBezTo>
                  <a:cubicBezTo>
                    <a:pt x="721" y="216"/>
                    <a:pt x="719" y="214"/>
                    <a:pt x="718" y="211"/>
                  </a:cubicBezTo>
                  <a:cubicBezTo>
                    <a:pt x="717" y="210"/>
                    <a:pt x="716" y="210"/>
                    <a:pt x="716" y="209"/>
                  </a:cubicBezTo>
                  <a:cubicBezTo>
                    <a:pt x="714" y="206"/>
                    <a:pt x="713" y="203"/>
                    <a:pt x="711" y="199"/>
                  </a:cubicBezTo>
                  <a:cubicBezTo>
                    <a:pt x="713" y="198"/>
                    <a:pt x="707" y="187"/>
                    <a:pt x="706" y="183"/>
                  </a:cubicBezTo>
                  <a:cubicBezTo>
                    <a:pt x="706" y="183"/>
                    <a:pt x="706" y="184"/>
                    <a:pt x="705" y="183"/>
                  </a:cubicBezTo>
                  <a:cubicBezTo>
                    <a:pt x="704" y="181"/>
                    <a:pt x="705" y="180"/>
                    <a:pt x="703" y="179"/>
                  </a:cubicBezTo>
                  <a:cubicBezTo>
                    <a:pt x="702" y="179"/>
                    <a:pt x="705" y="182"/>
                    <a:pt x="704" y="182"/>
                  </a:cubicBezTo>
                  <a:cubicBezTo>
                    <a:pt x="701" y="178"/>
                    <a:pt x="697" y="172"/>
                    <a:pt x="695" y="168"/>
                  </a:cubicBezTo>
                  <a:cubicBezTo>
                    <a:pt x="696" y="171"/>
                    <a:pt x="698" y="171"/>
                    <a:pt x="697" y="170"/>
                  </a:cubicBezTo>
                  <a:cubicBezTo>
                    <a:pt x="696" y="169"/>
                    <a:pt x="694" y="168"/>
                    <a:pt x="693" y="166"/>
                  </a:cubicBezTo>
                  <a:cubicBezTo>
                    <a:pt x="693" y="166"/>
                    <a:pt x="694" y="165"/>
                    <a:pt x="695" y="166"/>
                  </a:cubicBezTo>
                  <a:cubicBezTo>
                    <a:pt x="692" y="162"/>
                    <a:pt x="689" y="158"/>
                    <a:pt x="687" y="156"/>
                  </a:cubicBezTo>
                  <a:cubicBezTo>
                    <a:pt x="688" y="156"/>
                    <a:pt x="688" y="156"/>
                    <a:pt x="689" y="157"/>
                  </a:cubicBezTo>
                  <a:cubicBezTo>
                    <a:pt x="693" y="161"/>
                    <a:pt x="697" y="170"/>
                    <a:pt x="700" y="171"/>
                  </a:cubicBezTo>
                  <a:cubicBezTo>
                    <a:pt x="698" y="169"/>
                    <a:pt x="696" y="166"/>
                    <a:pt x="694" y="163"/>
                  </a:cubicBezTo>
                  <a:cubicBezTo>
                    <a:pt x="692" y="160"/>
                    <a:pt x="690" y="157"/>
                    <a:pt x="688" y="154"/>
                  </a:cubicBezTo>
                  <a:cubicBezTo>
                    <a:pt x="689" y="153"/>
                    <a:pt x="681" y="146"/>
                    <a:pt x="681" y="143"/>
                  </a:cubicBezTo>
                  <a:cubicBezTo>
                    <a:pt x="678" y="140"/>
                    <a:pt x="674" y="135"/>
                    <a:pt x="670" y="131"/>
                  </a:cubicBezTo>
                  <a:cubicBezTo>
                    <a:pt x="667" y="127"/>
                    <a:pt x="663" y="122"/>
                    <a:pt x="662" y="119"/>
                  </a:cubicBezTo>
                  <a:cubicBezTo>
                    <a:pt x="662" y="120"/>
                    <a:pt x="663" y="120"/>
                    <a:pt x="663" y="120"/>
                  </a:cubicBezTo>
                  <a:cubicBezTo>
                    <a:pt x="661" y="118"/>
                    <a:pt x="660" y="117"/>
                    <a:pt x="659" y="116"/>
                  </a:cubicBezTo>
                  <a:cubicBezTo>
                    <a:pt x="660" y="117"/>
                    <a:pt x="660" y="118"/>
                    <a:pt x="660" y="118"/>
                  </a:cubicBezTo>
                  <a:cubicBezTo>
                    <a:pt x="656" y="114"/>
                    <a:pt x="655" y="113"/>
                    <a:pt x="652" y="110"/>
                  </a:cubicBezTo>
                  <a:cubicBezTo>
                    <a:pt x="653" y="110"/>
                    <a:pt x="653" y="111"/>
                    <a:pt x="654" y="111"/>
                  </a:cubicBezTo>
                  <a:cubicBezTo>
                    <a:pt x="650" y="107"/>
                    <a:pt x="651" y="106"/>
                    <a:pt x="647" y="103"/>
                  </a:cubicBezTo>
                  <a:cubicBezTo>
                    <a:pt x="647" y="104"/>
                    <a:pt x="649" y="106"/>
                    <a:pt x="646" y="104"/>
                  </a:cubicBezTo>
                  <a:cubicBezTo>
                    <a:pt x="647" y="104"/>
                    <a:pt x="645" y="102"/>
                    <a:pt x="644" y="101"/>
                  </a:cubicBezTo>
                  <a:cubicBezTo>
                    <a:pt x="643" y="101"/>
                    <a:pt x="645" y="103"/>
                    <a:pt x="642" y="101"/>
                  </a:cubicBezTo>
                  <a:cubicBezTo>
                    <a:pt x="639" y="98"/>
                    <a:pt x="638" y="98"/>
                    <a:pt x="634" y="95"/>
                  </a:cubicBezTo>
                  <a:cubicBezTo>
                    <a:pt x="635" y="94"/>
                    <a:pt x="631" y="90"/>
                    <a:pt x="633" y="91"/>
                  </a:cubicBezTo>
                  <a:cubicBezTo>
                    <a:pt x="629" y="88"/>
                    <a:pt x="629" y="86"/>
                    <a:pt x="626" y="86"/>
                  </a:cubicBezTo>
                  <a:cubicBezTo>
                    <a:pt x="627" y="86"/>
                    <a:pt x="625" y="84"/>
                    <a:pt x="628" y="84"/>
                  </a:cubicBezTo>
                  <a:cubicBezTo>
                    <a:pt x="626" y="83"/>
                    <a:pt x="626" y="84"/>
                    <a:pt x="625" y="83"/>
                  </a:cubicBezTo>
                  <a:cubicBezTo>
                    <a:pt x="625" y="83"/>
                    <a:pt x="626" y="85"/>
                    <a:pt x="623" y="84"/>
                  </a:cubicBezTo>
                  <a:cubicBezTo>
                    <a:pt x="617" y="78"/>
                    <a:pt x="608" y="70"/>
                    <a:pt x="602" y="68"/>
                  </a:cubicBezTo>
                  <a:cubicBezTo>
                    <a:pt x="602" y="68"/>
                    <a:pt x="602" y="67"/>
                    <a:pt x="603" y="68"/>
                  </a:cubicBezTo>
                  <a:cubicBezTo>
                    <a:pt x="600" y="65"/>
                    <a:pt x="600" y="65"/>
                    <a:pt x="600" y="65"/>
                  </a:cubicBezTo>
                  <a:cubicBezTo>
                    <a:pt x="600" y="66"/>
                    <a:pt x="599" y="66"/>
                    <a:pt x="597" y="65"/>
                  </a:cubicBezTo>
                  <a:cubicBezTo>
                    <a:pt x="599" y="65"/>
                    <a:pt x="596" y="63"/>
                    <a:pt x="596" y="62"/>
                  </a:cubicBezTo>
                  <a:cubicBezTo>
                    <a:pt x="600" y="63"/>
                    <a:pt x="602" y="66"/>
                    <a:pt x="606" y="69"/>
                  </a:cubicBezTo>
                  <a:cubicBezTo>
                    <a:pt x="608" y="69"/>
                    <a:pt x="617" y="76"/>
                    <a:pt x="617" y="77"/>
                  </a:cubicBezTo>
                  <a:cubicBezTo>
                    <a:pt x="617" y="76"/>
                    <a:pt x="614" y="73"/>
                    <a:pt x="610" y="70"/>
                  </a:cubicBezTo>
                  <a:cubicBezTo>
                    <a:pt x="607" y="68"/>
                    <a:pt x="604" y="66"/>
                    <a:pt x="602" y="65"/>
                  </a:cubicBezTo>
                  <a:cubicBezTo>
                    <a:pt x="600" y="63"/>
                    <a:pt x="599" y="62"/>
                    <a:pt x="597" y="60"/>
                  </a:cubicBezTo>
                  <a:cubicBezTo>
                    <a:pt x="595" y="58"/>
                    <a:pt x="592" y="57"/>
                    <a:pt x="590" y="55"/>
                  </a:cubicBezTo>
                  <a:cubicBezTo>
                    <a:pt x="590" y="56"/>
                    <a:pt x="588" y="55"/>
                    <a:pt x="587" y="55"/>
                  </a:cubicBezTo>
                  <a:cubicBezTo>
                    <a:pt x="586" y="55"/>
                    <a:pt x="588" y="56"/>
                    <a:pt x="587" y="57"/>
                  </a:cubicBezTo>
                  <a:cubicBezTo>
                    <a:pt x="590" y="59"/>
                    <a:pt x="589" y="57"/>
                    <a:pt x="591" y="58"/>
                  </a:cubicBezTo>
                  <a:cubicBezTo>
                    <a:pt x="589" y="59"/>
                    <a:pt x="594" y="61"/>
                    <a:pt x="592" y="61"/>
                  </a:cubicBezTo>
                  <a:cubicBezTo>
                    <a:pt x="589" y="59"/>
                    <a:pt x="585" y="55"/>
                    <a:pt x="583" y="56"/>
                  </a:cubicBezTo>
                  <a:cubicBezTo>
                    <a:pt x="582" y="55"/>
                    <a:pt x="581" y="55"/>
                    <a:pt x="579" y="54"/>
                  </a:cubicBezTo>
                  <a:cubicBezTo>
                    <a:pt x="580" y="54"/>
                    <a:pt x="581" y="53"/>
                    <a:pt x="581" y="53"/>
                  </a:cubicBezTo>
                  <a:cubicBezTo>
                    <a:pt x="577" y="51"/>
                    <a:pt x="582" y="55"/>
                    <a:pt x="577" y="53"/>
                  </a:cubicBezTo>
                  <a:cubicBezTo>
                    <a:pt x="576" y="52"/>
                    <a:pt x="576" y="51"/>
                    <a:pt x="574" y="51"/>
                  </a:cubicBezTo>
                  <a:cubicBezTo>
                    <a:pt x="572" y="49"/>
                    <a:pt x="576" y="50"/>
                    <a:pt x="575" y="49"/>
                  </a:cubicBezTo>
                  <a:cubicBezTo>
                    <a:pt x="575" y="49"/>
                    <a:pt x="570" y="47"/>
                    <a:pt x="570" y="46"/>
                  </a:cubicBezTo>
                  <a:cubicBezTo>
                    <a:pt x="570" y="46"/>
                    <a:pt x="570" y="45"/>
                    <a:pt x="572" y="46"/>
                  </a:cubicBezTo>
                  <a:cubicBezTo>
                    <a:pt x="570" y="47"/>
                    <a:pt x="576" y="48"/>
                    <a:pt x="578" y="49"/>
                  </a:cubicBezTo>
                  <a:cubicBezTo>
                    <a:pt x="579" y="50"/>
                    <a:pt x="579" y="51"/>
                    <a:pt x="580" y="52"/>
                  </a:cubicBezTo>
                  <a:cubicBezTo>
                    <a:pt x="581" y="51"/>
                    <a:pt x="584" y="54"/>
                    <a:pt x="585" y="55"/>
                  </a:cubicBezTo>
                  <a:cubicBezTo>
                    <a:pt x="585" y="53"/>
                    <a:pt x="581" y="51"/>
                    <a:pt x="579" y="49"/>
                  </a:cubicBezTo>
                  <a:cubicBezTo>
                    <a:pt x="580" y="49"/>
                    <a:pt x="582" y="51"/>
                    <a:pt x="583" y="50"/>
                  </a:cubicBezTo>
                  <a:cubicBezTo>
                    <a:pt x="580" y="49"/>
                    <a:pt x="577" y="48"/>
                    <a:pt x="576" y="46"/>
                  </a:cubicBezTo>
                  <a:cubicBezTo>
                    <a:pt x="575" y="47"/>
                    <a:pt x="571" y="43"/>
                    <a:pt x="572" y="45"/>
                  </a:cubicBezTo>
                  <a:cubicBezTo>
                    <a:pt x="574" y="47"/>
                    <a:pt x="576" y="46"/>
                    <a:pt x="576" y="48"/>
                  </a:cubicBezTo>
                  <a:cubicBezTo>
                    <a:pt x="573" y="47"/>
                    <a:pt x="572" y="45"/>
                    <a:pt x="569" y="43"/>
                  </a:cubicBezTo>
                  <a:cubicBezTo>
                    <a:pt x="568" y="44"/>
                    <a:pt x="571" y="45"/>
                    <a:pt x="570" y="45"/>
                  </a:cubicBezTo>
                  <a:cubicBezTo>
                    <a:pt x="569" y="45"/>
                    <a:pt x="569" y="45"/>
                    <a:pt x="569" y="45"/>
                  </a:cubicBezTo>
                  <a:cubicBezTo>
                    <a:pt x="565" y="43"/>
                    <a:pt x="564" y="42"/>
                    <a:pt x="562" y="40"/>
                  </a:cubicBezTo>
                  <a:cubicBezTo>
                    <a:pt x="559" y="39"/>
                    <a:pt x="563" y="41"/>
                    <a:pt x="562" y="41"/>
                  </a:cubicBezTo>
                  <a:cubicBezTo>
                    <a:pt x="561" y="40"/>
                    <a:pt x="560" y="40"/>
                    <a:pt x="560" y="40"/>
                  </a:cubicBezTo>
                  <a:cubicBezTo>
                    <a:pt x="559" y="39"/>
                    <a:pt x="557" y="39"/>
                    <a:pt x="558" y="38"/>
                  </a:cubicBezTo>
                  <a:cubicBezTo>
                    <a:pt x="558" y="37"/>
                    <a:pt x="561" y="39"/>
                    <a:pt x="560" y="38"/>
                  </a:cubicBezTo>
                  <a:cubicBezTo>
                    <a:pt x="557" y="37"/>
                    <a:pt x="556" y="36"/>
                    <a:pt x="554" y="35"/>
                  </a:cubicBezTo>
                  <a:cubicBezTo>
                    <a:pt x="553" y="34"/>
                    <a:pt x="553" y="35"/>
                    <a:pt x="550" y="34"/>
                  </a:cubicBezTo>
                  <a:cubicBezTo>
                    <a:pt x="549" y="33"/>
                    <a:pt x="549" y="33"/>
                    <a:pt x="547" y="32"/>
                  </a:cubicBezTo>
                  <a:cubicBezTo>
                    <a:pt x="546" y="32"/>
                    <a:pt x="541" y="30"/>
                    <a:pt x="538" y="28"/>
                  </a:cubicBezTo>
                  <a:cubicBezTo>
                    <a:pt x="537" y="29"/>
                    <a:pt x="535" y="28"/>
                    <a:pt x="534" y="28"/>
                  </a:cubicBezTo>
                  <a:cubicBezTo>
                    <a:pt x="538" y="30"/>
                    <a:pt x="539" y="30"/>
                    <a:pt x="541" y="31"/>
                  </a:cubicBezTo>
                  <a:cubicBezTo>
                    <a:pt x="540" y="31"/>
                    <a:pt x="539" y="31"/>
                    <a:pt x="538" y="31"/>
                  </a:cubicBezTo>
                  <a:cubicBezTo>
                    <a:pt x="540" y="32"/>
                    <a:pt x="541" y="31"/>
                    <a:pt x="542" y="32"/>
                  </a:cubicBezTo>
                  <a:cubicBezTo>
                    <a:pt x="541" y="33"/>
                    <a:pt x="547" y="34"/>
                    <a:pt x="547" y="35"/>
                  </a:cubicBezTo>
                  <a:cubicBezTo>
                    <a:pt x="547" y="35"/>
                    <a:pt x="546" y="35"/>
                    <a:pt x="546" y="36"/>
                  </a:cubicBezTo>
                  <a:cubicBezTo>
                    <a:pt x="551" y="37"/>
                    <a:pt x="558" y="40"/>
                    <a:pt x="560" y="42"/>
                  </a:cubicBezTo>
                  <a:cubicBezTo>
                    <a:pt x="560" y="40"/>
                    <a:pt x="568" y="46"/>
                    <a:pt x="564" y="45"/>
                  </a:cubicBezTo>
                  <a:cubicBezTo>
                    <a:pt x="568" y="47"/>
                    <a:pt x="566" y="45"/>
                    <a:pt x="568" y="46"/>
                  </a:cubicBezTo>
                  <a:cubicBezTo>
                    <a:pt x="568" y="47"/>
                    <a:pt x="570" y="48"/>
                    <a:pt x="569" y="48"/>
                  </a:cubicBezTo>
                  <a:cubicBezTo>
                    <a:pt x="562" y="46"/>
                    <a:pt x="558" y="43"/>
                    <a:pt x="552" y="39"/>
                  </a:cubicBezTo>
                  <a:cubicBezTo>
                    <a:pt x="547" y="38"/>
                    <a:pt x="546" y="36"/>
                    <a:pt x="542" y="35"/>
                  </a:cubicBezTo>
                  <a:cubicBezTo>
                    <a:pt x="542" y="35"/>
                    <a:pt x="542" y="35"/>
                    <a:pt x="542" y="35"/>
                  </a:cubicBezTo>
                  <a:cubicBezTo>
                    <a:pt x="542" y="35"/>
                    <a:pt x="534" y="31"/>
                    <a:pt x="536" y="33"/>
                  </a:cubicBezTo>
                  <a:cubicBezTo>
                    <a:pt x="538" y="33"/>
                    <a:pt x="543" y="36"/>
                    <a:pt x="543" y="37"/>
                  </a:cubicBezTo>
                  <a:cubicBezTo>
                    <a:pt x="538" y="35"/>
                    <a:pt x="536" y="33"/>
                    <a:pt x="531" y="32"/>
                  </a:cubicBezTo>
                  <a:cubicBezTo>
                    <a:pt x="532" y="31"/>
                    <a:pt x="531" y="31"/>
                    <a:pt x="529" y="30"/>
                  </a:cubicBezTo>
                  <a:cubicBezTo>
                    <a:pt x="529" y="31"/>
                    <a:pt x="524" y="29"/>
                    <a:pt x="525" y="29"/>
                  </a:cubicBezTo>
                  <a:cubicBezTo>
                    <a:pt x="522" y="28"/>
                    <a:pt x="518" y="26"/>
                    <a:pt x="515" y="25"/>
                  </a:cubicBezTo>
                  <a:cubicBezTo>
                    <a:pt x="511" y="23"/>
                    <a:pt x="507" y="22"/>
                    <a:pt x="502" y="21"/>
                  </a:cubicBezTo>
                  <a:cubicBezTo>
                    <a:pt x="502" y="20"/>
                    <a:pt x="500" y="20"/>
                    <a:pt x="499" y="19"/>
                  </a:cubicBezTo>
                  <a:cubicBezTo>
                    <a:pt x="497" y="19"/>
                    <a:pt x="495" y="18"/>
                    <a:pt x="494" y="18"/>
                  </a:cubicBezTo>
                  <a:cubicBezTo>
                    <a:pt x="494" y="18"/>
                    <a:pt x="494" y="18"/>
                    <a:pt x="495" y="18"/>
                  </a:cubicBezTo>
                  <a:cubicBezTo>
                    <a:pt x="491" y="17"/>
                    <a:pt x="491" y="16"/>
                    <a:pt x="490" y="16"/>
                  </a:cubicBezTo>
                  <a:cubicBezTo>
                    <a:pt x="487" y="16"/>
                    <a:pt x="493" y="18"/>
                    <a:pt x="491" y="17"/>
                  </a:cubicBezTo>
                  <a:cubicBezTo>
                    <a:pt x="488" y="17"/>
                    <a:pt x="486" y="16"/>
                    <a:pt x="485" y="15"/>
                  </a:cubicBezTo>
                  <a:cubicBezTo>
                    <a:pt x="482" y="14"/>
                    <a:pt x="478" y="14"/>
                    <a:pt x="473" y="13"/>
                  </a:cubicBezTo>
                  <a:cubicBezTo>
                    <a:pt x="469" y="12"/>
                    <a:pt x="465" y="11"/>
                    <a:pt x="462" y="10"/>
                  </a:cubicBezTo>
                  <a:cubicBezTo>
                    <a:pt x="460" y="10"/>
                    <a:pt x="451" y="9"/>
                    <a:pt x="445" y="9"/>
                  </a:cubicBezTo>
                  <a:cubicBezTo>
                    <a:pt x="439" y="8"/>
                    <a:pt x="435" y="7"/>
                    <a:pt x="440" y="7"/>
                  </a:cubicBezTo>
                  <a:cubicBezTo>
                    <a:pt x="434" y="6"/>
                    <a:pt x="427" y="6"/>
                    <a:pt x="423" y="6"/>
                  </a:cubicBezTo>
                  <a:cubicBezTo>
                    <a:pt x="427" y="6"/>
                    <a:pt x="422" y="6"/>
                    <a:pt x="423" y="5"/>
                  </a:cubicBezTo>
                  <a:cubicBezTo>
                    <a:pt x="421" y="5"/>
                    <a:pt x="420" y="5"/>
                    <a:pt x="419" y="4"/>
                  </a:cubicBezTo>
                  <a:cubicBezTo>
                    <a:pt x="419" y="6"/>
                    <a:pt x="413" y="4"/>
                    <a:pt x="412" y="5"/>
                  </a:cubicBezTo>
                  <a:cubicBezTo>
                    <a:pt x="412" y="5"/>
                    <a:pt x="413" y="5"/>
                    <a:pt x="412" y="5"/>
                  </a:cubicBezTo>
                  <a:cubicBezTo>
                    <a:pt x="411" y="4"/>
                    <a:pt x="411" y="4"/>
                    <a:pt x="410" y="3"/>
                  </a:cubicBezTo>
                  <a:cubicBezTo>
                    <a:pt x="412" y="2"/>
                    <a:pt x="413" y="3"/>
                    <a:pt x="416" y="3"/>
                  </a:cubicBezTo>
                  <a:cubicBezTo>
                    <a:pt x="414" y="2"/>
                    <a:pt x="416" y="2"/>
                    <a:pt x="417" y="1"/>
                  </a:cubicBezTo>
                  <a:cubicBezTo>
                    <a:pt x="411" y="1"/>
                    <a:pt x="409" y="1"/>
                    <a:pt x="407" y="1"/>
                  </a:cubicBezTo>
                  <a:cubicBezTo>
                    <a:pt x="405" y="1"/>
                    <a:pt x="403" y="1"/>
                    <a:pt x="398" y="0"/>
                  </a:cubicBezTo>
                  <a:cubicBezTo>
                    <a:pt x="398" y="2"/>
                    <a:pt x="402" y="1"/>
                    <a:pt x="403" y="2"/>
                  </a:cubicBezTo>
                  <a:cubicBezTo>
                    <a:pt x="401" y="2"/>
                    <a:pt x="400" y="2"/>
                    <a:pt x="399" y="2"/>
                  </a:cubicBezTo>
                  <a:cubicBezTo>
                    <a:pt x="399" y="2"/>
                    <a:pt x="399" y="3"/>
                    <a:pt x="401" y="3"/>
                  </a:cubicBezTo>
                  <a:cubicBezTo>
                    <a:pt x="400" y="2"/>
                    <a:pt x="403" y="3"/>
                    <a:pt x="404" y="2"/>
                  </a:cubicBezTo>
                  <a:cubicBezTo>
                    <a:pt x="405" y="2"/>
                    <a:pt x="407" y="2"/>
                    <a:pt x="406" y="3"/>
                  </a:cubicBezTo>
                  <a:cubicBezTo>
                    <a:pt x="405" y="3"/>
                    <a:pt x="402" y="3"/>
                    <a:pt x="403" y="4"/>
                  </a:cubicBezTo>
                  <a:cubicBezTo>
                    <a:pt x="405" y="3"/>
                    <a:pt x="407" y="3"/>
                    <a:pt x="408" y="4"/>
                  </a:cubicBezTo>
                  <a:cubicBezTo>
                    <a:pt x="406" y="4"/>
                    <a:pt x="402" y="4"/>
                    <a:pt x="398" y="4"/>
                  </a:cubicBezTo>
                  <a:cubicBezTo>
                    <a:pt x="396" y="4"/>
                    <a:pt x="394" y="4"/>
                    <a:pt x="392" y="4"/>
                  </a:cubicBezTo>
                  <a:cubicBezTo>
                    <a:pt x="390" y="5"/>
                    <a:pt x="388" y="5"/>
                    <a:pt x="387" y="5"/>
                  </a:cubicBezTo>
                  <a:cubicBezTo>
                    <a:pt x="385" y="5"/>
                    <a:pt x="381" y="5"/>
                    <a:pt x="377" y="5"/>
                  </a:cubicBezTo>
                  <a:cubicBezTo>
                    <a:pt x="373" y="5"/>
                    <a:pt x="369" y="6"/>
                    <a:pt x="369" y="7"/>
                  </a:cubicBezTo>
                  <a:cubicBezTo>
                    <a:pt x="368" y="6"/>
                    <a:pt x="368" y="6"/>
                    <a:pt x="367" y="6"/>
                  </a:cubicBezTo>
                  <a:cubicBezTo>
                    <a:pt x="369" y="5"/>
                    <a:pt x="376" y="5"/>
                    <a:pt x="376" y="4"/>
                  </a:cubicBezTo>
                  <a:cubicBezTo>
                    <a:pt x="372" y="5"/>
                    <a:pt x="366" y="6"/>
                    <a:pt x="369" y="4"/>
                  </a:cubicBezTo>
                  <a:cubicBezTo>
                    <a:pt x="367" y="4"/>
                    <a:pt x="368" y="5"/>
                    <a:pt x="366" y="5"/>
                  </a:cubicBezTo>
                  <a:cubicBezTo>
                    <a:pt x="365" y="4"/>
                    <a:pt x="365" y="4"/>
                    <a:pt x="365" y="4"/>
                  </a:cubicBezTo>
                  <a:cubicBezTo>
                    <a:pt x="367" y="4"/>
                    <a:pt x="373" y="3"/>
                    <a:pt x="370" y="3"/>
                  </a:cubicBezTo>
                  <a:cubicBezTo>
                    <a:pt x="369" y="4"/>
                    <a:pt x="365" y="3"/>
                    <a:pt x="363" y="3"/>
                  </a:cubicBezTo>
                  <a:cubicBezTo>
                    <a:pt x="363" y="4"/>
                    <a:pt x="360" y="4"/>
                    <a:pt x="357" y="5"/>
                  </a:cubicBezTo>
                  <a:cubicBezTo>
                    <a:pt x="355" y="5"/>
                    <a:pt x="352" y="5"/>
                    <a:pt x="351" y="4"/>
                  </a:cubicBezTo>
                  <a:cubicBezTo>
                    <a:pt x="351" y="4"/>
                    <a:pt x="352" y="4"/>
                    <a:pt x="353" y="3"/>
                  </a:cubicBezTo>
                  <a:cubicBezTo>
                    <a:pt x="356" y="3"/>
                    <a:pt x="360" y="3"/>
                    <a:pt x="360" y="2"/>
                  </a:cubicBezTo>
                  <a:cubicBezTo>
                    <a:pt x="362" y="2"/>
                    <a:pt x="362" y="3"/>
                    <a:pt x="361" y="4"/>
                  </a:cubicBezTo>
                  <a:cubicBezTo>
                    <a:pt x="365" y="3"/>
                    <a:pt x="361" y="3"/>
                    <a:pt x="363" y="2"/>
                  </a:cubicBezTo>
                  <a:cubicBezTo>
                    <a:pt x="364" y="3"/>
                    <a:pt x="366" y="3"/>
                    <a:pt x="367" y="2"/>
                  </a:cubicBezTo>
                  <a:cubicBezTo>
                    <a:pt x="366" y="2"/>
                    <a:pt x="362" y="2"/>
                    <a:pt x="357" y="2"/>
                  </a:cubicBezTo>
                  <a:cubicBezTo>
                    <a:pt x="352" y="3"/>
                    <a:pt x="348" y="3"/>
                    <a:pt x="345" y="4"/>
                  </a:cubicBezTo>
                  <a:cubicBezTo>
                    <a:pt x="343" y="4"/>
                    <a:pt x="340" y="5"/>
                    <a:pt x="337" y="5"/>
                  </a:cubicBezTo>
                  <a:cubicBezTo>
                    <a:pt x="334" y="6"/>
                    <a:pt x="331" y="6"/>
                    <a:pt x="330" y="5"/>
                  </a:cubicBezTo>
                  <a:cubicBezTo>
                    <a:pt x="327" y="6"/>
                    <a:pt x="323" y="7"/>
                    <a:pt x="322" y="6"/>
                  </a:cubicBezTo>
                  <a:cubicBezTo>
                    <a:pt x="319" y="6"/>
                    <a:pt x="321" y="7"/>
                    <a:pt x="318" y="8"/>
                  </a:cubicBezTo>
                  <a:cubicBezTo>
                    <a:pt x="313" y="8"/>
                    <a:pt x="314" y="7"/>
                    <a:pt x="311" y="6"/>
                  </a:cubicBezTo>
                  <a:cubicBezTo>
                    <a:pt x="312" y="7"/>
                    <a:pt x="305" y="9"/>
                    <a:pt x="302" y="9"/>
                  </a:cubicBezTo>
                  <a:cubicBezTo>
                    <a:pt x="302" y="9"/>
                    <a:pt x="303" y="8"/>
                    <a:pt x="303" y="8"/>
                  </a:cubicBezTo>
                  <a:cubicBezTo>
                    <a:pt x="300" y="8"/>
                    <a:pt x="300" y="11"/>
                    <a:pt x="297" y="10"/>
                  </a:cubicBezTo>
                  <a:cubicBezTo>
                    <a:pt x="295" y="10"/>
                    <a:pt x="301" y="8"/>
                    <a:pt x="298" y="9"/>
                  </a:cubicBezTo>
                  <a:cubicBezTo>
                    <a:pt x="296" y="10"/>
                    <a:pt x="294" y="9"/>
                    <a:pt x="293" y="11"/>
                  </a:cubicBezTo>
                  <a:cubicBezTo>
                    <a:pt x="291" y="11"/>
                    <a:pt x="291" y="11"/>
                    <a:pt x="290" y="11"/>
                  </a:cubicBezTo>
                  <a:cubicBezTo>
                    <a:pt x="288" y="12"/>
                    <a:pt x="273" y="18"/>
                    <a:pt x="274" y="15"/>
                  </a:cubicBezTo>
                  <a:cubicBezTo>
                    <a:pt x="273" y="16"/>
                    <a:pt x="271" y="17"/>
                    <a:pt x="269" y="17"/>
                  </a:cubicBezTo>
                  <a:cubicBezTo>
                    <a:pt x="267" y="18"/>
                    <a:pt x="265" y="19"/>
                    <a:pt x="262" y="20"/>
                  </a:cubicBezTo>
                  <a:cubicBezTo>
                    <a:pt x="258" y="22"/>
                    <a:pt x="254" y="23"/>
                    <a:pt x="249" y="25"/>
                  </a:cubicBezTo>
                  <a:cubicBezTo>
                    <a:pt x="245" y="27"/>
                    <a:pt x="240" y="29"/>
                    <a:pt x="236" y="30"/>
                  </a:cubicBezTo>
                  <a:cubicBezTo>
                    <a:pt x="232" y="32"/>
                    <a:pt x="228" y="34"/>
                    <a:pt x="225" y="36"/>
                  </a:cubicBezTo>
                  <a:cubicBezTo>
                    <a:pt x="225" y="35"/>
                    <a:pt x="225" y="35"/>
                    <a:pt x="227" y="34"/>
                  </a:cubicBezTo>
                  <a:cubicBezTo>
                    <a:pt x="227" y="34"/>
                    <a:pt x="229" y="34"/>
                    <a:pt x="230" y="32"/>
                  </a:cubicBezTo>
                  <a:cubicBezTo>
                    <a:pt x="229" y="33"/>
                    <a:pt x="228" y="33"/>
                    <a:pt x="228" y="32"/>
                  </a:cubicBezTo>
                  <a:cubicBezTo>
                    <a:pt x="230" y="31"/>
                    <a:pt x="233" y="31"/>
                    <a:pt x="234" y="29"/>
                  </a:cubicBezTo>
                  <a:cubicBezTo>
                    <a:pt x="232" y="30"/>
                    <a:pt x="226" y="33"/>
                    <a:pt x="224" y="34"/>
                  </a:cubicBezTo>
                  <a:cubicBezTo>
                    <a:pt x="224" y="34"/>
                    <a:pt x="225" y="35"/>
                    <a:pt x="223" y="36"/>
                  </a:cubicBezTo>
                  <a:cubicBezTo>
                    <a:pt x="223" y="34"/>
                    <a:pt x="220" y="38"/>
                    <a:pt x="218" y="38"/>
                  </a:cubicBezTo>
                  <a:cubicBezTo>
                    <a:pt x="220" y="36"/>
                    <a:pt x="217" y="36"/>
                    <a:pt x="217" y="38"/>
                  </a:cubicBezTo>
                  <a:cubicBezTo>
                    <a:pt x="218" y="36"/>
                    <a:pt x="217" y="38"/>
                    <a:pt x="216" y="39"/>
                  </a:cubicBezTo>
                  <a:cubicBezTo>
                    <a:pt x="213" y="40"/>
                    <a:pt x="211" y="38"/>
                    <a:pt x="209" y="41"/>
                  </a:cubicBezTo>
                  <a:cubicBezTo>
                    <a:pt x="209" y="41"/>
                    <a:pt x="212" y="39"/>
                    <a:pt x="212" y="40"/>
                  </a:cubicBezTo>
                  <a:cubicBezTo>
                    <a:pt x="212" y="41"/>
                    <a:pt x="207" y="43"/>
                    <a:pt x="205" y="44"/>
                  </a:cubicBezTo>
                  <a:cubicBezTo>
                    <a:pt x="205" y="45"/>
                    <a:pt x="204" y="46"/>
                    <a:pt x="203" y="47"/>
                  </a:cubicBezTo>
                  <a:cubicBezTo>
                    <a:pt x="202" y="49"/>
                    <a:pt x="200" y="50"/>
                    <a:pt x="198" y="51"/>
                  </a:cubicBezTo>
                  <a:cubicBezTo>
                    <a:pt x="201" y="49"/>
                    <a:pt x="199" y="50"/>
                    <a:pt x="198" y="49"/>
                  </a:cubicBezTo>
                  <a:cubicBezTo>
                    <a:pt x="194" y="52"/>
                    <a:pt x="191" y="54"/>
                    <a:pt x="186" y="56"/>
                  </a:cubicBezTo>
                  <a:cubicBezTo>
                    <a:pt x="187" y="55"/>
                    <a:pt x="193" y="52"/>
                    <a:pt x="191" y="53"/>
                  </a:cubicBezTo>
                  <a:cubicBezTo>
                    <a:pt x="187" y="55"/>
                    <a:pt x="186" y="55"/>
                    <a:pt x="188" y="53"/>
                  </a:cubicBezTo>
                  <a:cubicBezTo>
                    <a:pt x="185" y="56"/>
                    <a:pt x="184" y="55"/>
                    <a:pt x="182" y="58"/>
                  </a:cubicBezTo>
                  <a:cubicBezTo>
                    <a:pt x="181" y="58"/>
                    <a:pt x="180" y="58"/>
                    <a:pt x="180" y="58"/>
                  </a:cubicBezTo>
                  <a:cubicBezTo>
                    <a:pt x="180" y="57"/>
                    <a:pt x="181" y="56"/>
                    <a:pt x="183" y="55"/>
                  </a:cubicBezTo>
                  <a:cubicBezTo>
                    <a:pt x="179" y="56"/>
                    <a:pt x="178" y="57"/>
                    <a:pt x="175" y="58"/>
                  </a:cubicBezTo>
                  <a:cubicBezTo>
                    <a:pt x="175" y="59"/>
                    <a:pt x="179" y="56"/>
                    <a:pt x="177" y="58"/>
                  </a:cubicBezTo>
                  <a:cubicBezTo>
                    <a:pt x="174" y="60"/>
                    <a:pt x="175" y="61"/>
                    <a:pt x="172" y="62"/>
                  </a:cubicBezTo>
                  <a:cubicBezTo>
                    <a:pt x="172" y="61"/>
                    <a:pt x="168" y="64"/>
                    <a:pt x="167" y="65"/>
                  </a:cubicBezTo>
                  <a:cubicBezTo>
                    <a:pt x="169" y="62"/>
                    <a:pt x="173" y="61"/>
                    <a:pt x="174" y="59"/>
                  </a:cubicBezTo>
                  <a:cubicBezTo>
                    <a:pt x="172" y="60"/>
                    <a:pt x="169" y="62"/>
                    <a:pt x="169" y="61"/>
                  </a:cubicBezTo>
                  <a:cubicBezTo>
                    <a:pt x="171" y="59"/>
                    <a:pt x="175" y="57"/>
                    <a:pt x="175" y="56"/>
                  </a:cubicBezTo>
                  <a:cubicBezTo>
                    <a:pt x="171" y="58"/>
                    <a:pt x="168" y="61"/>
                    <a:pt x="166" y="60"/>
                  </a:cubicBezTo>
                  <a:cubicBezTo>
                    <a:pt x="166" y="62"/>
                    <a:pt x="160" y="65"/>
                    <a:pt x="159" y="68"/>
                  </a:cubicBezTo>
                  <a:cubicBezTo>
                    <a:pt x="157" y="68"/>
                    <a:pt x="159" y="67"/>
                    <a:pt x="157" y="67"/>
                  </a:cubicBezTo>
                  <a:cubicBezTo>
                    <a:pt x="155" y="70"/>
                    <a:pt x="153" y="69"/>
                    <a:pt x="153" y="70"/>
                  </a:cubicBezTo>
                  <a:cubicBezTo>
                    <a:pt x="155" y="69"/>
                    <a:pt x="154" y="71"/>
                    <a:pt x="153" y="71"/>
                  </a:cubicBezTo>
                  <a:cubicBezTo>
                    <a:pt x="153" y="71"/>
                    <a:pt x="151" y="73"/>
                    <a:pt x="149" y="74"/>
                  </a:cubicBezTo>
                  <a:cubicBezTo>
                    <a:pt x="149" y="73"/>
                    <a:pt x="147" y="75"/>
                    <a:pt x="147" y="74"/>
                  </a:cubicBezTo>
                  <a:cubicBezTo>
                    <a:pt x="144" y="77"/>
                    <a:pt x="141" y="80"/>
                    <a:pt x="138" y="82"/>
                  </a:cubicBezTo>
                  <a:cubicBezTo>
                    <a:pt x="135" y="84"/>
                    <a:pt x="132" y="86"/>
                    <a:pt x="129" y="89"/>
                  </a:cubicBezTo>
                  <a:cubicBezTo>
                    <a:pt x="129" y="89"/>
                    <a:pt x="129" y="88"/>
                    <a:pt x="128" y="89"/>
                  </a:cubicBezTo>
                  <a:cubicBezTo>
                    <a:pt x="127" y="91"/>
                    <a:pt x="125" y="93"/>
                    <a:pt x="123" y="95"/>
                  </a:cubicBezTo>
                  <a:cubicBezTo>
                    <a:pt x="123" y="94"/>
                    <a:pt x="124" y="93"/>
                    <a:pt x="124" y="93"/>
                  </a:cubicBezTo>
                  <a:cubicBezTo>
                    <a:pt x="121" y="95"/>
                    <a:pt x="112" y="106"/>
                    <a:pt x="114" y="101"/>
                  </a:cubicBezTo>
                  <a:cubicBezTo>
                    <a:pt x="112" y="104"/>
                    <a:pt x="108" y="111"/>
                    <a:pt x="106" y="109"/>
                  </a:cubicBezTo>
                  <a:cubicBezTo>
                    <a:pt x="105" y="112"/>
                    <a:pt x="107" y="110"/>
                    <a:pt x="107" y="111"/>
                  </a:cubicBezTo>
                  <a:cubicBezTo>
                    <a:pt x="103" y="114"/>
                    <a:pt x="99" y="118"/>
                    <a:pt x="96" y="122"/>
                  </a:cubicBezTo>
                  <a:cubicBezTo>
                    <a:pt x="93" y="126"/>
                    <a:pt x="90" y="130"/>
                    <a:pt x="87" y="133"/>
                  </a:cubicBezTo>
                  <a:cubicBezTo>
                    <a:pt x="88" y="134"/>
                    <a:pt x="81" y="139"/>
                    <a:pt x="81" y="142"/>
                  </a:cubicBezTo>
                  <a:cubicBezTo>
                    <a:pt x="80" y="143"/>
                    <a:pt x="79" y="144"/>
                    <a:pt x="79" y="144"/>
                  </a:cubicBezTo>
                  <a:cubicBezTo>
                    <a:pt x="82" y="139"/>
                    <a:pt x="84" y="135"/>
                    <a:pt x="87" y="131"/>
                  </a:cubicBezTo>
                  <a:cubicBezTo>
                    <a:pt x="89" y="128"/>
                    <a:pt x="92" y="124"/>
                    <a:pt x="96" y="120"/>
                  </a:cubicBezTo>
                  <a:cubicBezTo>
                    <a:pt x="94" y="118"/>
                    <a:pt x="92" y="123"/>
                    <a:pt x="90" y="122"/>
                  </a:cubicBezTo>
                  <a:cubicBezTo>
                    <a:pt x="101" y="105"/>
                    <a:pt x="112" y="90"/>
                    <a:pt x="127" y="79"/>
                  </a:cubicBezTo>
                  <a:cubicBezTo>
                    <a:pt x="141" y="64"/>
                    <a:pt x="159" y="52"/>
                    <a:pt x="173" y="38"/>
                  </a:cubicBezTo>
                  <a:cubicBezTo>
                    <a:pt x="178" y="34"/>
                    <a:pt x="184" y="30"/>
                    <a:pt x="190" y="26"/>
                  </a:cubicBezTo>
                  <a:cubicBezTo>
                    <a:pt x="196" y="22"/>
                    <a:pt x="203" y="18"/>
                    <a:pt x="209" y="15"/>
                  </a:cubicBezTo>
                  <a:cubicBezTo>
                    <a:pt x="206" y="15"/>
                    <a:pt x="202" y="18"/>
                    <a:pt x="197" y="21"/>
                  </a:cubicBezTo>
                  <a:cubicBezTo>
                    <a:pt x="195" y="22"/>
                    <a:pt x="193" y="24"/>
                    <a:pt x="190" y="25"/>
                  </a:cubicBezTo>
                  <a:cubicBezTo>
                    <a:pt x="188" y="26"/>
                    <a:pt x="186" y="27"/>
                    <a:pt x="185" y="28"/>
                  </a:cubicBezTo>
                  <a:cubicBezTo>
                    <a:pt x="185" y="27"/>
                    <a:pt x="184" y="26"/>
                    <a:pt x="185" y="25"/>
                  </a:cubicBezTo>
                  <a:cubicBezTo>
                    <a:pt x="179" y="28"/>
                    <a:pt x="175" y="30"/>
                    <a:pt x="171" y="30"/>
                  </a:cubicBezTo>
                  <a:cubicBezTo>
                    <a:pt x="163" y="37"/>
                    <a:pt x="153" y="42"/>
                    <a:pt x="147" y="45"/>
                  </a:cubicBezTo>
                  <a:cubicBezTo>
                    <a:pt x="144" y="47"/>
                    <a:pt x="146" y="47"/>
                    <a:pt x="144" y="49"/>
                  </a:cubicBezTo>
                  <a:cubicBezTo>
                    <a:pt x="143" y="48"/>
                    <a:pt x="142" y="50"/>
                    <a:pt x="142" y="49"/>
                  </a:cubicBezTo>
                  <a:cubicBezTo>
                    <a:pt x="140" y="51"/>
                    <a:pt x="137" y="53"/>
                    <a:pt x="136" y="53"/>
                  </a:cubicBezTo>
                  <a:cubicBezTo>
                    <a:pt x="132" y="58"/>
                    <a:pt x="131" y="56"/>
                    <a:pt x="128" y="61"/>
                  </a:cubicBezTo>
                  <a:cubicBezTo>
                    <a:pt x="127" y="60"/>
                    <a:pt x="127" y="60"/>
                    <a:pt x="127" y="60"/>
                  </a:cubicBezTo>
                  <a:cubicBezTo>
                    <a:pt x="123" y="64"/>
                    <a:pt x="119" y="67"/>
                    <a:pt x="116" y="70"/>
                  </a:cubicBezTo>
                  <a:cubicBezTo>
                    <a:pt x="113" y="72"/>
                    <a:pt x="109" y="75"/>
                    <a:pt x="106" y="79"/>
                  </a:cubicBezTo>
                  <a:cubicBezTo>
                    <a:pt x="106" y="79"/>
                    <a:pt x="105" y="79"/>
                    <a:pt x="105" y="79"/>
                  </a:cubicBezTo>
                  <a:cubicBezTo>
                    <a:pt x="101" y="83"/>
                    <a:pt x="99" y="85"/>
                    <a:pt x="97" y="86"/>
                  </a:cubicBezTo>
                  <a:cubicBezTo>
                    <a:pt x="94" y="89"/>
                    <a:pt x="92" y="92"/>
                    <a:pt x="89" y="95"/>
                  </a:cubicBezTo>
                  <a:cubicBezTo>
                    <a:pt x="87" y="98"/>
                    <a:pt x="84" y="101"/>
                    <a:pt x="82" y="104"/>
                  </a:cubicBezTo>
                  <a:cubicBezTo>
                    <a:pt x="77" y="109"/>
                    <a:pt x="72" y="115"/>
                    <a:pt x="68" y="123"/>
                  </a:cubicBezTo>
                  <a:cubicBezTo>
                    <a:pt x="67" y="123"/>
                    <a:pt x="66" y="124"/>
                    <a:pt x="65" y="125"/>
                  </a:cubicBezTo>
                  <a:cubicBezTo>
                    <a:pt x="64" y="128"/>
                    <a:pt x="61" y="132"/>
                    <a:pt x="59" y="136"/>
                  </a:cubicBezTo>
                  <a:cubicBezTo>
                    <a:pt x="56" y="140"/>
                    <a:pt x="53" y="145"/>
                    <a:pt x="52" y="148"/>
                  </a:cubicBezTo>
                  <a:cubicBezTo>
                    <a:pt x="52" y="149"/>
                    <a:pt x="52" y="150"/>
                    <a:pt x="52" y="151"/>
                  </a:cubicBezTo>
                  <a:cubicBezTo>
                    <a:pt x="50" y="154"/>
                    <a:pt x="52" y="149"/>
                    <a:pt x="50" y="153"/>
                  </a:cubicBezTo>
                  <a:cubicBezTo>
                    <a:pt x="49" y="156"/>
                    <a:pt x="53" y="151"/>
                    <a:pt x="51" y="153"/>
                  </a:cubicBezTo>
                  <a:cubicBezTo>
                    <a:pt x="51" y="154"/>
                    <a:pt x="50" y="155"/>
                    <a:pt x="49" y="156"/>
                  </a:cubicBezTo>
                  <a:cubicBezTo>
                    <a:pt x="50" y="156"/>
                    <a:pt x="48" y="160"/>
                    <a:pt x="46" y="163"/>
                  </a:cubicBezTo>
                  <a:cubicBezTo>
                    <a:pt x="46" y="166"/>
                    <a:pt x="45" y="169"/>
                    <a:pt x="44" y="173"/>
                  </a:cubicBezTo>
                  <a:cubicBezTo>
                    <a:pt x="43" y="176"/>
                    <a:pt x="42" y="180"/>
                    <a:pt x="42" y="182"/>
                  </a:cubicBezTo>
                  <a:cubicBezTo>
                    <a:pt x="36" y="193"/>
                    <a:pt x="36" y="200"/>
                    <a:pt x="36" y="207"/>
                  </a:cubicBezTo>
                  <a:cubicBezTo>
                    <a:pt x="34" y="208"/>
                    <a:pt x="35" y="210"/>
                    <a:pt x="34" y="211"/>
                  </a:cubicBezTo>
                  <a:cubicBezTo>
                    <a:pt x="36" y="209"/>
                    <a:pt x="36" y="208"/>
                    <a:pt x="37" y="209"/>
                  </a:cubicBezTo>
                  <a:cubicBezTo>
                    <a:pt x="37" y="210"/>
                    <a:pt x="37" y="210"/>
                    <a:pt x="37" y="212"/>
                  </a:cubicBezTo>
                  <a:cubicBezTo>
                    <a:pt x="36" y="212"/>
                    <a:pt x="36" y="210"/>
                    <a:pt x="36" y="210"/>
                  </a:cubicBezTo>
                  <a:cubicBezTo>
                    <a:pt x="36" y="214"/>
                    <a:pt x="35" y="215"/>
                    <a:pt x="35" y="218"/>
                  </a:cubicBezTo>
                  <a:cubicBezTo>
                    <a:pt x="37" y="213"/>
                    <a:pt x="35" y="222"/>
                    <a:pt x="34" y="223"/>
                  </a:cubicBezTo>
                  <a:cubicBezTo>
                    <a:pt x="36" y="221"/>
                    <a:pt x="37" y="217"/>
                    <a:pt x="37" y="214"/>
                  </a:cubicBezTo>
                  <a:cubicBezTo>
                    <a:pt x="38" y="215"/>
                    <a:pt x="39" y="214"/>
                    <a:pt x="38" y="215"/>
                  </a:cubicBezTo>
                  <a:cubicBezTo>
                    <a:pt x="36" y="221"/>
                    <a:pt x="34" y="225"/>
                    <a:pt x="32" y="232"/>
                  </a:cubicBezTo>
                  <a:cubicBezTo>
                    <a:pt x="32" y="233"/>
                    <a:pt x="34" y="230"/>
                    <a:pt x="32" y="235"/>
                  </a:cubicBezTo>
                  <a:cubicBezTo>
                    <a:pt x="31" y="235"/>
                    <a:pt x="30" y="239"/>
                    <a:pt x="30" y="235"/>
                  </a:cubicBezTo>
                  <a:cubicBezTo>
                    <a:pt x="29" y="239"/>
                    <a:pt x="30" y="238"/>
                    <a:pt x="29" y="242"/>
                  </a:cubicBezTo>
                  <a:cubicBezTo>
                    <a:pt x="28" y="242"/>
                    <a:pt x="28" y="242"/>
                    <a:pt x="28" y="242"/>
                  </a:cubicBezTo>
                  <a:cubicBezTo>
                    <a:pt x="27" y="245"/>
                    <a:pt x="28" y="244"/>
                    <a:pt x="27" y="246"/>
                  </a:cubicBezTo>
                  <a:cubicBezTo>
                    <a:pt x="26" y="248"/>
                    <a:pt x="25" y="250"/>
                    <a:pt x="24" y="252"/>
                  </a:cubicBezTo>
                  <a:cubicBezTo>
                    <a:pt x="23" y="253"/>
                    <a:pt x="22" y="255"/>
                    <a:pt x="21" y="257"/>
                  </a:cubicBezTo>
                  <a:cubicBezTo>
                    <a:pt x="23" y="252"/>
                    <a:pt x="23" y="247"/>
                    <a:pt x="25" y="244"/>
                  </a:cubicBezTo>
                  <a:cubicBezTo>
                    <a:pt x="25" y="246"/>
                    <a:pt x="24" y="249"/>
                    <a:pt x="25" y="250"/>
                  </a:cubicBezTo>
                  <a:cubicBezTo>
                    <a:pt x="27" y="245"/>
                    <a:pt x="25" y="244"/>
                    <a:pt x="27" y="240"/>
                  </a:cubicBezTo>
                  <a:cubicBezTo>
                    <a:pt x="28" y="232"/>
                    <a:pt x="34" y="225"/>
                    <a:pt x="33" y="221"/>
                  </a:cubicBezTo>
                  <a:cubicBezTo>
                    <a:pt x="30" y="228"/>
                    <a:pt x="24" y="233"/>
                    <a:pt x="26" y="236"/>
                  </a:cubicBezTo>
                  <a:cubicBezTo>
                    <a:pt x="25" y="236"/>
                    <a:pt x="27" y="231"/>
                    <a:pt x="27" y="232"/>
                  </a:cubicBezTo>
                  <a:cubicBezTo>
                    <a:pt x="28" y="233"/>
                    <a:pt x="28" y="233"/>
                    <a:pt x="27" y="236"/>
                  </a:cubicBezTo>
                  <a:cubicBezTo>
                    <a:pt x="25" y="238"/>
                    <a:pt x="26" y="239"/>
                    <a:pt x="24" y="244"/>
                  </a:cubicBezTo>
                  <a:cubicBezTo>
                    <a:pt x="24" y="242"/>
                    <a:pt x="22" y="249"/>
                    <a:pt x="23" y="244"/>
                  </a:cubicBezTo>
                  <a:cubicBezTo>
                    <a:pt x="21" y="246"/>
                    <a:pt x="21" y="252"/>
                    <a:pt x="19" y="252"/>
                  </a:cubicBezTo>
                  <a:cubicBezTo>
                    <a:pt x="20" y="250"/>
                    <a:pt x="21" y="246"/>
                    <a:pt x="21" y="246"/>
                  </a:cubicBezTo>
                  <a:cubicBezTo>
                    <a:pt x="20" y="249"/>
                    <a:pt x="21" y="242"/>
                    <a:pt x="20" y="246"/>
                  </a:cubicBezTo>
                  <a:cubicBezTo>
                    <a:pt x="19" y="250"/>
                    <a:pt x="17" y="251"/>
                    <a:pt x="17" y="255"/>
                  </a:cubicBezTo>
                  <a:cubicBezTo>
                    <a:pt x="16" y="255"/>
                    <a:pt x="17" y="254"/>
                    <a:pt x="16" y="255"/>
                  </a:cubicBezTo>
                  <a:cubicBezTo>
                    <a:pt x="16" y="257"/>
                    <a:pt x="16" y="257"/>
                    <a:pt x="15" y="259"/>
                  </a:cubicBezTo>
                  <a:cubicBezTo>
                    <a:pt x="15" y="260"/>
                    <a:pt x="16" y="256"/>
                    <a:pt x="17" y="256"/>
                  </a:cubicBezTo>
                  <a:cubicBezTo>
                    <a:pt x="14" y="266"/>
                    <a:pt x="14" y="269"/>
                    <a:pt x="11" y="273"/>
                  </a:cubicBezTo>
                  <a:cubicBezTo>
                    <a:pt x="11" y="272"/>
                    <a:pt x="12" y="271"/>
                    <a:pt x="11" y="271"/>
                  </a:cubicBezTo>
                  <a:cubicBezTo>
                    <a:pt x="11" y="272"/>
                    <a:pt x="11" y="273"/>
                    <a:pt x="10" y="273"/>
                  </a:cubicBezTo>
                  <a:cubicBezTo>
                    <a:pt x="9" y="277"/>
                    <a:pt x="10" y="278"/>
                    <a:pt x="10" y="281"/>
                  </a:cubicBezTo>
                  <a:cubicBezTo>
                    <a:pt x="9" y="283"/>
                    <a:pt x="8" y="286"/>
                    <a:pt x="7" y="290"/>
                  </a:cubicBezTo>
                  <a:cubicBezTo>
                    <a:pt x="6" y="293"/>
                    <a:pt x="5" y="296"/>
                    <a:pt x="4" y="300"/>
                  </a:cubicBezTo>
                  <a:cubicBezTo>
                    <a:pt x="3" y="307"/>
                    <a:pt x="2" y="315"/>
                    <a:pt x="1" y="324"/>
                  </a:cubicBezTo>
                  <a:cubicBezTo>
                    <a:pt x="1" y="324"/>
                    <a:pt x="1" y="322"/>
                    <a:pt x="0" y="322"/>
                  </a:cubicBezTo>
                  <a:cubicBezTo>
                    <a:pt x="0" y="327"/>
                    <a:pt x="1" y="330"/>
                    <a:pt x="2" y="327"/>
                  </a:cubicBezTo>
                  <a:cubicBezTo>
                    <a:pt x="2" y="329"/>
                    <a:pt x="2" y="329"/>
                    <a:pt x="2" y="331"/>
                  </a:cubicBezTo>
                  <a:cubicBezTo>
                    <a:pt x="4" y="331"/>
                    <a:pt x="4" y="331"/>
                    <a:pt x="4" y="331"/>
                  </a:cubicBezTo>
                  <a:cubicBezTo>
                    <a:pt x="3" y="335"/>
                    <a:pt x="4" y="337"/>
                    <a:pt x="5" y="337"/>
                  </a:cubicBezTo>
                  <a:cubicBezTo>
                    <a:pt x="6" y="335"/>
                    <a:pt x="7" y="337"/>
                    <a:pt x="8" y="334"/>
                  </a:cubicBezTo>
                  <a:cubicBezTo>
                    <a:pt x="7" y="332"/>
                    <a:pt x="7" y="330"/>
                    <a:pt x="8" y="327"/>
                  </a:cubicBezTo>
                  <a:cubicBezTo>
                    <a:pt x="7" y="327"/>
                    <a:pt x="6" y="328"/>
                    <a:pt x="6" y="324"/>
                  </a:cubicBezTo>
                  <a:cubicBezTo>
                    <a:pt x="8" y="327"/>
                    <a:pt x="7" y="325"/>
                    <a:pt x="8" y="321"/>
                  </a:cubicBezTo>
                  <a:cubicBezTo>
                    <a:pt x="9" y="322"/>
                    <a:pt x="10" y="327"/>
                    <a:pt x="8" y="330"/>
                  </a:cubicBezTo>
                  <a:cubicBezTo>
                    <a:pt x="9" y="330"/>
                    <a:pt x="9" y="330"/>
                    <a:pt x="9" y="330"/>
                  </a:cubicBezTo>
                  <a:cubicBezTo>
                    <a:pt x="10" y="325"/>
                    <a:pt x="10" y="322"/>
                    <a:pt x="9" y="319"/>
                  </a:cubicBezTo>
                  <a:cubicBezTo>
                    <a:pt x="10" y="319"/>
                    <a:pt x="10" y="322"/>
                    <a:pt x="10" y="323"/>
                  </a:cubicBezTo>
                  <a:cubicBezTo>
                    <a:pt x="11" y="321"/>
                    <a:pt x="11" y="318"/>
                    <a:pt x="11" y="314"/>
                  </a:cubicBezTo>
                  <a:cubicBezTo>
                    <a:pt x="12" y="313"/>
                    <a:pt x="12" y="311"/>
                    <a:pt x="12" y="309"/>
                  </a:cubicBezTo>
                  <a:cubicBezTo>
                    <a:pt x="12" y="307"/>
                    <a:pt x="13" y="306"/>
                    <a:pt x="13" y="304"/>
                  </a:cubicBezTo>
                  <a:cubicBezTo>
                    <a:pt x="14" y="297"/>
                    <a:pt x="16" y="292"/>
                    <a:pt x="18" y="293"/>
                  </a:cubicBezTo>
                  <a:cubicBezTo>
                    <a:pt x="19" y="289"/>
                    <a:pt x="20" y="285"/>
                    <a:pt x="21" y="281"/>
                  </a:cubicBezTo>
                  <a:cubicBezTo>
                    <a:pt x="20" y="280"/>
                    <a:pt x="19" y="283"/>
                    <a:pt x="19" y="283"/>
                  </a:cubicBezTo>
                  <a:cubicBezTo>
                    <a:pt x="19" y="279"/>
                    <a:pt x="20" y="276"/>
                    <a:pt x="22" y="274"/>
                  </a:cubicBezTo>
                  <a:cubicBezTo>
                    <a:pt x="21" y="275"/>
                    <a:pt x="22" y="269"/>
                    <a:pt x="23" y="268"/>
                  </a:cubicBezTo>
                  <a:cubicBezTo>
                    <a:pt x="22" y="268"/>
                    <a:pt x="23" y="263"/>
                    <a:pt x="24" y="262"/>
                  </a:cubicBezTo>
                  <a:cubicBezTo>
                    <a:pt x="24" y="263"/>
                    <a:pt x="24" y="263"/>
                    <a:pt x="24" y="263"/>
                  </a:cubicBezTo>
                  <a:cubicBezTo>
                    <a:pt x="24" y="264"/>
                    <a:pt x="23" y="266"/>
                    <a:pt x="24" y="267"/>
                  </a:cubicBezTo>
                  <a:cubicBezTo>
                    <a:pt x="25" y="264"/>
                    <a:pt x="25" y="263"/>
                    <a:pt x="26" y="263"/>
                  </a:cubicBezTo>
                  <a:cubicBezTo>
                    <a:pt x="26" y="261"/>
                    <a:pt x="26" y="260"/>
                    <a:pt x="26" y="259"/>
                  </a:cubicBezTo>
                  <a:cubicBezTo>
                    <a:pt x="25" y="260"/>
                    <a:pt x="26" y="262"/>
                    <a:pt x="25" y="263"/>
                  </a:cubicBezTo>
                  <a:cubicBezTo>
                    <a:pt x="24" y="262"/>
                    <a:pt x="24" y="261"/>
                    <a:pt x="24" y="258"/>
                  </a:cubicBezTo>
                  <a:cubicBezTo>
                    <a:pt x="28" y="253"/>
                    <a:pt x="28" y="256"/>
                    <a:pt x="26" y="267"/>
                  </a:cubicBezTo>
                  <a:cubicBezTo>
                    <a:pt x="25" y="269"/>
                    <a:pt x="24" y="270"/>
                    <a:pt x="23" y="274"/>
                  </a:cubicBezTo>
                  <a:cubicBezTo>
                    <a:pt x="24" y="275"/>
                    <a:pt x="25" y="271"/>
                    <a:pt x="25" y="274"/>
                  </a:cubicBezTo>
                  <a:cubicBezTo>
                    <a:pt x="24" y="276"/>
                    <a:pt x="23" y="277"/>
                    <a:pt x="24" y="279"/>
                  </a:cubicBezTo>
                  <a:cubicBezTo>
                    <a:pt x="25" y="280"/>
                    <a:pt x="24" y="275"/>
                    <a:pt x="25" y="276"/>
                  </a:cubicBezTo>
                  <a:cubicBezTo>
                    <a:pt x="26" y="280"/>
                    <a:pt x="24" y="283"/>
                    <a:pt x="24" y="287"/>
                  </a:cubicBezTo>
                  <a:cubicBezTo>
                    <a:pt x="24" y="287"/>
                    <a:pt x="23" y="287"/>
                    <a:pt x="23" y="288"/>
                  </a:cubicBezTo>
                  <a:cubicBezTo>
                    <a:pt x="23" y="292"/>
                    <a:pt x="22" y="298"/>
                    <a:pt x="21" y="306"/>
                  </a:cubicBezTo>
                  <a:cubicBezTo>
                    <a:pt x="20" y="305"/>
                    <a:pt x="20" y="309"/>
                    <a:pt x="19" y="309"/>
                  </a:cubicBezTo>
                  <a:cubicBezTo>
                    <a:pt x="20" y="314"/>
                    <a:pt x="19" y="319"/>
                    <a:pt x="19" y="321"/>
                  </a:cubicBezTo>
                  <a:cubicBezTo>
                    <a:pt x="18" y="318"/>
                    <a:pt x="18" y="313"/>
                    <a:pt x="19" y="308"/>
                  </a:cubicBezTo>
                  <a:cubicBezTo>
                    <a:pt x="19" y="304"/>
                    <a:pt x="20" y="300"/>
                    <a:pt x="21" y="296"/>
                  </a:cubicBezTo>
                  <a:cubicBezTo>
                    <a:pt x="20" y="298"/>
                    <a:pt x="19" y="303"/>
                    <a:pt x="18" y="305"/>
                  </a:cubicBezTo>
                  <a:cubicBezTo>
                    <a:pt x="18" y="308"/>
                    <a:pt x="19" y="307"/>
                    <a:pt x="18" y="310"/>
                  </a:cubicBezTo>
                  <a:cubicBezTo>
                    <a:pt x="17" y="311"/>
                    <a:pt x="16" y="314"/>
                    <a:pt x="16" y="310"/>
                  </a:cubicBezTo>
                  <a:cubicBezTo>
                    <a:pt x="16" y="313"/>
                    <a:pt x="15" y="314"/>
                    <a:pt x="17" y="317"/>
                  </a:cubicBezTo>
                  <a:cubicBezTo>
                    <a:pt x="17" y="315"/>
                    <a:pt x="16" y="314"/>
                    <a:pt x="17" y="313"/>
                  </a:cubicBezTo>
                  <a:cubicBezTo>
                    <a:pt x="18" y="315"/>
                    <a:pt x="16" y="320"/>
                    <a:pt x="16" y="322"/>
                  </a:cubicBezTo>
                  <a:cubicBezTo>
                    <a:pt x="17" y="322"/>
                    <a:pt x="17" y="318"/>
                    <a:pt x="18" y="318"/>
                  </a:cubicBezTo>
                  <a:cubicBezTo>
                    <a:pt x="17" y="321"/>
                    <a:pt x="17" y="322"/>
                    <a:pt x="17" y="326"/>
                  </a:cubicBezTo>
                  <a:cubicBezTo>
                    <a:pt x="17" y="326"/>
                    <a:pt x="18" y="325"/>
                    <a:pt x="18" y="325"/>
                  </a:cubicBezTo>
                  <a:cubicBezTo>
                    <a:pt x="19" y="330"/>
                    <a:pt x="18" y="338"/>
                    <a:pt x="19" y="340"/>
                  </a:cubicBezTo>
                  <a:cubicBezTo>
                    <a:pt x="20" y="339"/>
                    <a:pt x="20" y="337"/>
                    <a:pt x="21" y="336"/>
                  </a:cubicBezTo>
                  <a:cubicBezTo>
                    <a:pt x="21" y="340"/>
                    <a:pt x="18" y="346"/>
                    <a:pt x="18" y="350"/>
                  </a:cubicBezTo>
                  <a:cubicBezTo>
                    <a:pt x="18" y="349"/>
                    <a:pt x="18" y="346"/>
                    <a:pt x="18" y="343"/>
                  </a:cubicBezTo>
                  <a:cubicBezTo>
                    <a:pt x="16" y="346"/>
                    <a:pt x="17" y="349"/>
                    <a:pt x="18" y="351"/>
                  </a:cubicBezTo>
                  <a:cubicBezTo>
                    <a:pt x="18" y="353"/>
                    <a:pt x="16" y="353"/>
                    <a:pt x="17" y="353"/>
                  </a:cubicBezTo>
                  <a:cubicBezTo>
                    <a:pt x="17" y="356"/>
                    <a:pt x="18" y="351"/>
                    <a:pt x="18" y="354"/>
                  </a:cubicBezTo>
                  <a:cubicBezTo>
                    <a:pt x="18" y="356"/>
                    <a:pt x="18" y="356"/>
                    <a:pt x="18" y="356"/>
                  </a:cubicBezTo>
                  <a:cubicBezTo>
                    <a:pt x="17" y="355"/>
                    <a:pt x="16" y="356"/>
                    <a:pt x="16" y="357"/>
                  </a:cubicBezTo>
                  <a:cubicBezTo>
                    <a:pt x="17" y="357"/>
                    <a:pt x="17" y="359"/>
                    <a:pt x="17" y="359"/>
                  </a:cubicBezTo>
                  <a:cubicBezTo>
                    <a:pt x="17" y="357"/>
                    <a:pt x="17" y="357"/>
                    <a:pt x="17" y="356"/>
                  </a:cubicBezTo>
                  <a:cubicBezTo>
                    <a:pt x="18" y="360"/>
                    <a:pt x="17" y="361"/>
                    <a:pt x="18" y="365"/>
                  </a:cubicBezTo>
                  <a:cubicBezTo>
                    <a:pt x="17" y="365"/>
                    <a:pt x="16" y="370"/>
                    <a:pt x="17" y="372"/>
                  </a:cubicBezTo>
                  <a:cubicBezTo>
                    <a:pt x="17" y="370"/>
                    <a:pt x="17" y="368"/>
                    <a:pt x="18" y="367"/>
                  </a:cubicBezTo>
                  <a:cubicBezTo>
                    <a:pt x="17" y="371"/>
                    <a:pt x="19" y="375"/>
                    <a:pt x="20" y="378"/>
                  </a:cubicBezTo>
                  <a:cubicBezTo>
                    <a:pt x="21" y="379"/>
                    <a:pt x="21" y="376"/>
                    <a:pt x="21" y="375"/>
                  </a:cubicBezTo>
                  <a:cubicBezTo>
                    <a:pt x="20" y="374"/>
                    <a:pt x="21" y="378"/>
                    <a:pt x="20" y="376"/>
                  </a:cubicBezTo>
                  <a:cubicBezTo>
                    <a:pt x="20" y="371"/>
                    <a:pt x="20" y="368"/>
                    <a:pt x="19" y="364"/>
                  </a:cubicBezTo>
                  <a:cubicBezTo>
                    <a:pt x="20" y="362"/>
                    <a:pt x="22" y="363"/>
                    <a:pt x="22" y="360"/>
                  </a:cubicBezTo>
                  <a:cubicBezTo>
                    <a:pt x="22" y="362"/>
                    <a:pt x="23" y="360"/>
                    <a:pt x="23" y="362"/>
                  </a:cubicBezTo>
                  <a:cubicBezTo>
                    <a:pt x="23" y="359"/>
                    <a:pt x="24" y="358"/>
                    <a:pt x="24" y="360"/>
                  </a:cubicBezTo>
                  <a:cubicBezTo>
                    <a:pt x="24" y="357"/>
                    <a:pt x="24" y="357"/>
                    <a:pt x="24" y="355"/>
                  </a:cubicBezTo>
                  <a:cubicBezTo>
                    <a:pt x="25" y="354"/>
                    <a:pt x="26" y="352"/>
                    <a:pt x="27" y="348"/>
                  </a:cubicBezTo>
                  <a:cubicBezTo>
                    <a:pt x="26" y="348"/>
                    <a:pt x="25" y="352"/>
                    <a:pt x="25" y="350"/>
                  </a:cubicBezTo>
                  <a:cubicBezTo>
                    <a:pt x="25" y="348"/>
                    <a:pt x="26" y="348"/>
                    <a:pt x="26" y="345"/>
                  </a:cubicBezTo>
                  <a:cubicBezTo>
                    <a:pt x="25" y="345"/>
                    <a:pt x="25" y="348"/>
                    <a:pt x="24" y="350"/>
                  </a:cubicBezTo>
                  <a:cubicBezTo>
                    <a:pt x="24" y="352"/>
                    <a:pt x="24" y="355"/>
                    <a:pt x="23" y="354"/>
                  </a:cubicBezTo>
                  <a:cubicBezTo>
                    <a:pt x="23" y="351"/>
                    <a:pt x="24" y="350"/>
                    <a:pt x="23" y="347"/>
                  </a:cubicBezTo>
                  <a:cubicBezTo>
                    <a:pt x="25" y="347"/>
                    <a:pt x="25" y="342"/>
                    <a:pt x="26" y="339"/>
                  </a:cubicBezTo>
                  <a:cubicBezTo>
                    <a:pt x="26" y="341"/>
                    <a:pt x="25" y="343"/>
                    <a:pt x="26" y="344"/>
                  </a:cubicBezTo>
                  <a:cubicBezTo>
                    <a:pt x="27" y="340"/>
                    <a:pt x="26" y="346"/>
                    <a:pt x="27" y="345"/>
                  </a:cubicBezTo>
                  <a:cubicBezTo>
                    <a:pt x="27" y="345"/>
                    <a:pt x="28" y="343"/>
                    <a:pt x="28" y="344"/>
                  </a:cubicBezTo>
                  <a:cubicBezTo>
                    <a:pt x="27" y="351"/>
                    <a:pt x="29" y="358"/>
                    <a:pt x="30" y="362"/>
                  </a:cubicBezTo>
                  <a:cubicBezTo>
                    <a:pt x="30" y="359"/>
                    <a:pt x="28" y="350"/>
                    <a:pt x="29" y="347"/>
                  </a:cubicBezTo>
                  <a:cubicBezTo>
                    <a:pt x="29" y="346"/>
                    <a:pt x="32" y="346"/>
                    <a:pt x="32" y="346"/>
                  </a:cubicBezTo>
                  <a:cubicBezTo>
                    <a:pt x="31" y="344"/>
                    <a:pt x="32" y="343"/>
                    <a:pt x="32" y="341"/>
                  </a:cubicBezTo>
                  <a:cubicBezTo>
                    <a:pt x="32" y="341"/>
                    <a:pt x="31" y="341"/>
                    <a:pt x="32" y="339"/>
                  </a:cubicBezTo>
                  <a:cubicBezTo>
                    <a:pt x="33" y="339"/>
                    <a:pt x="33" y="339"/>
                    <a:pt x="33" y="339"/>
                  </a:cubicBezTo>
                  <a:cubicBezTo>
                    <a:pt x="33" y="344"/>
                    <a:pt x="32" y="348"/>
                    <a:pt x="33" y="350"/>
                  </a:cubicBezTo>
                  <a:cubicBezTo>
                    <a:pt x="33" y="349"/>
                    <a:pt x="33" y="349"/>
                    <a:pt x="33" y="349"/>
                  </a:cubicBezTo>
                  <a:cubicBezTo>
                    <a:pt x="34" y="351"/>
                    <a:pt x="33" y="351"/>
                    <a:pt x="34" y="354"/>
                  </a:cubicBezTo>
                  <a:cubicBezTo>
                    <a:pt x="31" y="356"/>
                    <a:pt x="33" y="365"/>
                    <a:pt x="31" y="370"/>
                  </a:cubicBezTo>
                  <a:cubicBezTo>
                    <a:pt x="31" y="366"/>
                    <a:pt x="30" y="367"/>
                    <a:pt x="30" y="367"/>
                  </a:cubicBezTo>
                  <a:cubicBezTo>
                    <a:pt x="31" y="368"/>
                    <a:pt x="31" y="374"/>
                    <a:pt x="30" y="373"/>
                  </a:cubicBezTo>
                  <a:cubicBezTo>
                    <a:pt x="29" y="370"/>
                    <a:pt x="30" y="371"/>
                    <a:pt x="30" y="369"/>
                  </a:cubicBezTo>
                  <a:cubicBezTo>
                    <a:pt x="29" y="369"/>
                    <a:pt x="29" y="372"/>
                    <a:pt x="29" y="374"/>
                  </a:cubicBezTo>
                  <a:cubicBezTo>
                    <a:pt x="30" y="373"/>
                    <a:pt x="31" y="375"/>
                    <a:pt x="31" y="377"/>
                  </a:cubicBezTo>
                  <a:cubicBezTo>
                    <a:pt x="30" y="377"/>
                    <a:pt x="30" y="380"/>
                    <a:pt x="29" y="380"/>
                  </a:cubicBezTo>
                  <a:cubicBezTo>
                    <a:pt x="30" y="386"/>
                    <a:pt x="29" y="384"/>
                    <a:pt x="28" y="386"/>
                  </a:cubicBezTo>
                  <a:cubicBezTo>
                    <a:pt x="28" y="390"/>
                    <a:pt x="29" y="385"/>
                    <a:pt x="29" y="387"/>
                  </a:cubicBezTo>
                  <a:cubicBezTo>
                    <a:pt x="30" y="394"/>
                    <a:pt x="29" y="397"/>
                    <a:pt x="30" y="402"/>
                  </a:cubicBezTo>
                  <a:cubicBezTo>
                    <a:pt x="29" y="402"/>
                    <a:pt x="29" y="402"/>
                    <a:pt x="28" y="401"/>
                  </a:cubicBezTo>
                  <a:cubicBezTo>
                    <a:pt x="29" y="404"/>
                    <a:pt x="28" y="408"/>
                    <a:pt x="28" y="407"/>
                  </a:cubicBezTo>
                  <a:cubicBezTo>
                    <a:pt x="27" y="405"/>
                    <a:pt x="29" y="404"/>
                    <a:pt x="27" y="403"/>
                  </a:cubicBezTo>
                  <a:cubicBezTo>
                    <a:pt x="27" y="404"/>
                    <a:pt x="27" y="405"/>
                    <a:pt x="27" y="405"/>
                  </a:cubicBezTo>
                  <a:cubicBezTo>
                    <a:pt x="28" y="408"/>
                    <a:pt x="28" y="409"/>
                    <a:pt x="27" y="411"/>
                  </a:cubicBezTo>
                  <a:cubicBezTo>
                    <a:pt x="28" y="412"/>
                    <a:pt x="28" y="419"/>
                    <a:pt x="28" y="421"/>
                  </a:cubicBezTo>
                  <a:cubicBezTo>
                    <a:pt x="27" y="422"/>
                    <a:pt x="27" y="418"/>
                    <a:pt x="26" y="417"/>
                  </a:cubicBezTo>
                  <a:cubicBezTo>
                    <a:pt x="26" y="419"/>
                    <a:pt x="26" y="420"/>
                    <a:pt x="26" y="420"/>
                  </a:cubicBezTo>
                  <a:cubicBezTo>
                    <a:pt x="25" y="419"/>
                    <a:pt x="25" y="418"/>
                    <a:pt x="25" y="418"/>
                  </a:cubicBezTo>
                  <a:cubicBezTo>
                    <a:pt x="25" y="420"/>
                    <a:pt x="25" y="422"/>
                    <a:pt x="26" y="423"/>
                  </a:cubicBezTo>
                  <a:cubicBezTo>
                    <a:pt x="27" y="421"/>
                    <a:pt x="28" y="422"/>
                    <a:pt x="28" y="424"/>
                  </a:cubicBezTo>
                  <a:cubicBezTo>
                    <a:pt x="29" y="426"/>
                    <a:pt x="30" y="428"/>
                    <a:pt x="30" y="429"/>
                  </a:cubicBezTo>
                  <a:cubicBezTo>
                    <a:pt x="30" y="431"/>
                    <a:pt x="31" y="433"/>
                    <a:pt x="31" y="436"/>
                  </a:cubicBezTo>
                  <a:cubicBezTo>
                    <a:pt x="32" y="434"/>
                    <a:pt x="33" y="435"/>
                    <a:pt x="34" y="438"/>
                  </a:cubicBezTo>
                  <a:cubicBezTo>
                    <a:pt x="36" y="436"/>
                    <a:pt x="38" y="437"/>
                    <a:pt x="38" y="441"/>
                  </a:cubicBezTo>
                  <a:cubicBezTo>
                    <a:pt x="38" y="440"/>
                    <a:pt x="39" y="440"/>
                    <a:pt x="39" y="440"/>
                  </a:cubicBezTo>
                  <a:cubicBezTo>
                    <a:pt x="39" y="438"/>
                    <a:pt x="37" y="435"/>
                    <a:pt x="38" y="434"/>
                  </a:cubicBezTo>
                  <a:cubicBezTo>
                    <a:pt x="39" y="435"/>
                    <a:pt x="38" y="436"/>
                    <a:pt x="39" y="438"/>
                  </a:cubicBezTo>
                  <a:cubicBezTo>
                    <a:pt x="39" y="437"/>
                    <a:pt x="40" y="441"/>
                    <a:pt x="40" y="439"/>
                  </a:cubicBezTo>
                  <a:cubicBezTo>
                    <a:pt x="40" y="437"/>
                    <a:pt x="39" y="434"/>
                    <a:pt x="40" y="434"/>
                  </a:cubicBezTo>
                  <a:cubicBezTo>
                    <a:pt x="39" y="429"/>
                    <a:pt x="37" y="428"/>
                    <a:pt x="37" y="423"/>
                  </a:cubicBezTo>
                  <a:cubicBezTo>
                    <a:pt x="37" y="422"/>
                    <a:pt x="37" y="423"/>
                    <a:pt x="37" y="423"/>
                  </a:cubicBezTo>
                  <a:cubicBezTo>
                    <a:pt x="36" y="419"/>
                    <a:pt x="36" y="415"/>
                    <a:pt x="34" y="411"/>
                  </a:cubicBezTo>
                  <a:cubicBezTo>
                    <a:pt x="34" y="411"/>
                    <a:pt x="34" y="410"/>
                    <a:pt x="34" y="410"/>
                  </a:cubicBezTo>
                  <a:cubicBezTo>
                    <a:pt x="36" y="411"/>
                    <a:pt x="35" y="412"/>
                    <a:pt x="37" y="413"/>
                  </a:cubicBezTo>
                  <a:cubicBezTo>
                    <a:pt x="36" y="415"/>
                    <a:pt x="38" y="415"/>
                    <a:pt x="37" y="417"/>
                  </a:cubicBezTo>
                  <a:cubicBezTo>
                    <a:pt x="37" y="417"/>
                    <a:pt x="37" y="420"/>
                    <a:pt x="38" y="419"/>
                  </a:cubicBezTo>
                  <a:cubicBezTo>
                    <a:pt x="38" y="418"/>
                    <a:pt x="38" y="415"/>
                    <a:pt x="39" y="416"/>
                  </a:cubicBezTo>
                  <a:cubicBezTo>
                    <a:pt x="38" y="413"/>
                    <a:pt x="37" y="411"/>
                    <a:pt x="38" y="410"/>
                  </a:cubicBezTo>
                  <a:cubicBezTo>
                    <a:pt x="38" y="412"/>
                    <a:pt x="38" y="413"/>
                    <a:pt x="39" y="414"/>
                  </a:cubicBezTo>
                  <a:cubicBezTo>
                    <a:pt x="38" y="415"/>
                    <a:pt x="39" y="419"/>
                    <a:pt x="39" y="415"/>
                  </a:cubicBezTo>
                  <a:cubicBezTo>
                    <a:pt x="40" y="419"/>
                    <a:pt x="40" y="420"/>
                    <a:pt x="40" y="422"/>
                  </a:cubicBezTo>
                  <a:cubicBezTo>
                    <a:pt x="40" y="421"/>
                    <a:pt x="41" y="419"/>
                    <a:pt x="41" y="421"/>
                  </a:cubicBezTo>
                  <a:cubicBezTo>
                    <a:pt x="42" y="423"/>
                    <a:pt x="41" y="424"/>
                    <a:pt x="41" y="426"/>
                  </a:cubicBezTo>
                  <a:cubicBezTo>
                    <a:pt x="41" y="427"/>
                    <a:pt x="41" y="424"/>
                    <a:pt x="42" y="427"/>
                  </a:cubicBezTo>
                  <a:cubicBezTo>
                    <a:pt x="41" y="425"/>
                    <a:pt x="42" y="429"/>
                    <a:pt x="42" y="431"/>
                  </a:cubicBezTo>
                  <a:cubicBezTo>
                    <a:pt x="44" y="430"/>
                    <a:pt x="43" y="432"/>
                    <a:pt x="44" y="434"/>
                  </a:cubicBezTo>
                  <a:cubicBezTo>
                    <a:pt x="46" y="435"/>
                    <a:pt x="49" y="436"/>
                    <a:pt x="51" y="441"/>
                  </a:cubicBezTo>
                  <a:cubicBezTo>
                    <a:pt x="52" y="443"/>
                    <a:pt x="52" y="442"/>
                    <a:pt x="52" y="446"/>
                  </a:cubicBezTo>
                  <a:cubicBezTo>
                    <a:pt x="53" y="447"/>
                    <a:pt x="54" y="445"/>
                    <a:pt x="54" y="447"/>
                  </a:cubicBezTo>
                  <a:cubicBezTo>
                    <a:pt x="54" y="447"/>
                    <a:pt x="53" y="448"/>
                    <a:pt x="53" y="449"/>
                  </a:cubicBezTo>
                  <a:cubicBezTo>
                    <a:pt x="54" y="450"/>
                    <a:pt x="54" y="449"/>
                    <a:pt x="55" y="450"/>
                  </a:cubicBezTo>
                  <a:cubicBezTo>
                    <a:pt x="55" y="453"/>
                    <a:pt x="53" y="451"/>
                    <a:pt x="54" y="455"/>
                  </a:cubicBezTo>
                  <a:cubicBezTo>
                    <a:pt x="54" y="455"/>
                    <a:pt x="54" y="453"/>
                    <a:pt x="55" y="454"/>
                  </a:cubicBezTo>
                  <a:cubicBezTo>
                    <a:pt x="56" y="459"/>
                    <a:pt x="57" y="461"/>
                    <a:pt x="58" y="466"/>
                  </a:cubicBezTo>
                  <a:cubicBezTo>
                    <a:pt x="56" y="466"/>
                    <a:pt x="57" y="469"/>
                    <a:pt x="57" y="471"/>
                  </a:cubicBezTo>
                  <a:cubicBezTo>
                    <a:pt x="55" y="470"/>
                    <a:pt x="56" y="469"/>
                    <a:pt x="56" y="473"/>
                  </a:cubicBezTo>
                  <a:cubicBezTo>
                    <a:pt x="55" y="472"/>
                    <a:pt x="55" y="470"/>
                    <a:pt x="54" y="470"/>
                  </a:cubicBezTo>
                  <a:cubicBezTo>
                    <a:pt x="55" y="472"/>
                    <a:pt x="54" y="473"/>
                    <a:pt x="53" y="473"/>
                  </a:cubicBezTo>
                  <a:cubicBezTo>
                    <a:pt x="53" y="472"/>
                    <a:pt x="53" y="470"/>
                    <a:pt x="52" y="470"/>
                  </a:cubicBezTo>
                  <a:cubicBezTo>
                    <a:pt x="54" y="474"/>
                    <a:pt x="50" y="472"/>
                    <a:pt x="52" y="476"/>
                  </a:cubicBezTo>
                  <a:cubicBezTo>
                    <a:pt x="52" y="474"/>
                    <a:pt x="55" y="476"/>
                    <a:pt x="57" y="478"/>
                  </a:cubicBezTo>
                  <a:cubicBezTo>
                    <a:pt x="56" y="477"/>
                    <a:pt x="56" y="476"/>
                    <a:pt x="56" y="476"/>
                  </a:cubicBezTo>
                  <a:cubicBezTo>
                    <a:pt x="58" y="481"/>
                    <a:pt x="60" y="479"/>
                    <a:pt x="62" y="485"/>
                  </a:cubicBezTo>
                  <a:cubicBezTo>
                    <a:pt x="62" y="486"/>
                    <a:pt x="61" y="486"/>
                    <a:pt x="62" y="487"/>
                  </a:cubicBezTo>
                  <a:cubicBezTo>
                    <a:pt x="64" y="488"/>
                    <a:pt x="66" y="490"/>
                    <a:pt x="68" y="493"/>
                  </a:cubicBezTo>
                  <a:cubicBezTo>
                    <a:pt x="68" y="495"/>
                    <a:pt x="68" y="496"/>
                    <a:pt x="68" y="498"/>
                  </a:cubicBezTo>
                  <a:cubicBezTo>
                    <a:pt x="68" y="497"/>
                    <a:pt x="67" y="497"/>
                    <a:pt x="67" y="496"/>
                  </a:cubicBezTo>
                  <a:cubicBezTo>
                    <a:pt x="69" y="500"/>
                    <a:pt x="68" y="502"/>
                    <a:pt x="66" y="500"/>
                  </a:cubicBezTo>
                  <a:cubicBezTo>
                    <a:pt x="68" y="504"/>
                    <a:pt x="69" y="504"/>
                    <a:pt x="70" y="507"/>
                  </a:cubicBezTo>
                  <a:cubicBezTo>
                    <a:pt x="69" y="507"/>
                    <a:pt x="71" y="509"/>
                    <a:pt x="70" y="510"/>
                  </a:cubicBezTo>
                  <a:cubicBezTo>
                    <a:pt x="69" y="509"/>
                    <a:pt x="67" y="504"/>
                    <a:pt x="66" y="503"/>
                  </a:cubicBezTo>
                  <a:cubicBezTo>
                    <a:pt x="66" y="507"/>
                    <a:pt x="61" y="494"/>
                    <a:pt x="60" y="493"/>
                  </a:cubicBezTo>
                  <a:cubicBezTo>
                    <a:pt x="58" y="495"/>
                    <a:pt x="62" y="498"/>
                    <a:pt x="64" y="502"/>
                  </a:cubicBezTo>
                  <a:cubicBezTo>
                    <a:pt x="64" y="504"/>
                    <a:pt x="64" y="506"/>
                    <a:pt x="63" y="505"/>
                  </a:cubicBezTo>
                  <a:cubicBezTo>
                    <a:pt x="65" y="509"/>
                    <a:pt x="68" y="512"/>
                    <a:pt x="69" y="517"/>
                  </a:cubicBezTo>
                  <a:cubicBezTo>
                    <a:pt x="70" y="519"/>
                    <a:pt x="69" y="515"/>
                    <a:pt x="70" y="517"/>
                  </a:cubicBezTo>
                  <a:cubicBezTo>
                    <a:pt x="70" y="518"/>
                    <a:pt x="71" y="519"/>
                    <a:pt x="71" y="520"/>
                  </a:cubicBezTo>
                  <a:cubicBezTo>
                    <a:pt x="70" y="518"/>
                    <a:pt x="70" y="518"/>
                    <a:pt x="69" y="518"/>
                  </a:cubicBezTo>
                  <a:cubicBezTo>
                    <a:pt x="70" y="520"/>
                    <a:pt x="71" y="522"/>
                    <a:pt x="71" y="524"/>
                  </a:cubicBezTo>
                  <a:cubicBezTo>
                    <a:pt x="71" y="523"/>
                    <a:pt x="73" y="527"/>
                    <a:pt x="73" y="528"/>
                  </a:cubicBezTo>
                  <a:cubicBezTo>
                    <a:pt x="72" y="527"/>
                    <a:pt x="72" y="527"/>
                    <a:pt x="72" y="526"/>
                  </a:cubicBezTo>
                  <a:cubicBezTo>
                    <a:pt x="69" y="522"/>
                    <a:pt x="68" y="519"/>
                    <a:pt x="66" y="519"/>
                  </a:cubicBezTo>
                  <a:cubicBezTo>
                    <a:pt x="66" y="521"/>
                    <a:pt x="66" y="523"/>
                    <a:pt x="67" y="525"/>
                  </a:cubicBezTo>
                  <a:cubicBezTo>
                    <a:pt x="67" y="527"/>
                    <a:pt x="67" y="529"/>
                    <a:pt x="68" y="532"/>
                  </a:cubicBezTo>
                  <a:cubicBezTo>
                    <a:pt x="66" y="528"/>
                    <a:pt x="66" y="527"/>
                    <a:pt x="66" y="526"/>
                  </a:cubicBezTo>
                  <a:cubicBezTo>
                    <a:pt x="65" y="526"/>
                    <a:pt x="65" y="522"/>
                    <a:pt x="64" y="523"/>
                  </a:cubicBezTo>
                  <a:cubicBezTo>
                    <a:pt x="64" y="525"/>
                    <a:pt x="66" y="528"/>
                    <a:pt x="65" y="530"/>
                  </a:cubicBezTo>
                  <a:cubicBezTo>
                    <a:pt x="65" y="531"/>
                    <a:pt x="64" y="528"/>
                    <a:pt x="63" y="528"/>
                  </a:cubicBezTo>
                  <a:cubicBezTo>
                    <a:pt x="64" y="532"/>
                    <a:pt x="66" y="537"/>
                    <a:pt x="64" y="537"/>
                  </a:cubicBezTo>
                  <a:cubicBezTo>
                    <a:pt x="65" y="540"/>
                    <a:pt x="66" y="538"/>
                    <a:pt x="67" y="540"/>
                  </a:cubicBezTo>
                  <a:cubicBezTo>
                    <a:pt x="67" y="542"/>
                    <a:pt x="64" y="540"/>
                    <a:pt x="65" y="542"/>
                  </a:cubicBezTo>
                  <a:cubicBezTo>
                    <a:pt x="66" y="543"/>
                    <a:pt x="67" y="543"/>
                    <a:pt x="69" y="545"/>
                  </a:cubicBezTo>
                  <a:cubicBezTo>
                    <a:pt x="68" y="545"/>
                    <a:pt x="69" y="546"/>
                    <a:pt x="69" y="547"/>
                  </a:cubicBezTo>
                  <a:cubicBezTo>
                    <a:pt x="68" y="547"/>
                    <a:pt x="66" y="542"/>
                    <a:pt x="66" y="544"/>
                  </a:cubicBezTo>
                  <a:cubicBezTo>
                    <a:pt x="67" y="546"/>
                    <a:pt x="67" y="547"/>
                    <a:pt x="68" y="550"/>
                  </a:cubicBezTo>
                  <a:cubicBezTo>
                    <a:pt x="69" y="548"/>
                    <a:pt x="68" y="546"/>
                    <a:pt x="70" y="549"/>
                  </a:cubicBezTo>
                  <a:cubicBezTo>
                    <a:pt x="71" y="551"/>
                    <a:pt x="71" y="552"/>
                    <a:pt x="71" y="554"/>
                  </a:cubicBezTo>
                  <a:cubicBezTo>
                    <a:pt x="71" y="551"/>
                    <a:pt x="73" y="550"/>
                    <a:pt x="75" y="551"/>
                  </a:cubicBezTo>
                  <a:cubicBezTo>
                    <a:pt x="74" y="549"/>
                    <a:pt x="75" y="549"/>
                    <a:pt x="75" y="548"/>
                  </a:cubicBezTo>
                  <a:cubicBezTo>
                    <a:pt x="76" y="550"/>
                    <a:pt x="78" y="553"/>
                    <a:pt x="78" y="552"/>
                  </a:cubicBezTo>
                  <a:cubicBezTo>
                    <a:pt x="76" y="549"/>
                    <a:pt x="77" y="550"/>
                    <a:pt x="76" y="547"/>
                  </a:cubicBezTo>
                  <a:cubicBezTo>
                    <a:pt x="75" y="549"/>
                    <a:pt x="71" y="545"/>
                    <a:pt x="70" y="542"/>
                  </a:cubicBezTo>
                  <a:cubicBezTo>
                    <a:pt x="71" y="543"/>
                    <a:pt x="72" y="543"/>
                    <a:pt x="72" y="542"/>
                  </a:cubicBezTo>
                  <a:cubicBezTo>
                    <a:pt x="71" y="539"/>
                    <a:pt x="69" y="540"/>
                    <a:pt x="70" y="538"/>
                  </a:cubicBezTo>
                  <a:cubicBezTo>
                    <a:pt x="72" y="542"/>
                    <a:pt x="70" y="537"/>
                    <a:pt x="70" y="536"/>
                  </a:cubicBezTo>
                  <a:cubicBezTo>
                    <a:pt x="72" y="535"/>
                    <a:pt x="72" y="535"/>
                    <a:pt x="72" y="535"/>
                  </a:cubicBezTo>
                  <a:cubicBezTo>
                    <a:pt x="73" y="538"/>
                    <a:pt x="76" y="541"/>
                    <a:pt x="77" y="543"/>
                  </a:cubicBezTo>
                  <a:cubicBezTo>
                    <a:pt x="76" y="544"/>
                    <a:pt x="74" y="539"/>
                    <a:pt x="74" y="540"/>
                  </a:cubicBezTo>
                  <a:cubicBezTo>
                    <a:pt x="75" y="543"/>
                    <a:pt x="76" y="545"/>
                    <a:pt x="77" y="548"/>
                  </a:cubicBezTo>
                  <a:cubicBezTo>
                    <a:pt x="78" y="548"/>
                    <a:pt x="79" y="549"/>
                    <a:pt x="79" y="549"/>
                  </a:cubicBezTo>
                  <a:cubicBezTo>
                    <a:pt x="79" y="548"/>
                    <a:pt x="78" y="546"/>
                    <a:pt x="79" y="546"/>
                  </a:cubicBezTo>
                  <a:cubicBezTo>
                    <a:pt x="79" y="547"/>
                    <a:pt x="79" y="547"/>
                    <a:pt x="80" y="549"/>
                  </a:cubicBezTo>
                  <a:cubicBezTo>
                    <a:pt x="80" y="548"/>
                    <a:pt x="80" y="548"/>
                    <a:pt x="80" y="548"/>
                  </a:cubicBezTo>
                  <a:cubicBezTo>
                    <a:pt x="80" y="548"/>
                    <a:pt x="81" y="548"/>
                    <a:pt x="80" y="547"/>
                  </a:cubicBezTo>
                  <a:cubicBezTo>
                    <a:pt x="79" y="545"/>
                    <a:pt x="77" y="543"/>
                    <a:pt x="76" y="541"/>
                  </a:cubicBezTo>
                  <a:cubicBezTo>
                    <a:pt x="75" y="539"/>
                    <a:pt x="75" y="537"/>
                    <a:pt x="75" y="536"/>
                  </a:cubicBezTo>
                  <a:cubicBezTo>
                    <a:pt x="76" y="540"/>
                    <a:pt x="76" y="538"/>
                    <a:pt x="79" y="543"/>
                  </a:cubicBezTo>
                  <a:cubicBezTo>
                    <a:pt x="78" y="543"/>
                    <a:pt x="78" y="543"/>
                    <a:pt x="78" y="543"/>
                  </a:cubicBezTo>
                  <a:cubicBezTo>
                    <a:pt x="80" y="545"/>
                    <a:pt x="80" y="545"/>
                    <a:pt x="81" y="548"/>
                  </a:cubicBezTo>
                  <a:cubicBezTo>
                    <a:pt x="81" y="545"/>
                    <a:pt x="79" y="544"/>
                    <a:pt x="81" y="543"/>
                  </a:cubicBezTo>
                  <a:cubicBezTo>
                    <a:pt x="80" y="542"/>
                    <a:pt x="78" y="540"/>
                    <a:pt x="77" y="539"/>
                  </a:cubicBezTo>
                  <a:cubicBezTo>
                    <a:pt x="76" y="537"/>
                    <a:pt x="75" y="535"/>
                    <a:pt x="74" y="533"/>
                  </a:cubicBezTo>
                  <a:cubicBezTo>
                    <a:pt x="76" y="537"/>
                    <a:pt x="77" y="533"/>
                    <a:pt x="77" y="533"/>
                  </a:cubicBezTo>
                  <a:cubicBezTo>
                    <a:pt x="75" y="530"/>
                    <a:pt x="74" y="533"/>
                    <a:pt x="73" y="528"/>
                  </a:cubicBezTo>
                  <a:cubicBezTo>
                    <a:pt x="74" y="530"/>
                    <a:pt x="75" y="530"/>
                    <a:pt x="75" y="529"/>
                  </a:cubicBezTo>
                  <a:cubicBezTo>
                    <a:pt x="74" y="527"/>
                    <a:pt x="74" y="526"/>
                    <a:pt x="74" y="525"/>
                  </a:cubicBezTo>
                  <a:cubicBezTo>
                    <a:pt x="75" y="527"/>
                    <a:pt x="76" y="527"/>
                    <a:pt x="77" y="528"/>
                  </a:cubicBezTo>
                  <a:cubicBezTo>
                    <a:pt x="76" y="525"/>
                    <a:pt x="79" y="531"/>
                    <a:pt x="78" y="528"/>
                  </a:cubicBezTo>
                  <a:cubicBezTo>
                    <a:pt x="77" y="526"/>
                    <a:pt x="76" y="525"/>
                    <a:pt x="75" y="524"/>
                  </a:cubicBezTo>
                  <a:cubicBezTo>
                    <a:pt x="76" y="523"/>
                    <a:pt x="74" y="517"/>
                    <a:pt x="76" y="520"/>
                  </a:cubicBezTo>
                  <a:cubicBezTo>
                    <a:pt x="77" y="522"/>
                    <a:pt x="78" y="523"/>
                    <a:pt x="79" y="526"/>
                  </a:cubicBezTo>
                  <a:cubicBezTo>
                    <a:pt x="80" y="526"/>
                    <a:pt x="79" y="524"/>
                    <a:pt x="80" y="523"/>
                  </a:cubicBezTo>
                  <a:cubicBezTo>
                    <a:pt x="81" y="525"/>
                    <a:pt x="83" y="528"/>
                    <a:pt x="84" y="529"/>
                  </a:cubicBezTo>
                  <a:cubicBezTo>
                    <a:pt x="84" y="528"/>
                    <a:pt x="85" y="526"/>
                    <a:pt x="85" y="527"/>
                  </a:cubicBezTo>
                  <a:cubicBezTo>
                    <a:pt x="85" y="530"/>
                    <a:pt x="89" y="534"/>
                    <a:pt x="90" y="536"/>
                  </a:cubicBezTo>
                  <a:cubicBezTo>
                    <a:pt x="88" y="534"/>
                    <a:pt x="90" y="534"/>
                    <a:pt x="91" y="535"/>
                  </a:cubicBezTo>
                  <a:cubicBezTo>
                    <a:pt x="90" y="533"/>
                    <a:pt x="88" y="531"/>
                    <a:pt x="89" y="531"/>
                  </a:cubicBezTo>
                  <a:cubicBezTo>
                    <a:pt x="90" y="534"/>
                    <a:pt x="93" y="537"/>
                    <a:pt x="94" y="539"/>
                  </a:cubicBezTo>
                  <a:cubicBezTo>
                    <a:pt x="94" y="540"/>
                    <a:pt x="94" y="541"/>
                    <a:pt x="93" y="542"/>
                  </a:cubicBezTo>
                  <a:cubicBezTo>
                    <a:pt x="94" y="543"/>
                    <a:pt x="95" y="544"/>
                    <a:pt x="96" y="544"/>
                  </a:cubicBezTo>
                  <a:cubicBezTo>
                    <a:pt x="94" y="541"/>
                    <a:pt x="97" y="543"/>
                    <a:pt x="97" y="542"/>
                  </a:cubicBezTo>
                  <a:cubicBezTo>
                    <a:pt x="99" y="544"/>
                    <a:pt x="99" y="543"/>
                    <a:pt x="101" y="545"/>
                  </a:cubicBezTo>
                  <a:cubicBezTo>
                    <a:pt x="100" y="546"/>
                    <a:pt x="100" y="549"/>
                    <a:pt x="98" y="547"/>
                  </a:cubicBezTo>
                  <a:cubicBezTo>
                    <a:pt x="100" y="550"/>
                    <a:pt x="100" y="551"/>
                    <a:pt x="102" y="553"/>
                  </a:cubicBezTo>
                  <a:cubicBezTo>
                    <a:pt x="101" y="554"/>
                    <a:pt x="102" y="557"/>
                    <a:pt x="103" y="561"/>
                  </a:cubicBezTo>
                  <a:cubicBezTo>
                    <a:pt x="105" y="561"/>
                    <a:pt x="103" y="559"/>
                    <a:pt x="105" y="561"/>
                  </a:cubicBezTo>
                  <a:cubicBezTo>
                    <a:pt x="105" y="562"/>
                    <a:pt x="107" y="564"/>
                    <a:pt x="106" y="565"/>
                  </a:cubicBezTo>
                  <a:cubicBezTo>
                    <a:pt x="104" y="563"/>
                    <a:pt x="105" y="561"/>
                    <a:pt x="104" y="562"/>
                  </a:cubicBezTo>
                  <a:cubicBezTo>
                    <a:pt x="107" y="566"/>
                    <a:pt x="107" y="568"/>
                    <a:pt x="108" y="571"/>
                  </a:cubicBezTo>
                  <a:cubicBezTo>
                    <a:pt x="106" y="569"/>
                    <a:pt x="101" y="566"/>
                    <a:pt x="101" y="562"/>
                  </a:cubicBezTo>
                  <a:cubicBezTo>
                    <a:pt x="101" y="562"/>
                    <a:pt x="102" y="564"/>
                    <a:pt x="103" y="563"/>
                  </a:cubicBezTo>
                  <a:cubicBezTo>
                    <a:pt x="101" y="560"/>
                    <a:pt x="100" y="560"/>
                    <a:pt x="99" y="557"/>
                  </a:cubicBezTo>
                  <a:cubicBezTo>
                    <a:pt x="98" y="557"/>
                    <a:pt x="98" y="556"/>
                    <a:pt x="97" y="557"/>
                  </a:cubicBezTo>
                  <a:cubicBezTo>
                    <a:pt x="98" y="558"/>
                    <a:pt x="99" y="559"/>
                    <a:pt x="99" y="559"/>
                  </a:cubicBezTo>
                  <a:cubicBezTo>
                    <a:pt x="98" y="561"/>
                    <a:pt x="96" y="558"/>
                    <a:pt x="94" y="555"/>
                  </a:cubicBezTo>
                  <a:cubicBezTo>
                    <a:pt x="96" y="559"/>
                    <a:pt x="94" y="561"/>
                    <a:pt x="92" y="561"/>
                  </a:cubicBezTo>
                  <a:cubicBezTo>
                    <a:pt x="93" y="563"/>
                    <a:pt x="94" y="565"/>
                    <a:pt x="96" y="567"/>
                  </a:cubicBezTo>
                  <a:cubicBezTo>
                    <a:pt x="93" y="565"/>
                    <a:pt x="97" y="570"/>
                    <a:pt x="97" y="571"/>
                  </a:cubicBezTo>
                  <a:cubicBezTo>
                    <a:pt x="95" y="569"/>
                    <a:pt x="96" y="570"/>
                    <a:pt x="97" y="572"/>
                  </a:cubicBezTo>
                  <a:cubicBezTo>
                    <a:pt x="96" y="573"/>
                    <a:pt x="94" y="570"/>
                    <a:pt x="94" y="570"/>
                  </a:cubicBezTo>
                  <a:cubicBezTo>
                    <a:pt x="94" y="572"/>
                    <a:pt x="96" y="574"/>
                    <a:pt x="96" y="575"/>
                  </a:cubicBezTo>
                  <a:cubicBezTo>
                    <a:pt x="97" y="574"/>
                    <a:pt x="97" y="574"/>
                    <a:pt x="99" y="574"/>
                  </a:cubicBezTo>
                  <a:cubicBezTo>
                    <a:pt x="97" y="571"/>
                    <a:pt x="99" y="571"/>
                    <a:pt x="97" y="569"/>
                  </a:cubicBezTo>
                  <a:cubicBezTo>
                    <a:pt x="98" y="568"/>
                    <a:pt x="99" y="572"/>
                    <a:pt x="100" y="571"/>
                  </a:cubicBezTo>
                  <a:cubicBezTo>
                    <a:pt x="99" y="570"/>
                    <a:pt x="99" y="569"/>
                    <a:pt x="98" y="568"/>
                  </a:cubicBezTo>
                  <a:cubicBezTo>
                    <a:pt x="98" y="568"/>
                    <a:pt x="98" y="569"/>
                    <a:pt x="97" y="568"/>
                  </a:cubicBezTo>
                  <a:cubicBezTo>
                    <a:pt x="96" y="566"/>
                    <a:pt x="96" y="564"/>
                    <a:pt x="96" y="562"/>
                  </a:cubicBezTo>
                  <a:cubicBezTo>
                    <a:pt x="100" y="567"/>
                    <a:pt x="97" y="567"/>
                    <a:pt x="101" y="571"/>
                  </a:cubicBezTo>
                  <a:cubicBezTo>
                    <a:pt x="100" y="571"/>
                    <a:pt x="101" y="572"/>
                    <a:pt x="100" y="573"/>
                  </a:cubicBezTo>
                  <a:cubicBezTo>
                    <a:pt x="102" y="576"/>
                    <a:pt x="102" y="573"/>
                    <a:pt x="104" y="576"/>
                  </a:cubicBezTo>
                  <a:cubicBezTo>
                    <a:pt x="105" y="578"/>
                    <a:pt x="103" y="577"/>
                    <a:pt x="104" y="578"/>
                  </a:cubicBezTo>
                  <a:cubicBezTo>
                    <a:pt x="106" y="579"/>
                    <a:pt x="104" y="577"/>
                    <a:pt x="105" y="578"/>
                  </a:cubicBezTo>
                  <a:cubicBezTo>
                    <a:pt x="104" y="576"/>
                    <a:pt x="103" y="575"/>
                    <a:pt x="104" y="574"/>
                  </a:cubicBezTo>
                  <a:cubicBezTo>
                    <a:pt x="107" y="577"/>
                    <a:pt x="107" y="581"/>
                    <a:pt x="110" y="582"/>
                  </a:cubicBezTo>
                  <a:cubicBezTo>
                    <a:pt x="109" y="581"/>
                    <a:pt x="108" y="580"/>
                    <a:pt x="107" y="579"/>
                  </a:cubicBezTo>
                  <a:cubicBezTo>
                    <a:pt x="108" y="578"/>
                    <a:pt x="107" y="576"/>
                    <a:pt x="108" y="578"/>
                  </a:cubicBezTo>
                  <a:cubicBezTo>
                    <a:pt x="109" y="580"/>
                    <a:pt x="111" y="580"/>
                    <a:pt x="112" y="581"/>
                  </a:cubicBezTo>
                  <a:cubicBezTo>
                    <a:pt x="111" y="579"/>
                    <a:pt x="111" y="579"/>
                    <a:pt x="110" y="576"/>
                  </a:cubicBezTo>
                  <a:cubicBezTo>
                    <a:pt x="112" y="578"/>
                    <a:pt x="111" y="575"/>
                    <a:pt x="112" y="576"/>
                  </a:cubicBezTo>
                  <a:cubicBezTo>
                    <a:pt x="113" y="578"/>
                    <a:pt x="111" y="579"/>
                    <a:pt x="113" y="580"/>
                  </a:cubicBezTo>
                  <a:cubicBezTo>
                    <a:pt x="112" y="578"/>
                    <a:pt x="114" y="579"/>
                    <a:pt x="114" y="577"/>
                  </a:cubicBezTo>
                  <a:cubicBezTo>
                    <a:pt x="112" y="575"/>
                    <a:pt x="111" y="575"/>
                    <a:pt x="111" y="574"/>
                  </a:cubicBezTo>
                  <a:cubicBezTo>
                    <a:pt x="112" y="574"/>
                    <a:pt x="113" y="576"/>
                    <a:pt x="114" y="577"/>
                  </a:cubicBezTo>
                  <a:cubicBezTo>
                    <a:pt x="115" y="578"/>
                    <a:pt x="116" y="580"/>
                    <a:pt x="116" y="580"/>
                  </a:cubicBezTo>
                  <a:cubicBezTo>
                    <a:pt x="115" y="578"/>
                    <a:pt x="115" y="577"/>
                    <a:pt x="115" y="576"/>
                  </a:cubicBezTo>
                  <a:cubicBezTo>
                    <a:pt x="117" y="578"/>
                    <a:pt x="118" y="578"/>
                    <a:pt x="121" y="581"/>
                  </a:cubicBezTo>
                  <a:cubicBezTo>
                    <a:pt x="118" y="580"/>
                    <a:pt x="123" y="584"/>
                    <a:pt x="123" y="585"/>
                  </a:cubicBezTo>
                  <a:cubicBezTo>
                    <a:pt x="122" y="586"/>
                    <a:pt x="121" y="583"/>
                    <a:pt x="118" y="580"/>
                  </a:cubicBezTo>
                  <a:cubicBezTo>
                    <a:pt x="119" y="582"/>
                    <a:pt x="119" y="582"/>
                    <a:pt x="117" y="582"/>
                  </a:cubicBezTo>
                  <a:cubicBezTo>
                    <a:pt x="120" y="584"/>
                    <a:pt x="120" y="586"/>
                    <a:pt x="119" y="586"/>
                  </a:cubicBezTo>
                  <a:cubicBezTo>
                    <a:pt x="122" y="588"/>
                    <a:pt x="123" y="592"/>
                    <a:pt x="128" y="597"/>
                  </a:cubicBezTo>
                  <a:cubicBezTo>
                    <a:pt x="129" y="595"/>
                    <a:pt x="130" y="599"/>
                    <a:pt x="131" y="599"/>
                  </a:cubicBezTo>
                  <a:cubicBezTo>
                    <a:pt x="131" y="599"/>
                    <a:pt x="130" y="596"/>
                    <a:pt x="132" y="598"/>
                  </a:cubicBezTo>
                  <a:cubicBezTo>
                    <a:pt x="133" y="599"/>
                    <a:pt x="133" y="599"/>
                    <a:pt x="133" y="600"/>
                  </a:cubicBezTo>
                  <a:cubicBezTo>
                    <a:pt x="134" y="599"/>
                    <a:pt x="136" y="601"/>
                    <a:pt x="137" y="600"/>
                  </a:cubicBezTo>
                  <a:cubicBezTo>
                    <a:pt x="137" y="600"/>
                    <a:pt x="136" y="599"/>
                    <a:pt x="136" y="599"/>
                  </a:cubicBezTo>
                  <a:cubicBezTo>
                    <a:pt x="138" y="601"/>
                    <a:pt x="140" y="604"/>
                    <a:pt x="142" y="605"/>
                  </a:cubicBezTo>
                  <a:cubicBezTo>
                    <a:pt x="139" y="605"/>
                    <a:pt x="139" y="609"/>
                    <a:pt x="141" y="612"/>
                  </a:cubicBezTo>
                  <a:cubicBezTo>
                    <a:pt x="140" y="611"/>
                    <a:pt x="135" y="608"/>
                    <a:pt x="136" y="610"/>
                  </a:cubicBezTo>
                  <a:cubicBezTo>
                    <a:pt x="137" y="611"/>
                    <a:pt x="138" y="611"/>
                    <a:pt x="140" y="613"/>
                  </a:cubicBezTo>
                  <a:cubicBezTo>
                    <a:pt x="139" y="613"/>
                    <a:pt x="137" y="612"/>
                    <a:pt x="139" y="614"/>
                  </a:cubicBezTo>
                  <a:cubicBezTo>
                    <a:pt x="142" y="616"/>
                    <a:pt x="141" y="613"/>
                    <a:pt x="143" y="614"/>
                  </a:cubicBezTo>
                  <a:cubicBezTo>
                    <a:pt x="143" y="613"/>
                    <a:pt x="142" y="612"/>
                    <a:pt x="142" y="611"/>
                  </a:cubicBezTo>
                  <a:cubicBezTo>
                    <a:pt x="144" y="613"/>
                    <a:pt x="145" y="613"/>
                    <a:pt x="146" y="615"/>
                  </a:cubicBezTo>
                  <a:cubicBezTo>
                    <a:pt x="149" y="614"/>
                    <a:pt x="150" y="612"/>
                    <a:pt x="154" y="613"/>
                  </a:cubicBezTo>
                  <a:cubicBezTo>
                    <a:pt x="152" y="611"/>
                    <a:pt x="151" y="613"/>
                    <a:pt x="150" y="611"/>
                  </a:cubicBezTo>
                  <a:cubicBezTo>
                    <a:pt x="150" y="610"/>
                    <a:pt x="152" y="612"/>
                    <a:pt x="152" y="611"/>
                  </a:cubicBezTo>
                  <a:cubicBezTo>
                    <a:pt x="152" y="610"/>
                    <a:pt x="150" y="609"/>
                    <a:pt x="151" y="609"/>
                  </a:cubicBezTo>
                  <a:cubicBezTo>
                    <a:pt x="152" y="609"/>
                    <a:pt x="153" y="610"/>
                    <a:pt x="153" y="610"/>
                  </a:cubicBezTo>
                  <a:cubicBezTo>
                    <a:pt x="153" y="609"/>
                    <a:pt x="152" y="607"/>
                    <a:pt x="152" y="606"/>
                  </a:cubicBezTo>
                  <a:cubicBezTo>
                    <a:pt x="156" y="610"/>
                    <a:pt x="157" y="608"/>
                    <a:pt x="154" y="604"/>
                  </a:cubicBezTo>
                  <a:cubicBezTo>
                    <a:pt x="155" y="604"/>
                    <a:pt x="157" y="605"/>
                    <a:pt x="160" y="606"/>
                  </a:cubicBezTo>
                  <a:cubicBezTo>
                    <a:pt x="161" y="609"/>
                    <a:pt x="159" y="607"/>
                    <a:pt x="158" y="609"/>
                  </a:cubicBezTo>
                  <a:cubicBezTo>
                    <a:pt x="162" y="613"/>
                    <a:pt x="163" y="608"/>
                    <a:pt x="161" y="607"/>
                  </a:cubicBezTo>
                  <a:cubicBezTo>
                    <a:pt x="162" y="607"/>
                    <a:pt x="163" y="608"/>
                    <a:pt x="164" y="610"/>
                  </a:cubicBezTo>
                  <a:cubicBezTo>
                    <a:pt x="164" y="609"/>
                    <a:pt x="167" y="611"/>
                    <a:pt x="167" y="611"/>
                  </a:cubicBezTo>
                  <a:cubicBezTo>
                    <a:pt x="166" y="609"/>
                    <a:pt x="165" y="608"/>
                    <a:pt x="165" y="608"/>
                  </a:cubicBezTo>
                  <a:cubicBezTo>
                    <a:pt x="166" y="608"/>
                    <a:pt x="167" y="610"/>
                    <a:pt x="168" y="610"/>
                  </a:cubicBezTo>
                  <a:cubicBezTo>
                    <a:pt x="168" y="607"/>
                    <a:pt x="169" y="608"/>
                    <a:pt x="171" y="606"/>
                  </a:cubicBezTo>
                  <a:cubicBezTo>
                    <a:pt x="170" y="604"/>
                    <a:pt x="168" y="603"/>
                    <a:pt x="168" y="602"/>
                  </a:cubicBezTo>
                  <a:cubicBezTo>
                    <a:pt x="169" y="602"/>
                    <a:pt x="170" y="602"/>
                    <a:pt x="170" y="600"/>
                  </a:cubicBezTo>
                  <a:cubicBezTo>
                    <a:pt x="171" y="601"/>
                    <a:pt x="171" y="602"/>
                    <a:pt x="172" y="602"/>
                  </a:cubicBezTo>
                  <a:cubicBezTo>
                    <a:pt x="173" y="602"/>
                    <a:pt x="171" y="600"/>
                    <a:pt x="172" y="599"/>
                  </a:cubicBezTo>
                  <a:cubicBezTo>
                    <a:pt x="174" y="601"/>
                    <a:pt x="176" y="603"/>
                    <a:pt x="176" y="604"/>
                  </a:cubicBezTo>
                  <a:cubicBezTo>
                    <a:pt x="177" y="603"/>
                    <a:pt x="177" y="604"/>
                    <a:pt x="178" y="603"/>
                  </a:cubicBezTo>
                  <a:cubicBezTo>
                    <a:pt x="176" y="601"/>
                    <a:pt x="174" y="601"/>
                    <a:pt x="174" y="600"/>
                  </a:cubicBezTo>
                  <a:cubicBezTo>
                    <a:pt x="174" y="599"/>
                    <a:pt x="176" y="601"/>
                    <a:pt x="177" y="602"/>
                  </a:cubicBezTo>
                  <a:cubicBezTo>
                    <a:pt x="178" y="601"/>
                    <a:pt x="181" y="603"/>
                    <a:pt x="182" y="603"/>
                  </a:cubicBezTo>
                  <a:cubicBezTo>
                    <a:pt x="184" y="603"/>
                    <a:pt x="185" y="603"/>
                    <a:pt x="182" y="600"/>
                  </a:cubicBezTo>
                  <a:cubicBezTo>
                    <a:pt x="183" y="600"/>
                    <a:pt x="184" y="600"/>
                    <a:pt x="185" y="601"/>
                  </a:cubicBezTo>
                  <a:cubicBezTo>
                    <a:pt x="185" y="600"/>
                    <a:pt x="185" y="600"/>
                    <a:pt x="184" y="598"/>
                  </a:cubicBezTo>
                  <a:cubicBezTo>
                    <a:pt x="185" y="599"/>
                    <a:pt x="186" y="598"/>
                    <a:pt x="186" y="599"/>
                  </a:cubicBezTo>
                  <a:cubicBezTo>
                    <a:pt x="188" y="600"/>
                    <a:pt x="188" y="600"/>
                    <a:pt x="189" y="601"/>
                  </a:cubicBezTo>
                  <a:cubicBezTo>
                    <a:pt x="191" y="602"/>
                    <a:pt x="192" y="600"/>
                    <a:pt x="191" y="598"/>
                  </a:cubicBezTo>
                  <a:cubicBezTo>
                    <a:pt x="191" y="597"/>
                    <a:pt x="189" y="595"/>
                    <a:pt x="186" y="593"/>
                  </a:cubicBezTo>
                  <a:cubicBezTo>
                    <a:pt x="186" y="592"/>
                    <a:pt x="187" y="592"/>
                    <a:pt x="188" y="593"/>
                  </a:cubicBezTo>
                  <a:cubicBezTo>
                    <a:pt x="190" y="595"/>
                    <a:pt x="192" y="597"/>
                    <a:pt x="194" y="599"/>
                  </a:cubicBezTo>
                  <a:cubicBezTo>
                    <a:pt x="197" y="605"/>
                    <a:pt x="199" y="611"/>
                    <a:pt x="191" y="608"/>
                  </a:cubicBezTo>
                  <a:cubicBezTo>
                    <a:pt x="189" y="607"/>
                    <a:pt x="187" y="605"/>
                    <a:pt x="185" y="605"/>
                  </a:cubicBezTo>
                  <a:cubicBezTo>
                    <a:pt x="188" y="608"/>
                    <a:pt x="189" y="608"/>
                    <a:pt x="190" y="610"/>
                  </a:cubicBezTo>
                  <a:cubicBezTo>
                    <a:pt x="191" y="609"/>
                    <a:pt x="193" y="610"/>
                    <a:pt x="195" y="612"/>
                  </a:cubicBezTo>
                  <a:cubicBezTo>
                    <a:pt x="197" y="613"/>
                    <a:pt x="199" y="616"/>
                    <a:pt x="201" y="616"/>
                  </a:cubicBezTo>
                  <a:cubicBezTo>
                    <a:pt x="202" y="617"/>
                    <a:pt x="201" y="618"/>
                    <a:pt x="203" y="619"/>
                  </a:cubicBezTo>
                  <a:cubicBezTo>
                    <a:pt x="204" y="619"/>
                    <a:pt x="205" y="620"/>
                    <a:pt x="206" y="620"/>
                  </a:cubicBezTo>
                  <a:cubicBezTo>
                    <a:pt x="208" y="623"/>
                    <a:pt x="213" y="624"/>
                    <a:pt x="218" y="628"/>
                  </a:cubicBezTo>
                  <a:cubicBezTo>
                    <a:pt x="218" y="629"/>
                    <a:pt x="217" y="628"/>
                    <a:pt x="217" y="629"/>
                  </a:cubicBezTo>
                  <a:cubicBezTo>
                    <a:pt x="220" y="631"/>
                    <a:pt x="224" y="633"/>
                    <a:pt x="227" y="635"/>
                  </a:cubicBezTo>
                  <a:cubicBezTo>
                    <a:pt x="230" y="637"/>
                    <a:pt x="233" y="639"/>
                    <a:pt x="237" y="639"/>
                  </a:cubicBezTo>
                  <a:cubicBezTo>
                    <a:pt x="240" y="641"/>
                    <a:pt x="241" y="642"/>
                    <a:pt x="244" y="644"/>
                  </a:cubicBezTo>
                  <a:cubicBezTo>
                    <a:pt x="244" y="645"/>
                    <a:pt x="244" y="646"/>
                    <a:pt x="245" y="647"/>
                  </a:cubicBezTo>
                  <a:cubicBezTo>
                    <a:pt x="255" y="648"/>
                    <a:pt x="253" y="638"/>
                    <a:pt x="241" y="631"/>
                  </a:cubicBezTo>
                  <a:cubicBezTo>
                    <a:pt x="238" y="628"/>
                    <a:pt x="235" y="625"/>
                    <a:pt x="231" y="622"/>
                  </a:cubicBezTo>
                  <a:cubicBezTo>
                    <a:pt x="228" y="620"/>
                    <a:pt x="224" y="617"/>
                    <a:pt x="220" y="614"/>
                  </a:cubicBezTo>
                  <a:cubicBezTo>
                    <a:pt x="219" y="613"/>
                    <a:pt x="220" y="614"/>
                    <a:pt x="220" y="612"/>
                  </a:cubicBezTo>
                  <a:cubicBezTo>
                    <a:pt x="215" y="609"/>
                    <a:pt x="213" y="607"/>
                    <a:pt x="212" y="605"/>
                  </a:cubicBezTo>
                  <a:cubicBezTo>
                    <a:pt x="211" y="605"/>
                    <a:pt x="211" y="604"/>
                    <a:pt x="210" y="603"/>
                  </a:cubicBezTo>
                  <a:cubicBezTo>
                    <a:pt x="210" y="604"/>
                    <a:pt x="211" y="606"/>
                    <a:pt x="212" y="607"/>
                  </a:cubicBezTo>
                  <a:cubicBezTo>
                    <a:pt x="205" y="603"/>
                    <a:pt x="203" y="603"/>
                    <a:pt x="198" y="598"/>
                  </a:cubicBezTo>
                  <a:cubicBezTo>
                    <a:pt x="201" y="597"/>
                    <a:pt x="206" y="600"/>
                    <a:pt x="207" y="597"/>
                  </a:cubicBezTo>
                  <a:cubicBezTo>
                    <a:pt x="207" y="596"/>
                    <a:pt x="205" y="594"/>
                    <a:pt x="206" y="593"/>
                  </a:cubicBezTo>
                  <a:cubicBezTo>
                    <a:pt x="205" y="592"/>
                    <a:pt x="204" y="592"/>
                    <a:pt x="203" y="592"/>
                  </a:cubicBezTo>
                  <a:cubicBezTo>
                    <a:pt x="203" y="590"/>
                    <a:pt x="202" y="589"/>
                    <a:pt x="200" y="587"/>
                  </a:cubicBezTo>
                  <a:cubicBezTo>
                    <a:pt x="199" y="585"/>
                    <a:pt x="197" y="584"/>
                    <a:pt x="194" y="582"/>
                  </a:cubicBezTo>
                  <a:cubicBezTo>
                    <a:pt x="194" y="581"/>
                    <a:pt x="195" y="581"/>
                    <a:pt x="193" y="580"/>
                  </a:cubicBezTo>
                  <a:cubicBezTo>
                    <a:pt x="193" y="578"/>
                    <a:pt x="195" y="581"/>
                    <a:pt x="195" y="580"/>
                  </a:cubicBezTo>
                  <a:cubicBezTo>
                    <a:pt x="195" y="579"/>
                    <a:pt x="195" y="579"/>
                    <a:pt x="195" y="579"/>
                  </a:cubicBezTo>
                  <a:cubicBezTo>
                    <a:pt x="194" y="578"/>
                    <a:pt x="193" y="577"/>
                    <a:pt x="193" y="577"/>
                  </a:cubicBezTo>
                  <a:cubicBezTo>
                    <a:pt x="192" y="573"/>
                    <a:pt x="181" y="562"/>
                    <a:pt x="189" y="565"/>
                  </a:cubicBezTo>
                  <a:cubicBezTo>
                    <a:pt x="190" y="566"/>
                    <a:pt x="192" y="568"/>
                    <a:pt x="193" y="569"/>
                  </a:cubicBezTo>
                  <a:cubicBezTo>
                    <a:pt x="195" y="569"/>
                    <a:pt x="197" y="573"/>
                    <a:pt x="200" y="574"/>
                  </a:cubicBezTo>
                  <a:cubicBezTo>
                    <a:pt x="196" y="570"/>
                    <a:pt x="196" y="569"/>
                    <a:pt x="192" y="568"/>
                  </a:cubicBezTo>
                  <a:cubicBezTo>
                    <a:pt x="194" y="567"/>
                    <a:pt x="192" y="564"/>
                    <a:pt x="195" y="566"/>
                  </a:cubicBezTo>
                  <a:cubicBezTo>
                    <a:pt x="192" y="563"/>
                    <a:pt x="192" y="562"/>
                    <a:pt x="191" y="560"/>
                  </a:cubicBezTo>
                  <a:cubicBezTo>
                    <a:pt x="193" y="562"/>
                    <a:pt x="191" y="559"/>
                    <a:pt x="192" y="559"/>
                  </a:cubicBezTo>
                  <a:cubicBezTo>
                    <a:pt x="194" y="562"/>
                    <a:pt x="195" y="562"/>
                    <a:pt x="197" y="562"/>
                  </a:cubicBezTo>
                  <a:cubicBezTo>
                    <a:pt x="197" y="564"/>
                    <a:pt x="199" y="566"/>
                    <a:pt x="201" y="569"/>
                  </a:cubicBezTo>
                  <a:cubicBezTo>
                    <a:pt x="202" y="569"/>
                    <a:pt x="202" y="568"/>
                    <a:pt x="202" y="568"/>
                  </a:cubicBezTo>
                  <a:cubicBezTo>
                    <a:pt x="203" y="570"/>
                    <a:pt x="204" y="572"/>
                    <a:pt x="207" y="574"/>
                  </a:cubicBezTo>
                  <a:cubicBezTo>
                    <a:pt x="207" y="572"/>
                    <a:pt x="209" y="573"/>
                    <a:pt x="209" y="571"/>
                  </a:cubicBezTo>
                  <a:cubicBezTo>
                    <a:pt x="214" y="574"/>
                    <a:pt x="210" y="567"/>
                    <a:pt x="215" y="570"/>
                  </a:cubicBezTo>
                  <a:cubicBezTo>
                    <a:pt x="212" y="570"/>
                    <a:pt x="210" y="565"/>
                    <a:pt x="207" y="565"/>
                  </a:cubicBezTo>
                  <a:cubicBezTo>
                    <a:pt x="207" y="563"/>
                    <a:pt x="207" y="562"/>
                    <a:pt x="205" y="560"/>
                  </a:cubicBezTo>
                  <a:cubicBezTo>
                    <a:pt x="203" y="562"/>
                    <a:pt x="199" y="555"/>
                    <a:pt x="199" y="554"/>
                  </a:cubicBezTo>
                  <a:cubicBezTo>
                    <a:pt x="198" y="552"/>
                    <a:pt x="196" y="552"/>
                    <a:pt x="194" y="551"/>
                  </a:cubicBezTo>
                  <a:cubicBezTo>
                    <a:pt x="195" y="550"/>
                    <a:pt x="194" y="550"/>
                    <a:pt x="194" y="550"/>
                  </a:cubicBezTo>
                  <a:cubicBezTo>
                    <a:pt x="196" y="549"/>
                    <a:pt x="197" y="550"/>
                    <a:pt x="199" y="552"/>
                  </a:cubicBezTo>
                  <a:cubicBezTo>
                    <a:pt x="198" y="551"/>
                    <a:pt x="198" y="550"/>
                    <a:pt x="198" y="550"/>
                  </a:cubicBezTo>
                  <a:cubicBezTo>
                    <a:pt x="197" y="549"/>
                    <a:pt x="195" y="548"/>
                    <a:pt x="195" y="547"/>
                  </a:cubicBezTo>
                  <a:cubicBezTo>
                    <a:pt x="196" y="547"/>
                    <a:pt x="198" y="550"/>
                    <a:pt x="198" y="549"/>
                  </a:cubicBezTo>
                  <a:cubicBezTo>
                    <a:pt x="195" y="547"/>
                    <a:pt x="199" y="548"/>
                    <a:pt x="198" y="546"/>
                  </a:cubicBezTo>
                  <a:cubicBezTo>
                    <a:pt x="200" y="547"/>
                    <a:pt x="201" y="549"/>
                    <a:pt x="202" y="550"/>
                  </a:cubicBezTo>
                  <a:cubicBezTo>
                    <a:pt x="203" y="550"/>
                    <a:pt x="202" y="549"/>
                    <a:pt x="203" y="549"/>
                  </a:cubicBezTo>
                  <a:cubicBezTo>
                    <a:pt x="208" y="554"/>
                    <a:pt x="211" y="556"/>
                    <a:pt x="214" y="559"/>
                  </a:cubicBezTo>
                  <a:cubicBezTo>
                    <a:pt x="212" y="557"/>
                    <a:pt x="215" y="558"/>
                    <a:pt x="216" y="559"/>
                  </a:cubicBezTo>
                  <a:cubicBezTo>
                    <a:pt x="216" y="561"/>
                    <a:pt x="219" y="561"/>
                    <a:pt x="219" y="562"/>
                  </a:cubicBezTo>
                  <a:cubicBezTo>
                    <a:pt x="218" y="562"/>
                    <a:pt x="218" y="562"/>
                    <a:pt x="216" y="560"/>
                  </a:cubicBezTo>
                  <a:cubicBezTo>
                    <a:pt x="215" y="560"/>
                    <a:pt x="216" y="561"/>
                    <a:pt x="214" y="561"/>
                  </a:cubicBezTo>
                  <a:cubicBezTo>
                    <a:pt x="216" y="563"/>
                    <a:pt x="215" y="560"/>
                    <a:pt x="216" y="561"/>
                  </a:cubicBezTo>
                  <a:cubicBezTo>
                    <a:pt x="217" y="562"/>
                    <a:pt x="218" y="563"/>
                    <a:pt x="218" y="563"/>
                  </a:cubicBezTo>
                  <a:cubicBezTo>
                    <a:pt x="218" y="563"/>
                    <a:pt x="217" y="562"/>
                    <a:pt x="217" y="563"/>
                  </a:cubicBezTo>
                  <a:cubicBezTo>
                    <a:pt x="219" y="565"/>
                    <a:pt x="219" y="566"/>
                    <a:pt x="218" y="566"/>
                  </a:cubicBezTo>
                  <a:cubicBezTo>
                    <a:pt x="219" y="567"/>
                    <a:pt x="219" y="567"/>
                    <a:pt x="220" y="569"/>
                  </a:cubicBezTo>
                  <a:cubicBezTo>
                    <a:pt x="220" y="568"/>
                    <a:pt x="220" y="568"/>
                    <a:pt x="220" y="567"/>
                  </a:cubicBezTo>
                  <a:cubicBezTo>
                    <a:pt x="221" y="568"/>
                    <a:pt x="222" y="569"/>
                    <a:pt x="223" y="569"/>
                  </a:cubicBezTo>
                  <a:cubicBezTo>
                    <a:pt x="221" y="568"/>
                    <a:pt x="223" y="572"/>
                    <a:pt x="225" y="572"/>
                  </a:cubicBezTo>
                  <a:cubicBezTo>
                    <a:pt x="224" y="571"/>
                    <a:pt x="224" y="570"/>
                    <a:pt x="224" y="570"/>
                  </a:cubicBezTo>
                  <a:cubicBezTo>
                    <a:pt x="227" y="572"/>
                    <a:pt x="226" y="574"/>
                    <a:pt x="229" y="574"/>
                  </a:cubicBezTo>
                  <a:cubicBezTo>
                    <a:pt x="228" y="573"/>
                    <a:pt x="228" y="573"/>
                    <a:pt x="228" y="572"/>
                  </a:cubicBezTo>
                  <a:cubicBezTo>
                    <a:pt x="229" y="574"/>
                    <a:pt x="231" y="575"/>
                    <a:pt x="232" y="575"/>
                  </a:cubicBezTo>
                  <a:cubicBezTo>
                    <a:pt x="231" y="574"/>
                    <a:pt x="229" y="574"/>
                    <a:pt x="229" y="572"/>
                  </a:cubicBezTo>
                  <a:cubicBezTo>
                    <a:pt x="232" y="574"/>
                    <a:pt x="230" y="569"/>
                    <a:pt x="228" y="569"/>
                  </a:cubicBezTo>
                  <a:cubicBezTo>
                    <a:pt x="233" y="572"/>
                    <a:pt x="227" y="571"/>
                    <a:pt x="229" y="570"/>
                  </a:cubicBezTo>
                  <a:cubicBezTo>
                    <a:pt x="228" y="569"/>
                    <a:pt x="228" y="571"/>
                    <a:pt x="227" y="570"/>
                  </a:cubicBezTo>
                  <a:cubicBezTo>
                    <a:pt x="227" y="568"/>
                    <a:pt x="228" y="568"/>
                    <a:pt x="229" y="569"/>
                  </a:cubicBezTo>
                  <a:cubicBezTo>
                    <a:pt x="230" y="569"/>
                    <a:pt x="232" y="570"/>
                    <a:pt x="233" y="570"/>
                  </a:cubicBezTo>
                  <a:cubicBezTo>
                    <a:pt x="232" y="569"/>
                    <a:pt x="230" y="569"/>
                    <a:pt x="229" y="567"/>
                  </a:cubicBezTo>
                  <a:cubicBezTo>
                    <a:pt x="230" y="564"/>
                    <a:pt x="227" y="559"/>
                    <a:pt x="223" y="556"/>
                  </a:cubicBezTo>
                  <a:cubicBezTo>
                    <a:pt x="225" y="558"/>
                    <a:pt x="226" y="557"/>
                    <a:pt x="227" y="557"/>
                  </a:cubicBezTo>
                  <a:cubicBezTo>
                    <a:pt x="225" y="555"/>
                    <a:pt x="225" y="555"/>
                    <a:pt x="225" y="553"/>
                  </a:cubicBezTo>
                  <a:cubicBezTo>
                    <a:pt x="224" y="552"/>
                    <a:pt x="223" y="552"/>
                    <a:pt x="222" y="550"/>
                  </a:cubicBezTo>
                  <a:cubicBezTo>
                    <a:pt x="221" y="550"/>
                    <a:pt x="221" y="551"/>
                    <a:pt x="220" y="550"/>
                  </a:cubicBezTo>
                  <a:cubicBezTo>
                    <a:pt x="219" y="549"/>
                    <a:pt x="217" y="547"/>
                    <a:pt x="219" y="547"/>
                  </a:cubicBezTo>
                  <a:cubicBezTo>
                    <a:pt x="216" y="546"/>
                    <a:pt x="215" y="543"/>
                    <a:pt x="213" y="544"/>
                  </a:cubicBezTo>
                  <a:cubicBezTo>
                    <a:pt x="213" y="544"/>
                    <a:pt x="214" y="545"/>
                    <a:pt x="214" y="545"/>
                  </a:cubicBezTo>
                  <a:cubicBezTo>
                    <a:pt x="213" y="545"/>
                    <a:pt x="213" y="545"/>
                    <a:pt x="213" y="544"/>
                  </a:cubicBezTo>
                  <a:cubicBezTo>
                    <a:pt x="214" y="549"/>
                    <a:pt x="206" y="544"/>
                    <a:pt x="206" y="541"/>
                  </a:cubicBezTo>
                  <a:cubicBezTo>
                    <a:pt x="207" y="541"/>
                    <a:pt x="209" y="544"/>
                    <a:pt x="208" y="542"/>
                  </a:cubicBezTo>
                  <a:cubicBezTo>
                    <a:pt x="207" y="541"/>
                    <a:pt x="206" y="541"/>
                    <a:pt x="207" y="540"/>
                  </a:cubicBezTo>
                  <a:cubicBezTo>
                    <a:pt x="208" y="541"/>
                    <a:pt x="209" y="542"/>
                    <a:pt x="210" y="542"/>
                  </a:cubicBezTo>
                  <a:cubicBezTo>
                    <a:pt x="208" y="540"/>
                    <a:pt x="208" y="539"/>
                    <a:pt x="208" y="538"/>
                  </a:cubicBezTo>
                  <a:cubicBezTo>
                    <a:pt x="205" y="538"/>
                    <a:pt x="201" y="533"/>
                    <a:pt x="198" y="531"/>
                  </a:cubicBezTo>
                  <a:cubicBezTo>
                    <a:pt x="198" y="530"/>
                    <a:pt x="197" y="530"/>
                    <a:pt x="197" y="529"/>
                  </a:cubicBezTo>
                  <a:cubicBezTo>
                    <a:pt x="198" y="530"/>
                    <a:pt x="199" y="531"/>
                    <a:pt x="199" y="530"/>
                  </a:cubicBezTo>
                  <a:cubicBezTo>
                    <a:pt x="197" y="527"/>
                    <a:pt x="196" y="528"/>
                    <a:pt x="194" y="526"/>
                  </a:cubicBezTo>
                  <a:cubicBezTo>
                    <a:pt x="194" y="525"/>
                    <a:pt x="193" y="523"/>
                    <a:pt x="193" y="525"/>
                  </a:cubicBezTo>
                  <a:cubicBezTo>
                    <a:pt x="191" y="523"/>
                    <a:pt x="191" y="521"/>
                    <a:pt x="192" y="521"/>
                  </a:cubicBezTo>
                  <a:cubicBezTo>
                    <a:pt x="195" y="523"/>
                    <a:pt x="193" y="522"/>
                    <a:pt x="195" y="523"/>
                  </a:cubicBezTo>
                  <a:cubicBezTo>
                    <a:pt x="194" y="522"/>
                    <a:pt x="195" y="521"/>
                    <a:pt x="194" y="520"/>
                  </a:cubicBezTo>
                  <a:cubicBezTo>
                    <a:pt x="194" y="519"/>
                    <a:pt x="195" y="521"/>
                    <a:pt x="195" y="521"/>
                  </a:cubicBezTo>
                  <a:cubicBezTo>
                    <a:pt x="194" y="518"/>
                    <a:pt x="193" y="520"/>
                    <a:pt x="192" y="518"/>
                  </a:cubicBezTo>
                  <a:cubicBezTo>
                    <a:pt x="191" y="518"/>
                    <a:pt x="190" y="517"/>
                    <a:pt x="190" y="516"/>
                  </a:cubicBezTo>
                  <a:cubicBezTo>
                    <a:pt x="190" y="516"/>
                    <a:pt x="191" y="515"/>
                    <a:pt x="190" y="515"/>
                  </a:cubicBezTo>
                  <a:cubicBezTo>
                    <a:pt x="189" y="515"/>
                    <a:pt x="189" y="516"/>
                    <a:pt x="188" y="515"/>
                  </a:cubicBezTo>
                  <a:cubicBezTo>
                    <a:pt x="187" y="514"/>
                    <a:pt x="188" y="514"/>
                    <a:pt x="188" y="513"/>
                  </a:cubicBezTo>
                  <a:cubicBezTo>
                    <a:pt x="187" y="513"/>
                    <a:pt x="187" y="513"/>
                    <a:pt x="186" y="512"/>
                  </a:cubicBezTo>
                  <a:cubicBezTo>
                    <a:pt x="185" y="512"/>
                    <a:pt x="183" y="512"/>
                    <a:pt x="185" y="514"/>
                  </a:cubicBezTo>
                  <a:cubicBezTo>
                    <a:pt x="186" y="514"/>
                    <a:pt x="185" y="512"/>
                    <a:pt x="186" y="513"/>
                  </a:cubicBezTo>
                  <a:cubicBezTo>
                    <a:pt x="187" y="514"/>
                    <a:pt x="187" y="515"/>
                    <a:pt x="187" y="516"/>
                  </a:cubicBezTo>
                  <a:cubicBezTo>
                    <a:pt x="185" y="515"/>
                    <a:pt x="183" y="511"/>
                    <a:pt x="182" y="510"/>
                  </a:cubicBezTo>
                  <a:cubicBezTo>
                    <a:pt x="183" y="511"/>
                    <a:pt x="182" y="511"/>
                    <a:pt x="181" y="510"/>
                  </a:cubicBezTo>
                  <a:cubicBezTo>
                    <a:pt x="182" y="509"/>
                    <a:pt x="183" y="510"/>
                    <a:pt x="183" y="509"/>
                  </a:cubicBezTo>
                  <a:cubicBezTo>
                    <a:pt x="182" y="507"/>
                    <a:pt x="181" y="507"/>
                    <a:pt x="180" y="505"/>
                  </a:cubicBezTo>
                  <a:cubicBezTo>
                    <a:pt x="180" y="505"/>
                    <a:pt x="179" y="504"/>
                    <a:pt x="180" y="504"/>
                  </a:cubicBezTo>
                  <a:cubicBezTo>
                    <a:pt x="181" y="505"/>
                    <a:pt x="175" y="499"/>
                    <a:pt x="174" y="498"/>
                  </a:cubicBezTo>
                  <a:cubicBezTo>
                    <a:pt x="174" y="498"/>
                    <a:pt x="174" y="497"/>
                    <a:pt x="174" y="497"/>
                  </a:cubicBezTo>
                  <a:cubicBezTo>
                    <a:pt x="175" y="498"/>
                    <a:pt x="176" y="497"/>
                    <a:pt x="177" y="498"/>
                  </a:cubicBezTo>
                  <a:cubicBezTo>
                    <a:pt x="178" y="499"/>
                    <a:pt x="178" y="501"/>
                    <a:pt x="179" y="501"/>
                  </a:cubicBezTo>
                  <a:cubicBezTo>
                    <a:pt x="178" y="499"/>
                    <a:pt x="177" y="498"/>
                    <a:pt x="177" y="497"/>
                  </a:cubicBezTo>
                  <a:cubicBezTo>
                    <a:pt x="179" y="499"/>
                    <a:pt x="179" y="497"/>
                    <a:pt x="181" y="498"/>
                  </a:cubicBezTo>
                  <a:cubicBezTo>
                    <a:pt x="181" y="499"/>
                    <a:pt x="182" y="504"/>
                    <a:pt x="182" y="503"/>
                  </a:cubicBezTo>
                  <a:cubicBezTo>
                    <a:pt x="182" y="502"/>
                    <a:pt x="182" y="502"/>
                    <a:pt x="182" y="502"/>
                  </a:cubicBezTo>
                  <a:cubicBezTo>
                    <a:pt x="184" y="504"/>
                    <a:pt x="185" y="507"/>
                    <a:pt x="187" y="508"/>
                  </a:cubicBezTo>
                  <a:cubicBezTo>
                    <a:pt x="186" y="506"/>
                    <a:pt x="184" y="504"/>
                    <a:pt x="183" y="502"/>
                  </a:cubicBezTo>
                  <a:cubicBezTo>
                    <a:pt x="184" y="502"/>
                    <a:pt x="185" y="503"/>
                    <a:pt x="186" y="505"/>
                  </a:cubicBezTo>
                  <a:cubicBezTo>
                    <a:pt x="187" y="506"/>
                    <a:pt x="187" y="507"/>
                    <a:pt x="188" y="508"/>
                  </a:cubicBezTo>
                  <a:cubicBezTo>
                    <a:pt x="189" y="509"/>
                    <a:pt x="189" y="506"/>
                    <a:pt x="191" y="507"/>
                  </a:cubicBezTo>
                  <a:cubicBezTo>
                    <a:pt x="190" y="506"/>
                    <a:pt x="190" y="505"/>
                    <a:pt x="189" y="504"/>
                  </a:cubicBezTo>
                  <a:cubicBezTo>
                    <a:pt x="189" y="503"/>
                    <a:pt x="188" y="502"/>
                    <a:pt x="188" y="502"/>
                  </a:cubicBezTo>
                  <a:cubicBezTo>
                    <a:pt x="188" y="503"/>
                    <a:pt x="188" y="504"/>
                    <a:pt x="189" y="505"/>
                  </a:cubicBezTo>
                  <a:cubicBezTo>
                    <a:pt x="184" y="501"/>
                    <a:pt x="186" y="498"/>
                    <a:pt x="188" y="497"/>
                  </a:cubicBezTo>
                  <a:cubicBezTo>
                    <a:pt x="187" y="496"/>
                    <a:pt x="186" y="495"/>
                    <a:pt x="186" y="494"/>
                  </a:cubicBezTo>
                  <a:cubicBezTo>
                    <a:pt x="187" y="493"/>
                    <a:pt x="189" y="497"/>
                    <a:pt x="190" y="496"/>
                  </a:cubicBezTo>
                  <a:cubicBezTo>
                    <a:pt x="190" y="494"/>
                    <a:pt x="188" y="495"/>
                    <a:pt x="189" y="494"/>
                  </a:cubicBezTo>
                  <a:cubicBezTo>
                    <a:pt x="190" y="496"/>
                    <a:pt x="190" y="492"/>
                    <a:pt x="191" y="494"/>
                  </a:cubicBezTo>
                  <a:cubicBezTo>
                    <a:pt x="191" y="495"/>
                    <a:pt x="191" y="495"/>
                    <a:pt x="191" y="495"/>
                  </a:cubicBezTo>
                  <a:cubicBezTo>
                    <a:pt x="192" y="498"/>
                    <a:pt x="193" y="494"/>
                    <a:pt x="194" y="496"/>
                  </a:cubicBezTo>
                  <a:cubicBezTo>
                    <a:pt x="194" y="496"/>
                    <a:pt x="195" y="499"/>
                    <a:pt x="196" y="498"/>
                  </a:cubicBezTo>
                  <a:cubicBezTo>
                    <a:pt x="197" y="498"/>
                    <a:pt x="194" y="496"/>
                    <a:pt x="195" y="495"/>
                  </a:cubicBezTo>
                  <a:cubicBezTo>
                    <a:pt x="196" y="495"/>
                    <a:pt x="197" y="497"/>
                    <a:pt x="197" y="496"/>
                  </a:cubicBezTo>
                  <a:cubicBezTo>
                    <a:pt x="196" y="495"/>
                    <a:pt x="198" y="497"/>
                    <a:pt x="198" y="495"/>
                  </a:cubicBezTo>
                  <a:cubicBezTo>
                    <a:pt x="197" y="494"/>
                    <a:pt x="196" y="493"/>
                    <a:pt x="197" y="491"/>
                  </a:cubicBezTo>
                  <a:cubicBezTo>
                    <a:pt x="195" y="493"/>
                    <a:pt x="195" y="491"/>
                    <a:pt x="195" y="493"/>
                  </a:cubicBezTo>
                  <a:cubicBezTo>
                    <a:pt x="195" y="492"/>
                    <a:pt x="194" y="490"/>
                    <a:pt x="195" y="490"/>
                  </a:cubicBezTo>
                  <a:cubicBezTo>
                    <a:pt x="194" y="489"/>
                    <a:pt x="194" y="488"/>
                    <a:pt x="193" y="487"/>
                  </a:cubicBezTo>
                  <a:cubicBezTo>
                    <a:pt x="192" y="486"/>
                    <a:pt x="192" y="485"/>
                    <a:pt x="191" y="484"/>
                  </a:cubicBezTo>
                  <a:cubicBezTo>
                    <a:pt x="190" y="482"/>
                    <a:pt x="189" y="480"/>
                    <a:pt x="188" y="479"/>
                  </a:cubicBezTo>
                  <a:cubicBezTo>
                    <a:pt x="188" y="478"/>
                    <a:pt x="188" y="476"/>
                    <a:pt x="188" y="475"/>
                  </a:cubicBezTo>
                  <a:cubicBezTo>
                    <a:pt x="189" y="474"/>
                    <a:pt x="189" y="476"/>
                    <a:pt x="190" y="476"/>
                  </a:cubicBezTo>
                  <a:cubicBezTo>
                    <a:pt x="190" y="476"/>
                    <a:pt x="190" y="476"/>
                    <a:pt x="191" y="476"/>
                  </a:cubicBezTo>
                  <a:cubicBezTo>
                    <a:pt x="190" y="474"/>
                    <a:pt x="190" y="473"/>
                    <a:pt x="190" y="471"/>
                  </a:cubicBezTo>
                  <a:cubicBezTo>
                    <a:pt x="191" y="474"/>
                    <a:pt x="192" y="472"/>
                    <a:pt x="193" y="475"/>
                  </a:cubicBezTo>
                  <a:cubicBezTo>
                    <a:pt x="192" y="475"/>
                    <a:pt x="194" y="479"/>
                    <a:pt x="195" y="479"/>
                  </a:cubicBezTo>
                  <a:cubicBezTo>
                    <a:pt x="195" y="477"/>
                    <a:pt x="193" y="475"/>
                    <a:pt x="194" y="474"/>
                  </a:cubicBezTo>
                  <a:cubicBezTo>
                    <a:pt x="195" y="475"/>
                    <a:pt x="196" y="477"/>
                    <a:pt x="197" y="477"/>
                  </a:cubicBezTo>
                  <a:cubicBezTo>
                    <a:pt x="195" y="475"/>
                    <a:pt x="196" y="473"/>
                    <a:pt x="196" y="471"/>
                  </a:cubicBezTo>
                  <a:cubicBezTo>
                    <a:pt x="196" y="472"/>
                    <a:pt x="199" y="479"/>
                    <a:pt x="200" y="479"/>
                  </a:cubicBezTo>
                  <a:cubicBezTo>
                    <a:pt x="199" y="476"/>
                    <a:pt x="199" y="474"/>
                    <a:pt x="200" y="472"/>
                  </a:cubicBezTo>
                  <a:cubicBezTo>
                    <a:pt x="199" y="471"/>
                    <a:pt x="198" y="471"/>
                    <a:pt x="198" y="470"/>
                  </a:cubicBezTo>
                  <a:cubicBezTo>
                    <a:pt x="199" y="472"/>
                    <a:pt x="198" y="467"/>
                    <a:pt x="197" y="467"/>
                  </a:cubicBezTo>
                  <a:cubicBezTo>
                    <a:pt x="198" y="469"/>
                    <a:pt x="197" y="469"/>
                    <a:pt x="196" y="468"/>
                  </a:cubicBezTo>
                  <a:cubicBezTo>
                    <a:pt x="197" y="468"/>
                    <a:pt x="197" y="467"/>
                    <a:pt x="197" y="466"/>
                  </a:cubicBezTo>
                  <a:cubicBezTo>
                    <a:pt x="196" y="463"/>
                    <a:pt x="194" y="460"/>
                    <a:pt x="192" y="459"/>
                  </a:cubicBezTo>
                  <a:cubicBezTo>
                    <a:pt x="193" y="460"/>
                    <a:pt x="193" y="461"/>
                    <a:pt x="194" y="462"/>
                  </a:cubicBezTo>
                  <a:cubicBezTo>
                    <a:pt x="193" y="464"/>
                    <a:pt x="192" y="464"/>
                    <a:pt x="193" y="466"/>
                  </a:cubicBezTo>
                  <a:cubicBezTo>
                    <a:pt x="192" y="464"/>
                    <a:pt x="192" y="464"/>
                    <a:pt x="190" y="463"/>
                  </a:cubicBezTo>
                  <a:cubicBezTo>
                    <a:pt x="191" y="463"/>
                    <a:pt x="192" y="464"/>
                    <a:pt x="191" y="462"/>
                  </a:cubicBezTo>
                  <a:cubicBezTo>
                    <a:pt x="189" y="462"/>
                    <a:pt x="188" y="458"/>
                    <a:pt x="188" y="456"/>
                  </a:cubicBezTo>
                  <a:cubicBezTo>
                    <a:pt x="186" y="454"/>
                    <a:pt x="181" y="447"/>
                    <a:pt x="183" y="445"/>
                  </a:cubicBezTo>
                  <a:cubicBezTo>
                    <a:pt x="183" y="445"/>
                    <a:pt x="182" y="444"/>
                    <a:pt x="182" y="444"/>
                  </a:cubicBezTo>
                  <a:cubicBezTo>
                    <a:pt x="181" y="443"/>
                    <a:pt x="183" y="445"/>
                    <a:pt x="181" y="445"/>
                  </a:cubicBezTo>
                  <a:cubicBezTo>
                    <a:pt x="181" y="444"/>
                    <a:pt x="181" y="444"/>
                    <a:pt x="181" y="444"/>
                  </a:cubicBezTo>
                  <a:cubicBezTo>
                    <a:pt x="181" y="443"/>
                    <a:pt x="182" y="441"/>
                    <a:pt x="181" y="441"/>
                  </a:cubicBezTo>
                  <a:cubicBezTo>
                    <a:pt x="179" y="441"/>
                    <a:pt x="176" y="433"/>
                    <a:pt x="174" y="430"/>
                  </a:cubicBezTo>
                  <a:cubicBezTo>
                    <a:pt x="175" y="429"/>
                    <a:pt x="174" y="426"/>
                    <a:pt x="173" y="426"/>
                  </a:cubicBezTo>
                  <a:cubicBezTo>
                    <a:pt x="174" y="426"/>
                    <a:pt x="173" y="427"/>
                    <a:pt x="173" y="426"/>
                  </a:cubicBezTo>
                  <a:cubicBezTo>
                    <a:pt x="172" y="425"/>
                    <a:pt x="173" y="424"/>
                    <a:pt x="172" y="424"/>
                  </a:cubicBezTo>
                  <a:cubicBezTo>
                    <a:pt x="172" y="424"/>
                    <a:pt x="172" y="425"/>
                    <a:pt x="172" y="424"/>
                  </a:cubicBezTo>
                  <a:cubicBezTo>
                    <a:pt x="171" y="422"/>
                    <a:pt x="172" y="421"/>
                    <a:pt x="173" y="420"/>
                  </a:cubicBezTo>
                  <a:cubicBezTo>
                    <a:pt x="174" y="419"/>
                    <a:pt x="175" y="422"/>
                    <a:pt x="175" y="420"/>
                  </a:cubicBezTo>
                  <a:cubicBezTo>
                    <a:pt x="174" y="419"/>
                    <a:pt x="174" y="414"/>
                    <a:pt x="175" y="412"/>
                  </a:cubicBezTo>
                  <a:cubicBezTo>
                    <a:pt x="176" y="414"/>
                    <a:pt x="178" y="415"/>
                    <a:pt x="178" y="418"/>
                  </a:cubicBezTo>
                  <a:cubicBezTo>
                    <a:pt x="179" y="418"/>
                    <a:pt x="179" y="419"/>
                    <a:pt x="180" y="421"/>
                  </a:cubicBezTo>
                  <a:cubicBezTo>
                    <a:pt x="179" y="420"/>
                    <a:pt x="179" y="421"/>
                    <a:pt x="179" y="422"/>
                  </a:cubicBezTo>
                  <a:cubicBezTo>
                    <a:pt x="180" y="421"/>
                    <a:pt x="181" y="422"/>
                    <a:pt x="180" y="423"/>
                  </a:cubicBezTo>
                  <a:cubicBezTo>
                    <a:pt x="182" y="422"/>
                    <a:pt x="181" y="425"/>
                    <a:pt x="182" y="424"/>
                  </a:cubicBezTo>
                  <a:cubicBezTo>
                    <a:pt x="182" y="421"/>
                    <a:pt x="180" y="421"/>
                    <a:pt x="180" y="419"/>
                  </a:cubicBezTo>
                  <a:cubicBezTo>
                    <a:pt x="182" y="421"/>
                    <a:pt x="183" y="425"/>
                    <a:pt x="185" y="425"/>
                  </a:cubicBezTo>
                  <a:cubicBezTo>
                    <a:pt x="186" y="428"/>
                    <a:pt x="186" y="429"/>
                    <a:pt x="187" y="431"/>
                  </a:cubicBezTo>
                  <a:cubicBezTo>
                    <a:pt x="187" y="429"/>
                    <a:pt x="188" y="433"/>
                    <a:pt x="189" y="433"/>
                  </a:cubicBezTo>
                  <a:cubicBezTo>
                    <a:pt x="190" y="433"/>
                    <a:pt x="189" y="432"/>
                    <a:pt x="190" y="432"/>
                  </a:cubicBezTo>
                  <a:cubicBezTo>
                    <a:pt x="190" y="431"/>
                    <a:pt x="189" y="429"/>
                    <a:pt x="189" y="429"/>
                  </a:cubicBezTo>
                  <a:cubicBezTo>
                    <a:pt x="191" y="431"/>
                    <a:pt x="191" y="433"/>
                    <a:pt x="192" y="435"/>
                  </a:cubicBezTo>
                  <a:cubicBezTo>
                    <a:pt x="192" y="434"/>
                    <a:pt x="194" y="436"/>
                    <a:pt x="195" y="437"/>
                  </a:cubicBezTo>
                  <a:cubicBezTo>
                    <a:pt x="194" y="436"/>
                    <a:pt x="195" y="436"/>
                    <a:pt x="195" y="436"/>
                  </a:cubicBezTo>
                  <a:cubicBezTo>
                    <a:pt x="195" y="435"/>
                    <a:pt x="195" y="435"/>
                    <a:pt x="195" y="434"/>
                  </a:cubicBezTo>
                  <a:cubicBezTo>
                    <a:pt x="196" y="436"/>
                    <a:pt x="195" y="433"/>
                    <a:pt x="196" y="433"/>
                  </a:cubicBezTo>
                  <a:cubicBezTo>
                    <a:pt x="197" y="433"/>
                    <a:pt x="197" y="435"/>
                    <a:pt x="198" y="434"/>
                  </a:cubicBezTo>
                  <a:cubicBezTo>
                    <a:pt x="198" y="433"/>
                    <a:pt x="197" y="430"/>
                    <a:pt x="196" y="430"/>
                  </a:cubicBezTo>
                  <a:cubicBezTo>
                    <a:pt x="197" y="433"/>
                    <a:pt x="194" y="432"/>
                    <a:pt x="193" y="431"/>
                  </a:cubicBezTo>
                  <a:cubicBezTo>
                    <a:pt x="194" y="430"/>
                    <a:pt x="193" y="428"/>
                    <a:pt x="193" y="427"/>
                  </a:cubicBezTo>
                  <a:cubicBezTo>
                    <a:pt x="193" y="426"/>
                    <a:pt x="192" y="424"/>
                    <a:pt x="193" y="424"/>
                  </a:cubicBezTo>
                  <a:cubicBezTo>
                    <a:pt x="193" y="423"/>
                    <a:pt x="192" y="423"/>
                    <a:pt x="192" y="423"/>
                  </a:cubicBezTo>
                  <a:cubicBezTo>
                    <a:pt x="191" y="420"/>
                    <a:pt x="191" y="419"/>
                    <a:pt x="193" y="419"/>
                  </a:cubicBezTo>
                  <a:cubicBezTo>
                    <a:pt x="193" y="418"/>
                    <a:pt x="193" y="418"/>
                    <a:pt x="193" y="417"/>
                  </a:cubicBezTo>
                  <a:cubicBezTo>
                    <a:pt x="194" y="418"/>
                    <a:pt x="195" y="421"/>
                    <a:pt x="194" y="421"/>
                  </a:cubicBezTo>
                  <a:cubicBezTo>
                    <a:pt x="194" y="422"/>
                    <a:pt x="195" y="422"/>
                    <a:pt x="195" y="423"/>
                  </a:cubicBezTo>
                  <a:cubicBezTo>
                    <a:pt x="196" y="424"/>
                    <a:pt x="196" y="424"/>
                    <a:pt x="197" y="425"/>
                  </a:cubicBezTo>
                  <a:cubicBezTo>
                    <a:pt x="197" y="427"/>
                    <a:pt x="198" y="427"/>
                    <a:pt x="199" y="429"/>
                  </a:cubicBezTo>
                  <a:cubicBezTo>
                    <a:pt x="201" y="428"/>
                    <a:pt x="201" y="428"/>
                    <a:pt x="201" y="428"/>
                  </a:cubicBezTo>
                  <a:cubicBezTo>
                    <a:pt x="201" y="426"/>
                    <a:pt x="199" y="426"/>
                    <a:pt x="200" y="426"/>
                  </a:cubicBezTo>
                  <a:cubicBezTo>
                    <a:pt x="201" y="427"/>
                    <a:pt x="202" y="427"/>
                    <a:pt x="202" y="426"/>
                  </a:cubicBezTo>
                  <a:cubicBezTo>
                    <a:pt x="203" y="426"/>
                    <a:pt x="203" y="427"/>
                    <a:pt x="203" y="428"/>
                  </a:cubicBezTo>
                  <a:cubicBezTo>
                    <a:pt x="203" y="426"/>
                    <a:pt x="204" y="426"/>
                    <a:pt x="205" y="427"/>
                  </a:cubicBezTo>
                  <a:cubicBezTo>
                    <a:pt x="205" y="425"/>
                    <a:pt x="205" y="425"/>
                    <a:pt x="205" y="424"/>
                  </a:cubicBezTo>
                  <a:cubicBezTo>
                    <a:pt x="205" y="424"/>
                    <a:pt x="205" y="424"/>
                    <a:pt x="204" y="423"/>
                  </a:cubicBezTo>
                  <a:cubicBezTo>
                    <a:pt x="205" y="423"/>
                    <a:pt x="205" y="422"/>
                    <a:pt x="205" y="422"/>
                  </a:cubicBezTo>
                  <a:cubicBezTo>
                    <a:pt x="206" y="423"/>
                    <a:pt x="207" y="423"/>
                    <a:pt x="209" y="423"/>
                  </a:cubicBezTo>
                  <a:cubicBezTo>
                    <a:pt x="209" y="423"/>
                    <a:pt x="209" y="423"/>
                    <a:pt x="209" y="423"/>
                  </a:cubicBezTo>
                  <a:cubicBezTo>
                    <a:pt x="208" y="421"/>
                    <a:pt x="209" y="420"/>
                    <a:pt x="208" y="420"/>
                  </a:cubicBezTo>
                  <a:cubicBezTo>
                    <a:pt x="209" y="419"/>
                    <a:pt x="209" y="419"/>
                    <a:pt x="210" y="419"/>
                  </a:cubicBezTo>
                  <a:cubicBezTo>
                    <a:pt x="210" y="420"/>
                    <a:pt x="210" y="421"/>
                    <a:pt x="211" y="420"/>
                  </a:cubicBezTo>
                  <a:cubicBezTo>
                    <a:pt x="210" y="419"/>
                    <a:pt x="210" y="417"/>
                    <a:pt x="208" y="417"/>
                  </a:cubicBezTo>
                  <a:cubicBezTo>
                    <a:pt x="208" y="416"/>
                    <a:pt x="208" y="414"/>
                    <a:pt x="209" y="415"/>
                  </a:cubicBezTo>
                  <a:cubicBezTo>
                    <a:pt x="209" y="415"/>
                    <a:pt x="209" y="415"/>
                    <a:pt x="209" y="415"/>
                  </a:cubicBezTo>
                  <a:cubicBezTo>
                    <a:pt x="210" y="414"/>
                    <a:pt x="209" y="413"/>
                    <a:pt x="209" y="412"/>
                  </a:cubicBezTo>
                  <a:cubicBezTo>
                    <a:pt x="210" y="412"/>
                    <a:pt x="209" y="409"/>
                    <a:pt x="210" y="410"/>
                  </a:cubicBezTo>
                  <a:cubicBezTo>
                    <a:pt x="210" y="408"/>
                    <a:pt x="208" y="410"/>
                    <a:pt x="208" y="408"/>
                  </a:cubicBezTo>
                  <a:cubicBezTo>
                    <a:pt x="209" y="407"/>
                    <a:pt x="208" y="405"/>
                    <a:pt x="207" y="402"/>
                  </a:cubicBezTo>
                  <a:cubicBezTo>
                    <a:pt x="207" y="400"/>
                    <a:pt x="206" y="398"/>
                    <a:pt x="204" y="395"/>
                  </a:cubicBezTo>
                  <a:cubicBezTo>
                    <a:pt x="205" y="396"/>
                    <a:pt x="205" y="396"/>
                    <a:pt x="204" y="396"/>
                  </a:cubicBezTo>
                  <a:cubicBezTo>
                    <a:pt x="204" y="394"/>
                    <a:pt x="204" y="392"/>
                    <a:pt x="204" y="390"/>
                  </a:cubicBezTo>
                  <a:cubicBezTo>
                    <a:pt x="204" y="388"/>
                    <a:pt x="204" y="386"/>
                    <a:pt x="202" y="385"/>
                  </a:cubicBezTo>
                  <a:cubicBezTo>
                    <a:pt x="202" y="384"/>
                    <a:pt x="203" y="385"/>
                    <a:pt x="203" y="384"/>
                  </a:cubicBezTo>
                  <a:cubicBezTo>
                    <a:pt x="203" y="384"/>
                    <a:pt x="203" y="383"/>
                    <a:pt x="203" y="383"/>
                  </a:cubicBezTo>
                  <a:cubicBezTo>
                    <a:pt x="203" y="384"/>
                    <a:pt x="203" y="384"/>
                    <a:pt x="204" y="384"/>
                  </a:cubicBezTo>
                  <a:cubicBezTo>
                    <a:pt x="204" y="385"/>
                    <a:pt x="203" y="385"/>
                    <a:pt x="205" y="385"/>
                  </a:cubicBezTo>
                  <a:cubicBezTo>
                    <a:pt x="204" y="382"/>
                    <a:pt x="204" y="379"/>
                    <a:pt x="204" y="375"/>
                  </a:cubicBezTo>
                  <a:cubicBezTo>
                    <a:pt x="203" y="372"/>
                    <a:pt x="203" y="369"/>
                    <a:pt x="203" y="366"/>
                  </a:cubicBezTo>
                  <a:cubicBezTo>
                    <a:pt x="203" y="365"/>
                    <a:pt x="202" y="364"/>
                    <a:pt x="203" y="363"/>
                  </a:cubicBezTo>
                  <a:cubicBezTo>
                    <a:pt x="203" y="363"/>
                    <a:pt x="203" y="364"/>
                    <a:pt x="203" y="364"/>
                  </a:cubicBezTo>
                  <a:cubicBezTo>
                    <a:pt x="202" y="363"/>
                    <a:pt x="202" y="363"/>
                    <a:pt x="202" y="362"/>
                  </a:cubicBezTo>
                  <a:cubicBezTo>
                    <a:pt x="203" y="361"/>
                    <a:pt x="202" y="358"/>
                    <a:pt x="201" y="355"/>
                  </a:cubicBezTo>
                  <a:cubicBezTo>
                    <a:pt x="203" y="350"/>
                    <a:pt x="200" y="346"/>
                    <a:pt x="202" y="342"/>
                  </a:cubicBezTo>
                  <a:cubicBezTo>
                    <a:pt x="202" y="340"/>
                    <a:pt x="202" y="337"/>
                    <a:pt x="203" y="334"/>
                  </a:cubicBezTo>
                  <a:cubicBezTo>
                    <a:pt x="204" y="332"/>
                    <a:pt x="204" y="328"/>
                    <a:pt x="203" y="326"/>
                  </a:cubicBezTo>
                  <a:cubicBezTo>
                    <a:pt x="203" y="326"/>
                    <a:pt x="203" y="325"/>
                    <a:pt x="204" y="326"/>
                  </a:cubicBezTo>
                  <a:cubicBezTo>
                    <a:pt x="204" y="324"/>
                    <a:pt x="203" y="325"/>
                    <a:pt x="203" y="323"/>
                  </a:cubicBezTo>
                  <a:cubicBezTo>
                    <a:pt x="203" y="322"/>
                    <a:pt x="204" y="322"/>
                    <a:pt x="204" y="321"/>
                  </a:cubicBezTo>
                  <a:cubicBezTo>
                    <a:pt x="204" y="320"/>
                    <a:pt x="204" y="319"/>
                    <a:pt x="203" y="319"/>
                  </a:cubicBezTo>
                  <a:cubicBezTo>
                    <a:pt x="204" y="318"/>
                    <a:pt x="205" y="318"/>
                    <a:pt x="205" y="317"/>
                  </a:cubicBezTo>
                  <a:cubicBezTo>
                    <a:pt x="204" y="316"/>
                    <a:pt x="206" y="314"/>
                    <a:pt x="206" y="313"/>
                  </a:cubicBezTo>
                  <a:cubicBezTo>
                    <a:pt x="207" y="307"/>
                    <a:pt x="209" y="300"/>
                    <a:pt x="210" y="292"/>
                  </a:cubicBezTo>
                  <a:cubicBezTo>
                    <a:pt x="209" y="293"/>
                    <a:pt x="209" y="296"/>
                    <a:pt x="208" y="294"/>
                  </a:cubicBezTo>
                  <a:cubicBezTo>
                    <a:pt x="209" y="296"/>
                    <a:pt x="207" y="298"/>
                    <a:pt x="208" y="300"/>
                  </a:cubicBezTo>
                  <a:cubicBezTo>
                    <a:pt x="207" y="301"/>
                    <a:pt x="207" y="304"/>
                    <a:pt x="207" y="306"/>
                  </a:cubicBezTo>
                  <a:cubicBezTo>
                    <a:pt x="206" y="307"/>
                    <a:pt x="206" y="307"/>
                    <a:pt x="206" y="309"/>
                  </a:cubicBezTo>
                  <a:cubicBezTo>
                    <a:pt x="206" y="309"/>
                    <a:pt x="205" y="310"/>
                    <a:pt x="205" y="310"/>
                  </a:cubicBezTo>
                  <a:cubicBezTo>
                    <a:pt x="204" y="308"/>
                    <a:pt x="205" y="307"/>
                    <a:pt x="205" y="305"/>
                  </a:cubicBezTo>
                  <a:cubicBezTo>
                    <a:pt x="206" y="303"/>
                    <a:pt x="206" y="301"/>
                    <a:pt x="206" y="299"/>
                  </a:cubicBezTo>
                  <a:cubicBezTo>
                    <a:pt x="205" y="302"/>
                    <a:pt x="204" y="303"/>
                    <a:pt x="204" y="305"/>
                  </a:cubicBezTo>
                  <a:cubicBezTo>
                    <a:pt x="204" y="307"/>
                    <a:pt x="203" y="309"/>
                    <a:pt x="203" y="312"/>
                  </a:cubicBezTo>
                  <a:cubicBezTo>
                    <a:pt x="202" y="312"/>
                    <a:pt x="202" y="312"/>
                    <a:pt x="201" y="313"/>
                  </a:cubicBezTo>
                  <a:cubicBezTo>
                    <a:pt x="202" y="314"/>
                    <a:pt x="202" y="316"/>
                    <a:pt x="201" y="319"/>
                  </a:cubicBezTo>
                  <a:cubicBezTo>
                    <a:pt x="201" y="322"/>
                    <a:pt x="200" y="324"/>
                    <a:pt x="199" y="325"/>
                  </a:cubicBezTo>
                  <a:cubicBezTo>
                    <a:pt x="199" y="329"/>
                    <a:pt x="200" y="332"/>
                    <a:pt x="198" y="334"/>
                  </a:cubicBezTo>
                  <a:cubicBezTo>
                    <a:pt x="199" y="334"/>
                    <a:pt x="200" y="340"/>
                    <a:pt x="198" y="340"/>
                  </a:cubicBezTo>
                  <a:cubicBezTo>
                    <a:pt x="197" y="340"/>
                    <a:pt x="198" y="339"/>
                    <a:pt x="197" y="339"/>
                  </a:cubicBezTo>
                  <a:cubicBezTo>
                    <a:pt x="197" y="340"/>
                    <a:pt x="198" y="343"/>
                    <a:pt x="197" y="344"/>
                  </a:cubicBezTo>
                  <a:cubicBezTo>
                    <a:pt x="197" y="344"/>
                    <a:pt x="197" y="345"/>
                    <a:pt x="197" y="346"/>
                  </a:cubicBezTo>
                  <a:cubicBezTo>
                    <a:pt x="197" y="346"/>
                    <a:pt x="197" y="347"/>
                    <a:pt x="197" y="349"/>
                  </a:cubicBezTo>
                  <a:cubicBezTo>
                    <a:pt x="197" y="351"/>
                    <a:pt x="197" y="353"/>
                    <a:pt x="198" y="354"/>
                  </a:cubicBezTo>
                  <a:cubicBezTo>
                    <a:pt x="198" y="356"/>
                    <a:pt x="197" y="356"/>
                    <a:pt x="196" y="355"/>
                  </a:cubicBezTo>
                  <a:cubicBezTo>
                    <a:pt x="197" y="357"/>
                    <a:pt x="197" y="358"/>
                    <a:pt x="198" y="361"/>
                  </a:cubicBezTo>
                  <a:cubicBezTo>
                    <a:pt x="197" y="361"/>
                    <a:pt x="197" y="362"/>
                    <a:pt x="196" y="364"/>
                  </a:cubicBezTo>
                  <a:cubicBezTo>
                    <a:pt x="196" y="365"/>
                    <a:pt x="196" y="366"/>
                    <a:pt x="197" y="368"/>
                  </a:cubicBezTo>
                  <a:cubicBezTo>
                    <a:pt x="197" y="371"/>
                    <a:pt x="197" y="373"/>
                    <a:pt x="196" y="375"/>
                  </a:cubicBezTo>
                  <a:cubicBezTo>
                    <a:pt x="196" y="373"/>
                    <a:pt x="196" y="372"/>
                    <a:pt x="195" y="370"/>
                  </a:cubicBezTo>
                  <a:cubicBezTo>
                    <a:pt x="195" y="368"/>
                    <a:pt x="195" y="366"/>
                    <a:pt x="195" y="364"/>
                  </a:cubicBezTo>
                  <a:cubicBezTo>
                    <a:pt x="194" y="359"/>
                    <a:pt x="194" y="355"/>
                    <a:pt x="193" y="351"/>
                  </a:cubicBezTo>
                  <a:cubicBezTo>
                    <a:pt x="193" y="353"/>
                    <a:pt x="193" y="354"/>
                    <a:pt x="193" y="356"/>
                  </a:cubicBezTo>
                  <a:cubicBezTo>
                    <a:pt x="193" y="357"/>
                    <a:pt x="193" y="358"/>
                    <a:pt x="194" y="359"/>
                  </a:cubicBezTo>
                  <a:cubicBezTo>
                    <a:pt x="192" y="359"/>
                    <a:pt x="193" y="363"/>
                    <a:pt x="192" y="363"/>
                  </a:cubicBezTo>
                  <a:cubicBezTo>
                    <a:pt x="192" y="361"/>
                    <a:pt x="192" y="358"/>
                    <a:pt x="191" y="356"/>
                  </a:cubicBezTo>
                  <a:cubicBezTo>
                    <a:pt x="191" y="353"/>
                    <a:pt x="192" y="351"/>
                    <a:pt x="193" y="350"/>
                  </a:cubicBezTo>
                  <a:cubicBezTo>
                    <a:pt x="192" y="350"/>
                    <a:pt x="192" y="352"/>
                    <a:pt x="191" y="352"/>
                  </a:cubicBezTo>
                  <a:cubicBezTo>
                    <a:pt x="191" y="351"/>
                    <a:pt x="191" y="349"/>
                    <a:pt x="192" y="348"/>
                  </a:cubicBezTo>
                  <a:cubicBezTo>
                    <a:pt x="192" y="346"/>
                    <a:pt x="192" y="345"/>
                    <a:pt x="191" y="343"/>
                  </a:cubicBezTo>
                  <a:cubicBezTo>
                    <a:pt x="192" y="343"/>
                    <a:pt x="192" y="343"/>
                    <a:pt x="193" y="342"/>
                  </a:cubicBezTo>
                  <a:cubicBezTo>
                    <a:pt x="193" y="338"/>
                    <a:pt x="193" y="333"/>
                    <a:pt x="194" y="331"/>
                  </a:cubicBezTo>
                  <a:cubicBezTo>
                    <a:pt x="194" y="330"/>
                    <a:pt x="196" y="328"/>
                    <a:pt x="196" y="326"/>
                  </a:cubicBezTo>
                  <a:cubicBezTo>
                    <a:pt x="196" y="325"/>
                    <a:pt x="195" y="324"/>
                    <a:pt x="196" y="323"/>
                  </a:cubicBezTo>
                  <a:cubicBezTo>
                    <a:pt x="196" y="321"/>
                    <a:pt x="198" y="318"/>
                    <a:pt x="197" y="319"/>
                  </a:cubicBezTo>
                  <a:cubicBezTo>
                    <a:pt x="198" y="317"/>
                    <a:pt x="199" y="315"/>
                    <a:pt x="198" y="313"/>
                  </a:cubicBezTo>
                  <a:cubicBezTo>
                    <a:pt x="199" y="313"/>
                    <a:pt x="199" y="309"/>
                    <a:pt x="200" y="309"/>
                  </a:cubicBezTo>
                  <a:cubicBezTo>
                    <a:pt x="200" y="307"/>
                    <a:pt x="199" y="307"/>
                    <a:pt x="200" y="305"/>
                  </a:cubicBezTo>
                  <a:cubicBezTo>
                    <a:pt x="201" y="304"/>
                    <a:pt x="202" y="304"/>
                    <a:pt x="202" y="302"/>
                  </a:cubicBezTo>
                  <a:cubicBezTo>
                    <a:pt x="203" y="298"/>
                    <a:pt x="202" y="295"/>
                    <a:pt x="205" y="290"/>
                  </a:cubicBezTo>
                  <a:cubicBezTo>
                    <a:pt x="205" y="289"/>
                    <a:pt x="204" y="290"/>
                    <a:pt x="205" y="289"/>
                  </a:cubicBezTo>
                  <a:cubicBezTo>
                    <a:pt x="205" y="287"/>
                    <a:pt x="205" y="285"/>
                    <a:pt x="206" y="284"/>
                  </a:cubicBezTo>
                  <a:cubicBezTo>
                    <a:pt x="206" y="282"/>
                    <a:pt x="207" y="281"/>
                    <a:pt x="208" y="280"/>
                  </a:cubicBezTo>
                  <a:cubicBezTo>
                    <a:pt x="207" y="278"/>
                    <a:pt x="209" y="276"/>
                    <a:pt x="210" y="275"/>
                  </a:cubicBezTo>
                  <a:cubicBezTo>
                    <a:pt x="211" y="272"/>
                    <a:pt x="212" y="267"/>
                    <a:pt x="214" y="268"/>
                  </a:cubicBezTo>
                  <a:cubicBezTo>
                    <a:pt x="214" y="267"/>
                    <a:pt x="213" y="267"/>
                    <a:pt x="213" y="265"/>
                  </a:cubicBezTo>
                  <a:cubicBezTo>
                    <a:pt x="214" y="266"/>
                    <a:pt x="215" y="265"/>
                    <a:pt x="215" y="264"/>
                  </a:cubicBezTo>
                  <a:cubicBezTo>
                    <a:pt x="214" y="262"/>
                    <a:pt x="218" y="258"/>
                    <a:pt x="218" y="256"/>
                  </a:cubicBezTo>
                  <a:cubicBezTo>
                    <a:pt x="220" y="255"/>
                    <a:pt x="221" y="253"/>
                    <a:pt x="222" y="250"/>
                  </a:cubicBezTo>
                  <a:cubicBezTo>
                    <a:pt x="222" y="249"/>
                    <a:pt x="223" y="248"/>
                    <a:pt x="223" y="247"/>
                  </a:cubicBezTo>
                  <a:cubicBezTo>
                    <a:pt x="224" y="246"/>
                    <a:pt x="224" y="245"/>
                    <a:pt x="225" y="244"/>
                  </a:cubicBezTo>
                  <a:cubicBezTo>
                    <a:pt x="226" y="244"/>
                    <a:pt x="226" y="245"/>
                    <a:pt x="227" y="244"/>
                  </a:cubicBezTo>
                  <a:cubicBezTo>
                    <a:pt x="226" y="243"/>
                    <a:pt x="225" y="244"/>
                    <a:pt x="226" y="243"/>
                  </a:cubicBezTo>
                  <a:cubicBezTo>
                    <a:pt x="227" y="241"/>
                    <a:pt x="228" y="240"/>
                    <a:pt x="229" y="239"/>
                  </a:cubicBezTo>
                  <a:cubicBezTo>
                    <a:pt x="228" y="239"/>
                    <a:pt x="227" y="240"/>
                    <a:pt x="228" y="238"/>
                  </a:cubicBezTo>
                  <a:cubicBezTo>
                    <a:pt x="229" y="237"/>
                    <a:pt x="233" y="234"/>
                    <a:pt x="232" y="233"/>
                  </a:cubicBezTo>
                  <a:cubicBezTo>
                    <a:pt x="233" y="231"/>
                    <a:pt x="234" y="230"/>
                    <a:pt x="235" y="229"/>
                  </a:cubicBezTo>
                  <a:cubicBezTo>
                    <a:pt x="236" y="228"/>
                    <a:pt x="237" y="227"/>
                    <a:pt x="237" y="226"/>
                  </a:cubicBezTo>
                  <a:cubicBezTo>
                    <a:pt x="239" y="224"/>
                    <a:pt x="240" y="222"/>
                    <a:pt x="242" y="220"/>
                  </a:cubicBezTo>
                  <a:cubicBezTo>
                    <a:pt x="243" y="220"/>
                    <a:pt x="246" y="216"/>
                    <a:pt x="247" y="214"/>
                  </a:cubicBezTo>
                  <a:cubicBezTo>
                    <a:pt x="249" y="214"/>
                    <a:pt x="250" y="214"/>
                    <a:pt x="251" y="213"/>
                  </a:cubicBezTo>
                  <a:cubicBezTo>
                    <a:pt x="252" y="212"/>
                    <a:pt x="254" y="209"/>
                    <a:pt x="256" y="208"/>
                  </a:cubicBezTo>
                  <a:cubicBezTo>
                    <a:pt x="260" y="205"/>
                    <a:pt x="260" y="203"/>
                    <a:pt x="265" y="200"/>
                  </a:cubicBezTo>
                  <a:cubicBezTo>
                    <a:pt x="265" y="200"/>
                    <a:pt x="263" y="201"/>
                    <a:pt x="264" y="201"/>
                  </a:cubicBezTo>
                  <a:cubicBezTo>
                    <a:pt x="265" y="200"/>
                    <a:pt x="265" y="199"/>
                    <a:pt x="266" y="198"/>
                  </a:cubicBezTo>
                  <a:cubicBezTo>
                    <a:pt x="267" y="198"/>
                    <a:pt x="270" y="194"/>
                    <a:pt x="270" y="196"/>
                  </a:cubicBezTo>
                  <a:cubicBezTo>
                    <a:pt x="272" y="195"/>
                    <a:pt x="271" y="194"/>
                    <a:pt x="273" y="192"/>
                  </a:cubicBezTo>
                  <a:cubicBezTo>
                    <a:pt x="274" y="192"/>
                    <a:pt x="274" y="192"/>
                    <a:pt x="276" y="191"/>
                  </a:cubicBezTo>
                  <a:cubicBezTo>
                    <a:pt x="275" y="191"/>
                    <a:pt x="276" y="190"/>
                    <a:pt x="277" y="189"/>
                  </a:cubicBezTo>
                  <a:cubicBezTo>
                    <a:pt x="278" y="189"/>
                    <a:pt x="278" y="189"/>
                    <a:pt x="278" y="189"/>
                  </a:cubicBezTo>
                  <a:cubicBezTo>
                    <a:pt x="280" y="187"/>
                    <a:pt x="282" y="186"/>
                    <a:pt x="283" y="185"/>
                  </a:cubicBezTo>
                  <a:cubicBezTo>
                    <a:pt x="285" y="184"/>
                    <a:pt x="287" y="184"/>
                    <a:pt x="289" y="182"/>
                  </a:cubicBezTo>
                  <a:cubicBezTo>
                    <a:pt x="289" y="182"/>
                    <a:pt x="288" y="181"/>
                    <a:pt x="290" y="181"/>
                  </a:cubicBezTo>
                  <a:cubicBezTo>
                    <a:pt x="290" y="182"/>
                    <a:pt x="294" y="180"/>
                    <a:pt x="296" y="179"/>
                  </a:cubicBezTo>
                  <a:cubicBezTo>
                    <a:pt x="295" y="178"/>
                    <a:pt x="293" y="180"/>
                    <a:pt x="293" y="179"/>
                  </a:cubicBezTo>
                  <a:cubicBezTo>
                    <a:pt x="295" y="178"/>
                    <a:pt x="295" y="179"/>
                    <a:pt x="295" y="177"/>
                  </a:cubicBezTo>
                  <a:cubicBezTo>
                    <a:pt x="296" y="177"/>
                    <a:pt x="296" y="178"/>
                    <a:pt x="297" y="178"/>
                  </a:cubicBezTo>
                  <a:cubicBezTo>
                    <a:pt x="297" y="177"/>
                    <a:pt x="296" y="176"/>
                    <a:pt x="298" y="176"/>
                  </a:cubicBezTo>
                  <a:cubicBezTo>
                    <a:pt x="298" y="177"/>
                    <a:pt x="299" y="176"/>
                    <a:pt x="299" y="177"/>
                  </a:cubicBezTo>
                  <a:cubicBezTo>
                    <a:pt x="302" y="174"/>
                    <a:pt x="306" y="172"/>
                    <a:pt x="310" y="170"/>
                  </a:cubicBezTo>
                  <a:cubicBezTo>
                    <a:pt x="314" y="168"/>
                    <a:pt x="319" y="166"/>
                    <a:pt x="323" y="163"/>
                  </a:cubicBezTo>
                  <a:cubicBezTo>
                    <a:pt x="328" y="162"/>
                    <a:pt x="335" y="161"/>
                    <a:pt x="338" y="158"/>
                  </a:cubicBezTo>
                  <a:cubicBezTo>
                    <a:pt x="341" y="157"/>
                    <a:pt x="343" y="156"/>
                    <a:pt x="345" y="156"/>
                  </a:cubicBezTo>
                  <a:cubicBezTo>
                    <a:pt x="348" y="155"/>
                    <a:pt x="350" y="154"/>
                    <a:pt x="353" y="153"/>
                  </a:cubicBezTo>
                  <a:cubicBezTo>
                    <a:pt x="354" y="153"/>
                    <a:pt x="355" y="154"/>
                    <a:pt x="357" y="153"/>
                  </a:cubicBezTo>
                  <a:cubicBezTo>
                    <a:pt x="356" y="153"/>
                    <a:pt x="356" y="152"/>
                    <a:pt x="357" y="152"/>
                  </a:cubicBezTo>
                  <a:cubicBezTo>
                    <a:pt x="358" y="152"/>
                    <a:pt x="359" y="152"/>
                    <a:pt x="360" y="153"/>
                  </a:cubicBezTo>
                  <a:cubicBezTo>
                    <a:pt x="360" y="152"/>
                    <a:pt x="361" y="152"/>
                    <a:pt x="361" y="152"/>
                  </a:cubicBezTo>
                  <a:cubicBezTo>
                    <a:pt x="364" y="153"/>
                    <a:pt x="366" y="149"/>
                    <a:pt x="370" y="150"/>
                  </a:cubicBezTo>
                  <a:cubicBezTo>
                    <a:pt x="371" y="150"/>
                    <a:pt x="373" y="149"/>
                    <a:pt x="374" y="149"/>
                  </a:cubicBezTo>
                  <a:cubicBezTo>
                    <a:pt x="376" y="148"/>
                    <a:pt x="378" y="148"/>
                    <a:pt x="380" y="148"/>
                  </a:cubicBezTo>
                  <a:cubicBezTo>
                    <a:pt x="382" y="148"/>
                    <a:pt x="384" y="147"/>
                    <a:pt x="386" y="147"/>
                  </a:cubicBezTo>
                  <a:cubicBezTo>
                    <a:pt x="387" y="147"/>
                    <a:pt x="389" y="146"/>
                    <a:pt x="390" y="145"/>
                  </a:cubicBezTo>
                  <a:cubicBezTo>
                    <a:pt x="388" y="145"/>
                    <a:pt x="388" y="147"/>
                    <a:pt x="386" y="146"/>
                  </a:cubicBezTo>
                  <a:cubicBezTo>
                    <a:pt x="387" y="145"/>
                    <a:pt x="389" y="144"/>
                    <a:pt x="392" y="144"/>
                  </a:cubicBezTo>
                  <a:cubicBezTo>
                    <a:pt x="393" y="144"/>
                    <a:pt x="394" y="144"/>
                    <a:pt x="395" y="144"/>
                  </a:cubicBezTo>
                  <a:cubicBezTo>
                    <a:pt x="397" y="143"/>
                    <a:pt x="398" y="143"/>
                    <a:pt x="400" y="143"/>
                  </a:cubicBezTo>
                  <a:cubicBezTo>
                    <a:pt x="399" y="142"/>
                    <a:pt x="399" y="142"/>
                    <a:pt x="399" y="142"/>
                  </a:cubicBezTo>
                  <a:cubicBezTo>
                    <a:pt x="401" y="141"/>
                    <a:pt x="406" y="141"/>
                    <a:pt x="407" y="142"/>
                  </a:cubicBezTo>
                  <a:cubicBezTo>
                    <a:pt x="409" y="141"/>
                    <a:pt x="411" y="141"/>
                    <a:pt x="414" y="142"/>
                  </a:cubicBezTo>
                  <a:cubicBezTo>
                    <a:pt x="415" y="142"/>
                    <a:pt x="417" y="142"/>
                    <a:pt x="418" y="142"/>
                  </a:cubicBezTo>
                  <a:cubicBezTo>
                    <a:pt x="420" y="142"/>
                    <a:pt x="421" y="142"/>
                    <a:pt x="422" y="142"/>
                  </a:cubicBezTo>
                  <a:cubicBezTo>
                    <a:pt x="422" y="143"/>
                    <a:pt x="423" y="143"/>
                    <a:pt x="424" y="142"/>
                  </a:cubicBezTo>
                  <a:cubicBezTo>
                    <a:pt x="424" y="143"/>
                    <a:pt x="424" y="144"/>
                    <a:pt x="425" y="144"/>
                  </a:cubicBezTo>
                  <a:cubicBezTo>
                    <a:pt x="425" y="143"/>
                    <a:pt x="427" y="144"/>
                    <a:pt x="429" y="144"/>
                  </a:cubicBezTo>
                  <a:cubicBezTo>
                    <a:pt x="431" y="144"/>
                    <a:pt x="432" y="145"/>
                    <a:pt x="433" y="144"/>
                  </a:cubicBezTo>
                  <a:cubicBezTo>
                    <a:pt x="434" y="145"/>
                    <a:pt x="436" y="145"/>
                    <a:pt x="438" y="145"/>
                  </a:cubicBezTo>
                  <a:cubicBezTo>
                    <a:pt x="439" y="146"/>
                    <a:pt x="441" y="146"/>
                    <a:pt x="442" y="146"/>
                  </a:cubicBezTo>
                  <a:cubicBezTo>
                    <a:pt x="443" y="145"/>
                    <a:pt x="448" y="146"/>
                    <a:pt x="450" y="147"/>
                  </a:cubicBezTo>
                  <a:cubicBezTo>
                    <a:pt x="450" y="146"/>
                    <a:pt x="450" y="146"/>
                    <a:pt x="450" y="145"/>
                  </a:cubicBezTo>
                  <a:cubicBezTo>
                    <a:pt x="451" y="146"/>
                    <a:pt x="451" y="145"/>
                    <a:pt x="452" y="145"/>
                  </a:cubicBezTo>
                  <a:cubicBezTo>
                    <a:pt x="455" y="145"/>
                    <a:pt x="455" y="146"/>
                    <a:pt x="457" y="146"/>
                  </a:cubicBezTo>
                  <a:cubicBezTo>
                    <a:pt x="456" y="146"/>
                    <a:pt x="456" y="148"/>
                    <a:pt x="457" y="147"/>
                  </a:cubicBezTo>
                  <a:cubicBezTo>
                    <a:pt x="457" y="145"/>
                    <a:pt x="462" y="146"/>
                    <a:pt x="464" y="147"/>
                  </a:cubicBezTo>
                  <a:cubicBezTo>
                    <a:pt x="464" y="146"/>
                    <a:pt x="466" y="148"/>
                    <a:pt x="467" y="147"/>
                  </a:cubicBezTo>
                  <a:cubicBezTo>
                    <a:pt x="467" y="146"/>
                    <a:pt x="466" y="146"/>
                    <a:pt x="465" y="145"/>
                  </a:cubicBezTo>
                  <a:cubicBezTo>
                    <a:pt x="465" y="145"/>
                    <a:pt x="465" y="146"/>
                    <a:pt x="464" y="146"/>
                  </a:cubicBezTo>
                  <a:cubicBezTo>
                    <a:pt x="462" y="145"/>
                    <a:pt x="461" y="143"/>
                    <a:pt x="459" y="142"/>
                  </a:cubicBezTo>
                  <a:cubicBezTo>
                    <a:pt x="461" y="143"/>
                    <a:pt x="462" y="143"/>
                    <a:pt x="462" y="143"/>
                  </a:cubicBezTo>
                  <a:cubicBezTo>
                    <a:pt x="458" y="142"/>
                    <a:pt x="457" y="142"/>
                    <a:pt x="452" y="141"/>
                  </a:cubicBezTo>
                  <a:cubicBezTo>
                    <a:pt x="452" y="140"/>
                    <a:pt x="451" y="140"/>
                    <a:pt x="451" y="139"/>
                  </a:cubicBezTo>
                  <a:cubicBezTo>
                    <a:pt x="449" y="139"/>
                    <a:pt x="448" y="139"/>
                    <a:pt x="446" y="139"/>
                  </a:cubicBezTo>
                  <a:cubicBezTo>
                    <a:pt x="446" y="139"/>
                    <a:pt x="444" y="138"/>
                    <a:pt x="442" y="138"/>
                  </a:cubicBezTo>
                  <a:cubicBezTo>
                    <a:pt x="440" y="137"/>
                    <a:pt x="438" y="137"/>
                    <a:pt x="436" y="136"/>
                  </a:cubicBezTo>
                  <a:cubicBezTo>
                    <a:pt x="434" y="136"/>
                    <a:pt x="431" y="137"/>
                    <a:pt x="430" y="135"/>
                  </a:cubicBezTo>
                  <a:cubicBezTo>
                    <a:pt x="429" y="135"/>
                    <a:pt x="429" y="136"/>
                    <a:pt x="428" y="136"/>
                  </a:cubicBezTo>
                  <a:cubicBezTo>
                    <a:pt x="427" y="136"/>
                    <a:pt x="428" y="134"/>
                    <a:pt x="426" y="134"/>
                  </a:cubicBezTo>
                  <a:cubicBezTo>
                    <a:pt x="426" y="135"/>
                    <a:pt x="425" y="134"/>
                    <a:pt x="424" y="135"/>
                  </a:cubicBezTo>
                  <a:cubicBezTo>
                    <a:pt x="423" y="134"/>
                    <a:pt x="420" y="134"/>
                    <a:pt x="419" y="133"/>
                  </a:cubicBezTo>
                  <a:cubicBezTo>
                    <a:pt x="421" y="132"/>
                    <a:pt x="425" y="132"/>
                    <a:pt x="423" y="131"/>
                  </a:cubicBezTo>
                  <a:cubicBezTo>
                    <a:pt x="420" y="134"/>
                    <a:pt x="412" y="133"/>
                    <a:pt x="410" y="130"/>
                  </a:cubicBezTo>
                  <a:cubicBezTo>
                    <a:pt x="408" y="130"/>
                    <a:pt x="411" y="131"/>
                    <a:pt x="410" y="131"/>
                  </a:cubicBezTo>
                  <a:cubicBezTo>
                    <a:pt x="408" y="130"/>
                    <a:pt x="407" y="130"/>
                    <a:pt x="407" y="128"/>
                  </a:cubicBezTo>
                  <a:cubicBezTo>
                    <a:pt x="407" y="128"/>
                    <a:pt x="408" y="128"/>
                    <a:pt x="409" y="128"/>
                  </a:cubicBezTo>
                  <a:cubicBezTo>
                    <a:pt x="409" y="127"/>
                    <a:pt x="408" y="126"/>
                    <a:pt x="407" y="126"/>
                  </a:cubicBezTo>
                  <a:cubicBezTo>
                    <a:pt x="406" y="126"/>
                    <a:pt x="404" y="126"/>
                    <a:pt x="402" y="126"/>
                  </a:cubicBezTo>
                  <a:cubicBezTo>
                    <a:pt x="403" y="124"/>
                    <a:pt x="405" y="124"/>
                    <a:pt x="407" y="124"/>
                  </a:cubicBezTo>
                  <a:cubicBezTo>
                    <a:pt x="409" y="124"/>
                    <a:pt x="411" y="125"/>
                    <a:pt x="414" y="125"/>
                  </a:cubicBezTo>
                  <a:cubicBezTo>
                    <a:pt x="414" y="124"/>
                    <a:pt x="413" y="124"/>
                    <a:pt x="412" y="123"/>
                  </a:cubicBezTo>
                  <a:cubicBezTo>
                    <a:pt x="414" y="123"/>
                    <a:pt x="417" y="123"/>
                    <a:pt x="419" y="124"/>
                  </a:cubicBezTo>
                  <a:cubicBezTo>
                    <a:pt x="421" y="124"/>
                    <a:pt x="423" y="124"/>
                    <a:pt x="425" y="123"/>
                  </a:cubicBezTo>
                  <a:cubicBezTo>
                    <a:pt x="424" y="123"/>
                    <a:pt x="422" y="123"/>
                    <a:pt x="420" y="122"/>
                  </a:cubicBezTo>
                  <a:cubicBezTo>
                    <a:pt x="425" y="123"/>
                    <a:pt x="429" y="123"/>
                    <a:pt x="432" y="123"/>
                  </a:cubicBezTo>
                  <a:cubicBezTo>
                    <a:pt x="436" y="124"/>
                    <a:pt x="440" y="125"/>
                    <a:pt x="445" y="125"/>
                  </a:cubicBezTo>
                  <a:cubicBezTo>
                    <a:pt x="444" y="126"/>
                    <a:pt x="444" y="126"/>
                    <a:pt x="443" y="126"/>
                  </a:cubicBezTo>
                  <a:cubicBezTo>
                    <a:pt x="446" y="126"/>
                    <a:pt x="447" y="125"/>
                    <a:pt x="449" y="126"/>
                  </a:cubicBezTo>
                  <a:cubicBezTo>
                    <a:pt x="449" y="126"/>
                    <a:pt x="449" y="126"/>
                    <a:pt x="450" y="127"/>
                  </a:cubicBezTo>
                  <a:cubicBezTo>
                    <a:pt x="450" y="126"/>
                    <a:pt x="451" y="127"/>
                    <a:pt x="451" y="127"/>
                  </a:cubicBezTo>
                  <a:cubicBezTo>
                    <a:pt x="452" y="126"/>
                    <a:pt x="449" y="126"/>
                    <a:pt x="450" y="125"/>
                  </a:cubicBezTo>
                  <a:cubicBezTo>
                    <a:pt x="451" y="125"/>
                    <a:pt x="453" y="125"/>
                    <a:pt x="455" y="126"/>
                  </a:cubicBezTo>
                  <a:cubicBezTo>
                    <a:pt x="457" y="126"/>
                    <a:pt x="459" y="127"/>
                    <a:pt x="462" y="127"/>
                  </a:cubicBezTo>
                  <a:cubicBezTo>
                    <a:pt x="463" y="128"/>
                    <a:pt x="465" y="128"/>
                    <a:pt x="467" y="129"/>
                  </a:cubicBezTo>
                  <a:cubicBezTo>
                    <a:pt x="467" y="128"/>
                    <a:pt x="466" y="127"/>
                    <a:pt x="469" y="127"/>
                  </a:cubicBezTo>
                  <a:cubicBezTo>
                    <a:pt x="469" y="129"/>
                    <a:pt x="472" y="131"/>
                    <a:pt x="468" y="131"/>
                  </a:cubicBezTo>
                  <a:cubicBezTo>
                    <a:pt x="469" y="131"/>
                    <a:pt x="468" y="132"/>
                    <a:pt x="469" y="132"/>
                  </a:cubicBezTo>
                  <a:cubicBezTo>
                    <a:pt x="469" y="130"/>
                    <a:pt x="472" y="132"/>
                    <a:pt x="475" y="133"/>
                  </a:cubicBezTo>
                  <a:cubicBezTo>
                    <a:pt x="475" y="131"/>
                    <a:pt x="479" y="132"/>
                    <a:pt x="479" y="133"/>
                  </a:cubicBezTo>
                  <a:cubicBezTo>
                    <a:pt x="480" y="132"/>
                    <a:pt x="480" y="132"/>
                    <a:pt x="482" y="133"/>
                  </a:cubicBezTo>
                  <a:cubicBezTo>
                    <a:pt x="484" y="135"/>
                    <a:pt x="481" y="134"/>
                    <a:pt x="480" y="135"/>
                  </a:cubicBezTo>
                  <a:cubicBezTo>
                    <a:pt x="482" y="135"/>
                    <a:pt x="484" y="136"/>
                    <a:pt x="485" y="136"/>
                  </a:cubicBezTo>
                  <a:cubicBezTo>
                    <a:pt x="482" y="134"/>
                    <a:pt x="488" y="136"/>
                    <a:pt x="485" y="134"/>
                  </a:cubicBezTo>
                  <a:cubicBezTo>
                    <a:pt x="484" y="134"/>
                    <a:pt x="485" y="135"/>
                    <a:pt x="483" y="134"/>
                  </a:cubicBezTo>
                  <a:cubicBezTo>
                    <a:pt x="483" y="133"/>
                    <a:pt x="484" y="133"/>
                    <a:pt x="486" y="133"/>
                  </a:cubicBezTo>
                  <a:cubicBezTo>
                    <a:pt x="487" y="134"/>
                    <a:pt x="487" y="136"/>
                    <a:pt x="487" y="137"/>
                  </a:cubicBezTo>
                  <a:cubicBezTo>
                    <a:pt x="489" y="137"/>
                    <a:pt x="491" y="138"/>
                    <a:pt x="493" y="138"/>
                  </a:cubicBezTo>
                  <a:cubicBezTo>
                    <a:pt x="490" y="138"/>
                    <a:pt x="486" y="135"/>
                    <a:pt x="488" y="134"/>
                  </a:cubicBezTo>
                  <a:cubicBezTo>
                    <a:pt x="491" y="135"/>
                    <a:pt x="489" y="136"/>
                    <a:pt x="490" y="136"/>
                  </a:cubicBezTo>
                  <a:cubicBezTo>
                    <a:pt x="491" y="136"/>
                    <a:pt x="495" y="137"/>
                    <a:pt x="493" y="138"/>
                  </a:cubicBezTo>
                  <a:cubicBezTo>
                    <a:pt x="495" y="139"/>
                    <a:pt x="495" y="138"/>
                    <a:pt x="495" y="137"/>
                  </a:cubicBezTo>
                  <a:cubicBezTo>
                    <a:pt x="497" y="137"/>
                    <a:pt x="497" y="138"/>
                    <a:pt x="495" y="139"/>
                  </a:cubicBezTo>
                  <a:cubicBezTo>
                    <a:pt x="497" y="139"/>
                    <a:pt x="496" y="139"/>
                    <a:pt x="497" y="140"/>
                  </a:cubicBezTo>
                  <a:cubicBezTo>
                    <a:pt x="499" y="140"/>
                    <a:pt x="497" y="138"/>
                    <a:pt x="498" y="138"/>
                  </a:cubicBezTo>
                  <a:cubicBezTo>
                    <a:pt x="499" y="138"/>
                    <a:pt x="499" y="139"/>
                    <a:pt x="499" y="139"/>
                  </a:cubicBezTo>
                  <a:cubicBezTo>
                    <a:pt x="501" y="140"/>
                    <a:pt x="502" y="139"/>
                    <a:pt x="505" y="141"/>
                  </a:cubicBezTo>
                  <a:cubicBezTo>
                    <a:pt x="505" y="143"/>
                    <a:pt x="508" y="142"/>
                    <a:pt x="509" y="145"/>
                  </a:cubicBezTo>
                  <a:cubicBezTo>
                    <a:pt x="509" y="144"/>
                    <a:pt x="509" y="143"/>
                    <a:pt x="510" y="144"/>
                  </a:cubicBezTo>
                  <a:cubicBezTo>
                    <a:pt x="511" y="144"/>
                    <a:pt x="510" y="145"/>
                    <a:pt x="511" y="145"/>
                  </a:cubicBezTo>
                  <a:cubicBezTo>
                    <a:pt x="511" y="145"/>
                    <a:pt x="512" y="144"/>
                    <a:pt x="513" y="144"/>
                  </a:cubicBezTo>
                  <a:cubicBezTo>
                    <a:pt x="513" y="145"/>
                    <a:pt x="513" y="145"/>
                    <a:pt x="513" y="145"/>
                  </a:cubicBezTo>
                  <a:cubicBezTo>
                    <a:pt x="513" y="145"/>
                    <a:pt x="512" y="145"/>
                    <a:pt x="512" y="145"/>
                  </a:cubicBezTo>
                  <a:cubicBezTo>
                    <a:pt x="518" y="148"/>
                    <a:pt x="520" y="148"/>
                    <a:pt x="523" y="152"/>
                  </a:cubicBezTo>
                  <a:cubicBezTo>
                    <a:pt x="524" y="152"/>
                    <a:pt x="527" y="154"/>
                    <a:pt x="528" y="155"/>
                  </a:cubicBezTo>
                  <a:cubicBezTo>
                    <a:pt x="528" y="154"/>
                    <a:pt x="529" y="154"/>
                    <a:pt x="530" y="154"/>
                  </a:cubicBezTo>
                  <a:cubicBezTo>
                    <a:pt x="527" y="153"/>
                    <a:pt x="529" y="152"/>
                    <a:pt x="529" y="152"/>
                  </a:cubicBezTo>
                  <a:cubicBezTo>
                    <a:pt x="528" y="151"/>
                    <a:pt x="527" y="151"/>
                    <a:pt x="525" y="149"/>
                  </a:cubicBezTo>
                  <a:cubicBezTo>
                    <a:pt x="525" y="150"/>
                    <a:pt x="523" y="149"/>
                    <a:pt x="522" y="149"/>
                  </a:cubicBezTo>
                  <a:cubicBezTo>
                    <a:pt x="522" y="148"/>
                    <a:pt x="521" y="147"/>
                    <a:pt x="520" y="146"/>
                  </a:cubicBezTo>
                  <a:cubicBezTo>
                    <a:pt x="520" y="147"/>
                    <a:pt x="516" y="145"/>
                    <a:pt x="516" y="145"/>
                  </a:cubicBezTo>
                  <a:cubicBezTo>
                    <a:pt x="517" y="144"/>
                    <a:pt x="520" y="147"/>
                    <a:pt x="520" y="145"/>
                  </a:cubicBezTo>
                  <a:cubicBezTo>
                    <a:pt x="517" y="145"/>
                    <a:pt x="518" y="144"/>
                    <a:pt x="520" y="144"/>
                  </a:cubicBezTo>
                  <a:cubicBezTo>
                    <a:pt x="513" y="141"/>
                    <a:pt x="513" y="141"/>
                    <a:pt x="508" y="139"/>
                  </a:cubicBezTo>
                  <a:cubicBezTo>
                    <a:pt x="508" y="138"/>
                    <a:pt x="509" y="138"/>
                    <a:pt x="509" y="137"/>
                  </a:cubicBezTo>
                  <a:cubicBezTo>
                    <a:pt x="507" y="138"/>
                    <a:pt x="504" y="135"/>
                    <a:pt x="502" y="134"/>
                  </a:cubicBezTo>
                  <a:cubicBezTo>
                    <a:pt x="503" y="134"/>
                    <a:pt x="504" y="135"/>
                    <a:pt x="504" y="134"/>
                  </a:cubicBezTo>
                  <a:cubicBezTo>
                    <a:pt x="504" y="133"/>
                    <a:pt x="503" y="134"/>
                    <a:pt x="502" y="133"/>
                  </a:cubicBezTo>
                  <a:cubicBezTo>
                    <a:pt x="503" y="133"/>
                    <a:pt x="502" y="132"/>
                    <a:pt x="502" y="132"/>
                  </a:cubicBezTo>
                  <a:cubicBezTo>
                    <a:pt x="501" y="132"/>
                    <a:pt x="501" y="133"/>
                    <a:pt x="500" y="133"/>
                  </a:cubicBezTo>
                  <a:cubicBezTo>
                    <a:pt x="498" y="132"/>
                    <a:pt x="495" y="131"/>
                    <a:pt x="493" y="129"/>
                  </a:cubicBezTo>
                  <a:cubicBezTo>
                    <a:pt x="490" y="128"/>
                    <a:pt x="488" y="126"/>
                    <a:pt x="488" y="124"/>
                  </a:cubicBezTo>
                  <a:cubicBezTo>
                    <a:pt x="490" y="126"/>
                    <a:pt x="492" y="125"/>
                    <a:pt x="495" y="127"/>
                  </a:cubicBezTo>
                  <a:cubicBezTo>
                    <a:pt x="495" y="127"/>
                    <a:pt x="496" y="127"/>
                    <a:pt x="496" y="126"/>
                  </a:cubicBezTo>
                  <a:cubicBezTo>
                    <a:pt x="492" y="124"/>
                    <a:pt x="490" y="124"/>
                    <a:pt x="486" y="122"/>
                  </a:cubicBezTo>
                  <a:cubicBezTo>
                    <a:pt x="487" y="122"/>
                    <a:pt x="487" y="121"/>
                    <a:pt x="486" y="121"/>
                  </a:cubicBezTo>
                  <a:cubicBezTo>
                    <a:pt x="486" y="121"/>
                    <a:pt x="486" y="121"/>
                    <a:pt x="485" y="121"/>
                  </a:cubicBezTo>
                  <a:cubicBezTo>
                    <a:pt x="485" y="121"/>
                    <a:pt x="485" y="120"/>
                    <a:pt x="484" y="120"/>
                  </a:cubicBezTo>
                  <a:cubicBezTo>
                    <a:pt x="485" y="121"/>
                    <a:pt x="482" y="120"/>
                    <a:pt x="481" y="119"/>
                  </a:cubicBezTo>
                  <a:cubicBezTo>
                    <a:pt x="485" y="120"/>
                    <a:pt x="482" y="118"/>
                    <a:pt x="485" y="118"/>
                  </a:cubicBezTo>
                  <a:cubicBezTo>
                    <a:pt x="487" y="119"/>
                    <a:pt x="486" y="120"/>
                    <a:pt x="487" y="120"/>
                  </a:cubicBezTo>
                  <a:cubicBezTo>
                    <a:pt x="487" y="119"/>
                    <a:pt x="488" y="119"/>
                    <a:pt x="486" y="118"/>
                  </a:cubicBezTo>
                  <a:cubicBezTo>
                    <a:pt x="487" y="119"/>
                    <a:pt x="490" y="118"/>
                    <a:pt x="490" y="119"/>
                  </a:cubicBezTo>
                  <a:cubicBezTo>
                    <a:pt x="489" y="120"/>
                    <a:pt x="490" y="121"/>
                    <a:pt x="491" y="122"/>
                  </a:cubicBezTo>
                  <a:cubicBezTo>
                    <a:pt x="490" y="120"/>
                    <a:pt x="491" y="120"/>
                    <a:pt x="492" y="119"/>
                  </a:cubicBezTo>
                  <a:cubicBezTo>
                    <a:pt x="494" y="120"/>
                    <a:pt x="498" y="121"/>
                    <a:pt x="498" y="122"/>
                  </a:cubicBezTo>
                  <a:cubicBezTo>
                    <a:pt x="497" y="122"/>
                    <a:pt x="497" y="122"/>
                    <a:pt x="496" y="123"/>
                  </a:cubicBezTo>
                  <a:cubicBezTo>
                    <a:pt x="498" y="124"/>
                    <a:pt x="497" y="122"/>
                    <a:pt x="498" y="123"/>
                  </a:cubicBezTo>
                  <a:cubicBezTo>
                    <a:pt x="499" y="123"/>
                    <a:pt x="500" y="124"/>
                    <a:pt x="501" y="123"/>
                  </a:cubicBezTo>
                  <a:cubicBezTo>
                    <a:pt x="500" y="122"/>
                    <a:pt x="498" y="123"/>
                    <a:pt x="498" y="122"/>
                  </a:cubicBezTo>
                  <a:cubicBezTo>
                    <a:pt x="500" y="123"/>
                    <a:pt x="500" y="122"/>
                    <a:pt x="502" y="123"/>
                  </a:cubicBezTo>
                  <a:cubicBezTo>
                    <a:pt x="502" y="124"/>
                    <a:pt x="503" y="124"/>
                    <a:pt x="503" y="125"/>
                  </a:cubicBezTo>
                  <a:cubicBezTo>
                    <a:pt x="501" y="124"/>
                    <a:pt x="502" y="126"/>
                    <a:pt x="502" y="126"/>
                  </a:cubicBezTo>
                  <a:cubicBezTo>
                    <a:pt x="502" y="125"/>
                    <a:pt x="506" y="127"/>
                    <a:pt x="504" y="126"/>
                  </a:cubicBezTo>
                  <a:cubicBezTo>
                    <a:pt x="503" y="126"/>
                    <a:pt x="503" y="126"/>
                    <a:pt x="502" y="125"/>
                  </a:cubicBezTo>
                  <a:cubicBezTo>
                    <a:pt x="503" y="126"/>
                    <a:pt x="503" y="125"/>
                    <a:pt x="504" y="125"/>
                  </a:cubicBezTo>
                  <a:cubicBezTo>
                    <a:pt x="505" y="125"/>
                    <a:pt x="506" y="126"/>
                    <a:pt x="506" y="127"/>
                  </a:cubicBezTo>
                  <a:cubicBezTo>
                    <a:pt x="506" y="127"/>
                    <a:pt x="505" y="126"/>
                    <a:pt x="505" y="127"/>
                  </a:cubicBezTo>
                  <a:cubicBezTo>
                    <a:pt x="505" y="127"/>
                    <a:pt x="506" y="127"/>
                    <a:pt x="508" y="127"/>
                  </a:cubicBezTo>
                  <a:cubicBezTo>
                    <a:pt x="509" y="128"/>
                    <a:pt x="510" y="128"/>
                    <a:pt x="510" y="129"/>
                  </a:cubicBezTo>
                  <a:cubicBezTo>
                    <a:pt x="509" y="129"/>
                    <a:pt x="507" y="128"/>
                    <a:pt x="507" y="128"/>
                  </a:cubicBezTo>
                  <a:cubicBezTo>
                    <a:pt x="509" y="130"/>
                    <a:pt x="511" y="130"/>
                    <a:pt x="513" y="132"/>
                  </a:cubicBezTo>
                  <a:cubicBezTo>
                    <a:pt x="513" y="131"/>
                    <a:pt x="513" y="131"/>
                    <a:pt x="514" y="131"/>
                  </a:cubicBezTo>
                  <a:cubicBezTo>
                    <a:pt x="514" y="132"/>
                    <a:pt x="516" y="133"/>
                    <a:pt x="517" y="133"/>
                  </a:cubicBezTo>
                  <a:cubicBezTo>
                    <a:pt x="518" y="134"/>
                    <a:pt x="517" y="134"/>
                    <a:pt x="517" y="135"/>
                  </a:cubicBezTo>
                  <a:cubicBezTo>
                    <a:pt x="518" y="134"/>
                    <a:pt x="521" y="136"/>
                    <a:pt x="521" y="135"/>
                  </a:cubicBezTo>
                  <a:cubicBezTo>
                    <a:pt x="520" y="135"/>
                    <a:pt x="520" y="135"/>
                    <a:pt x="520" y="134"/>
                  </a:cubicBezTo>
                  <a:cubicBezTo>
                    <a:pt x="521" y="134"/>
                    <a:pt x="521" y="135"/>
                    <a:pt x="523" y="136"/>
                  </a:cubicBezTo>
                  <a:cubicBezTo>
                    <a:pt x="524" y="135"/>
                    <a:pt x="521" y="134"/>
                    <a:pt x="521" y="134"/>
                  </a:cubicBezTo>
                  <a:cubicBezTo>
                    <a:pt x="524" y="135"/>
                    <a:pt x="522" y="133"/>
                    <a:pt x="522" y="133"/>
                  </a:cubicBezTo>
                  <a:cubicBezTo>
                    <a:pt x="523" y="133"/>
                    <a:pt x="525" y="135"/>
                    <a:pt x="525" y="136"/>
                  </a:cubicBezTo>
                  <a:cubicBezTo>
                    <a:pt x="524" y="134"/>
                    <a:pt x="527" y="135"/>
                    <a:pt x="525" y="133"/>
                  </a:cubicBezTo>
                  <a:cubicBezTo>
                    <a:pt x="524" y="134"/>
                    <a:pt x="523" y="132"/>
                    <a:pt x="521" y="132"/>
                  </a:cubicBezTo>
                  <a:cubicBezTo>
                    <a:pt x="521" y="131"/>
                    <a:pt x="521" y="131"/>
                    <a:pt x="520" y="130"/>
                  </a:cubicBezTo>
                  <a:cubicBezTo>
                    <a:pt x="519" y="130"/>
                    <a:pt x="521" y="132"/>
                    <a:pt x="519" y="131"/>
                  </a:cubicBezTo>
                  <a:cubicBezTo>
                    <a:pt x="514" y="129"/>
                    <a:pt x="518" y="128"/>
                    <a:pt x="522" y="130"/>
                  </a:cubicBezTo>
                  <a:cubicBezTo>
                    <a:pt x="521" y="128"/>
                    <a:pt x="521" y="129"/>
                    <a:pt x="519" y="128"/>
                  </a:cubicBezTo>
                  <a:cubicBezTo>
                    <a:pt x="521" y="128"/>
                    <a:pt x="518" y="127"/>
                    <a:pt x="517" y="126"/>
                  </a:cubicBezTo>
                  <a:cubicBezTo>
                    <a:pt x="519" y="126"/>
                    <a:pt x="523" y="129"/>
                    <a:pt x="524" y="128"/>
                  </a:cubicBezTo>
                  <a:cubicBezTo>
                    <a:pt x="520" y="126"/>
                    <a:pt x="517" y="125"/>
                    <a:pt x="515" y="124"/>
                  </a:cubicBezTo>
                  <a:cubicBezTo>
                    <a:pt x="518" y="123"/>
                    <a:pt x="522" y="126"/>
                    <a:pt x="526" y="127"/>
                  </a:cubicBezTo>
                  <a:cubicBezTo>
                    <a:pt x="526" y="128"/>
                    <a:pt x="526" y="128"/>
                    <a:pt x="527" y="129"/>
                  </a:cubicBezTo>
                  <a:cubicBezTo>
                    <a:pt x="529" y="129"/>
                    <a:pt x="531" y="131"/>
                    <a:pt x="533" y="131"/>
                  </a:cubicBezTo>
                  <a:cubicBezTo>
                    <a:pt x="533" y="132"/>
                    <a:pt x="536" y="133"/>
                    <a:pt x="537" y="134"/>
                  </a:cubicBezTo>
                  <a:cubicBezTo>
                    <a:pt x="537" y="133"/>
                    <a:pt x="538" y="132"/>
                    <a:pt x="536" y="131"/>
                  </a:cubicBezTo>
                  <a:cubicBezTo>
                    <a:pt x="537" y="132"/>
                    <a:pt x="536" y="132"/>
                    <a:pt x="535" y="132"/>
                  </a:cubicBezTo>
                  <a:cubicBezTo>
                    <a:pt x="534" y="132"/>
                    <a:pt x="534" y="131"/>
                    <a:pt x="533" y="131"/>
                  </a:cubicBezTo>
                  <a:cubicBezTo>
                    <a:pt x="533" y="130"/>
                    <a:pt x="531" y="130"/>
                    <a:pt x="530" y="128"/>
                  </a:cubicBezTo>
                  <a:cubicBezTo>
                    <a:pt x="530" y="129"/>
                    <a:pt x="530" y="129"/>
                    <a:pt x="530" y="129"/>
                  </a:cubicBezTo>
                  <a:cubicBezTo>
                    <a:pt x="525" y="126"/>
                    <a:pt x="523" y="125"/>
                    <a:pt x="519" y="123"/>
                  </a:cubicBezTo>
                  <a:cubicBezTo>
                    <a:pt x="516" y="123"/>
                    <a:pt x="510" y="120"/>
                    <a:pt x="508" y="118"/>
                  </a:cubicBezTo>
                  <a:cubicBezTo>
                    <a:pt x="507" y="118"/>
                    <a:pt x="508" y="119"/>
                    <a:pt x="507" y="119"/>
                  </a:cubicBezTo>
                  <a:cubicBezTo>
                    <a:pt x="506" y="117"/>
                    <a:pt x="505" y="117"/>
                    <a:pt x="502" y="116"/>
                  </a:cubicBezTo>
                  <a:cubicBezTo>
                    <a:pt x="502" y="116"/>
                    <a:pt x="502" y="115"/>
                    <a:pt x="501" y="115"/>
                  </a:cubicBezTo>
                  <a:cubicBezTo>
                    <a:pt x="501" y="116"/>
                    <a:pt x="498" y="115"/>
                    <a:pt x="498" y="114"/>
                  </a:cubicBezTo>
                  <a:cubicBezTo>
                    <a:pt x="498" y="114"/>
                    <a:pt x="498" y="114"/>
                    <a:pt x="497" y="114"/>
                  </a:cubicBezTo>
                  <a:cubicBezTo>
                    <a:pt x="497" y="113"/>
                    <a:pt x="500" y="114"/>
                    <a:pt x="499" y="113"/>
                  </a:cubicBezTo>
                  <a:cubicBezTo>
                    <a:pt x="498" y="114"/>
                    <a:pt x="496" y="112"/>
                    <a:pt x="496" y="113"/>
                  </a:cubicBezTo>
                  <a:cubicBezTo>
                    <a:pt x="497" y="114"/>
                    <a:pt x="497" y="114"/>
                    <a:pt x="497" y="115"/>
                  </a:cubicBezTo>
                  <a:cubicBezTo>
                    <a:pt x="495" y="114"/>
                    <a:pt x="494" y="114"/>
                    <a:pt x="492" y="113"/>
                  </a:cubicBezTo>
                  <a:cubicBezTo>
                    <a:pt x="493" y="115"/>
                    <a:pt x="491" y="115"/>
                    <a:pt x="494" y="116"/>
                  </a:cubicBezTo>
                  <a:cubicBezTo>
                    <a:pt x="494" y="115"/>
                    <a:pt x="493" y="115"/>
                    <a:pt x="493" y="114"/>
                  </a:cubicBezTo>
                  <a:cubicBezTo>
                    <a:pt x="495" y="115"/>
                    <a:pt x="499" y="116"/>
                    <a:pt x="498" y="117"/>
                  </a:cubicBezTo>
                  <a:cubicBezTo>
                    <a:pt x="498" y="116"/>
                    <a:pt x="504" y="120"/>
                    <a:pt x="502" y="118"/>
                  </a:cubicBezTo>
                  <a:cubicBezTo>
                    <a:pt x="503" y="118"/>
                    <a:pt x="504" y="119"/>
                    <a:pt x="504" y="119"/>
                  </a:cubicBezTo>
                  <a:cubicBezTo>
                    <a:pt x="504" y="120"/>
                    <a:pt x="503" y="120"/>
                    <a:pt x="503" y="121"/>
                  </a:cubicBezTo>
                  <a:cubicBezTo>
                    <a:pt x="504" y="122"/>
                    <a:pt x="505" y="122"/>
                    <a:pt x="506" y="123"/>
                  </a:cubicBezTo>
                  <a:cubicBezTo>
                    <a:pt x="505" y="123"/>
                    <a:pt x="506" y="124"/>
                    <a:pt x="505" y="124"/>
                  </a:cubicBezTo>
                  <a:cubicBezTo>
                    <a:pt x="503" y="123"/>
                    <a:pt x="502" y="124"/>
                    <a:pt x="502" y="122"/>
                  </a:cubicBezTo>
                  <a:cubicBezTo>
                    <a:pt x="502" y="122"/>
                    <a:pt x="504" y="123"/>
                    <a:pt x="504" y="122"/>
                  </a:cubicBezTo>
                  <a:cubicBezTo>
                    <a:pt x="502" y="122"/>
                    <a:pt x="503" y="121"/>
                    <a:pt x="500" y="120"/>
                  </a:cubicBezTo>
                  <a:cubicBezTo>
                    <a:pt x="499" y="121"/>
                    <a:pt x="490" y="119"/>
                    <a:pt x="492" y="117"/>
                  </a:cubicBezTo>
                  <a:cubicBezTo>
                    <a:pt x="489" y="117"/>
                    <a:pt x="488" y="117"/>
                    <a:pt x="490" y="118"/>
                  </a:cubicBezTo>
                  <a:cubicBezTo>
                    <a:pt x="488" y="117"/>
                    <a:pt x="484" y="116"/>
                    <a:pt x="485" y="117"/>
                  </a:cubicBezTo>
                  <a:cubicBezTo>
                    <a:pt x="485" y="117"/>
                    <a:pt x="483" y="116"/>
                    <a:pt x="483" y="116"/>
                  </a:cubicBezTo>
                  <a:cubicBezTo>
                    <a:pt x="484" y="115"/>
                    <a:pt x="487" y="117"/>
                    <a:pt x="486" y="116"/>
                  </a:cubicBezTo>
                  <a:cubicBezTo>
                    <a:pt x="486" y="115"/>
                    <a:pt x="482" y="115"/>
                    <a:pt x="482" y="114"/>
                  </a:cubicBezTo>
                  <a:cubicBezTo>
                    <a:pt x="484" y="115"/>
                    <a:pt x="483" y="113"/>
                    <a:pt x="485" y="114"/>
                  </a:cubicBezTo>
                  <a:cubicBezTo>
                    <a:pt x="483" y="114"/>
                    <a:pt x="486" y="115"/>
                    <a:pt x="487" y="115"/>
                  </a:cubicBezTo>
                  <a:cubicBezTo>
                    <a:pt x="486" y="115"/>
                    <a:pt x="487" y="116"/>
                    <a:pt x="489" y="117"/>
                  </a:cubicBezTo>
                  <a:cubicBezTo>
                    <a:pt x="487" y="115"/>
                    <a:pt x="488" y="115"/>
                    <a:pt x="490" y="115"/>
                  </a:cubicBezTo>
                  <a:cubicBezTo>
                    <a:pt x="488" y="115"/>
                    <a:pt x="487" y="114"/>
                    <a:pt x="485" y="113"/>
                  </a:cubicBezTo>
                  <a:cubicBezTo>
                    <a:pt x="483" y="113"/>
                    <a:pt x="482" y="112"/>
                    <a:pt x="480" y="112"/>
                  </a:cubicBezTo>
                  <a:cubicBezTo>
                    <a:pt x="481" y="112"/>
                    <a:pt x="478" y="112"/>
                    <a:pt x="478" y="112"/>
                  </a:cubicBezTo>
                  <a:cubicBezTo>
                    <a:pt x="476" y="112"/>
                    <a:pt x="475" y="111"/>
                    <a:pt x="473" y="111"/>
                  </a:cubicBezTo>
                  <a:cubicBezTo>
                    <a:pt x="472" y="110"/>
                    <a:pt x="471" y="110"/>
                    <a:pt x="468" y="109"/>
                  </a:cubicBezTo>
                  <a:cubicBezTo>
                    <a:pt x="470" y="109"/>
                    <a:pt x="468" y="108"/>
                    <a:pt x="469" y="108"/>
                  </a:cubicBezTo>
                  <a:cubicBezTo>
                    <a:pt x="469" y="109"/>
                    <a:pt x="474" y="110"/>
                    <a:pt x="474" y="110"/>
                  </a:cubicBezTo>
                  <a:cubicBezTo>
                    <a:pt x="473" y="109"/>
                    <a:pt x="474" y="109"/>
                    <a:pt x="474" y="109"/>
                  </a:cubicBezTo>
                  <a:cubicBezTo>
                    <a:pt x="468" y="109"/>
                    <a:pt x="468" y="105"/>
                    <a:pt x="473" y="107"/>
                  </a:cubicBezTo>
                  <a:cubicBezTo>
                    <a:pt x="473" y="107"/>
                    <a:pt x="473" y="108"/>
                    <a:pt x="474" y="108"/>
                  </a:cubicBezTo>
                  <a:cubicBezTo>
                    <a:pt x="475" y="108"/>
                    <a:pt x="478" y="110"/>
                    <a:pt x="477" y="108"/>
                  </a:cubicBezTo>
                  <a:cubicBezTo>
                    <a:pt x="473" y="108"/>
                    <a:pt x="476" y="106"/>
                    <a:pt x="473" y="105"/>
                  </a:cubicBezTo>
                  <a:cubicBezTo>
                    <a:pt x="472" y="105"/>
                    <a:pt x="473" y="106"/>
                    <a:pt x="471" y="106"/>
                  </a:cubicBezTo>
                  <a:cubicBezTo>
                    <a:pt x="470" y="105"/>
                    <a:pt x="471" y="104"/>
                    <a:pt x="470" y="104"/>
                  </a:cubicBezTo>
                  <a:cubicBezTo>
                    <a:pt x="468" y="103"/>
                    <a:pt x="469" y="105"/>
                    <a:pt x="468" y="105"/>
                  </a:cubicBezTo>
                  <a:cubicBezTo>
                    <a:pt x="466" y="104"/>
                    <a:pt x="464" y="103"/>
                    <a:pt x="467" y="103"/>
                  </a:cubicBezTo>
                  <a:cubicBezTo>
                    <a:pt x="466" y="103"/>
                    <a:pt x="465" y="103"/>
                    <a:pt x="464" y="102"/>
                  </a:cubicBezTo>
                  <a:cubicBezTo>
                    <a:pt x="465" y="102"/>
                    <a:pt x="465" y="102"/>
                    <a:pt x="466" y="102"/>
                  </a:cubicBezTo>
                  <a:cubicBezTo>
                    <a:pt x="469" y="102"/>
                    <a:pt x="471" y="103"/>
                    <a:pt x="474" y="104"/>
                  </a:cubicBezTo>
                  <a:cubicBezTo>
                    <a:pt x="476" y="104"/>
                    <a:pt x="478" y="105"/>
                    <a:pt x="480" y="106"/>
                  </a:cubicBezTo>
                  <a:cubicBezTo>
                    <a:pt x="479" y="106"/>
                    <a:pt x="477" y="105"/>
                    <a:pt x="479" y="105"/>
                  </a:cubicBezTo>
                  <a:cubicBezTo>
                    <a:pt x="480" y="106"/>
                    <a:pt x="482" y="106"/>
                    <a:pt x="482" y="107"/>
                  </a:cubicBezTo>
                  <a:cubicBezTo>
                    <a:pt x="482" y="106"/>
                    <a:pt x="483" y="106"/>
                    <a:pt x="484" y="107"/>
                  </a:cubicBezTo>
                  <a:cubicBezTo>
                    <a:pt x="484" y="106"/>
                    <a:pt x="484" y="106"/>
                    <a:pt x="484" y="105"/>
                  </a:cubicBezTo>
                  <a:cubicBezTo>
                    <a:pt x="488" y="106"/>
                    <a:pt x="491" y="107"/>
                    <a:pt x="492" y="108"/>
                  </a:cubicBezTo>
                  <a:cubicBezTo>
                    <a:pt x="490" y="108"/>
                    <a:pt x="492" y="110"/>
                    <a:pt x="493" y="111"/>
                  </a:cubicBezTo>
                  <a:cubicBezTo>
                    <a:pt x="491" y="111"/>
                    <a:pt x="488" y="110"/>
                    <a:pt x="486" y="109"/>
                  </a:cubicBezTo>
                  <a:cubicBezTo>
                    <a:pt x="484" y="108"/>
                    <a:pt x="482" y="107"/>
                    <a:pt x="480" y="107"/>
                  </a:cubicBezTo>
                  <a:cubicBezTo>
                    <a:pt x="481" y="108"/>
                    <a:pt x="484" y="109"/>
                    <a:pt x="485" y="110"/>
                  </a:cubicBezTo>
                  <a:cubicBezTo>
                    <a:pt x="481" y="109"/>
                    <a:pt x="480" y="107"/>
                    <a:pt x="477" y="106"/>
                  </a:cubicBezTo>
                  <a:cubicBezTo>
                    <a:pt x="477" y="107"/>
                    <a:pt x="479" y="108"/>
                    <a:pt x="481" y="110"/>
                  </a:cubicBezTo>
                  <a:cubicBezTo>
                    <a:pt x="482" y="112"/>
                    <a:pt x="476" y="109"/>
                    <a:pt x="474" y="110"/>
                  </a:cubicBezTo>
                  <a:cubicBezTo>
                    <a:pt x="478" y="111"/>
                    <a:pt x="481" y="111"/>
                    <a:pt x="484" y="111"/>
                  </a:cubicBezTo>
                  <a:cubicBezTo>
                    <a:pt x="485" y="113"/>
                    <a:pt x="488" y="113"/>
                    <a:pt x="491" y="115"/>
                  </a:cubicBezTo>
                  <a:cubicBezTo>
                    <a:pt x="490" y="113"/>
                    <a:pt x="489" y="114"/>
                    <a:pt x="491" y="113"/>
                  </a:cubicBezTo>
                  <a:cubicBezTo>
                    <a:pt x="489" y="112"/>
                    <a:pt x="488" y="113"/>
                    <a:pt x="488" y="112"/>
                  </a:cubicBezTo>
                  <a:cubicBezTo>
                    <a:pt x="489" y="112"/>
                    <a:pt x="491" y="113"/>
                    <a:pt x="492" y="112"/>
                  </a:cubicBezTo>
                  <a:cubicBezTo>
                    <a:pt x="493" y="113"/>
                    <a:pt x="494" y="113"/>
                    <a:pt x="495" y="113"/>
                  </a:cubicBezTo>
                  <a:cubicBezTo>
                    <a:pt x="496" y="113"/>
                    <a:pt x="492" y="111"/>
                    <a:pt x="495" y="111"/>
                  </a:cubicBezTo>
                  <a:cubicBezTo>
                    <a:pt x="497" y="113"/>
                    <a:pt x="496" y="111"/>
                    <a:pt x="498" y="112"/>
                  </a:cubicBezTo>
                  <a:cubicBezTo>
                    <a:pt x="500" y="113"/>
                    <a:pt x="498" y="113"/>
                    <a:pt x="500" y="114"/>
                  </a:cubicBezTo>
                  <a:cubicBezTo>
                    <a:pt x="500" y="113"/>
                    <a:pt x="504" y="113"/>
                    <a:pt x="505" y="115"/>
                  </a:cubicBezTo>
                  <a:cubicBezTo>
                    <a:pt x="504" y="115"/>
                    <a:pt x="503" y="114"/>
                    <a:pt x="504" y="115"/>
                  </a:cubicBezTo>
                  <a:cubicBezTo>
                    <a:pt x="506" y="115"/>
                    <a:pt x="508" y="117"/>
                    <a:pt x="508" y="115"/>
                  </a:cubicBezTo>
                  <a:cubicBezTo>
                    <a:pt x="510" y="117"/>
                    <a:pt x="512" y="116"/>
                    <a:pt x="514" y="118"/>
                  </a:cubicBezTo>
                  <a:cubicBezTo>
                    <a:pt x="515" y="118"/>
                    <a:pt x="514" y="117"/>
                    <a:pt x="515" y="118"/>
                  </a:cubicBezTo>
                  <a:cubicBezTo>
                    <a:pt x="516" y="119"/>
                    <a:pt x="519" y="118"/>
                    <a:pt x="520" y="120"/>
                  </a:cubicBezTo>
                  <a:cubicBezTo>
                    <a:pt x="519" y="119"/>
                    <a:pt x="518" y="119"/>
                    <a:pt x="518" y="119"/>
                  </a:cubicBezTo>
                  <a:cubicBezTo>
                    <a:pt x="522" y="120"/>
                    <a:pt x="518" y="120"/>
                    <a:pt x="520" y="121"/>
                  </a:cubicBezTo>
                  <a:cubicBezTo>
                    <a:pt x="521" y="121"/>
                    <a:pt x="524" y="121"/>
                    <a:pt x="526" y="122"/>
                  </a:cubicBezTo>
                  <a:cubicBezTo>
                    <a:pt x="527" y="123"/>
                    <a:pt x="529" y="125"/>
                    <a:pt x="527" y="126"/>
                  </a:cubicBezTo>
                  <a:cubicBezTo>
                    <a:pt x="526" y="125"/>
                    <a:pt x="524" y="124"/>
                    <a:pt x="525" y="125"/>
                  </a:cubicBezTo>
                  <a:cubicBezTo>
                    <a:pt x="525" y="125"/>
                    <a:pt x="527" y="126"/>
                    <a:pt x="527" y="126"/>
                  </a:cubicBezTo>
                  <a:cubicBezTo>
                    <a:pt x="529" y="125"/>
                    <a:pt x="530" y="125"/>
                    <a:pt x="532" y="127"/>
                  </a:cubicBezTo>
                  <a:cubicBezTo>
                    <a:pt x="532" y="127"/>
                    <a:pt x="530" y="127"/>
                    <a:pt x="531" y="128"/>
                  </a:cubicBezTo>
                  <a:cubicBezTo>
                    <a:pt x="532" y="127"/>
                    <a:pt x="533" y="130"/>
                    <a:pt x="534" y="130"/>
                  </a:cubicBezTo>
                  <a:cubicBezTo>
                    <a:pt x="534" y="129"/>
                    <a:pt x="536" y="129"/>
                    <a:pt x="537" y="129"/>
                  </a:cubicBezTo>
                  <a:cubicBezTo>
                    <a:pt x="537" y="129"/>
                    <a:pt x="534" y="127"/>
                    <a:pt x="536" y="127"/>
                  </a:cubicBezTo>
                  <a:cubicBezTo>
                    <a:pt x="537" y="128"/>
                    <a:pt x="537" y="129"/>
                    <a:pt x="538" y="129"/>
                  </a:cubicBezTo>
                  <a:cubicBezTo>
                    <a:pt x="538" y="130"/>
                    <a:pt x="538" y="130"/>
                    <a:pt x="538" y="130"/>
                  </a:cubicBezTo>
                  <a:cubicBezTo>
                    <a:pt x="543" y="131"/>
                    <a:pt x="545" y="133"/>
                    <a:pt x="549" y="136"/>
                  </a:cubicBezTo>
                  <a:cubicBezTo>
                    <a:pt x="550" y="136"/>
                    <a:pt x="551" y="138"/>
                    <a:pt x="552" y="138"/>
                  </a:cubicBezTo>
                  <a:cubicBezTo>
                    <a:pt x="552" y="137"/>
                    <a:pt x="550" y="135"/>
                    <a:pt x="551" y="136"/>
                  </a:cubicBezTo>
                  <a:cubicBezTo>
                    <a:pt x="554" y="137"/>
                    <a:pt x="554" y="139"/>
                    <a:pt x="556" y="140"/>
                  </a:cubicBezTo>
                  <a:cubicBezTo>
                    <a:pt x="556" y="140"/>
                    <a:pt x="556" y="141"/>
                    <a:pt x="556" y="141"/>
                  </a:cubicBezTo>
                  <a:cubicBezTo>
                    <a:pt x="557" y="140"/>
                    <a:pt x="559" y="143"/>
                    <a:pt x="558" y="141"/>
                  </a:cubicBezTo>
                  <a:cubicBezTo>
                    <a:pt x="559" y="142"/>
                    <a:pt x="560" y="142"/>
                    <a:pt x="561" y="143"/>
                  </a:cubicBezTo>
                  <a:cubicBezTo>
                    <a:pt x="563" y="144"/>
                    <a:pt x="560" y="143"/>
                    <a:pt x="561" y="145"/>
                  </a:cubicBezTo>
                  <a:cubicBezTo>
                    <a:pt x="563" y="144"/>
                    <a:pt x="567" y="149"/>
                    <a:pt x="569" y="148"/>
                  </a:cubicBezTo>
                  <a:cubicBezTo>
                    <a:pt x="569" y="149"/>
                    <a:pt x="567" y="148"/>
                    <a:pt x="568" y="150"/>
                  </a:cubicBezTo>
                  <a:cubicBezTo>
                    <a:pt x="571" y="150"/>
                    <a:pt x="574" y="153"/>
                    <a:pt x="577" y="155"/>
                  </a:cubicBezTo>
                  <a:cubicBezTo>
                    <a:pt x="575" y="153"/>
                    <a:pt x="573" y="151"/>
                    <a:pt x="571" y="149"/>
                  </a:cubicBezTo>
                  <a:cubicBezTo>
                    <a:pt x="569" y="147"/>
                    <a:pt x="566" y="145"/>
                    <a:pt x="564" y="145"/>
                  </a:cubicBezTo>
                  <a:cubicBezTo>
                    <a:pt x="562" y="143"/>
                    <a:pt x="560" y="141"/>
                    <a:pt x="558" y="140"/>
                  </a:cubicBezTo>
                  <a:cubicBezTo>
                    <a:pt x="556" y="138"/>
                    <a:pt x="554" y="137"/>
                    <a:pt x="552" y="135"/>
                  </a:cubicBezTo>
                  <a:cubicBezTo>
                    <a:pt x="550" y="135"/>
                    <a:pt x="549" y="134"/>
                    <a:pt x="548" y="133"/>
                  </a:cubicBezTo>
                  <a:cubicBezTo>
                    <a:pt x="547" y="132"/>
                    <a:pt x="546" y="132"/>
                    <a:pt x="545" y="131"/>
                  </a:cubicBezTo>
                  <a:cubicBezTo>
                    <a:pt x="543" y="130"/>
                    <a:pt x="540" y="128"/>
                    <a:pt x="538" y="126"/>
                  </a:cubicBezTo>
                  <a:cubicBezTo>
                    <a:pt x="538" y="126"/>
                    <a:pt x="539" y="127"/>
                    <a:pt x="538" y="127"/>
                  </a:cubicBezTo>
                  <a:cubicBezTo>
                    <a:pt x="535" y="126"/>
                    <a:pt x="534" y="124"/>
                    <a:pt x="532" y="123"/>
                  </a:cubicBezTo>
                  <a:cubicBezTo>
                    <a:pt x="531" y="124"/>
                    <a:pt x="534" y="124"/>
                    <a:pt x="533" y="125"/>
                  </a:cubicBezTo>
                  <a:cubicBezTo>
                    <a:pt x="531" y="125"/>
                    <a:pt x="529" y="123"/>
                    <a:pt x="526" y="122"/>
                  </a:cubicBezTo>
                  <a:cubicBezTo>
                    <a:pt x="527" y="121"/>
                    <a:pt x="526" y="120"/>
                    <a:pt x="526" y="120"/>
                  </a:cubicBezTo>
                  <a:cubicBezTo>
                    <a:pt x="525" y="119"/>
                    <a:pt x="524" y="119"/>
                    <a:pt x="523" y="119"/>
                  </a:cubicBezTo>
                  <a:cubicBezTo>
                    <a:pt x="525" y="119"/>
                    <a:pt x="523" y="120"/>
                    <a:pt x="523" y="119"/>
                  </a:cubicBezTo>
                  <a:cubicBezTo>
                    <a:pt x="521" y="118"/>
                    <a:pt x="519" y="118"/>
                    <a:pt x="519" y="117"/>
                  </a:cubicBezTo>
                  <a:cubicBezTo>
                    <a:pt x="521" y="118"/>
                    <a:pt x="523" y="119"/>
                    <a:pt x="523" y="118"/>
                  </a:cubicBezTo>
                  <a:cubicBezTo>
                    <a:pt x="519" y="116"/>
                    <a:pt x="518" y="116"/>
                    <a:pt x="516" y="114"/>
                  </a:cubicBezTo>
                  <a:cubicBezTo>
                    <a:pt x="516" y="115"/>
                    <a:pt x="516" y="115"/>
                    <a:pt x="514" y="114"/>
                  </a:cubicBezTo>
                  <a:cubicBezTo>
                    <a:pt x="513" y="112"/>
                    <a:pt x="508" y="112"/>
                    <a:pt x="506" y="112"/>
                  </a:cubicBezTo>
                  <a:cubicBezTo>
                    <a:pt x="505" y="111"/>
                    <a:pt x="504" y="110"/>
                    <a:pt x="503" y="109"/>
                  </a:cubicBezTo>
                  <a:cubicBezTo>
                    <a:pt x="503" y="109"/>
                    <a:pt x="504" y="110"/>
                    <a:pt x="503" y="110"/>
                  </a:cubicBezTo>
                  <a:cubicBezTo>
                    <a:pt x="501" y="109"/>
                    <a:pt x="500" y="108"/>
                    <a:pt x="499" y="107"/>
                  </a:cubicBezTo>
                  <a:cubicBezTo>
                    <a:pt x="499" y="109"/>
                    <a:pt x="497" y="107"/>
                    <a:pt x="494" y="107"/>
                  </a:cubicBezTo>
                  <a:cubicBezTo>
                    <a:pt x="495" y="106"/>
                    <a:pt x="495" y="107"/>
                    <a:pt x="496" y="106"/>
                  </a:cubicBezTo>
                  <a:cubicBezTo>
                    <a:pt x="494" y="105"/>
                    <a:pt x="490" y="105"/>
                    <a:pt x="489" y="104"/>
                  </a:cubicBezTo>
                  <a:cubicBezTo>
                    <a:pt x="489" y="103"/>
                    <a:pt x="490" y="104"/>
                    <a:pt x="491" y="103"/>
                  </a:cubicBezTo>
                  <a:cubicBezTo>
                    <a:pt x="490" y="103"/>
                    <a:pt x="488" y="103"/>
                    <a:pt x="489" y="102"/>
                  </a:cubicBezTo>
                  <a:cubicBezTo>
                    <a:pt x="488" y="102"/>
                    <a:pt x="486" y="101"/>
                    <a:pt x="485" y="101"/>
                  </a:cubicBezTo>
                  <a:cubicBezTo>
                    <a:pt x="486" y="102"/>
                    <a:pt x="488" y="103"/>
                    <a:pt x="488" y="104"/>
                  </a:cubicBezTo>
                  <a:cubicBezTo>
                    <a:pt x="486" y="103"/>
                    <a:pt x="488" y="103"/>
                    <a:pt x="486" y="104"/>
                  </a:cubicBezTo>
                  <a:cubicBezTo>
                    <a:pt x="486" y="103"/>
                    <a:pt x="483" y="102"/>
                    <a:pt x="486" y="102"/>
                  </a:cubicBezTo>
                  <a:cubicBezTo>
                    <a:pt x="484" y="101"/>
                    <a:pt x="482" y="101"/>
                    <a:pt x="482" y="100"/>
                  </a:cubicBezTo>
                  <a:cubicBezTo>
                    <a:pt x="483" y="100"/>
                    <a:pt x="485" y="100"/>
                    <a:pt x="486" y="101"/>
                  </a:cubicBezTo>
                  <a:cubicBezTo>
                    <a:pt x="485" y="99"/>
                    <a:pt x="487" y="100"/>
                    <a:pt x="489" y="100"/>
                  </a:cubicBezTo>
                  <a:cubicBezTo>
                    <a:pt x="487" y="99"/>
                    <a:pt x="485" y="99"/>
                    <a:pt x="484" y="99"/>
                  </a:cubicBezTo>
                  <a:cubicBezTo>
                    <a:pt x="485" y="100"/>
                    <a:pt x="485" y="100"/>
                    <a:pt x="485" y="100"/>
                  </a:cubicBezTo>
                  <a:cubicBezTo>
                    <a:pt x="483" y="100"/>
                    <a:pt x="482" y="100"/>
                    <a:pt x="482" y="99"/>
                  </a:cubicBezTo>
                  <a:cubicBezTo>
                    <a:pt x="481" y="99"/>
                    <a:pt x="482" y="100"/>
                    <a:pt x="481" y="100"/>
                  </a:cubicBezTo>
                  <a:cubicBezTo>
                    <a:pt x="480" y="100"/>
                    <a:pt x="480" y="99"/>
                    <a:pt x="479" y="99"/>
                  </a:cubicBezTo>
                  <a:cubicBezTo>
                    <a:pt x="481" y="98"/>
                    <a:pt x="484" y="98"/>
                    <a:pt x="488" y="99"/>
                  </a:cubicBezTo>
                  <a:cubicBezTo>
                    <a:pt x="489" y="99"/>
                    <a:pt x="488" y="97"/>
                    <a:pt x="489" y="98"/>
                  </a:cubicBezTo>
                  <a:cubicBezTo>
                    <a:pt x="489" y="98"/>
                    <a:pt x="490" y="98"/>
                    <a:pt x="490" y="99"/>
                  </a:cubicBezTo>
                  <a:cubicBezTo>
                    <a:pt x="490" y="100"/>
                    <a:pt x="488" y="100"/>
                    <a:pt x="490" y="100"/>
                  </a:cubicBezTo>
                  <a:cubicBezTo>
                    <a:pt x="492" y="98"/>
                    <a:pt x="500" y="102"/>
                    <a:pt x="502" y="103"/>
                  </a:cubicBezTo>
                  <a:cubicBezTo>
                    <a:pt x="504" y="104"/>
                    <a:pt x="501" y="102"/>
                    <a:pt x="503" y="102"/>
                  </a:cubicBezTo>
                  <a:cubicBezTo>
                    <a:pt x="506" y="104"/>
                    <a:pt x="508" y="105"/>
                    <a:pt x="510" y="106"/>
                  </a:cubicBezTo>
                  <a:cubicBezTo>
                    <a:pt x="510" y="106"/>
                    <a:pt x="510" y="107"/>
                    <a:pt x="510" y="107"/>
                  </a:cubicBezTo>
                  <a:cubicBezTo>
                    <a:pt x="512" y="106"/>
                    <a:pt x="514" y="107"/>
                    <a:pt x="517" y="109"/>
                  </a:cubicBezTo>
                  <a:cubicBezTo>
                    <a:pt x="519" y="110"/>
                    <a:pt x="522" y="112"/>
                    <a:pt x="523" y="112"/>
                  </a:cubicBezTo>
                  <a:cubicBezTo>
                    <a:pt x="522" y="112"/>
                    <a:pt x="522" y="111"/>
                    <a:pt x="523" y="111"/>
                  </a:cubicBezTo>
                  <a:cubicBezTo>
                    <a:pt x="525" y="112"/>
                    <a:pt x="523" y="113"/>
                    <a:pt x="525" y="114"/>
                  </a:cubicBezTo>
                  <a:cubicBezTo>
                    <a:pt x="526" y="114"/>
                    <a:pt x="523" y="112"/>
                    <a:pt x="525" y="112"/>
                  </a:cubicBezTo>
                  <a:cubicBezTo>
                    <a:pt x="526" y="114"/>
                    <a:pt x="526" y="113"/>
                    <a:pt x="527" y="113"/>
                  </a:cubicBezTo>
                  <a:cubicBezTo>
                    <a:pt x="528" y="114"/>
                    <a:pt x="530" y="115"/>
                    <a:pt x="530" y="116"/>
                  </a:cubicBezTo>
                  <a:cubicBezTo>
                    <a:pt x="535" y="116"/>
                    <a:pt x="539" y="121"/>
                    <a:pt x="542" y="122"/>
                  </a:cubicBezTo>
                  <a:cubicBezTo>
                    <a:pt x="542" y="123"/>
                    <a:pt x="544" y="125"/>
                    <a:pt x="546" y="126"/>
                  </a:cubicBezTo>
                  <a:cubicBezTo>
                    <a:pt x="546" y="125"/>
                    <a:pt x="543" y="124"/>
                    <a:pt x="543" y="123"/>
                  </a:cubicBezTo>
                  <a:cubicBezTo>
                    <a:pt x="546" y="125"/>
                    <a:pt x="549" y="126"/>
                    <a:pt x="552" y="128"/>
                  </a:cubicBezTo>
                  <a:cubicBezTo>
                    <a:pt x="555" y="129"/>
                    <a:pt x="559" y="131"/>
                    <a:pt x="561" y="132"/>
                  </a:cubicBezTo>
                  <a:cubicBezTo>
                    <a:pt x="561" y="133"/>
                    <a:pt x="560" y="132"/>
                    <a:pt x="560" y="132"/>
                  </a:cubicBezTo>
                  <a:cubicBezTo>
                    <a:pt x="562" y="134"/>
                    <a:pt x="561" y="132"/>
                    <a:pt x="563" y="133"/>
                  </a:cubicBezTo>
                  <a:cubicBezTo>
                    <a:pt x="565" y="136"/>
                    <a:pt x="567" y="140"/>
                    <a:pt x="571" y="140"/>
                  </a:cubicBezTo>
                  <a:cubicBezTo>
                    <a:pt x="570" y="139"/>
                    <a:pt x="569" y="139"/>
                    <a:pt x="569" y="138"/>
                  </a:cubicBezTo>
                  <a:cubicBezTo>
                    <a:pt x="570" y="139"/>
                    <a:pt x="575" y="141"/>
                    <a:pt x="576" y="144"/>
                  </a:cubicBezTo>
                  <a:cubicBezTo>
                    <a:pt x="575" y="144"/>
                    <a:pt x="575" y="144"/>
                    <a:pt x="574" y="143"/>
                  </a:cubicBezTo>
                  <a:cubicBezTo>
                    <a:pt x="574" y="143"/>
                    <a:pt x="573" y="142"/>
                    <a:pt x="572" y="141"/>
                  </a:cubicBezTo>
                  <a:cubicBezTo>
                    <a:pt x="572" y="142"/>
                    <a:pt x="570" y="141"/>
                    <a:pt x="570" y="142"/>
                  </a:cubicBezTo>
                  <a:cubicBezTo>
                    <a:pt x="572" y="143"/>
                    <a:pt x="571" y="142"/>
                    <a:pt x="573" y="143"/>
                  </a:cubicBezTo>
                  <a:cubicBezTo>
                    <a:pt x="572" y="144"/>
                    <a:pt x="572" y="143"/>
                    <a:pt x="572" y="144"/>
                  </a:cubicBezTo>
                  <a:cubicBezTo>
                    <a:pt x="573" y="144"/>
                    <a:pt x="577" y="146"/>
                    <a:pt x="576" y="145"/>
                  </a:cubicBezTo>
                  <a:cubicBezTo>
                    <a:pt x="577" y="147"/>
                    <a:pt x="582" y="149"/>
                    <a:pt x="583" y="151"/>
                  </a:cubicBezTo>
                  <a:cubicBezTo>
                    <a:pt x="582" y="152"/>
                    <a:pt x="580" y="149"/>
                    <a:pt x="580" y="150"/>
                  </a:cubicBezTo>
                  <a:cubicBezTo>
                    <a:pt x="581" y="151"/>
                    <a:pt x="583" y="152"/>
                    <a:pt x="584" y="153"/>
                  </a:cubicBezTo>
                  <a:cubicBezTo>
                    <a:pt x="585" y="152"/>
                    <a:pt x="583" y="152"/>
                    <a:pt x="583" y="152"/>
                  </a:cubicBezTo>
                  <a:cubicBezTo>
                    <a:pt x="584" y="150"/>
                    <a:pt x="588" y="155"/>
                    <a:pt x="588" y="153"/>
                  </a:cubicBezTo>
                  <a:cubicBezTo>
                    <a:pt x="584" y="152"/>
                    <a:pt x="581" y="147"/>
                    <a:pt x="580" y="148"/>
                  </a:cubicBezTo>
                  <a:cubicBezTo>
                    <a:pt x="579" y="146"/>
                    <a:pt x="577" y="144"/>
                    <a:pt x="577" y="143"/>
                  </a:cubicBezTo>
                  <a:cubicBezTo>
                    <a:pt x="578" y="144"/>
                    <a:pt x="578" y="144"/>
                    <a:pt x="581" y="146"/>
                  </a:cubicBezTo>
                  <a:cubicBezTo>
                    <a:pt x="581" y="147"/>
                    <a:pt x="584" y="152"/>
                    <a:pt x="585" y="150"/>
                  </a:cubicBezTo>
                  <a:cubicBezTo>
                    <a:pt x="583" y="149"/>
                    <a:pt x="583" y="148"/>
                    <a:pt x="583" y="147"/>
                  </a:cubicBezTo>
                  <a:cubicBezTo>
                    <a:pt x="584" y="149"/>
                    <a:pt x="586" y="148"/>
                    <a:pt x="587" y="150"/>
                  </a:cubicBezTo>
                  <a:cubicBezTo>
                    <a:pt x="588" y="149"/>
                    <a:pt x="583" y="147"/>
                    <a:pt x="582" y="146"/>
                  </a:cubicBezTo>
                  <a:cubicBezTo>
                    <a:pt x="582" y="146"/>
                    <a:pt x="583" y="146"/>
                    <a:pt x="583" y="146"/>
                  </a:cubicBezTo>
                  <a:cubicBezTo>
                    <a:pt x="580" y="144"/>
                    <a:pt x="577" y="141"/>
                    <a:pt x="575" y="139"/>
                  </a:cubicBezTo>
                  <a:cubicBezTo>
                    <a:pt x="572" y="137"/>
                    <a:pt x="570" y="135"/>
                    <a:pt x="568" y="132"/>
                  </a:cubicBezTo>
                  <a:cubicBezTo>
                    <a:pt x="567" y="134"/>
                    <a:pt x="571" y="136"/>
                    <a:pt x="570" y="137"/>
                  </a:cubicBezTo>
                  <a:cubicBezTo>
                    <a:pt x="570" y="137"/>
                    <a:pt x="569" y="137"/>
                    <a:pt x="569" y="137"/>
                  </a:cubicBezTo>
                  <a:cubicBezTo>
                    <a:pt x="569" y="136"/>
                    <a:pt x="568" y="134"/>
                    <a:pt x="566" y="133"/>
                  </a:cubicBezTo>
                  <a:cubicBezTo>
                    <a:pt x="566" y="132"/>
                    <a:pt x="565" y="131"/>
                    <a:pt x="565" y="130"/>
                  </a:cubicBezTo>
                  <a:cubicBezTo>
                    <a:pt x="561" y="131"/>
                    <a:pt x="557" y="126"/>
                    <a:pt x="554" y="124"/>
                  </a:cubicBezTo>
                  <a:cubicBezTo>
                    <a:pt x="555" y="123"/>
                    <a:pt x="555" y="124"/>
                    <a:pt x="556" y="124"/>
                  </a:cubicBezTo>
                  <a:cubicBezTo>
                    <a:pt x="552" y="121"/>
                    <a:pt x="550" y="120"/>
                    <a:pt x="549" y="121"/>
                  </a:cubicBezTo>
                  <a:cubicBezTo>
                    <a:pt x="550" y="120"/>
                    <a:pt x="545" y="119"/>
                    <a:pt x="545" y="118"/>
                  </a:cubicBezTo>
                  <a:cubicBezTo>
                    <a:pt x="546" y="118"/>
                    <a:pt x="548" y="119"/>
                    <a:pt x="546" y="117"/>
                  </a:cubicBezTo>
                  <a:cubicBezTo>
                    <a:pt x="545" y="118"/>
                    <a:pt x="542" y="116"/>
                    <a:pt x="540" y="115"/>
                  </a:cubicBezTo>
                  <a:cubicBezTo>
                    <a:pt x="540" y="114"/>
                    <a:pt x="540" y="113"/>
                    <a:pt x="538" y="113"/>
                  </a:cubicBezTo>
                  <a:cubicBezTo>
                    <a:pt x="537" y="112"/>
                    <a:pt x="539" y="114"/>
                    <a:pt x="537" y="114"/>
                  </a:cubicBezTo>
                  <a:cubicBezTo>
                    <a:pt x="536" y="112"/>
                    <a:pt x="532" y="111"/>
                    <a:pt x="531" y="109"/>
                  </a:cubicBezTo>
                  <a:cubicBezTo>
                    <a:pt x="531" y="110"/>
                    <a:pt x="530" y="110"/>
                    <a:pt x="529" y="109"/>
                  </a:cubicBezTo>
                  <a:cubicBezTo>
                    <a:pt x="529" y="108"/>
                    <a:pt x="531" y="107"/>
                    <a:pt x="529" y="108"/>
                  </a:cubicBezTo>
                  <a:cubicBezTo>
                    <a:pt x="529" y="109"/>
                    <a:pt x="524" y="106"/>
                    <a:pt x="525" y="106"/>
                  </a:cubicBezTo>
                  <a:cubicBezTo>
                    <a:pt x="530" y="108"/>
                    <a:pt x="527" y="105"/>
                    <a:pt x="532" y="106"/>
                  </a:cubicBezTo>
                  <a:cubicBezTo>
                    <a:pt x="531" y="107"/>
                    <a:pt x="532" y="107"/>
                    <a:pt x="532" y="107"/>
                  </a:cubicBezTo>
                  <a:cubicBezTo>
                    <a:pt x="532" y="108"/>
                    <a:pt x="530" y="107"/>
                    <a:pt x="530" y="108"/>
                  </a:cubicBezTo>
                  <a:cubicBezTo>
                    <a:pt x="533" y="109"/>
                    <a:pt x="533" y="110"/>
                    <a:pt x="535" y="110"/>
                  </a:cubicBezTo>
                  <a:cubicBezTo>
                    <a:pt x="536" y="111"/>
                    <a:pt x="537" y="112"/>
                    <a:pt x="536" y="112"/>
                  </a:cubicBezTo>
                  <a:cubicBezTo>
                    <a:pt x="538" y="113"/>
                    <a:pt x="537" y="111"/>
                    <a:pt x="539" y="112"/>
                  </a:cubicBezTo>
                  <a:cubicBezTo>
                    <a:pt x="541" y="113"/>
                    <a:pt x="541" y="114"/>
                    <a:pt x="543" y="114"/>
                  </a:cubicBezTo>
                  <a:cubicBezTo>
                    <a:pt x="542" y="115"/>
                    <a:pt x="542" y="115"/>
                    <a:pt x="542" y="115"/>
                  </a:cubicBezTo>
                  <a:cubicBezTo>
                    <a:pt x="546" y="116"/>
                    <a:pt x="544" y="116"/>
                    <a:pt x="547" y="117"/>
                  </a:cubicBezTo>
                  <a:cubicBezTo>
                    <a:pt x="549" y="118"/>
                    <a:pt x="549" y="119"/>
                    <a:pt x="549" y="120"/>
                  </a:cubicBezTo>
                  <a:cubicBezTo>
                    <a:pt x="550" y="121"/>
                    <a:pt x="549" y="119"/>
                    <a:pt x="551" y="119"/>
                  </a:cubicBezTo>
                  <a:cubicBezTo>
                    <a:pt x="554" y="121"/>
                    <a:pt x="555" y="121"/>
                    <a:pt x="557" y="123"/>
                  </a:cubicBezTo>
                  <a:cubicBezTo>
                    <a:pt x="557" y="124"/>
                    <a:pt x="556" y="123"/>
                    <a:pt x="555" y="123"/>
                  </a:cubicBezTo>
                  <a:cubicBezTo>
                    <a:pt x="558" y="124"/>
                    <a:pt x="558" y="124"/>
                    <a:pt x="558" y="124"/>
                  </a:cubicBezTo>
                  <a:cubicBezTo>
                    <a:pt x="558" y="124"/>
                    <a:pt x="557" y="123"/>
                    <a:pt x="558" y="123"/>
                  </a:cubicBezTo>
                  <a:cubicBezTo>
                    <a:pt x="555" y="121"/>
                    <a:pt x="552" y="120"/>
                    <a:pt x="550" y="118"/>
                  </a:cubicBezTo>
                  <a:cubicBezTo>
                    <a:pt x="547" y="116"/>
                    <a:pt x="545" y="114"/>
                    <a:pt x="542" y="113"/>
                  </a:cubicBezTo>
                  <a:cubicBezTo>
                    <a:pt x="541" y="113"/>
                    <a:pt x="541" y="112"/>
                    <a:pt x="542" y="112"/>
                  </a:cubicBezTo>
                  <a:cubicBezTo>
                    <a:pt x="539" y="111"/>
                    <a:pt x="536" y="109"/>
                    <a:pt x="539" y="112"/>
                  </a:cubicBezTo>
                  <a:cubicBezTo>
                    <a:pt x="539" y="111"/>
                    <a:pt x="538" y="111"/>
                    <a:pt x="537" y="111"/>
                  </a:cubicBezTo>
                  <a:cubicBezTo>
                    <a:pt x="537" y="110"/>
                    <a:pt x="534" y="108"/>
                    <a:pt x="534" y="109"/>
                  </a:cubicBezTo>
                  <a:cubicBezTo>
                    <a:pt x="534" y="108"/>
                    <a:pt x="532" y="109"/>
                    <a:pt x="532" y="108"/>
                  </a:cubicBezTo>
                  <a:cubicBezTo>
                    <a:pt x="532" y="106"/>
                    <a:pt x="536" y="109"/>
                    <a:pt x="538" y="109"/>
                  </a:cubicBezTo>
                  <a:cubicBezTo>
                    <a:pt x="536" y="107"/>
                    <a:pt x="531" y="106"/>
                    <a:pt x="529" y="105"/>
                  </a:cubicBezTo>
                  <a:cubicBezTo>
                    <a:pt x="531" y="105"/>
                    <a:pt x="524" y="103"/>
                    <a:pt x="524" y="102"/>
                  </a:cubicBezTo>
                  <a:cubicBezTo>
                    <a:pt x="524" y="102"/>
                    <a:pt x="528" y="103"/>
                    <a:pt x="526" y="102"/>
                  </a:cubicBezTo>
                  <a:cubicBezTo>
                    <a:pt x="523" y="102"/>
                    <a:pt x="521" y="100"/>
                    <a:pt x="518" y="100"/>
                  </a:cubicBezTo>
                  <a:cubicBezTo>
                    <a:pt x="517" y="99"/>
                    <a:pt x="514" y="98"/>
                    <a:pt x="511" y="97"/>
                  </a:cubicBezTo>
                  <a:cubicBezTo>
                    <a:pt x="510" y="97"/>
                    <a:pt x="508" y="96"/>
                    <a:pt x="507" y="96"/>
                  </a:cubicBezTo>
                  <a:cubicBezTo>
                    <a:pt x="505" y="95"/>
                    <a:pt x="504" y="95"/>
                    <a:pt x="503" y="94"/>
                  </a:cubicBezTo>
                  <a:cubicBezTo>
                    <a:pt x="502" y="94"/>
                    <a:pt x="499" y="93"/>
                    <a:pt x="497" y="92"/>
                  </a:cubicBezTo>
                  <a:cubicBezTo>
                    <a:pt x="498" y="91"/>
                    <a:pt x="501" y="93"/>
                    <a:pt x="500" y="91"/>
                  </a:cubicBezTo>
                  <a:cubicBezTo>
                    <a:pt x="498" y="91"/>
                    <a:pt x="496" y="91"/>
                    <a:pt x="495" y="91"/>
                  </a:cubicBezTo>
                  <a:cubicBezTo>
                    <a:pt x="494" y="91"/>
                    <a:pt x="494" y="90"/>
                    <a:pt x="493" y="89"/>
                  </a:cubicBezTo>
                  <a:cubicBezTo>
                    <a:pt x="493" y="90"/>
                    <a:pt x="490" y="90"/>
                    <a:pt x="490" y="89"/>
                  </a:cubicBezTo>
                  <a:cubicBezTo>
                    <a:pt x="490" y="89"/>
                    <a:pt x="491" y="89"/>
                    <a:pt x="492" y="89"/>
                  </a:cubicBezTo>
                  <a:cubicBezTo>
                    <a:pt x="492" y="89"/>
                    <a:pt x="491" y="88"/>
                    <a:pt x="490" y="88"/>
                  </a:cubicBezTo>
                  <a:cubicBezTo>
                    <a:pt x="490" y="88"/>
                    <a:pt x="490" y="89"/>
                    <a:pt x="489" y="89"/>
                  </a:cubicBezTo>
                  <a:cubicBezTo>
                    <a:pt x="488" y="87"/>
                    <a:pt x="485" y="85"/>
                    <a:pt x="481" y="83"/>
                  </a:cubicBezTo>
                  <a:cubicBezTo>
                    <a:pt x="481" y="85"/>
                    <a:pt x="477" y="82"/>
                    <a:pt x="478" y="84"/>
                  </a:cubicBezTo>
                  <a:cubicBezTo>
                    <a:pt x="480" y="84"/>
                    <a:pt x="484" y="84"/>
                    <a:pt x="481" y="85"/>
                  </a:cubicBezTo>
                  <a:cubicBezTo>
                    <a:pt x="483" y="86"/>
                    <a:pt x="485" y="85"/>
                    <a:pt x="486" y="87"/>
                  </a:cubicBezTo>
                  <a:cubicBezTo>
                    <a:pt x="486" y="87"/>
                    <a:pt x="486" y="87"/>
                    <a:pt x="486" y="87"/>
                  </a:cubicBezTo>
                  <a:cubicBezTo>
                    <a:pt x="483" y="86"/>
                    <a:pt x="480" y="84"/>
                    <a:pt x="477" y="84"/>
                  </a:cubicBezTo>
                  <a:cubicBezTo>
                    <a:pt x="478" y="84"/>
                    <a:pt x="479" y="85"/>
                    <a:pt x="479" y="85"/>
                  </a:cubicBezTo>
                  <a:cubicBezTo>
                    <a:pt x="478" y="85"/>
                    <a:pt x="478" y="85"/>
                    <a:pt x="478" y="85"/>
                  </a:cubicBezTo>
                  <a:cubicBezTo>
                    <a:pt x="476" y="85"/>
                    <a:pt x="477" y="84"/>
                    <a:pt x="475" y="83"/>
                  </a:cubicBezTo>
                  <a:cubicBezTo>
                    <a:pt x="477" y="86"/>
                    <a:pt x="468" y="82"/>
                    <a:pt x="468" y="84"/>
                  </a:cubicBezTo>
                  <a:cubicBezTo>
                    <a:pt x="467" y="83"/>
                    <a:pt x="467" y="84"/>
                    <a:pt x="464" y="83"/>
                  </a:cubicBezTo>
                  <a:cubicBezTo>
                    <a:pt x="465" y="83"/>
                    <a:pt x="464" y="83"/>
                    <a:pt x="464" y="83"/>
                  </a:cubicBezTo>
                  <a:cubicBezTo>
                    <a:pt x="464" y="82"/>
                    <a:pt x="467" y="82"/>
                    <a:pt x="465" y="81"/>
                  </a:cubicBezTo>
                  <a:cubicBezTo>
                    <a:pt x="465" y="82"/>
                    <a:pt x="461" y="81"/>
                    <a:pt x="461" y="82"/>
                  </a:cubicBezTo>
                  <a:cubicBezTo>
                    <a:pt x="462" y="82"/>
                    <a:pt x="464" y="83"/>
                    <a:pt x="463" y="82"/>
                  </a:cubicBezTo>
                  <a:cubicBezTo>
                    <a:pt x="460" y="82"/>
                    <a:pt x="460" y="80"/>
                    <a:pt x="457" y="81"/>
                  </a:cubicBezTo>
                  <a:cubicBezTo>
                    <a:pt x="458" y="81"/>
                    <a:pt x="459" y="82"/>
                    <a:pt x="458" y="82"/>
                  </a:cubicBezTo>
                  <a:cubicBezTo>
                    <a:pt x="455" y="80"/>
                    <a:pt x="453" y="80"/>
                    <a:pt x="449" y="80"/>
                  </a:cubicBezTo>
                  <a:cubicBezTo>
                    <a:pt x="451" y="79"/>
                    <a:pt x="454" y="80"/>
                    <a:pt x="455" y="79"/>
                  </a:cubicBezTo>
                  <a:cubicBezTo>
                    <a:pt x="452" y="79"/>
                    <a:pt x="450" y="78"/>
                    <a:pt x="449" y="78"/>
                  </a:cubicBezTo>
                  <a:cubicBezTo>
                    <a:pt x="449" y="79"/>
                    <a:pt x="451" y="79"/>
                    <a:pt x="449" y="79"/>
                  </a:cubicBezTo>
                  <a:cubicBezTo>
                    <a:pt x="449" y="78"/>
                    <a:pt x="445" y="79"/>
                    <a:pt x="445" y="78"/>
                  </a:cubicBezTo>
                  <a:cubicBezTo>
                    <a:pt x="446" y="79"/>
                    <a:pt x="443" y="79"/>
                    <a:pt x="444" y="79"/>
                  </a:cubicBezTo>
                  <a:cubicBezTo>
                    <a:pt x="446" y="79"/>
                    <a:pt x="445" y="80"/>
                    <a:pt x="446" y="80"/>
                  </a:cubicBezTo>
                  <a:cubicBezTo>
                    <a:pt x="445" y="80"/>
                    <a:pt x="449" y="80"/>
                    <a:pt x="449" y="81"/>
                  </a:cubicBezTo>
                  <a:cubicBezTo>
                    <a:pt x="447" y="80"/>
                    <a:pt x="444" y="81"/>
                    <a:pt x="446" y="81"/>
                  </a:cubicBezTo>
                  <a:cubicBezTo>
                    <a:pt x="446" y="80"/>
                    <a:pt x="448" y="81"/>
                    <a:pt x="447" y="82"/>
                  </a:cubicBezTo>
                  <a:cubicBezTo>
                    <a:pt x="446" y="82"/>
                    <a:pt x="446" y="81"/>
                    <a:pt x="444" y="81"/>
                  </a:cubicBezTo>
                  <a:cubicBezTo>
                    <a:pt x="443" y="82"/>
                    <a:pt x="446" y="82"/>
                    <a:pt x="444" y="82"/>
                  </a:cubicBezTo>
                  <a:cubicBezTo>
                    <a:pt x="440" y="82"/>
                    <a:pt x="437" y="80"/>
                    <a:pt x="432" y="81"/>
                  </a:cubicBezTo>
                  <a:cubicBezTo>
                    <a:pt x="434" y="80"/>
                    <a:pt x="428" y="79"/>
                    <a:pt x="430" y="79"/>
                  </a:cubicBezTo>
                  <a:cubicBezTo>
                    <a:pt x="432" y="79"/>
                    <a:pt x="436" y="80"/>
                    <a:pt x="437" y="79"/>
                  </a:cubicBezTo>
                  <a:cubicBezTo>
                    <a:pt x="434" y="79"/>
                    <a:pt x="428" y="79"/>
                    <a:pt x="426" y="77"/>
                  </a:cubicBezTo>
                  <a:cubicBezTo>
                    <a:pt x="430" y="77"/>
                    <a:pt x="431" y="78"/>
                    <a:pt x="434" y="79"/>
                  </a:cubicBezTo>
                  <a:cubicBezTo>
                    <a:pt x="433" y="77"/>
                    <a:pt x="435" y="77"/>
                    <a:pt x="435" y="75"/>
                  </a:cubicBezTo>
                  <a:cubicBezTo>
                    <a:pt x="433" y="75"/>
                    <a:pt x="431" y="76"/>
                    <a:pt x="432" y="76"/>
                  </a:cubicBezTo>
                  <a:cubicBezTo>
                    <a:pt x="433" y="76"/>
                    <a:pt x="434" y="75"/>
                    <a:pt x="434" y="76"/>
                  </a:cubicBezTo>
                  <a:cubicBezTo>
                    <a:pt x="434" y="77"/>
                    <a:pt x="433" y="77"/>
                    <a:pt x="431" y="77"/>
                  </a:cubicBezTo>
                  <a:cubicBezTo>
                    <a:pt x="429" y="76"/>
                    <a:pt x="428" y="77"/>
                    <a:pt x="426" y="76"/>
                  </a:cubicBezTo>
                  <a:cubicBezTo>
                    <a:pt x="427" y="75"/>
                    <a:pt x="424" y="75"/>
                    <a:pt x="423" y="75"/>
                  </a:cubicBezTo>
                  <a:cubicBezTo>
                    <a:pt x="425" y="74"/>
                    <a:pt x="425" y="75"/>
                    <a:pt x="427" y="75"/>
                  </a:cubicBezTo>
                  <a:cubicBezTo>
                    <a:pt x="426" y="73"/>
                    <a:pt x="424" y="75"/>
                    <a:pt x="422" y="75"/>
                  </a:cubicBezTo>
                  <a:cubicBezTo>
                    <a:pt x="422" y="74"/>
                    <a:pt x="422" y="74"/>
                    <a:pt x="423" y="73"/>
                  </a:cubicBezTo>
                  <a:cubicBezTo>
                    <a:pt x="421" y="73"/>
                    <a:pt x="420" y="74"/>
                    <a:pt x="420" y="74"/>
                  </a:cubicBezTo>
                  <a:cubicBezTo>
                    <a:pt x="423" y="74"/>
                    <a:pt x="420" y="77"/>
                    <a:pt x="416" y="76"/>
                  </a:cubicBezTo>
                  <a:cubicBezTo>
                    <a:pt x="415" y="75"/>
                    <a:pt x="415" y="75"/>
                    <a:pt x="415" y="74"/>
                  </a:cubicBezTo>
                  <a:cubicBezTo>
                    <a:pt x="414" y="74"/>
                    <a:pt x="414" y="75"/>
                    <a:pt x="413" y="75"/>
                  </a:cubicBezTo>
                  <a:cubicBezTo>
                    <a:pt x="413" y="74"/>
                    <a:pt x="410" y="74"/>
                    <a:pt x="410" y="73"/>
                  </a:cubicBezTo>
                  <a:cubicBezTo>
                    <a:pt x="407" y="73"/>
                    <a:pt x="407" y="73"/>
                    <a:pt x="406" y="74"/>
                  </a:cubicBezTo>
                  <a:cubicBezTo>
                    <a:pt x="407" y="75"/>
                    <a:pt x="408" y="74"/>
                    <a:pt x="409" y="74"/>
                  </a:cubicBezTo>
                  <a:cubicBezTo>
                    <a:pt x="409" y="75"/>
                    <a:pt x="406" y="76"/>
                    <a:pt x="405" y="75"/>
                  </a:cubicBezTo>
                  <a:cubicBezTo>
                    <a:pt x="405" y="74"/>
                    <a:pt x="406" y="73"/>
                    <a:pt x="403" y="73"/>
                  </a:cubicBezTo>
                  <a:cubicBezTo>
                    <a:pt x="405" y="75"/>
                    <a:pt x="402" y="73"/>
                    <a:pt x="401" y="74"/>
                  </a:cubicBezTo>
                  <a:cubicBezTo>
                    <a:pt x="402" y="74"/>
                    <a:pt x="404" y="75"/>
                    <a:pt x="404" y="76"/>
                  </a:cubicBezTo>
                  <a:cubicBezTo>
                    <a:pt x="400" y="76"/>
                    <a:pt x="398" y="76"/>
                    <a:pt x="396" y="76"/>
                  </a:cubicBezTo>
                  <a:cubicBezTo>
                    <a:pt x="398" y="75"/>
                    <a:pt x="401" y="75"/>
                    <a:pt x="401" y="75"/>
                  </a:cubicBezTo>
                  <a:cubicBezTo>
                    <a:pt x="398" y="74"/>
                    <a:pt x="394" y="75"/>
                    <a:pt x="391" y="74"/>
                  </a:cubicBezTo>
                  <a:cubicBezTo>
                    <a:pt x="394" y="75"/>
                    <a:pt x="394" y="73"/>
                    <a:pt x="396" y="73"/>
                  </a:cubicBezTo>
                  <a:cubicBezTo>
                    <a:pt x="396" y="73"/>
                    <a:pt x="397" y="74"/>
                    <a:pt x="399" y="73"/>
                  </a:cubicBezTo>
                  <a:cubicBezTo>
                    <a:pt x="399" y="72"/>
                    <a:pt x="399" y="73"/>
                    <a:pt x="401" y="73"/>
                  </a:cubicBezTo>
                  <a:cubicBezTo>
                    <a:pt x="401" y="72"/>
                    <a:pt x="402" y="72"/>
                    <a:pt x="403" y="72"/>
                  </a:cubicBezTo>
                  <a:cubicBezTo>
                    <a:pt x="405" y="73"/>
                    <a:pt x="404" y="73"/>
                    <a:pt x="407" y="73"/>
                  </a:cubicBezTo>
                  <a:cubicBezTo>
                    <a:pt x="406" y="72"/>
                    <a:pt x="404" y="72"/>
                    <a:pt x="402" y="71"/>
                  </a:cubicBezTo>
                  <a:cubicBezTo>
                    <a:pt x="403" y="72"/>
                    <a:pt x="401" y="72"/>
                    <a:pt x="400" y="73"/>
                  </a:cubicBezTo>
                  <a:cubicBezTo>
                    <a:pt x="399" y="72"/>
                    <a:pt x="399" y="72"/>
                    <a:pt x="398" y="71"/>
                  </a:cubicBezTo>
                  <a:cubicBezTo>
                    <a:pt x="398" y="72"/>
                    <a:pt x="398" y="73"/>
                    <a:pt x="396" y="73"/>
                  </a:cubicBezTo>
                  <a:cubicBezTo>
                    <a:pt x="394" y="72"/>
                    <a:pt x="397" y="72"/>
                    <a:pt x="395" y="71"/>
                  </a:cubicBezTo>
                  <a:cubicBezTo>
                    <a:pt x="395" y="72"/>
                    <a:pt x="394" y="72"/>
                    <a:pt x="393" y="73"/>
                  </a:cubicBezTo>
                  <a:cubicBezTo>
                    <a:pt x="393" y="72"/>
                    <a:pt x="389" y="72"/>
                    <a:pt x="390" y="71"/>
                  </a:cubicBezTo>
                  <a:cubicBezTo>
                    <a:pt x="387" y="72"/>
                    <a:pt x="383" y="73"/>
                    <a:pt x="379" y="72"/>
                  </a:cubicBezTo>
                  <a:cubicBezTo>
                    <a:pt x="380" y="71"/>
                    <a:pt x="382" y="72"/>
                    <a:pt x="382" y="71"/>
                  </a:cubicBezTo>
                  <a:cubicBezTo>
                    <a:pt x="381" y="71"/>
                    <a:pt x="381" y="71"/>
                    <a:pt x="382" y="71"/>
                  </a:cubicBezTo>
                  <a:cubicBezTo>
                    <a:pt x="383" y="71"/>
                    <a:pt x="382" y="72"/>
                    <a:pt x="384" y="72"/>
                  </a:cubicBezTo>
                  <a:cubicBezTo>
                    <a:pt x="385" y="70"/>
                    <a:pt x="390" y="70"/>
                    <a:pt x="392" y="69"/>
                  </a:cubicBezTo>
                  <a:cubicBezTo>
                    <a:pt x="392" y="70"/>
                    <a:pt x="394" y="70"/>
                    <a:pt x="395" y="70"/>
                  </a:cubicBezTo>
                  <a:cubicBezTo>
                    <a:pt x="394" y="69"/>
                    <a:pt x="398" y="69"/>
                    <a:pt x="395" y="69"/>
                  </a:cubicBezTo>
                  <a:cubicBezTo>
                    <a:pt x="394" y="70"/>
                    <a:pt x="393" y="68"/>
                    <a:pt x="392" y="69"/>
                  </a:cubicBezTo>
                  <a:cubicBezTo>
                    <a:pt x="391" y="70"/>
                    <a:pt x="387" y="69"/>
                    <a:pt x="384" y="70"/>
                  </a:cubicBezTo>
                  <a:cubicBezTo>
                    <a:pt x="384" y="69"/>
                    <a:pt x="384" y="69"/>
                    <a:pt x="385" y="69"/>
                  </a:cubicBezTo>
                  <a:cubicBezTo>
                    <a:pt x="385" y="69"/>
                    <a:pt x="387" y="69"/>
                    <a:pt x="387" y="68"/>
                  </a:cubicBezTo>
                  <a:cubicBezTo>
                    <a:pt x="386" y="68"/>
                    <a:pt x="385" y="68"/>
                    <a:pt x="383" y="69"/>
                  </a:cubicBezTo>
                  <a:cubicBezTo>
                    <a:pt x="383" y="69"/>
                    <a:pt x="382" y="69"/>
                    <a:pt x="381" y="69"/>
                  </a:cubicBezTo>
                  <a:cubicBezTo>
                    <a:pt x="382" y="70"/>
                    <a:pt x="381" y="70"/>
                    <a:pt x="380" y="71"/>
                  </a:cubicBezTo>
                  <a:cubicBezTo>
                    <a:pt x="379" y="70"/>
                    <a:pt x="381" y="70"/>
                    <a:pt x="379" y="70"/>
                  </a:cubicBezTo>
                  <a:cubicBezTo>
                    <a:pt x="378" y="71"/>
                    <a:pt x="376" y="72"/>
                    <a:pt x="375" y="73"/>
                  </a:cubicBezTo>
                  <a:cubicBezTo>
                    <a:pt x="375" y="72"/>
                    <a:pt x="373" y="72"/>
                    <a:pt x="373" y="72"/>
                  </a:cubicBezTo>
                  <a:cubicBezTo>
                    <a:pt x="374" y="72"/>
                    <a:pt x="374" y="72"/>
                    <a:pt x="374" y="72"/>
                  </a:cubicBezTo>
                  <a:cubicBezTo>
                    <a:pt x="371" y="72"/>
                    <a:pt x="375" y="70"/>
                    <a:pt x="373" y="71"/>
                  </a:cubicBezTo>
                  <a:cubicBezTo>
                    <a:pt x="372" y="73"/>
                    <a:pt x="371" y="71"/>
                    <a:pt x="368" y="73"/>
                  </a:cubicBezTo>
                  <a:cubicBezTo>
                    <a:pt x="369" y="72"/>
                    <a:pt x="369" y="72"/>
                    <a:pt x="367" y="72"/>
                  </a:cubicBezTo>
                  <a:cubicBezTo>
                    <a:pt x="371" y="71"/>
                    <a:pt x="368" y="72"/>
                    <a:pt x="368" y="71"/>
                  </a:cubicBezTo>
                  <a:cubicBezTo>
                    <a:pt x="369" y="71"/>
                    <a:pt x="369" y="71"/>
                    <a:pt x="369" y="70"/>
                  </a:cubicBezTo>
                  <a:cubicBezTo>
                    <a:pt x="368" y="71"/>
                    <a:pt x="372" y="71"/>
                    <a:pt x="372" y="70"/>
                  </a:cubicBezTo>
                  <a:cubicBezTo>
                    <a:pt x="370" y="70"/>
                    <a:pt x="371" y="69"/>
                    <a:pt x="371" y="69"/>
                  </a:cubicBezTo>
                  <a:cubicBezTo>
                    <a:pt x="369" y="70"/>
                    <a:pt x="367" y="70"/>
                    <a:pt x="366" y="71"/>
                  </a:cubicBezTo>
                  <a:cubicBezTo>
                    <a:pt x="363" y="71"/>
                    <a:pt x="360" y="71"/>
                    <a:pt x="361" y="70"/>
                  </a:cubicBezTo>
                  <a:cubicBezTo>
                    <a:pt x="362" y="70"/>
                    <a:pt x="362" y="70"/>
                    <a:pt x="363" y="70"/>
                  </a:cubicBezTo>
                  <a:cubicBezTo>
                    <a:pt x="366" y="69"/>
                    <a:pt x="369" y="69"/>
                    <a:pt x="370" y="68"/>
                  </a:cubicBezTo>
                  <a:cubicBezTo>
                    <a:pt x="369" y="69"/>
                    <a:pt x="368" y="67"/>
                    <a:pt x="369" y="67"/>
                  </a:cubicBezTo>
                  <a:cubicBezTo>
                    <a:pt x="372" y="67"/>
                    <a:pt x="375" y="67"/>
                    <a:pt x="374" y="66"/>
                  </a:cubicBezTo>
                  <a:cubicBezTo>
                    <a:pt x="376" y="68"/>
                    <a:pt x="380" y="67"/>
                    <a:pt x="381" y="68"/>
                  </a:cubicBezTo>
                  <a:cubicBezTo>
                    <a:pt x="383" y="68"/>
                    <a:pt x="383" y="67"/>
                    <a:pt x="384" y="67"/>
                  </a:cubicBezTo>
                  <a:cubicBezTo>
                    <a:pt x="384" y="67"/>
                    <a:pt x="387" y="67"/>
                    <a:pt x="388" y="67"/>
                  </a:cubicBezTo>
                  <a:cubicBezTo>
                    <a:pt x="387" y="68"/>
                    <a:pt x="389" y="68"/>
                    <a:pt x="389" y="69"/>
                  </a:cubicBezTo>
                  <a:cubicBezTo>
                    <a:pt x="389" y="68"/>
                    <a:pt x="394" y="69"/>
                    <a:pt x="392" y="68"/>
                  </a:cubicBezTo>
                  <a:cubicBezTo>
                    <a:pt x="391" y="68"/>
                    <a:pt x="391" y="68"/>
                    <a:pt x="390" y="68"/>
                  </a:cubicBezTo>
                  <a:cubicBezTo>
                    <a:pt x="392" y="68"/>
                    <a:pt x="393" y="67"/>
                    <a:pt x="394" y="67"/>
                  </a:cubicBezTo>
                  <a:cubicBezTo>
                    <a:pt x="394" y="66"/>
                    <a:pt x="391" y="67"/>
                    <a:pt x="392" y="65"/>
                  </a:cubicBezTo>
                  <a:cubicBezTo>
                    <a:pt x="393" y="65"/>
                    <a:pt x="394" y="65"/>
                    <a:pt x="395" y="66"/>
                  </a:cubicBezTo>
                  <a:cubicBezTo>
                    <a:pt x="393" y="66"/>
                    <a:pt x="397" y="66"/>
                    <a:pt x="397" y="67"/>
                  </a:cubicBezTo>
                  <a:cubicBezTo>
                    <a:pt x="400" y="66"/>
                    <a:pt x="400" y="67"/>
                    <a:pt x="404" y="66"/>
                  </a:cubicBezTo>
                  <a:cubicBezTo>
                    <a:pt x="403" y="65"/>
                    <a:pt x="400" y="66"/>
                    <a:pt x="397" y="66"/>
                  </a:cubicBezTo>
                  <a:cubicBezTo>
                    <a:pt x="397" y="65"/>
                    <a:pt x="396" y="64"/>
                    <a:pt x="394" y="64"/>
                  </a:cubicBezTo>
                  <a:cubicBezTo>
                    <a:pt x="392" y="64"/>
                    <a:pt x="390" y="63"/>
                    <a:pt x="390" y="63"/>
                  </a:cubicBezTo>
                  <a:cubicBezTo>
                    <a:pt x="387" y="63"/>
                    <a:pt x="388" y="64"/>
                    <a:pt x="386" y="63"/>
                  </a:cubicBezTo>
                  <a:cubicBezTo>
                    <a:pt x="386" y="65"/>
                    <a:pt x="386" y="65"/>
                    <a:pt x="386" y="65"/>
                  </a:cubicBezTo>
                  <a:cubicBezTo>
                    <a:pt x="388" y="65"/>
                    <a:pt x="387" y="64"/>
                    <a:pt x="390" y="64"/>
                  </a:cubicBezTo>
                  <a:cubicBezTo>
                    <a:pt x="391" y="64"/>
                    <a:pt x="393" y="64"/>
                    <a:pt x="393" y="64"/>
                  </a:cubicBezTo>
                  <a:cubicBezTo>
                    <a:pt x="391" y="65"/>
                    <a:pt x="390" y="65"/>
                    <a:pt x="387" y="65"/>
                  </a:cubicBezTo>
                  <a:cubicBezTo>
                    <a:pt x="388" y="64"/>
                    <a:pt x="384" y="65"/>
                    <a:pt x="384" y="65"/>
                  </a:cubicBezTo>
                  <a:cubicBezTo>
                    <a:pt x="385" y="67"/>
                    <a:pt x="390" y="65"/>
                    <a:pt x="393" y="67"/>
                  </a:cubicBezTo>
                  <a:cubicBezTo>
                    <a:pt x="389" y="67"/>
                    <a:pt x="384" y="67"/>
                    <a:pt x="380" y="65"/>
                  </a:cubicBezTo>
                  <a:cubicBezTo>
                    <a:pt x="379" y="65"/>
                    <a:pt x="381" y="65"/>
                    <a:pt x="380" y="65"/>
                  </a:cubicBezTo>
                  <a:cubicBezTo>
                    <a:pt x="380" y="65"/>
                    <a:pt x="378" y="65"/>
                    <a:pt x="378" y="66"/>
                  </a:cubicBezTo>
                  <a:cubicBezTo>
                    <a:pt x="380" y="65"/>
                    <a:pt x="382" y="66"/>
                    <a:pt x="381" y="66"/>
                  </a:cubicBezTo>
                  <a:cubicBezTo>
                    <a:pt x="379" y="66"/>
                    <a:pt x="376" y="66"/>
                    <a:pt x="375" y="66"/>
                  </a:cubicBezTo>
                  <a:cubicBezTo>
                    <a:pt x="375" y="65"/>
                    <a:pt x="377" y="65"/>
                    <a:pt x="377" y="65"/>
                  </a:cubicBezTo>
                  <a:cubicBezTo>
                    <a:pt x="376" y="65"/>
                    <a:pt x="376" y="64"/>
                    <a:pt x="375" y="64"/>
                  </a:cubicBezTo>
                  <a:cubicBezTo>
                    <a:pt x="375" y="65"/>
                    <a:pt x="373" y="66"/>
                    <a:pt x="371" y="66"/>
                  </a:cubicBezTo>
                  <a:cubicBezTo>
                    <a:pt x="375" y="65"/>
                    <a:pt x="364" y="66"/>
                    <a:pt x="367" y="64"/>
                  </a:cubicBezTo>
                  <a:cubicBezTo>
                    <a:pt x="365" y="65"/>
                    <a:pt x="365" y="65"/>
                    <a:pt x="362" y="65"/>
                  </a:cubicBezTo>
                  <a:cubicBezTo>
                    <a:pt x="363" y="64"/>
                    <a:pt x="361" y="65"/>
                    <a:pt x="360" y="65"/>
                  </a:cubicBezTo>
                  <a:cubicBezTo>
                    <a:pt x="363" y="64"/>
                    <a:pt x="368" y="63"/>
                    <a:pt x="372" y="63"/>
                  </a:cubicBezTo>
                  <a:cubicBezTo>
                    <a:pt x="376" y="62"/>
                    <a:pt x="379" y="62"/>
                    <a:pt x="381" y="63"/>
                  </a:cubicBezTo>
                  <a:cubicBezTo>
                    <a:pt x="385" y="62"/>
                    <a:pt x="387" y="62"/>
                    <a:pt x="390" y="62"/>
                  </a:cubicBezTo>
                  <a:cubicBezTo>
                    <a:pt x="389" y="62"/>
                    <a:pt x="390" y="61"/>
                    <a:pt x="390" y="61"/>
                  </a:cubicBezTo>
                  <a:cubicBezTo>
                    <a:pt x="388" y="61"/>
                    <a:pt x="388" y="60"/>
                    <a:pt x="386" y="60"/>
                  </a:cubicBezTo>
                  <a:cubicBezTo>
                    <a:pt x="387" y="61"/>
                    <a:pt x="387" y="61"/>
                    <a:pt x="387" y="62"/>
                  </a:cubicBezTo>
                  <a:cubicBezTo>
                    <a:pt x="385" y="62"/>
                    <a:pt x="383" y="63"/>
                    <a:pt x="382" y="62"/>
                  </a:cubicBezTo>
                  <a:cubicBezTo>
                    <a:pt x="382" y="62"/>
                    <a:pt x="384" y="61"/>
                    <a:pt x="386" y="61"/>
                  </a:cubicBezTo>
                  <a:cubicBezTo>
                    <a:pt x="385" y="60"/>
                    <a:pt x="381" y="59"/>
                    <a:pt x="378" y="60"/>
                  </a:cubicBezTo>
                  <a:cubicBezTo>
                    <a:pt x="380" y="60"/>
                    <a:pt x="381" y="60"/>
                    <a:pt x="381" y="61"/>
                  </a:cubicBezTo>
                  <a:cubicBezTo>
                    <a:pt x="372" y="61"/>
                    <a:pt x="361" y="64"/>
                    <a:pt x="360" y="61"/>
                  </a:cubicBezTo>
                  <a:cubicBezTo>
                    <a:pt x="359" y="62"/>
                    <a:pt x="356" y="60"/>
                    <a:pt x="355" y="62"/>
                  </a:cubicBezTo>
                  <a:cubicBezTo>
                    <a:pt x="356" y="62"/>
                    <a:pt x="357" y="61"/>
                    <a:pt x="357" y="62"/>
                  </a:cubicBezTo>
                  <a:cubicBezTo>
                    <a:pt x="354" y="63"/>
                    <a:pt x="358" y="62"/>
                    <a:pt x="358" y="63"/>
                  </a:cubicBezTo>
                  <a:cubicBezTo>
                    <a:pt x="353" y="64"/>
                    <a:pt x="353" y="64"/>
                    <a:pt x="353" y="64"/>
                  </a:cubicBezTo>
                  <a:cubicBezTo>
                    <a:pt x="354" y="65"/>
                    <a:pt x="357" y="64"/>
                    <a:pt x="358" y="65"/>
                  </a:cubicBezTo>
                  <a:cubicBezTo>
                    <a:pt x="355" y="65"/>
                    <a:pt x="351" y="64"/>
                    <a:pt x="348" y="64"/>
                  </a:cubicBezTo>
                  <a:cubicBezTo>
                    <a:pt x="346" y="64"/>
                    <a:pt x="343" y="65"/>
                    <a:pt x="343" y="66"/>
                  </a:cubicBezTo>
                  <a:cubicBezTo>
                    <a:pt x="342" y="67"/>
                    <a:pt x="342" y="67"/>
                    <a:pt x="342" y="67"/>
                  </a:cubicBezTo>
                  <a:cubicBezTo>
                    <a:pt x="341" y="66"/>
                    <a:pt x="344" y="65"/>
                    <a:pt x="341" y="65"/>
                  </a:cubicBezTo>
                  <a:cubicBezTo>
                    <a:pt x="341" y="66"/>
                    <a:pt x="341" y="66"/>
                    <a:pt x="339" y="67"/>
                  </a:cubicBezTo>
                  <a:cubicBezTo>
                    <a:pt x="339" y="66"/>
                    <a:pt x="336" y="68"/>
                    <a:pt x="334" y="67"/>
                  </a:cubicBezTo>
                  <a:cubicBezTo>
                    <a:pt x="336" y="65"/>
                    <a:pt x="342" y="64"/>
                    <a:pt x="347" y="63"/>
                  </a:cubicBezTo>
                  <a:cubicBezTo>
                    <a:pt x="347" y="63"/>
                    <a:pt x="347" y="63"/>
                    <a:pt x="348" y="63"/>
                  </a:cubicBezTo>
                  <a:cubicBezTo>
                    <a:pt x="349" y="61"/>
                    <a:pt x="345" y="62"/>
                    <a:pt x="346" y="61"/>
                  </a:cubicBezTo>
                  <a:cubicBezTo>
                    <a:pt x="348" y="61"/>
                    <a:pt x="347" y="61"/>
                    <a:pt x="349" y="60"/>
                  </a:cubicBezTo>
                  <a:cubicBezTo>
                    <a:pt x="350" y="61"/>
                    <a:pt x="352" y="61"/>
                    <a:pt x="355" y="60"/>
                  </a:cubicBezTo>
                  <a:cubicBezTo>
                    <a:pt x="354" y="59"/>
                    <a:pt x="352" y="61"/>
                    <a:pt x="351" y="60"/>
                  </a:cubicBezTo>
                  <a:cubicBezTo>
                    <a:pt x="354" y="59"/>
                    <a:pt x="357" y="59"/>
                    <a:pt x="359" y="58"/>
                  </a:cubicBezTo>
                  <a:cubicBezTo>
                    <a:pt x="360" y="58"/>
                    <a:pt x="362" y="58"/>
                    <a:pt x="363" y="58"/>
                  </a:cubicBezTo>
                  <a:cubicBezTo>
                    <a:pt x="364" y="58"/>
                    <a:pt x="366" y="58"/>
                    <a:pt x="368" y="57"/>
                  </a:cubicBezTo>
                  <a:cubicBezTo>
                    <a:pt x="368" y="56"/>
                    <a:pt x="371" y="56"/>
                    <a:pt x="371" y="55"/>
                  </a:cubicBezTo>
                  <a:cubicBezTo>
                    <a:pt x="372" y="56"/>
                    <a:pt x="374" y="56"/>
                    <a:pt x="371" y="57"/>
                  </a:cubicBezTo>
                  <a:cubicBezTo>
                    <a:pt x="374" y="57"/>
                    <a:pt x="376" y="56"/>
                    <a:pt x="374" y="56"/>
                  </a:cubicBezTo>
                  <a:cubicBezTo>
                    <a:pt x="373" y="56"/>
                    <a:pt x="376" y="55"/>
                    <a:pt x="372" y="55"/>
                  </a:cubicBezTo>
                  <a:cubicBezTo>
                    <a:pt x="373" y="54"/>
                    <a:pt x="374" y="54"/>
                    <a:pt x="376" y="54"/>
                  </a:cubicBezTo>
                  <a:cubicBezTo>
                    <a:pt x="378" y="54"/>
                    <a:pt x="376" y="54"/>
                    <a:pt x="376" y="55"/>
                  </a:cubicBezTo>
                  <a:cubicBezTo>
                    <a:pt x="379" y="55"/>
                    <a:pt x="379" y="55"/>
                    <a:pt x="381" y="55"/>
                  </a:cubicBezTo>
                  <a:cubicBezTo>
                    <a:pt x="383" y="54"/>
                    <a:pt x="380" y="54"/>
                    <a:pt x="382" y="53"/>
                  </a:cubicBezTo>
                  <a:cubicBezTo>
                    <a:pt x="383" y="54"/>
                    <a:pt x="385" y="54"/>
                    <a:pt x="387" y="54"/>
                  </a:cubicBezTo>
                  <a:cubicBezTo>
                    <a:pt x="389" y="53"/>
                    <a:pt x="391" y="53"/>
                    <a:pt x="394" y="53"/>
                  </a:cubicBezTo>
                  <a:cubicBezTo>
                    <a:pt x="396" y="53"/>
                    <a:pt x="399" y="53"/>
                    <a:pt x="401" y="53"/>
                  </a:cubicBezTo>
                  <a:cubicBezTo>
                    <a:pt x="401" y="53"/>
                    <a:pt x="403" y="55"/>
                    <a:pt x="404" y="54"/>
                  </a:cubicBezTo>
                  <a:cubicBezTo>
                    <a:pt x="402" y="53"/>
                    <a:pt x="402" y="53"/>
                    <a:pt x="401" y="52"/>
                  </a:cubicBezTo>
                  <a:cubicBezTo>
                    <a:pt x="404" y="53"/>
                    <a:pt x="404" y="53"/>
                    <a:pt x="407" y="52"/>
                  </a:cubicBezTo>
                  <a:cubicBezTo>
                    <a:pt x="407" y="54"/>
                    <a:pt x="411" y="52"/>
                    <a:pt x="412" y="53"/>
                  </a:cubicBezTo>
                  <a:cubicBezTo>
                    <a:pt x="413" y="53"/>
                    <a:pt x="411" y="52"/>
                    <a:pt x="413" y="52"/>
                  </a:cubicBezTo>
                  <a:cubicBezTo>
                    <a:pt x="414" y="52"/>
                    <a:pt x="414" y="52"/>
                    <a:pt x="414" y="52"/>
                  </a:cubicBezTo>
                  <a:cubicBezTo>
                    <a:pt x="414" y="53"/>
                    <a:pt x="413" y="53"/>
                    <a:pt x="413" y="54"/>
                  </a:cubicBezTo>
                  <a:cubicBezTo>
                    <a:pt x="416" y="55"/>
                    <a:pt x="413" y="53"/>
                    <a:pt x="416" y="54"/>
                  </a:cubicBezTo>
                  <a:cubicBezTo>
                    <a:pt x="416" y="53"/>
                    <a:pt x="415" y="53"/>
                    <a:pt x="415" y="52"/>
                  </a:cubicBezTo>
                  <a:cubicBezTo>
                    <a:pt x="418" y="52"/>
                    <a:pt x="422" y="51"/>
                    <a:pt x="425" y="53"/>
                  </a:cubicBezTo>
                  <a:cubicBezTo>
                    <a:pt x="426" y="52"/>
                    <a:pt x="428" y="52"/>
                    <a:pt x="429" y="52"/>
                  </a:cubicBezTo>
                  <a:cubicBezTo>
                    <a:pt x="430" y="53"/>
                    <a:pt x="429" y="54"/>
                    <a:pt x="431" y="54"/>
                  </a:cubicBezTo>
                  <a:cubicBezTo>
                    <a:pt x="431" y="53"/>
                    <a:pt x="432" y="53"/>
                    <a:pt x="432" y="52"/>
                  </a:cubicBezTo>
                  <a:cubicBezTo>
                    <a:pt x="431" y="52"/>
                    <a:pt x="430" y="52"/>
                    <a:pt x="431" y="52"/>
                  </a:cubicBezTo>
                  <a:cubicBezTo>
                    <a:pt x="433" y="50"/>
                    <a:pt x="440" y="52"/>
                    <a:pt x="444" y="52"/>
                  </a:cubicBezTo>
                  <a:cubicBezTo>
                    <a:pt x="445" y="53"/>
                    <a:pt x="451" y="52"/>
                    <a:pt x="448" y="54"/>
                  </a:cubicBezTo>
                  <a:cubicBezTo>
                    <a:pt x="450" y="54"/>
                    <a:pt x="453" y="54"/>
                    <a:pt x="452" y="55"/>
                  </a:cubicBezTo>
                  <a:cubicBezTo>
                    <a:pt x="451" y="55"/>
                    <a:pt x="450" y="54"/>
                    <a:pt x="448" y="54"/>
                  </a:cubicBezTo>
                  <a:cubicBezTo>
                    <a:pt x="448" y="55"/>
                    <a:pt x="446" y="55"/>
                    <a:pt x="446" y="55"/>
                  </a:cubicBezTo>
                  <a:cubicBezTo>
                    <a:pt x="449" y="56"/>
                    <a:pt x="445" y="56"/>
                    <a:pt x="448" y="56"/>
                  </a:cubicBezTo>
                  <a:cubicBezTo>
                    <a:pt x="450" y="57"/>
                    <a:pt x="446" y="55"/>
                    <a:pt x="449" y="55"/>
                  </a:cubicBezTo>
                  <a:cubicBezTo>
                    <a:pt x="450" y="55"/>
                    <a:pt x="451" y="55"/>
                    <a:pt x="452" y="56"/>
                  </a:cubicBezTo>
                  <a:cubicBezTo>
                    <a:pt x="450" y="56"/>
                    <a:pt x="451" y="56"/>
                    <a:pt x="450" y="57"/>
                  </a:cubicBezTo>
                  <a:cubicBezTo>
                    <a:pt x="451" y="57"/>
                    <a:pt x="455" y="58"/>
                    <a:pt x="456" y="58"/>
                  </a:cubicBezTo>
                  <a:cubicBezTo>
                    <a:pt x="455" y="57"/>
                    <a:pt x="452" y="57"/>
                    <a:pt x="452" y="57"/>
                  </a:cubicBezTo>
                  <a:cubicBezTo>
                    <a:pt x="452" y="56"/>
                    <a:pt x="454" y="54"/>
                    <a:pt x="453" y="56"/>
                  </a:cubicBezTo>
                  <a:cubicBezTo>
                    <a:pt x="456" y="56"/>
                    <a:pt x="454" y="54"/>
                    <a:pt x="457" y="55"/>
                  </a:cubicBezTo>
                  <a:cubicBezTo>
                    <a:pt x="457" y="56"/>
                    <a:pt x="456" y="56"/>
                    <a:pt x="457" y="56"/>
                  </a:cubicBezTo>
                  <a:cubicBezTo>
                    <a:pt x="460" y="57"/>
                    <a:pt x="457" y="55"/>
                    <a:pt x="459" y="55"/>
                  </a:cubicBezTo>
                  <a:cubicBezTo>
                    <a:pt x="461" y="56"/>
                    <a:pt x="461" y="57"/>
                    <a:pt x="461" y="57"/>
                  </a:cubicBezTo>
                  <a:cubicBezTo>
                    <a:pt x="464" y="57"/>
                    <a:pt x="470" y="59"/>
                    <a:pt x="466" y="57"/>
                  </a:cubicBezTo>
                  <a:cubicBezTo>
                    <a:pt x="468" y="57"/>
                    <a:pt x="469" y="57"/>
                    <a:pt x="470" y="58"/>
                  </a:cubicBezTo>
                  <a:cubicBezTo>
                    <a:pt x="468" y="58"/>
                    <a:pt x="469" y="58"/>
                    <a:pt x="469" y="59"/>
                  </a:cubicBezTo>
                  <a:cubicBezTo>
                    <a:pt x="473" y="59"/>
                    <a:pt x="475" y="61"/>
                    <a:pt x="478" y="62"/>
                  </a:cubicBezTo>
                  <a:cubicBezTo>
                    <a:pt x="479" y="61"/>
                    <a:pt x="477" y="60"/>
                    <a:pt x="478" y="60"/>
                  </a:cubicBezTo>
                  <a:cubicBezTo>
                    <a:pt x="479" y="61"/>
                    <a:pt x="480" y="60"/>
                    <a:pt x="481" y="61"/>
                  </a:cubicBezTo>
                  <a:cubicBezTo>
                    <a:pt x="481" y="61"/>
                    <a:pt x="481" y="62"/>
                    <a:pt x="482" y="62"/>
                  </a:cubicBezTo>
                  <a:cubicBezTo>
                    <a:pt x="483" y="63"/>
                    <a:pt x="485" y="63"/>
                    <a:pt x="486" y="63"/>
                  </a:cubicBezTo>
                  <a:cubicBezTo>
                    <a:pt x="488" y="64"/>
                    <a:pt x="489" y="64"/>
                    <a:pt x="489" y="65"/>
                  </a:cubicBezTo>
                  <a:cubicBezTo>
                    <a:pt x="488" y="65"/>
                    <a:pt x="485" y="63"/>
                    <a:pt x="485" y="64"/>
                  </a:cubicBezTo>
                  <a:cubicBezTo>
                    <a:pt x="488" y="66"/>
                    <a:pt x="490" y="65"/>
                    <a:pt x="492" y="66"/>
                  </a:cubicBezTo>
                  <a:cubicBezTo>
                    <a:pt x="492" y="65"/>
                    <a:pt x="492" y="65"/>
                    <a:pt x="492" y="65"/>
                  </a:cubicBezTo>
                  <a:cubicBezTo>
                    <a:pt x="495" y="66"/>
                    <a:pt x="498" y="65"/>
                    <a:pt x="498" y="67"/>
                  </a:cubicBezTo>
                  <a:cubicBezTo>
                    <a:pt x="495" y="66"/>
                    <a:pt x="492" y="67"/>
                    <a:pt x="493" y="68"/>
                  </a:cubicBezTo>
                  <a:cubicBezTo>
                    <a:pt x="495" y="69"/>
                    <a:pt x="498" y="69"/>
                    <a:pt x="499" y="70"/>
                  </a:cubicBezTo>
                  <a:cubicBezTo>
                    <a:pt x="501" y="70"/>
                    <a:pt x="498" y="69"/>
                    <a:pt x="500" y="69"/>
                  </a:cubicBezTo>
                  <a:cubicBezTo>
                    <a:pt x="502" y="70"/>
                    <a:pt x="508" y="71"/>
                    <a:pt x="511" y="72"/>
                  </a:cubicBezTo>
                  <a:cubicBezTo>
                    <a:pt x="511" y="72"/>
                    <a:pt x="508" y="71"/>
                    <a:pt x="508" y="70"/>
                  </a:cubicBezTo>
                  <a:cubicBezTo>
                    <a:pt x="511" y="70"/>
                    <a:pt x="513" y="72"/>
                    <a:pt x="516" y="73"/>
                  </a:cubicBezTo>
                  <a:cubicBezTo>
                    <a:pt x="518" y="74"/>
                    <a:pt x="520" y="75"/>
                    <a:pt x="522" y="76"/>
                  </a:cubicBezTo>
                  <a:cubicBezTo>
                    <a:pt x="521" y="75"/>
                    <a:pt x="519" y="74"/>
                    <a:pt x="518" y="73"/>
                  </a:cubicBezTo>
                  <a:cubicBezTo>
                    <a:pt x="522" y="74"/>
                    <a:pt x="524" y="76"/>
                    <a:pt x="529" y="78"/>
                  </a:cubicBezTo>
                  <a:cubicBezTo>
                    <a:pt x="528" y="78"/>
                    <a:pt x="528" y="79"/>
                    <a:pt x="527" y="79"/>
                  </a:cubicBezTo>
                  <a:cubicBezTo>
                    <a:pt x="530" y="81"/>
                    <a:pt x="531" y="80"/>
                    <a:pt x="532" y="80"/>
                  </a:cubicBezTo>
                  <a:cubicBezTo>
                    <a:pt x="531" y="79"/>
                    <a:pt x="530" y="79"/>
                    <a:pt x="529" y="78"/>
                  </a:cubicBezTo>
                  <a:cubicBezTo>
                    <a:pt x="530" y="79"/>
                    <a:pt x="530" y="78"/>
                    <a:pt x="531" y="78"/>
                  </a:cubicBezTo>
                  <a:cubicBezTo>
                    <a:pt x="533" y="79"/>
                    <a:pt x="536" y="83"/>
                    <a:pt x="537" y="84"/>
                  </a:cubicBezTo>
                  <a:cubicBezTo>
                    <a:pt x="538" y="82"/>
                    <a:pt x="535" y="81"/>
                    <a:pt x="533" y="79"/>
                  </a:cubicBezTo>
                  <a:cubicBezTo>
                    <a:pt x="537" y="80"/>
                    <a:pt x="537" y="82"/>
                    <a:pt x="540" y="83"/>
                  </a:cubicBezTo>
                  <a:cubicBezTo>
                    <a:pt x="540" y="82"/>
                    <a:pt x="537" y="81"/>
                    <a:pt x="538" y="80"/>
                  </a:cubicBezTo>
                  <a:cubicBezTo>
                    <a:pt x="535" y="79"/>
                    <a:pt x="532" y="78"/>
                    <a:pt x="530" y="77"/>
                  </a:cubicBezTo>
                  <a:cubicBezTo>
                    <a:pt x="527" y="76"/>
                    <a:pt x="525" y="75"/>
                    <a:pt x="523" y="73"/>
                  </a:cubicBezTo>
                  <a:cubicBezTo>
                    <a:pt x="527" y="76"/>
                    <a:pt x="525" y="74"/>
                    <a:pt x="527" y="74"/>
                  </a:cubicBezTo>
                  <a:cubicBezTo>
                    <a:pt x="529" y="75"/>
                    <a:pt x="532" y="77"/>
                    <a:pt x="533" y="78"/>
                  </a:cubicBezTo>
                  <a:cubicBezTo>
                    <a:pt x="532" y="77"/>
                    <a:pt x="532" y="77"/>
                    <a:pt x="532" y="77"/>
                  </a:cubicBezTo>
                  <a:cubicBezTo>
                    <a:pt x="535" y="77"/>
                    <a:pt x="538" y="80"/>
                    <a:pt x="538" y="79"/>
                  </a:cubicBezTo>
                  <a:cubicBezTo>
                    <a:pt x="537" y="79"/>
                    <a:pt x="536" y="78"/>
                    <a:pt x="536" y="78"/>
                  </a:cubicBezTo>
                  <a:cubicBezTo>
                    <a:pt x="542" y="80"/>
                    <a:pt x="545" y="82"/>
                    <a:pt x="549" y="83"/>
                  </a:cubicBezTo>
                  <a:cubicBezTo>
                    <a:pt x="548" y="85"/>
                    <a:pt x="559" y="88"/>
                    <a:pt x="558" y="90"/>
                  </a:cubicBezTo>
                  <a:cubicBezTo>
                    <a:pt x="552" y="87"/>
                    <a:pt x="549" y="85"/>
                    <a:pt x="544" y="83"/>
                  </a:cubicBezTo>
                  <a:cubicBezTo>
                    <a:pt x="545" y="84"/>
                    <a:pt x="542" y="82"/>
                    <a:pt x="541" y="82"/>
                  </a:cubicBezTo>
                  <a:cubicBezTo>
                    <a:pt x="544" y="85"/>
                    <a:pt x="549" y="86"/>
                    <a:pt x="553" y="87"/>
                  </a:cubicBezTo>
                  <a:cubicBezTo>
                    <a:pt x="552" y="88"/>
                    <a:pt x="553" y="88"/>
                    <a:pt x="553" y="88"/>
                  </a:cubicBezTo>
                  <a:cubicBezTo>
                    <a:pt x="551" y="87"/>
                    <a:pt x="550" y="87"/>
                    <a:pt x="548" y="86"/>
                  </a:cubicBezTo>
                  <a:cubicBezTo>
                    <a:pt x="548" y="87"/>
                    <a:pt x="547" y="88"/>
                    <a:pt x="549" y="88"/>
                  </a:cubicBezTo>
                  <a:cubicBezTo>
                    <a:pt x="549" y="88"/>
                    <a:pt x="549" y="87"/>
                    <a:pt x="549" y="87"/>
                  </a:cubicBezTo>
                  <a:cubicBezTo>
                    <a:pt x="551" y="88"/>
                    <a:pt x="552" y="89"/>
                    <a:pt x="554" y="90"/>
                  </a:cubicBezTo>
                  <a:cubicBezTo>
                    <a:pt x="555" y="92"/>
                    <a:pt x="553" y="91"/>
                    <a:pt x="552" y="93"/>
                  </a:cubicBezTo>
                  <a:cubicBezTo>
                    <a:pt x="551" y="93"/>
                    <a:pt x="551" y="92"/>
                    <a:pt x="550" y="92"/>
                  </a:cubicBezTo>
                  <a:cubicBezTo>
                    <a:pt x="550" y="94"/>
                    <a:pt x="546" y="92"/>
                    <a:pt x="543" y="92"/>
                  </a:cubicBezTo>
                  <a:cubicBezTo>
                    <a:pt x="545" y="94"/>
                    <a:pt x="546" y="92"/>
                    <a:pt x="549" y="94"/>
                  </a:cubicBezTo>
                  <a:cubicBezTo>
                    <a:pt x="549" y="95"/>
                    <a:pt x="548" y="94"/>
                    <a:pt x="549" y="95"/>
                  </a:cubicBezTo>
                  <a:cubicBezTo>
                    <a:pt x="549" y="94"/>
                    <a:pt x="552" y="97"/>
                    <a:pt x="552" y="95"/>
                  </a:cubicBezTo>
                  <a:cubicBezTo>
                    <a:pt x="550" y="94"/>
                    <a:pt x="549" y="94"/>
                    <a:pt x="549" y="93"/>
                  </a:cubicBezTo>
                  <a:cubicBezTo>
                    <a:pt x="550" y="93"/>
                    <a:pt x="550" y="93"/>
                    <a:pt x="550" y="93"/>
                  </a:cubicBezTo>
                  <a:cubicBezTo>
                    <a:pt x="553" y="94"/>
                    <a:pt x="552" y="95"/>
                    <a:pt x="553" y="95"/>
                  </a:cubicBezTo>
                  <a:cubicBezTo>
                    <a:pt x="554" y="95"/>
                    <a:pt x="554" y="95"/>
                    <a:pt x="554" y="95"/>
                  </a:cubicBezTo>
                  <a:cubicBezTo>
                    <a:pt x="555" y="94"/>
                    <a:pt x="552" y="94"/>
                    <a:pt x="553" y="93"/>
                  </a:cubicBezTo>
                  <a:cubicBezTo>
                    <a:pt x="554" y="93"/>
                    <a:pt x="555" y="92"/>
                    <a:pt x="556" y="92"/>
                  </a:cubicBezTo>
                  <a:cubicBezTo>
                    <a:pt x="557" y="91"/>
                    <a:pt x="558" y="91"/>
                    <a:pt x="560" y="93"/>
                  </a:cubicBezTo>
                  <a:cubicBezTo>
                    <a:pt x="561" y="96"/>
                    <a:pt x="564" y="96"/>
                    <a:pt x="568" y="98"/>
                  </a:cubicBezTo>
                  <a:cubicBezTo>
                    <a:pt x="567" y="99"/>
                    <a:pt x="567" y="99"/>
                    <a:pt x="567" y="99"/>
                  </a:cubicBezTo>
                  <a:cubicBezTo>
                    <a:pt x="568" y="99"/>
                    <a:pt x="573" y="104"/>
                    <a:pt x="573" y="103"/>
                  </a:cubicBezTo>
                  <a:cubicBezTo>
                    <a:pt x="574" y="102"/>
                    <a:pt x="572" y="102"/>
                    <a:pt x="570" y="101"/>
                  </a:cubicBezTo>
                  <a:cubicBezTo>
                    <a:pt x="571" y="100"/>
                    <a:pt x="569" y="99"/>
                    <a:pt x="569" y="98"/>
                  </a:cubicBezTo>
                  <a:cubicBezTo>
                    <a:pt x="575" y="101"/>
                    <a:pt x="575" y="102"/>
                    <a:pt x="575" y="104"/>
                  </a:cubicBezTo>
                  <a:cubicBezTo>
                    <a:pt x="578" y="106"/>
                    <a:pt x="580" y="108"/>
                    <a:pt x="582" y="109"/>
                  </a:cubicBezTo>
                  <a:cubicBezTo>
                    <a:pt x="584" y="111"/>
                    <a:pt x="587" y="113"/>
                    <a:pt x="591" y="116"/>
                  </a:cubicBezTo>
                  <a:cubicBezTo>
                    <a:pt x="592" y="116"/>
                    <a:pt x="590" y="114"/>
                    <a:pt x="591" y="115"/>
                  </a:cubicBezTo>
                  <a:cubicBezTo>
                    <a:pt x="593" y="117"/>
                    <a:pt x="594" y="117"/>
                    <a:pt x="596" y="119"/>
                  </a:cubicBezTo>
                  <a:cubicBezTo>
                    <a:pt x="596" y="119"/>
                    <a:pt x="595" y="119"/>
                    <a:pt x="596" y="120"/>
                  </a:cubicBezTo>
                  <a:cubicBezTo>
                    <a:pt x="599" y="121"/>
                    <a:pt x="599" y="123"/>
                    <a:pt x="600" y="123"/>
                  </a:cubicBezTo>
                  <a:cubicBezTo>
                    <a:pt x="602" y="124"/>
                    <a:pt x="601" y="125"/>
                    <a:pt x="602" y="126"/>
                  </a:cubicBezTo>
                  <a:cubicBezTo>
                    <a:pt x="602" y="126"/>
                    <a:pt x="603" y="125"/>
                    <a:pt x="604" y="125"/>
                  </a:cubicBezTo>
                  <a:cubicBezTo>
                    <a:pt x="601" y="123"/>
                    <a:pt x="599" y="120"/>
                    <a:pt x="600" y="120"/>
                  </a:cubicBezTo>
                  <a:cubicBezTo>
                    <a:pt x="599" y="119"/>
                    <a:pt x="595" y="117"/>
                    <a:pt x="594" y="116"/>
                  </a:cubicBezTo>
                  <a:cubicBezTo>
                    <a:pt x="597" y="116"/>
                    <a:pt x="610" y="127"/>
                    <a:pt x="604" y="125"/>
                  </a:cubicBezTo>
                  <a:cubicBezTo>
                    <a:pt x="605" y="126"/>
                    <a:pt x="606" y="127"/>
                    <a:pt x="606" y="128"/>
                  </a:cubicBezTo>
                  <a:cubicBezTo>
                    <a:pt x="607" y="128"/>
                    <a:pt x="607" y="127"/>
                    <a:pt x="608" y="127"/>
                  </a:cubicBezTo>
                  <a:cubicBezTo>
                    <a:pt x="606" y="126"/>
                    <a:pt x="606" y="125"/>
                    <a:pt x="606" y="124"/>
                  </a:cubicBezTo>
                  <a:cubicBezTo>
                    <a:pt x="604" y="122"/>
                    <a:pt x="604" y="123"/>
                    <a:pt x="602" y="122"/>
                  </a:cubicBezTo>
                  <a:cubicBezTo>
                    <a:pt x="603" y="121"/>
                    <a:pt x="603" y="121"/>
                    <a:pt x="603" y="121"/>
                  </a:cubicBezTo>
                  <a:cubicBezTo>
                    <a:pt x="605" y="122"/>
                    <a:pt x="605" y="123"/>
                    <a:pt x="606" y="123"/>
                  </a:cubicBezTo>
                  <a:cubicBezTo>
                    <a:pt x="604" y="120"/>
                    <a:pt x="601" y="121"/>
                    <a:pt x="598" y="117"/>
                  </a:cubicBezTo>
                  <a:cubicBezTo>
                    <a:pt x="601" y="119"/>
                    <a:pt x="599" y="116"/>
                    <a:pt x="600" y="117"/>
                  </a:cubicBezTo>
                  <a:cubicBezTo>
                    <a:pt x="597" y="114"/>
                    <a:pt x="590" y="106"/>
                    <a:pt x="597" y="111"/>
                  </a:cubicBezTo>
                  <a:cubicBezTo>
                    <a:pt x="598" y="111"/>
                    <a:pt x="597" y="110"/>
                    <a:pt x="596" y="108"/>
                  </a:cubicBezTo>
                  <a:cubicBezTo>
                    <a:pt x="596" y="109"/>
                    <a:pt x="595" y="109"/>
                    <a:pt x="593" y="108"/>
                  </a:cubicBezTo>
                  <a:cubicBezTo>
                    <a:pt x="593" y="108"/>
                    <a:pt x="593" y="110"/>
                    <a:pt x="592" y="109"/>
                  </a:cubicBezTo>
                  <a:cubicBezTo>
                    <a:pt x="590" y="108"/>
                    <a:pt x="589" y="106"/>
                    <a:pt x="587" y="106"/>
                  </a:cubicBezTo>
                  <a:cubicBezTo>
                    <a:pt x="585" y="104"/>
                    <a:pt x="582" y="102"/>
                    <a:pt x="579" y="100"/>
                  </a:cubicBezTo>
                  <a:cubicBezTo>
                    <a:pt x="577" y="98"/>
                    <a:pt x="574" y="96"/>
                    <a:pt x="571" y="94"/>
                  </a:cubicBezTo>
                  <a:cubicBezTo>
                    <a:pt x="565" y="91"/>
                    <a:pt x="559" y="87"/>
                    <a:pt x="554" y="84"/>
                  </a:cubicBezTo>
                  <a:cubicBezTo>
                    <a:pt x="556" y="85"/>
                    <a:pt x="556" y="85"/>
                    <a:pt x="559" y="87"/>
                  </a:cubicBezTo>
                  <a:cubicBezTo>
                    <a:pt x="559" y="85"/>
                    <a:pt x="562" y="88"/>
                    <a:pt x="563" y="88"/>
                  </a:cubicBezTo>
                  <a:cubicBezTo>
                    <a:pt x="561" y="87"/>
                    <a:pt x="565" y="89"/>
                    <a:pt x="563" y="87"/>
                  </a:cubicBezTo>
                  <a:cubicBezTo>
                    <a:pt x="568" y="90"/>
                    <a:pt x="572" y="93"/>
                    <a:pt x="576" y="94"/>
                  </a:cubicBezTo>
                  <a:cubicBezTo>
                    <a:pt x="571" y="91"/>
                    <a:pt x="579" y="93"/>
                    <a:pt x="575" y="91"/>
                  </a:cubicBezTo>
                  <a:cubicBezTo>
                    <a:pt x="572" y="91"/>
                    <a:pt x="568" y="89"/>
                    <a:pt x="565" y="86"/>
                  </a:cubicBezTo>
                  <a:cubicBezTo>
                    <a:pt x="565" y="86"/>
                    <a:pt x="565" y="86"/>
                    <a:pt x="564" y="86"/>
                  </a:cubicBezTo>
                  <a:cubicBezTo>
                    <a:pt x="562" y="84"/>
                    <a:pt x="567" y="87"/>
                    <a:pt x="568" y="87"/>
                  </a:cubicBezTo>
                  <a:cubicBezTo>
                    <a:pt x="566" y="85"/>
                    <a:pt x="564" y="83"/>
                    <a:pt x="561" y="82"/>
                  </a:cubicBezTo>
                  <a:cubicBezTo>
                    <a:pt x="562" y="82"/>
                    <a:pt x="563" y="81"/>
                    <a:pt x="564" y="82"/>
                  </a:cubicBezTo>
                  <a:cubicBezTo>
                    <a:pt x="567" y="84"/>
                    <a:pt x="566" y="84"/>
                    <a:pt x="569" y="85"/>
                  </a:cubicBezTo>
                  <a:cubicBezTo>
                    <a:pt x="569" y="86"/>
                    <a:pt x="568" y="86"/>
                    <a:pt x="568" y="86"/>
                  </a:cubicBezTo>
                  <a:cubicBezTo>
                    <a:pt x="570" y="87"/>
                    <a:pt x="570" y="86"/>
                    <a:pt x="572" y="87"/>
                  </a:cubicBezTo>
                  <a:cubicBezTo>
                    <a:pt x="571" y="89"/>
                    <a:pt x="571" y="89"/>
                    <a:pt x="571" y="89"/>
                  </a:cubicBezTo>
                  <a:cubicBezTo>
                    <a:pt x="574" y="89"/>
                    <a:pt x="577" y="90"/>
                    <a:pt x="580" y="91"/>
                  </a:cubicBezTo>
                  <a:cubicBezTo>
                    <a:pt x="576" y="88"/>
                    <a:pt x="572" y="83"/>
                    <a:pt x="568" y="82"/>
                  </a:cubicBezTo>
                  <a:cubicBezTo>
                    <a:pt x="568" y="82"/>
                    <a:pt x="567" y="79"/>
                    <a:pt x="569" y="80"/>
                  </a:cubicBezTo>
                  <a:cubicBezTo>
                    <a:pt x="571" y="82"/>
                    <a:pt x="571" y="82"/>
                    <a:pt x="574" y="83"/>
                  </a:cubicBezTo>
                  <a:cubicBezTo>
                    <a:pt x="574" y="84"/>
                    <a:pt x="573" y="83"/>
                    <a:pt x="573" y="84"/>
                  </a:cubicBezTo>
                  <a:cubicBezTo>
                    <a:pt x="579" y="87"/>
                    <a:pt x="575" y="87"/>
                    <a:pt x="580" y="91"/>
                  </a:cubicBezTo>
                  <a:cubicBezTo>
                    <a:pt x="582" y="91"/>
                    <a:pt x="582" y="90"/>
                    <a:pt x="584" y="91"/>
                  </a:cubicBezTo>
                  <a:cubicBezTo>
                    <a:pt x="583" y="90"/>
                    <a:pt x="585" y="90"/>
                    <a:pt x="585" y="90"/>
                  </a:cubicBezTo>
                  <a:cubicBezTo>
                    <a:pt x="586" y="92"/>
                    <a:pt x="587" y="93"/>
                    <a:pt x="587" y="91"/>
                  </a:cubicBezTo>
                  <a:cubicBezTo>
                    <a:pt x="588" y="92"/>
                    <a:pt x="590" y="93"/>
                    <a:pt x="591" y="94"/>
                  </a:cubicBezTo>
                  <a:cubicBezTo>
                    <a:pt x="593" y="96"/>
                    <a:pt x="595" y="97"/>
                    <a:pt x="595" y="98"/>
                  </a:cubicBezTo>
                  <a:cubicBezTo>
                    <a:pt x="595" y="99"/>
                    <a:pt x="594" y="98"/>
                    <a:pt x="594" y="99"/>
                  </a:cubicBezTo>
                  <a:cubicBezTo>
                    <a:pt x="590" y="98"/>
                    <a:pt x="584" y="93"/>
                    <a:pt x="580" y="91"/>
                  </a:cubicBezTo>
                  <a:cubicBezTo>
                    <a:pt x="580" y="91"/>
                    <a:pt x="580" y="92"/>
                    <a:pt x="581" y="93"/>
                  </a:cubicBezTo>
                  <a:cubicBezTo>
                    <a:pt x="581" y="92"/>
                    <a:pt x="582" y="92"/>
                    <a:pt x="583" y="93"/>
                  </a:cubicBezTo>
                  <a:cubicBezTo>
                    <a:pt x="584" y="94"/>
                    <a:pt x="583" y="94"/>
                    <a:pt x="583" y="95"/>
                  </a:cubicBezTo>
                  <a:cubicBezTo>
                    <a:pt x="584" y="96"/>
                    <a:pt x="586" y="96"/>
                    <a:pt x="586" y="97"/>
                  </a:cubicBezTo>
                  <a:cubicBezTo>
                    <a:pt x="583" y="96"/>
                    <a:pt x="583" y="96"/>
                    <a:pt x="583" y="96"/>
                  </a:cubicBezTo>
                  <a:cubicBezTo>
                    <a:pt x="582" y="97"/>
                    <a:pt x="587" y="100"/>
                    <a:pt x="589" y="101"/>
                  </a:cubicBezTo>
                  <a:cubicBezTo>
                    <a:pt x="588" y="100"/>
                    <a:pt x="587" y="100"/>
                    <a:pt x="587" y="99"/>
                  </a:cubicBezTo>
                  <a:cubicBezTo>
                    <a:pt x="588" y="100"/>
                    <a:pt x="588" y="99"/>
                    <a:pt x="589" y="100"/>
                  </a:cubicBezTo>
                  <a:cubicBezTo>
                    <a:pt x="591" y="102"/>
                    <a:pt x="589" y="101"/>
                    <a:pt x="590" y="103"/>
                  </a:cubicBezTo>
                  <a:cubicBezTo>
                    <a:pt x="592" y="103"/>
                    <a:pt x="591" y="104"/>
                    <a:pt x="591" y="104"/>
                  </a:cubicBezTo>
                  <a:cubicBezTo>
                    <a:pt x="592" y="104"/>
                    <a:pt x="593" y="104"/>
                    <a:pt x="594" y="105"/>
                  </a:cubicBezTo>
                  <a:cubicBezTo>
                    <a:pt x="594" y="105"/>
                    <a:pt x="593" y="106"/>
                    <a:pt x="594" y="106"/>
                  </a:cubicBezTo>
                  <a:cubicBezTo>
                    <a:pt x="601" y="108"/>
                    <a:pt x="603" y="115"/>
                    <a:pt x="610" y="118"/>
                  </a:cubicBezTo>
                  <a:cubicBezTo>
                    <a:pt x="610" y="119"/>
                    <a:pt x="612" y="120"/>
                    <a:pt x="613" y="122"/>
                  </a:cubicBezTo>
                  <a:cubicBezTo>
                    <a:pt x="613" y="121"/>
                    <a:pt x="612" y="119"/>
                    <a:pt x="612" y="118"/>
                  </a:cubicBezTo>
                  <a:cubicBezTo>
                    <a:pt x="610" y="116"/>
                    <a:pt x="604" y="112"/>
                    <a:pt x="603" y="109"/>
                  </a:cubicBezTo>
                  <a:cubicBezTo>
                    <a:pt x="605" y="110"/>
                    <a:pt x="607" y="112"/>
                    <a:pt x="608" y="113"/>
                  </a:cubicBezTo>
                  <a:cubicBezTo>
                    <a:pt x="608" y="113"/>
                    <a:pt x="608" y="112"/>
                    <a:pt x="609" y="113"/>
                  </a:cubicBezTo>
                  <a:cubicBezTo>
                    <a:pt x="611" y="114"/>
                    <a:pt x="612" y="116"/>
                    <a:pt x="614" y="117"/>
                  </a:cubicBezTo>
                  <a:cubicBezTo>
                    <a:pt x="616" y="119"/>
                    <a:pt x="618" y="120"/>
                    <a:pt x="620" y="122"/>
                  </a:cubicBezTo>
                  <a:cubicBezTo>
                    <a:pt x="623" y="125"/>
                    <a:pt x="627" y="128"/>
                    <a:pt x="629" y="131"/>
                  </a:cubicBezTo>
                  <a:cubicBezTo>
                    <a:pt x="628" y="130"/>
                    <a:pt x="629" y="129"/>
                    <a:pt x="629" y="128"/>
                  </a:cubicBezTo>
                  <a:cubicBezTo>
                    <a:pt x="626" y="127"/>
                    <a:pt x="623" y="125"/>
                    <a:pt x="622" y="122"/>
                  </a:cubicBezTo>
                  <a:cubicBezTo>
                    <a:pt x="620" y="121"/>
                    <a:pt x="617" y="119"/>
                    <a:pt x="615" y="117"/>
                  </a:cubicBezTo>
                  <a:cubicBezTo>
                    <a:pt x="612" y="114"/>
                    <a:pt x="610" y="112"/>
                    <a:pt x="608" y="111"/>
                  </a:cubicBezTo>
                  <a:cubicBezTo>
                    <a:pt x="608" y="109"/>
                    <a:pt x="603" y="105"/>
                    <a:pt x="605" y="104"/>
                  </a:cubicBezTo>
                  <a:cubicBezTo>
                    <a:pt x="603" y="103"/>
                    <a:pt x="599" y="101"/>
                    <a:pt x="599" y="100"/>
                  </a:cubicBezTo>
                  <a:cubicBezTo>
                    <a:pt x="601" y="101"/>
                    <a:pt x="601" y="100"/>
                    <a:pt x="603" y="101"/>
                  </a:cubicBezTo>
                  <a:cubicBezTo>
                    <a:pt x="601" y="100"/>
                    <a:pt x="600" y="99"/>
                    <a:pt x="598" y="97"/>
                  </a:cubicBezTo>
                  <a:cubicBezTo>
                    <a:pt x="598" y="96"/>
                    <a:pt x="600" y="97"/>
                    <a:pt x="598" y="95"/>
                  </a:cubicBezTo>
                  <a:cubicBezTo>
                    <a:pt x="593" y="92"/>
                    <a:pt x="586" y="88"/>
                    <a:pt x="582" y="83"/>
                  </a:cubicBezTo>
                  <a:cubicBezTo>
                    <a:pt x="583" y="82"/>
                    <a:pt x="588" y="86"/>
                    <a:pt x="590" y="87"/>
                  </a:cubicBezTo>
                  <a:cubicBezTo>
                    <a:pt x="588" y="85"/>
                    <a:pt x="593" y="89"/>
                    <a:pt x="593" y="88"/>
                  </a:cubicBezTo>
                  <a:cubicBezTo>
                    <a:pt x="591" y="87"/>
                    <a:pt x="592" y="85"/>
                    <a:pt x="594" y="86"/>
                  </a:cubicBezTo>
                  <a:cubicBezTo>
                    <a:pt x="595" y="87"/>
                    <a:pt x="596" y="88"/>
                    <a:pt x="595" y="89"/>
                  </a:cubicBezTo>
                  <a:cubicBezTo>
                    <a:pt x="597" y="90"/>
                    <a:pt x="598" y="91"/>
                    <a:pt x="599" y="91"/>
                  </a:cubicBezTo>
                  <a:cubicBezTo>
                    <a:pt x="595" y="88"/>
                    <a:pt x="599" y="89"/>
                    <a:pt x="597" y="88"/>
                  </a:cubicBezTo>
                  <a:cubicBezTo>
                    <a:pt x="597" y="88"/>
                    <a:pt x="596" y="88"/>
                    <a:pt x="595" y="87"/>
                  </a:cubicBezTo>
                  <a:cubicBezTo>
                    <a:pt x="596" y="86"/>
                    <a:pt x="592" y="85"/>
                    <a:pt x="590" y="85"/>
                  </a:cubicBezTo>
                  <a:cubicBezTo>
                    <a:pt x="589" y="82"/>
                    <a:pt x="581" y="80"/>
                    <a:pt x="578" y="76"/>
                  </a:cubicBezTo>
                  <a:cubicBezTo>
                    <a:pt x="580" y="77"/>
                    <a:pt x="582" y="77"/>
                    <a:pt x="584" y="79"/>
                  </a:cubicBezTo>
                  <a:cubicBezTo>
                    <a:pt x="585" y="78"/>
                    <a:pt x="587" y="79"/>
                    <a:pt x="590" y="80"/>
                  </a:cubicBezTo>
                  <a:cubicBezTo>
                    <a:pt x="591" y="82"/>
                    <a:pt x="589" y="81"/>
                    <a:pt x="589" y="81"/>
                  </a:cubicBezTo>
                  <a:cubicBezTo>
                    <a:pt x="591" y="82"/>
                    <a:pt x="594" y="82"/>
                    <a:pt x="595" y="85"/>
                  </a:cubicBezTo>
                  <a:cubicBezTo>
                    <a:pt x="594" y="84"/>
                    <a:pt x="590" y="83"/>
                    <a:pt x="592" y="84"/>
                  </a:cubicBezTo>
                  <a:cubicBezTo>
                    <a:pt x="594" y="84"/>
                    <a:pt x="596" y="85"/>
                    <a:pt x="598" y="86"/>
                  </a:cubicBezTo>
                  <a:cubicBezTo>
                    <a:pt x="600" y="86"/>
                    <a:pt x="602" y="87"/>
                    <a:pt x="603" y="88"/>
                  </a:cubicBezTo>
                  <a:cubicBezTo>
                    <a:pt x="604" y="88"/>
                    <a:pt x="604" y="87"/>
                    <a:pt x="603" y="87"/>
                  </a:cubicBezTo>
                  <a:cubicBezTo>
                    <a:pt x="606" y="89"/>
                    <a:pt x="609" y="90"/>
                    <a:pt x="612" y="92"/>
                  </a:cubicBezTo>
                  <a:cubicBezTo>
                    <a:pt x="615" y="94"/>
                    <a:pt x="617" y="96"/>
                    <a:pt x="618" y="97"/>
                  </a:cubicBezTo>
                  <a:cubicBezTo>
                    <a:pt x="620" y="99"/>
                    <a:pt x="624" y="102"/>
                    <a:pt x="625" y="102"/>
                  </a:cubicBezTo>
                  <a:cubicBezTo>
                    <a:pt x="623" y="101"/>
                    <a:pt x="624" y="99"/>
                    <a:pt x="622" y="98"/>
                  </a:cubicBezTo>
                  <a:cubicBezTo>
                    <a:pt x="624" y="100"/>
                    <a:pt x="626" y="100"/>
                    <a:pt x="628" y="101"/>
                  </a:cubicBezTo>
                  <a:cubicBezTo>
                    <a:pt x="628" y="102"/>
                    <a:pt x="632" y="105"/>
                    <a:pt x="633" y="106"/>
                  </a:cubicBezTo>
                  <a:cubicBezTo>
                    <a:pt x="633" y="107"/>
                    <a:pt x="630" y="103"/>
                    <a:pt x="630" y="105"/>
                  </a:cubicBezTo>
                  <a:cubicBezTo>
                    <a:pt x="633" y="108"/>
                    <a:pt x="637" y="112"/>
                    <a:pt x="641" y="116"/>
                  </a:cubicBezTo>
                  <a:cubicBezTo>
                    <a:pt x="645" y="120"/>
                    <a:pt x="649" y="124"/>
                    <a:pt x="652" y="128"/>
                  </a:cubicBezTo>
                  <a:cubicBezTo>
                    <a:pt x="650" y="127"/>
                    <a:pt x="647" y="122"/>
                    <a:pt x="646" y="123"/>
                  </a:cubicBezTo>
                  <a:cubicBezTo>
                    <a:pt x="646" y="124"/>
                    <a:pt x="648" y="125"/>
                    <a:pt x="649" y="127"/>
                  </a:cubicBezTo>
                  <a:cubicBezTo>
                    <a:pt x="650" y="128"/>
                    <a:pt x="651" y="130"/>
                    <a:pt x="653" y="132"/>
                  </a:cubicBezTo>
                  <a:cubicBezTo>
                    <a:pt x="652" y="133"/>
                    <a:pt x="651" y="132"/>
                    <a:pt x="649" y="130"/>
                  </a:cubicBezTo>
                  <a:cubicBezTo>
                    <a:pt x="650" y="128"/>
                    <a:pt x="642" y="122"/>
                    <a:pt x="646" y="122"/>
                  </a:cubicBezTo>
                  <a:cubicBezTo>
                    <a:pt x="643" y="120"/>
                    <a:pt x="639" y="117"/>
                    <a:pt x="638" y="114"/>
                  </a:cubicBezTo>
                  <a:cubicBezTo>
                    <a:pt x="637" y="113"/>
                    <a:pt x="637" y="115"/>
                    <a:pt x="635" y="113"/>
                  </a:cubicBezTo>
                  <a:cubicBezTo>
                    <a:pt x="635" y="112"/>
                    <a:pt x="636" y="113"/>
                    <a:pt x="637" y="113"/>
                  </a:cubicBezTo>
                  <a:cubicBezTo>
                    <a:pt x="635" y="112"/>
                    <a:pt x="631" y="109"/>
                    <a:pt x="628" y="106"/>
                  </a:cubicBezTo>
                  <a:cubicBezTo>
                    <a:pt x="624" y="103"/>
                    <a:pt x="620" y="100"/>
                    <a:pt x="617" y="99"/>
                  </a:cubicBezTo>
                  <a:cubicBezTo>
                    <a:pt x="617" y="98"/>
                    <a:pt x="617" y="97"/>
                    <a:pt x="617" y="97"/>
                  </a:cubicBezTo>
                  <a:cubicBezTo>
                    <a:pt x="616" y="97"/>
                    <a:pt x="614" y="96"/>
                    <a:pt x="613" y="96"/>
                  </a:cubicBezTo>
                  <a:cubicBezTo>
                    <a:pt x="616" y="97"/>
                    <a:pt x="615" y="98"/>
                    <a:pt x="616" y="99"/>
                  </a:cubicBezTo>
                  <a:cubicBezTo>
                    <a:pt x="616" y="99"/>
                    <a:pt x="620" y="101"/>
                    <a:pt x="620" y="102"/>
                  </a:cubicBezTo>
                  <a:cubicBezTo>
                    <a:pt x="620" y="103"/>
                    <a:pt x="618" y="101"/>
                    <a:pt x="618" y="101"/>
                  </a:cubicBezTo>
                  <a:cubicBezTo>
                    <a:pt x="618" y="102"/>
                    <a:pt x="619" y="102"/>
                    <a:pt x="619" y="102"/>
                  </a:cubicBezTo>
                  <a:cubicBezTo>
                    <a:pt x="618" y="102"/>
                    <a:pt x="617" y="101"/>
                    <a:pt x="617" y="102"/>
                  </a:cubicBezTo>
                  <a:cubicBezTo>
                    <a:pt x="620" y="104"/>
                    <a:pt x="625" y="105"/>
                    <a:pt x="625" y="108"/>
                  </a:cubicBezTo>
                  <a:cubicBezTo>
                    <a:pt x="623" y="106"/>
                    <a:pt x="624" y="108"/>
                    <a:pt x="622" y="107"/>
                  </a:cubicBezTo>
                  <a:cubicBezTo>
                    <a:pt x="620" y="104"/>
                    <a:pt x="615" y="101"/>
                    <a:pt x="613" y="101"/>
                  </a:cubicBezTo>
                  <a:cubicBezTo>
                    <a:pt x="618" y="103"/>
                    <a:pt x="616" y="105"/>
                    <a:pt x="618" y="107"/>
                  </a:cubicBezTo>
                  <a:cubicBezTo>
                    <a:pt x="615" y="105"/>
                    <a:pt x="617" y="105"/>
                    <a:pt x="615" y="104"/>
                  </a:cubicBezTo>
                  <a:cubicBezTo>
                    <a:pt x="614" y="105"/>
                    <a:pt x="615" y="107"/>
                    <a:pt x="617" y="109"/>
                  </a:cubicBezTo>
                  <a:cubicBezTo>
                    <a:pt x="615" y="107"/>
                    <a:pt x="615" y="109"/>
                    <a:pt x="614" y="108"/>
                  </a:cubicBezTo>
                  <a:cubicBezTo>
                    <a:pt x="616" y="110"/>
                    <a:pt x="619" y="112"/>
                    <a:pt x="617" y="112"/>
                  </a:cubicBezTo>
                  <a:cubicBezTo>
                    <a:pt x="618" y="113"/>
                    <a:pt x="621" y="116"/>
                    <a:pt x="621" y="116"/>
                  </a:cubicBezTo>
                  <a:cubicBezTo>
                    <a:pt x="620" y="116"/>
                    <a:pt x="616" y="112"/>
                    <a:pt x="616" y="113"/>
                  </a:cubicBezTo>
                  <a:cubicBezTo>
                    <a:pt x="622" y="116"/>
                    <a:pt x="625" y="120"/>
                    <a:pt x="627" y="124"/>
                  </a:cubicBezTo>
                  <a:cubicBezTo>
                    <a:pt x="630" y="129"/>
                    <a:pt x="632" y="133"/>
                    <a:pt x="638" y="136"/>
                  </a:cubicBezTo>
                  <a:cubicBezTo>
                    <a:pt x="636" y="137"/>
                    <a:pt x="638" y="139"/>
                    <a:pt x="639" y="140"/>
                  </a:cubicBezTo>
                  <a:cubicBezTo>
                    <a:pt x="637" y="140"/>
                    <a:pt x="635" y="139"/>
                    <a:pt x="633" y="138"/>
                  </a:cubicBezTo>
                  <a:cubicBezTo>
                    <a:pt x="633" y="137"/>
                    <a:pt x="632" y="137"/>
                    <a:pt x="631" y="136"/>
                  </a:cubicBezTo>
                  <a:cubicBezTo>
                    <a:pt x="629" y="134"/>
                    <a:pt x="632" y="135"/>
                    <a:pt x="630" y="133"/>
                  </a:cubicBezTo>
                  <a:cubicBezTo>
                    <a:pt x="629" y="134"/>
                    <a:pt x="629" y="134"/>
                    <a:pt x="630" y="135"/>
                  </a:cubicBezTo>
                  <a:cubicBezTo>
                    <a:pt x="627" y="133"/>
                    <a:pt x="627" y="131"/>
                    <a:pt x="623" y="128"/>
                  </a:cubicBezTo>
                  <a:cubicBezTo>
                    <a:pt x="621" y="128"/>
                    <a:pt x="620" y="126"/>
                    <a:pt x="620" y="128"/>
                  </a:cubicBezTo>
                  <a:cubicBezTo>
                    <a:pt x="624" y="131"/>
                    <a:pt x="625" y="133"/>
                    <a:pt x="629" y="135"/>
                  </a:cubicBezTo>
                  <a:cubicBezTo>
                    <a:pt x="627" y="135"/>
                    <a:pt x="629" y="140"/>
                    <a:pt x="631" y="139"/>
                  </a:cubicBezTo>
                  <a:cubicBezTo>
                    <a:pt x="630" y="138"/>
                    <a:pt x="629" y="137"/>
                    <a:pt x="629" y="137"/>
                  </a:cubicBezTo>
                  <a:cubicBezTo>
                    <a:pt x="629" y="137"/>
                    <a:pt x="629" y="136"/>
                    <a:pt x="630" y="136"/>
                  </a:cubicBezTo>
                  <a:cubicBezTo>
                    <a:pt x="632" y="139"/>
                    <a:pt x="634" y="139"/>
                    <a:pt x="634" y="141"/>
                  </a:cubicBezTo>
                  <a:cubicBezTo>
                    <a:pt x="633" y="140"/>
                    <a:pt x="632" y="138"/>
                    <a:pt x="631" y="139"/>
                  </a:cubicBezTo>
                  <a:cubicBezTo>
                    <a:pt x="633" y="141"/>
                    <a:pt x="631" y="139"/>
                    <a:pt x="632" y="141"/>
                  </a:cubicBezTo>
                  <a:cubicBezTo>
                    <a:pt x="634" y="142"/>
                    <a:pt x="638" y="146"/>
                    <a:pt x="639" y="148"/>
                  </a:cubicBezTo>
                  <a:cubicBezTo>
                    <a:pt x="638" y="149"/>
                    <a:pt x="638" y="149"/>
                    <a:pt x="638" y="149"/>
                  </a:cubicBezTo>
                  <a:cubicBezTo>
                    <a:pt x="636" y="146"/>
                    <a:pt x="633" y="146"/>
                    <a:pt x="635" y="147"/>
                  </a:cubicBezTo>
                  <a:cubicBezTo>
                    <a:pt x="639" y="151"/>
                    <a:pt x="642" y="151"/>
                    <a:pt x="643" y="151"/>
                  </a:cubicBezTo>
                  <a:cubicBezTo>
                    <a:pt x="645" y="152"/>
                    <a:pt x="643" y="152"/>
                    <a:pt x="644" y="153"/>
                  </a:cubicBezTo>
                  <a:cubicBezTo>
                    <a:pt x="645" y="153"/>
                    <a:pt x="648" y="155"/>
                    <a:pt x="649" y="156"/>
                  </a:cubicBezTo>
                  <a:cubicBezTo>
                    <a:pt x="648" y="156"/>
                    <a:pt x="648" y="154"/>
                    <a:pt x="650" y="155"/>
                  </a:cubicBezTo>
                  <a:cubicBezTo>
                    <a:pt x="651" y="157"/>
                    <a:pt x="653" y="160"/>
                    <a:pt x="655" y="162"/>
                  </a:cubicBezTo>
                  <a:cubicBezTo>
                    <a:pt x="657" y="165"/>
                    <a:pt x="659" y="167"/>
                    <a:pt x="660" y="169"/>
                  </a:cubicBezTo>
                  <a:cubicBezTo>
                    <a:pt x="659" y="169"/>
                    <a:pt x="658" y="168"/>
                    <a:pt x="659" y="170"/>
                  </a:cubicBezTo>
                  <a:cubicBezTo>
                    <a:pt x="660" y="169"/>
                    <a:pt x="662" y="175"/>
                    <a:pt x="664" y="176"/>
                  </a:cubicBezTo>
                  <a:cubicBezTo>
                    <a:pt x="665" y="176"/>
                    <a:pt x="663" y="174"/>
                    <a:pt x="664" y="173"/>
                  </a:cubicBezTo>
                  <a:cubicBezTo>
                    <a:pt x="666" y="177"/>
                    <a:pt x="666" y="175"/>
                    <a:pt x="668" y="177"/>
                  </a:cubicBezTo>
                  <a:cubicBezTo>
                    <a:pt x="669" y="180"/>
                    <a:pt x="675" y="188"/>
                    <a:pt x="677" y="190"/>
                  </a:cubicBezTo>
                  <a:cubicBezTo>
                    <a:pt x="677" y="188"/>
                    <a:pt x="674" y="187"/>
                    <a:pt x="674" y="185"/>
                  </a:cubicBezTo>
                  <a:cubicBezTo>
                    <a:pt x="676" y="186"/>
                    <a:pt x="676" y="184"/>
                    <a:pt x="678" y="185"/>
                  </a:cubicBezTo>
                  <a:cubicBezTo>
                    <a:pt x="678" y="187"/>
                    <a:pt x="681" y="190"/>
                    <a:pt x="682" y="191"/>
                  </a:cubicBezTo>
                  <a:cubicBezTo>
                    <a:pt x="680" y="188"/>
                    <a:pt x="680" y="187"/>
                    <a:pt x="682" y="189"/>
                  </a:cubicBezTo>
                  <a:cubicBezTo>
                    <a:pt x="679" y="183"/>
                    <a:pt x="676" y="181"/>
                    <a:pt x="673" y="175"/>
                  </a:cubicBezTo>
                  <a:cubicBezTo>
                    <a:pt x="672" y="175"/>
                    <a:pt x="672" y="175"/>
                    <a:pt x="671" y="175"/>
                  </a:cubicBezTo>
                  <a:cubicBezTo>
                    <a:pt x="671" y="174"/>
                    <a:pt x="669" y="172"/>
                    <a:pt x="669" y="171"/>
                  </a:cubicBezTo>
                  <a:cubicBezTo>
                    <a:pt x="670" y="171"/>
                    <a:pt x="672" y="175"/>
                    <a:pt x="673" y="174"/>
                  </a:cubicBezTo>
                  <a:cubicBezTo>
                    <a:pt x="672" y="172"/>
                    <a:pt x="667" y="167"/>
                    <a:pt x="668" y="167"/>
                  </a:cubicBezTo>
                  <a:cubicBezTo>
                    <a:pt x="666" y="164"/>
                    <a:pt x="666" y="164"/>
                    <a:pt x="666" y="164"/>
                  </a:cubicBezTo>
                  <a:cubicBezTo>
                    <a:pt x="665" y="165"/>
                    <a:pt x="659" y="157"/>
                    <a:pt x="662" y="158"/>
                  </a:cubicBezTo>
                  <a:cubicBezTo>
                    <a:pt x="660" y="155"/>
                    <a:pt x="656" y="151"/>
                    <a:pt x="657" y="149"/>
                  </a:cubicBezTo>
                  <a:cubicBezTo>
                    <a:pt x="660" y="154"/>
                    <a:pt x="662" y="156"/>
                    <a:pt x="665" y="159"/>
                  </a:cubicBezTo>
                  <a:cubicBezTo>
                    <a:pt x="664" y="158"/>
                    <a:pt x="665" y="157"/>
                    <a:pt x="663" y="155"/>
                  </a:cubicBezTo>
                  <a:cubicBezTo>
                    <a:pt x="663" y="156"/>
                    <a:pt x="662" y="155"/>
                    <a:pt x="661" y="154"/>
                  </a:cubicBezTo>
                  <a:cubicBezTo>
                    <a:pt x="661" y="153"/>
                    <a:pt x="659" y="151"/>
                    <a:pt x="659" y="151"/>
                  </a:cubicBezTo>
                  <a:cubicBezTo>
                    <a:pt x="660" y="150"/>
                    <a:pt x="659" y="149"/>
                    <a:pt x="659" y="148"/>
                  </a:cubicBezTo>
                  <a:cubicBezTo>
                    <a:pt x="662" y="150"/>
                    <a:pt x="664" y="154"/>
                    <a:pt x="666" y="157"/>
                  </a:cubicBezTo>
                  <a:cubicBezTo>
                    <a:pt x="666" y="157"/>
                    <a:pt x="666" y="156"/>
                    <a:pt x="665" y="155"/>
                  </a:cubicBezTo>
                  <a:cubicBezTo>
                    <a:pt x="664" y="154"/>
                    <a:pt x="663" y="153"/>
                    <a:pt x="664" y="153"/>
                  </a:cubicBezTo>
                  <a:cubicBezTo>
                    <a:pt x="664" y="152"/>
                    <a:pt x="665" y="154"/>
                    <a:pt x="666" y="154"/>
                  </a:cubicBezTo>
                  <a:cubicBezTo>
                    <a:pt x="665" y="153"/>
                    <a:pt x="662" y="150"/>
                    <a:pt x="662" y="149"/>
                  </a:cubicBezTo>
                  <a:cubicBezTo>
                    <a:pt x="663" y="150"/>
                    <a:pt x="665" y="152"/>
                    <a:pt x="666" y="152"/>
                  </a:cubicBezTo>
                  <a:cubicBezTo>
                    <a:pt x="668" y="154"/>
                    <a:pt x="669" y="156"/>
                    <a:pt x="670" y="159"/>
                  </a:cubicBezTo>
                  <a:cubicBezTo>
                    <a:pt x="669" y="157"/>
                    <a:pt x="673" y="161"/>
                    <a:pt x="675" y="160"/>
                  </a:cubicBezTo>
                  <a:cubicBezTo>
                    <a:pt x="671" y="158"/>
                    <a:pt x="667" y="155"/>
                    <a:pt x="667" y="150"/>
                  </a:cubicBezTo>
                  <a:cubicBezTo>
                    <a:pt x="664" y="148"/>
                    <a:pt x="660" y="143"/>
                    <a:pt x="659" y="140"/>
                  </a:cubicBezTo>
                  <a:cubicBezTo>
                    <a:pt x="660" y="142"/>
                    <a:pt x="662" y="143"/>
                    <a:pt x="663" y="143"/>
                  </a:cubicBezTo>
                  <a:cubicBezTo>
                    <a:pt x="663" y="141"/>
                    <a:pt x="658" y="139"/>
                    <a:pt x="657" y="136"/>
                  </a:cubicBezTo>
                  <a:cubicBezTo>
                    <a:pt x="658" y="137"/>
                    <a:pt x="658" y="138"/>
                    <a:pt x="658" y="137"/>
                  </a:cubicBezTo>
                  <a:cubicBezTo>
                    <a:pt x="657" y="135"/>
                    <a:pt x="656" y="135"/>
                    <a:pt x="655" y="135"/>
                  </a:cubicBezTo>
                  <a:cubicBezTo>
                    <a:pt x="654" y="134"/>
                    <a:pt x="653" y="131"/>
                    <a:pt x="655" y="132"/>
                  </a:cubicBezTo>
                  <a:cubicBezTo>
                    <a:pt x="657" y="134"/>
                    <a:pt x="658" y="136"/>
                    <a:pt x="660" y="138"/>
                  </a:cubicBezTo>
                  <a:cubicBezTo>
                    <a:pt x="661" y="139"/>
                    <a:pt x="663" y="141"/>
                    <a:pt x="664" y="143"/>
                  </a:cubicBezTo>
                  <a:cubicBezTo>
                    <a:pt x="667" y="147"/>
                    <a:pt x="670" y="151"/>
                    <a:pt x="673" y="155"/>
                  </a:cubicBezTo>
                  <a:cubicBezTo>
                    <a:pt x="672" y="154"/>
                    <a:pt x="671" y="153"/>
                    <a:pt x="670" y="152"/>
                  </a:cubicBezTo>
                  <a:cubicBezTo>
                    <a:pt x="669" y="150"/>
                    <a:pt x="668" y="149"/>
                    <a:pt x="667" y="148"/>
                  </a:cubicBezTo>
                  <a:cubicBezTo>
                    <a:pt x="666" y="145"/>
                    <a:pt x="664" y="144"/>
                    <a:pt x="662" y="143"/>
                  </a:cubicBezTo>
                  <a:cubicBezTo>
                    <a:pt x="665" y="145"/>
                    <a:pt x="665" y="148"/>
                    <a:pt x="667" y="148"/>
                  </a:cubicBezTo>
                  <a:cubicBezTo>
                    <a:pt x="669" y="151"/>
                    <a:pt x="668" y="153"/>
                    <a:pt x="671" y="155"/>
                  </a:cubicBezTo>
                  <a:cubicBezTo>
                    <a:pt x="669" y="153"/>
                    <a:pt x="671" y="154"/>
                    <a:pt x="672" y="154"/>
                  </a:cubicBezTo>
                  <a:cubicBezTo>
                    <a:pt x="673" y="156"/>
                    <a:pt x="673" y="156"/>
                    <a:pt x="675" y="159"/>
                  </a:cubicBezTo>
                  <a:cubicBezTo>
                    <a:pt x="676" y="158"/>
                    <a:pt x="680" y="165"/>
                    <a:pt x="681" y="164"/>
                  </a:cubicBezTo>
                  <a:cubicBezTo>
                    <a:pt x="675" y="159"/>
                    <a:pt x="672" y="150"/>
                    <a:pt x="668" y="145"/>
                  </a:cubicBezTo>
                  <a:cubicBezTo>
                    <a:pt x="667" y="143"/>
                    <a:pt x="668" y="147"/>
                    <a:pt x="667" y="145"/>
                  </a:cubicBezTo>
                  <a:cubicBezTo>
                    <a:pt x="666" y="144"/>
                    <a:pt x="666" y="143"/>
                    <a:pt x="666" y="143"/>
                  </a:cubicBezTo>
                  <a:cubicBezTo>
                    <a:pt x="668" y="143"/>
                    <a:pt x="666" y="142"/>
                    <a:pt x="666" y="139"/>
                  </a:cubicBezTo>
                  <a:cubicBezTo>
                    <a:pt x="669" y="142"/>
                    <a:pt x="667" y="142"/>
                    <a:pt x="669" y="144"/>
                  </a:cubicBezTo>
                  <a:cubicBezTo>
                    <a:pt x="670" y="146"/>
                    <a:pt x="673" y="147"/>
                    <a:pt x="674" y="148"/>
                  </a:cubicBezTo>
                  <a:cubicBezTo>
                    <a:pt x="673" y="149"/>
                    <a:pt x="672" y="148"/>
                    <a:pt x="672" y="148"/>
                  </a:cubicBezTo>
                  <a:cubicBezTo>
                    <a:pt x="673" y="149"/>
                    <a:pt x="673" y="150"/>
                    <a:pt x="674" y="151"/>
                  </a:cubicBezTo>
                  <a:cubicBezTo>
                    <a:pt x="674" y="150"/>
                    <a:pt x="675" y="150"/>
                    <a:pt x="675" y="151"/>
                  </a:cubicBezTo>
                  <a:cubicBezTo>
                    <a:pt x="675" y="153"/>
                    <a:pt x="675" y="155"/>
                    <a:pt x="678" y="158"/>
                  </a:cubicBezTo>
                  <a:cubicBezTo>
                    <a:pt x="678" y="158"/>
                    <a:pt x="677" y="157"/>
                    <a:pt x="678" y="157"/>
                  </a:cubicBezTo>
                  <a:cubicBezTo>
                    <a:pt x="679" y="160"/>
                    <a:pt x="682" y="164"/>
                    <a:pt x="683" y="166"/>
                  </a:cubicBezTo>
                  <a:cubicBezTo>
                    <a:pt x="684" y="167"/>
                    <a:pt x="685" y="169"/>
                    <a:pt x="687" y="171"/>
                  </a:cubicBezTo>
                  <a:cubicBezTo>
                    <a:pt x="686" y="172"/>
                    <a:pt x="691" y="177"/>
                    <a:pt x="690" y="178"/>
                  </a:cubicBezTo>
                  <a:cubicBezTo>
                    <a:pt x="690" y="178"/>
                    <a:pt x="691" y="178"/>
                    <a:pt x="691" y="179"/>
                  </a:cubicBezTo>
                  <a:cubicBezTo>
                    <a:pt x="694" y="178"/>
                    <a:pt x="686" y="169"/>
                    <a:pt x="686" y="166"/>
                  </a:cubicBezTo>
                  <a:cubicBezTo>
                    <a:pt x="688" y="170"/>
                    <a:pt x="688" y="168"/>
                    <a:pt x="687" y="166"/>
                  </a:cubicBezTo>
                  <a:cubicBezTo>
                    <a:pt x="689" y="169"/>
                    <a:pt x="691" y="172"/>
                    <a:pt x="692" y="174"/>
                  </a:cubicBezTo>
                  <a:cubicBezTo>
                    <a:pt x="693" y="177"/>
                    <a:pt x="693" y="179"/>
                    <a:pt x="694" y="178"/>
                  </a:cubicBezTo>
                  <a:cubicBezTo>
                    <a:pt x="695" y="180"/>
                    <a:pt x="697" y="185"/>
                    <a:pt x="697" y="184"/>
                  </a:cubicBezTo>
                  <a:cubicBezTo>
                    <a:pt x="696" y="181"/>
                    <a:pt x="697" y="184"/>
                    <a:pt x="698" y="183"/>
                  </a:cubicBezTo>
                  <a:cubicBezTo>
                    <a:pt x="698" y="181"/>
                    <a:pt x="695" y="179"/>
                    <a:pt x="695" y="177"/>
                  </a:cubicBezTo>
                  <a:cubicBezTo>
                    <a:pt x="695" y="177"/>
                    <a:pt x="698" y="182"/>
                    <a:pt x="697" y="179"/>
                  </a:cubicBezTo>
                  <a:cubicBezTo>
                    <a:pt x="695" y="176"/>
                    <a:pt x="695" y="176"/>
                    <a:pt x="693" y="175"/>
                  </a:cubicBezTo>
                  <a:cubicBezTo>
                    <a:pt x="693" y="174"/>
                    <a:pt x="693" y="173"/>
                    <a:pt x="693" y="172"/>
                  </a:cubicBezTo>
                  <a:cubicBezTo>
                    <a:pt x="692" y="171"/>
                    <a:pt x="692" y="173"/>
                    <a:pt x="691" y="171"/>
                  </a:cubicBezTo>
                  <a:cubicBezTo>
                    <a:pt x="692" y="168"/>
                    <a:pt x="685" y="160"/>
                    <a:pt x="683" y="155"/>
                  </a:cubicBezTo>
                  <a:cubicBezTo>
                    <a:pt x="687" y="160"/>
                    <a:pt x="690" y="164"/>
                    <a:pt x="693" y="168"/>
                  </a:cubicBezTo>
                  <a:cubicBezTo>
                    <a:pt x="696" y="173"/>
                    <a:pt x="698" y="177"/>
                    <a:pt x="701" y="180"/>
                  </a:cubicBezTo>
                  <a:cubicBezTo>
                    <a:pt x="700" y="179"/>
                    <a:pt x="700" y="179"/>
                    <a:pt x="701" y="180"/>
                  </a:cubicBezTo>
                  <a:cubicBezTo>
                    <a:pt x="702" y="182"/>
                    <a:pt x="702" y="182"/>
                    <a:pt x="702" y="182"/>
                  </a:cubicBezTo>
                  <a:cubicBezTo>
                    <a:pt x="702" y="182"/>
                    <a:pt x="702" y="183"/>
                    <a:pt x="702" y="184"/>
                  </a:cubicBezTo>
                  <a:cubicBezTo>
                    <a:pt x="704" y="186"/>
                    <a:pt x="703" y="187"/>
                    <a:pt x="704" y="190"/>
                  </a:cubicBezTo>
                  <a:cubicBezTo>
                    <a:pt x="706" y="192"/>
                    <a:pt x="709" y="197"/>
                    <a:pt x="711" y="202"/>
                  </a:cubicBezTo>
                  <a:cubicBezTo>
                    <a:pt x="714" y="207"/>
                    <a:pt x="715" y="211"/>
                    <a:pt x="716" y="214"/>
                  </a:cubicBezTo>
                  <a:cubicBezTo>
                    <a:pt x="717" y="215"/>
                    <a:pt x="717" y="216"/>
                    <a:pt x="718" y="218"/>
                  </a:cubicBezTo>
                  <a:cubicBezTo>
                    <a:pt x="719" y="220"/>
                    <a:pt x="720" y="222"/>
                    <a:pt x="721" y="224"/>
                  </a:cubicBezTo>
                  <a:cubicBezTo>
                    <a:pt x="722" y="228"/>
                    <a:pt x="724" y="233"/>
                    <a:pt x="724" y="235"/>
                  </a:cubicBezTo>
                  <a:cubicBezTo>
                    <a:pt x="724" y="235"/>
                    <a:pt x="725" y="234"/>
                    <a:pt x="725" y="235"/>
                  </a:cubicBezTo>
                  <a:cubicBezTo>
                    <a:pt x="726" y="237"/>
                    <a:pt x="727" y="241"/>
                    <a:pt x="728" y="245"/>
                  </a:cubicBezTo>
                  <a:cubicBezTo>
                    <a:pt x="728" y="246"/>
                    <a:pt x="729" y="248"/>
                    <a:pt x="729" y="249"/>
                  </a:cubicBezTo>
                  <a:cubicBezTo>
                    <a:pt x="729" y="250"/>
                    <a:pt x="730" y="251"/>
                    <a:pt x="730" y="251"/>
                  </a:cubicBezTo>
                  <a:cubicBezTo>
                    <a:pt x="730" y="251"/>
                    <a:pt x="730" y="250"/>
                    <a:pt x="731" y="251"/>
                  </a:cubicBezTo>
                  <a:cubicBezTo>
                    <a:pt x="731" y="253"/>
                    <a:pt x="730" y="253"/>
                    <a:pt x="731" y="255"/>
                  </a:cubicBezTo>
                  <a:cubicBezTo>
                    <a:pt x="733" y="258"/>
                    <a:pt x="732" y="264"/>
                    <a:pt x="735" y="269"/>
                  </a:cubicBezTo>
                  <a:cubicBezTo>
                    <a:pt x="736" y="267"/>
                    <a:pt x="734" y="265"/>
                    <a:pt x="734" y="266"/>
                  </a:cubicBezTo>
                  <a:close/>
                  <a:moveTo>
                    <a:pt x="635" y="109"/>
                  </a:moveTo>
                  <a:cubicBezTo>
                    <a:pt x="634" y="107"/>
                    <a:pt x="640" y="113"/>
                    <a:pt x="638" y="111"/>
                  </a:cubicBezTo>
                  <a:cubicBezTo>
                    <a:pt x="640" y="111"/>
                    <a:pt x="639" y="112"/>
                    <a:pt x="640" y="113"/>
                  </a:cubicBezTo>
                  <a:cubicBezTo>
                    <a:pt x="639" y="113"/>
                    <a:pt x="637" y="111"/>
                    <a:pt x="635" y="109"/>
                  </a:cubicBezTo>
                  <a:close/>
                  <a:moveTo>
                    <a:pt x="555" y="80"/>
                  </a:moveTo>
                  <a:cubicBezTo>
                    <a:pt x="553" y="78"/>
                    <a:pt x="551" y="78"/>
                    <a:pt x="550" y="77"/>
                  </a:cubicBezTo>
                  <a:cubicBezTo>
                    <a:pt x="550" y="76"/>
                    <a:pt x="554" y="78"/>
                    <a:pt x="556" y="79"/>
                  </a:cubicBezTo>
                  <a:cubicBezTo>
                    <a:pt x="554" y="76"/>
                    <a:pt x="548" y="75"/>
                    <a:pt x="545" y="74"/>
                  </a:cubicBezTo>
                  <a:cubicBezTo>
                    <a:pt x="544" y="73"/>
                    <a:pt x="545" y="73"/>
                    <a:pt x="544" y="72"/>
                  </a:cubicBezTo>
                  <a:cubicBezTo>
                    <a:pt x="545" y="72"/>
                    <a:pt x="547" y="74"/>
                    <a:pt x="545" y="74"/>
                  </a:cubicBezTo>
                  <a:cubicBezTo>
                    <a:pt x="548" y="73"/>
                    <a:pt x="554" y="77"/>
                    <a:pt x="554" y="75"/>
                  </a:cubicBezTo>
                  <a:cubicBezTo>
                    <a:pt x="556" y="77"/>
                    <a:pt x="558" y="78"/>
                    <a:pt x="560" y="79"/>
                  </a:cubicBezTo>
                  <a:cubicBezTo>
                    <a:pt x="561" y="79"/>
                    <a:pt x="565" y="80"/>
                    <a:pt x="566" y="82"/>
                  </a:cubicBezTo>
                  <a:cubicBezTo>
                    <a:pt x="563" y="82"/>
                    <a:pt x="559" y="80"/>
                    <a:pt x="555" y="80"/>
                  </a:cubicBezTo>
                  <a:close/>
                  <a:moveTo>
                    <a:pt x="595" y="115"/>
                  </a:moveTo>
                  <a:cubicBezTo>
                    <a:pt x="593" y="113"/>
                    <a:pt x="593" y="113"/>
                    <a:pt x="589" y="111"/>
                  </a:cubicBezTo>
                  <a:cubicBezTo>
                    <a:pt x="591" y="111"/>
                    <a:pt x="591" y="112"/>
                    <a:pt x="590" y="110"/>
                  </a:cubicBezTo>
                  <a:cubicBezTo>
                    <a:pt x="591" y="109"/>
                    <a:pt x="591" y="110"/>
                    <a:pt x="593" y="111"/>
                  </a:cubicBezTo>
                  <a:cubicBezTo>
                    <a:pt x="593" y="113"/>
                    <a:pt x="594" y="113"/>
                    <a:pt x="596" y="115"/>
                  </a:cubicBezTo>
                  <a:cubicBezTo>
                    <a:pt x="596" y="116"/>
                    <a:pt x="595" y="115"/>
                    <a:pt x="595" y="115"/>
                  </a:cubicBezTo>
                  <a:close/>
                  <a:moveTo>
                    <a:pt x="529" y="74"/>
                  </a:moveTo>
                  <a:cubicBezTo>
                    <a:pt x="532" y="75"/>
                    <a:pt x="532" y="75"/>
                    <a:pt x="536" y="77"/>
                  </a:cubicBezTo>
                  <a:cubicBezTo>
                    <a:pt x="535" y="77"/>
                    <a:pt x="533" y="77"/>
                    <a:pt x="532" y="76"/>
                  </a:cubicBezTo>
                  <a:cubicBezTo>
                    <a:pt x="530" y="76"/>
                    <a:pt x="529" y="75"/>
                    <a:pt x="529" y="74"/>
                  </a:cubicBezTo>
                  <a:close/>
                  <a:moveTo>
                    <a:pt x="358" y="58"/>
                  </a:moveTo>
                  <a:cubicBezTo>
                    <a:pt x="358" y="58"/>
                    <a:pt x="359" y="57"/>
                    <a:pt x="361" y="56"/>
                  </a:cubicBezTo>
                  <a:cubicBezTo>
                    <a:pt x="362" y="58"/>
                    <a:pt x="362" y="58"/>
                    <a:pt x="362" y="58"/>
                  </a:cubicBezTo>
                  <a:cubicBezTo>
                    <a:pt x="360" y="58"/>
                    <a:pt x="359" y="58"/>
                    <a:pt x="358" y="58"/>
                  </a:cubicBezTo>
                  <a:close/>
                  <a:moveTo>
                    <a:pt x="342" y="68"/>
                  </a:moveTo>
                  <a:cubicBezTo>
                    <a:pt x="341" y="68"/>
                    <a:pt x="341" y="68"/>
                    <a:pt x="340" y="69"/>
                  </a:cubicBezTo>
                  <a:cubicBezTo>
                    <a:pt x="338" y="68"/>
                    <a:pt x="335" y="68"/>
                    <a:pt x="333" y="70"/>
                  </a:cubicBezTo>
                  <a:cubicBezTo>
                    <a:pt x="334" y="67"/>
                    <a:pt x="337" y="68"/>
                    <a:pt x="340" y="67"/>
                  </a:cubicBezTo>
                  <a:cubicBezTo>
                    <a:pt x="342" y="67"/>
                    <a:pt x="342" y="67"/>
                    <a:pt x="342" y="68"/>
                  </a:cubicBezTo>
                  <a:close/>
                  <a:moveTo>
                    <a:pt x="370" y="66"/>
                  </a:moveTo>
                  <a:cubicBezTo>
                    <a:pt x="367" y="67"/>
                    <a:pt x="368" y="65"/>
                    <a:pt x="365" y="66"/>
                  </a:cubicBezTo>
                  <a:cubicBezTo>
                    <a:pt x="366" y="65"/>
                    <a:pt x="370" y="65"/>
                    <a:pt x="370" y="66"/>
                  </a:cubicBezTo>
                  <a:close/>
                  <a:moveTo>
                    <a:pt x="456" y="81"/>
                  </a:moveTo>
                  <a:cubicBezTo>
                    <a:pt x="456" y="82"/>
                    <a:pt x="453" y="82"/>
                    <a:pt x="453" y="82"/>
                  </a:cubicBezTo>
                  <a:cubicBezTo>
                    <a:pt x="451" y="82"/>
                    <a:pt x="453" y="82"/>
                    <a:pt x="452" y="81"/>
                  </a:cubicBezTo>
                  <a:cubicBezTo>
                    <a:pt x="453" y="82"/>
                    <a:pt x="454" y="81"/>
                    <a:pt x="456" y="81"/>
                  </a:cubicBezTo>
                  <a:close/>
                  <a:moveTo>
                    <a:pt x="469" y="102"/>
                  </a:moveTo>
                  <a:cubicBezTo>
                    <a:pt x="469" y="102"/>
                    <a:pt x="466" y="101"/>
                    <a:pt x="468" y="101"/>
                  </a:cubicBezTo>
                  <a:cubicBezTo>
                    <a:pt x="466" y="101"/>
                    <a:pt x="465" y="101"/>
                    <a:pt x="465" y="100"/>
                  </a:cubicBezTo>
                  <a:cubicBezTo>
                    <a:pt x="464" y="100"/>
                    <a:pt x="464" y="101"/>
                    <a:pt x="464" y="101"/>
                  </a:cubicBezTo>
                  <a:cubicBezTo>
                    <a:pt x="462" y="100"/>
                    <a:pt x="462" y="100"/>
                    <a:pt x="460" y="100"/>
                  </a:cubicBezTo>
                  <a:cubicBezTo>
                    <a:pt x="460" y="99"/>
                    <a:pt x="461" y="99"/>
                    <a:pt x="463" y="99"/>
                  </a:cubicBezTo>
                  <a:cubicBezTo>
                    <a:pt x="461" y="98"/>
                    <a:pt x="459" y="97"/>
                    <a:pt x="457" y="96"/>
                  </a:cubicBezTo>
                  <a:cubicBezTo>
                    <a:pt x="455" y="96"/>
                    <a:pt x="458" y="97"/>
                    <a:pt x="456" y="97"/>
                  </a:cubicBezTo>
                  <a:cubicBezTo>
                    <a:pt x="454" y="97"/>
                    <a:pt x="454" y="96"/>
                    <a:pt x="452" y="96"/>
                  </a:cubicBezTo>
                  <a:cubicBezTo>
                    <a:pt x="454" y="96"/>
                    <a:pt x="457" y="95"/>
                    <a:pt x="459" y="97"/>
                  </a:cubicBezTo>
                  <a:cubicBezTo>
                    <a:pt x="460" y="97"/>
                    <a:pt x="461" y="96"/>
                    <a:pt x="462" y="97"/>
                  </a:cubicBezTo>
                  <a:cubicBezTo>
                    <a:pt x="462" y="96"/>
                    <a:pt x="467" y="98"/>
                    <a:pt x="466" y="96"/>
                  </a:cubicBezTo>
                  <a:cubicBezTo>
                    <a:pt x="464" y="96"/>
                    <a:pt x="468" y="97"/>
                    <a:pt x="465" y="96"/>
                  </a:cubicBezTo>
                  <a:cubicBezTo>
                    <a:pt x="465" y="95"/>
                    <a:pt x="464" y="95"/>
                    <a:pt x="464" y="94"/>
                  </a:cubicBezTo>
                  <a:cubicBezTo>
                    <a:pt x="460" y="94"/>
                    <a:pt x="456" y="93"/>
                    <a:pt x="453" y="92"/>
                  </a:cubicBezTo>
                  <a:cubicBezTo>
                    <a:pt x="452" y="92"/>
                    <a:pt x="453" y="92"/>
                    <a:pt x="452" y="93"/>
                  </a:cubicBezTo>
                  <a:cubicBezTo>
                    <a:pt x="449" y="91"/>
                    <a:pt x="446" y="91"/>
                    <a:pt x="444" y="91"/>
                  </a:cubicBezTo>
                  <a:cubicBezTo>
                    <a:pt x="442" y="90"/>
                    <a:pt x="439" y="90"/>
                    <a:pt x="437" y="89"/>
                  </a:cubicBezTo>
                  <a:cubicBezTo>
                    <a:pt x="436" y="87"/>
                    <a:pt x="440" y="88"/>
                    <a:pt x="440" y="87"/>
                  </a:cubicBezTo>
                  <a:cubicBezTo>
                    <a:pt x="443" y="88"/>
                    <a:pt x="439" y="88"/>
                    <a:pt x="438" y="88"/>
                  </a:cubicBezTo>
                  <a:cubicBezTo>
                    <a:pt x="440" y="90"/>
                    <a:pt x="444" y="88"/>
                    <a:pt x="443" y="90"/>
                  </a:cubicBezTo>
                  <a:cubicBezTo>
                    <a:pt x="444" y="90"/>
                    <a:pt x="444" y="90"/>
                    <a:pt x="446" y="90"/>
                  </a:cubicBezTo>
                  <a:cubicBezTo>
                    <a:pt x="448" y="90"/>
                    <a:pt x="445" y="90"/>
                    <a:pt x="446" y="89"/>
                  </a:cubicBezTo>
                  <a:cubicBezTo>
                    <a:pt x="448" y="90"/>
                    <a:pt x="449" y="90"/>
                    <a:pt x="453" y="91"/>
                  </a:cubicBezTo>
                  <a:cubicBezTo>
                    <a:pt x="453" y="90"/>
                    <a:pt x="451" y="89"/>
                    <a:pt x="450" y="89"/>
                  </a:cubicBezTo>
                  <a:cubicBezTo>
                    <a:pt x="451" y="89"/>
                    <a:pt x="454" y="89"/>
                    <a:pt x="455" y="90"/>
                  </a:cubicBezTo>
                  <a:cubicBezTo>
                    <a:pt x="456" y="90"/>
                    <a:pt x="454" y="89"/>
                    <a:pt x="456" y="89"/>
                  </a:cubicBezTo>
                  <a:cubicBezTo>
                    <a:pt x="458" y="89"/>
                    <a:pt x="460" y="90"/>
                    <a:pt x="463" y="91"/>
                  </a:cubicBezTo>
                  <a:cubicBezTo>
                    <a:pt x="464" y="91"/>
                    <a:pt x="461" y="90"/>
                    <a:pt x="461" y="90"/>
                  </a:cubicBezTo>
                  <a:cubicBezTo>
                    <a:pt x="462" y="89"/>
                    <a:pt x="462" y="91"/>
                    <a:pt x="465" y="91"/>
                  </a:cubicBezTo>
                  <a:cubicBezTo>
                    <a:pt x="465" y="91"/>
                    <a:pt x="464" y="91"/>
                    <a:pt x="464" y="92"/>
                  </a:cubicBezTo>
                  <a:cubicBezTo>
                    <a:pt x="465" y="93"/>
                    <a:pt x="466" y="91"/>
                    <a:pt x="468" y="92"/>
                  </a:cubicBezTo>
                  <a:cubicBezTo>
                    <a:pt x="466" y="93"/>
                    <a:pt x="464" y="93"/>
                    <a:pt x="462" y="93"/>
                  </a:cubicBezTo>
                  <a:cubicBezTo>
                    <a:pt x="464" y="94"/>
                    <a:pt x="465" y="93"/>
                    <a:pt x="468" y="95"/>
                  </a:cubicBezTo>
                  <a:cubicBezTo>
                    <a:pt x="468" y="94"/>
                    <a:pt x="466" y="93"/>
                    <a:pt x="469" y="94"/>
                  </a:cubicBezTo>
                  <a:cubicBezTo>
                    <a:pt x="469" y="93"/>
                    <a:pt x="469" y="92"/>
                    <a:pt x="468" y="92"/>
                  </a:cubicBezTo>
                  <a:cubicBezTo>
                    <a:pt x="471" y="93"/>
                    <a:pt x="474" y="92"/>
                    <a:pt x="477" y="94"/>
                  </a:cubicBezTo>
                  <a:cubicBezTo>
                    <a:pt x="475" y="95"/>
                    <a:pt x="472" y="92"/>
                    <a:pt x="470" y="93"/>
                  </a:cubicBezTo>
                  <a:cubicBezTo>
                    <a:pt x="470" y="94"/>
                    <a:pt x="473" y="94"/>
                    <a:pt x="473" y="94"/>
                  </a:cubicBezTo>
                  <a:cubicBezTo>
                    <a:pt x="474" y="94"/>
                    <a:pt x="474" y="94"/>
                    <a:pt x="474" y="94"/>
                  </a:cubicBezTo>
                  <a:cubicBezTo>
                    <a:pt x="474" y="94"/>
                    <a:pt x="474" y="95"/>
                    <a:pt x="475" y="95"/>
                  </a:cubicBezTo>
                  <a:cubicBezTo>
                    <a:pt x="474" y="95"/>
                    <a:pt x="472" y="95"/>
                    <a:pt x="470" y="94"/>
                  </a:cubicBezTo>
                  <a:cubicBezTo>
                    <a:pt x="470" y="95"/>
                    <a:pt x="471" y="95"/>
                    <a:pt x="471" y="96"/>
                  </a:cubicBezTo>
                  <a:cubicBezTo>
                    <a:pt x="472" y="95"/>
                    <a:pt x="475" y="95"/>
                    <a:pt x="478" y="96"/>
                  </a:cubicBezTo>
                  <a:cubicBezTo>
                    <a:pt x="479" y="95"/>
                    <a:pt x="475" y="95"/>
                    <a:pt x="476" y="94"/>
                  </a:cubicBezTo>
                  <a:cubicBezTo>
                    <a:pt x="478" y="95"/>
                    <a:pt x="477" y="95"/>
                    <a:pt x="479" y="95"/>
                  </a:cubicBezTo>
                  <a:cubicBezTo>
                    <a:pt x="479" y="95"/>
                    <a:pt x="477" y="95"/>
                    <a:pt x="477" y="94"/>
                  </a:cubicBezTo>
                  <a:cubicBezTo>
                    <a:pt x="479" y="94"/>
                    <a:pt x="479" y="95"/>
                    <a:pt x="480" y="95"/>
                  </a:cubicBezTo>
                  <a:cubicBezTo>
                    <a:pt x="480" y="95"/>
                    <a:pt x="478" y="96"/>
                    <a:pt x="479" y="97"/>
                  </a:cubicBezTo>
                  <a:cubicBezTo>
                    <a:pt x="481" y="97"/>
                    <a:pt x="481" y="96"/>
                    <a:pt x="481" y="95"/>
                  </a:cubicBezTo>
                  <a:cubicBezTo>
                    <a:pt x="483" y="96"/>
                    <a:pt x="483" y="95"/>
                    <a:pt x="485" y="96"/>
                  </a:cubicBezTo>
                  <a:cubicBezTo>
                    <a:pt x="485" y="96"/>
                    <a:pt x="484" y="96"/>
                    <a:pt x="485" y="97"/>
                  </a:cubicBezTo>
                  <a:cubicBezTo>
                    <a:pt x="484" y="97"/>
                    <a:pt x="482" y="96"/>
                    <a:pt x="482" y="96"/>
                  </a:cubicBezTo>
                  <a:cubicBezTo>
                    <a:pt x="483" y="97"/>
                    <a:pt x="482" y="97"/>
                    <a:pt x="482" y="98"/>
                  </a:cubicBezTo>
                  <a:cubicBezTo>
                    <a:pt x="480" y="97"/>
                    <a:pt x="478" y="98"/>
                    <a:pt x="477" y="99"/>
                  </a:cubicBezTo>
                  <a:cubicBezTo>
                    <a:pt x="477" y="98"/>
                    <a:pt x="476" y="97"/>
                    <a:pt x="476" y="96"/>
                  </a:cubicBezTo>
                  <a:cubicBezTo>
                    <a:pt x="472" y="95"/>
                    <a:pt x="473" y="97"/>
                    <a:pt x="469" y="96"/>
                  </a:cubicBezTo>
                  <a:cubicBezTo>
                    <a:pt x="470" y="97"/>
                    <a:pt x="470" y="97"/>
                    <a:pt x="472" y="98"/>
                  </a:cubicBezTo>
                  <a:cubicBezTo>
                    <a:pt x="469" y="98"/>
                    <a:pt x="468" y="95"/>
                    <a:pt x="466" y="95"/>
                  </a:cubicBezTo>
                  <a:cubicBezTo>
                    <a:pt x="467" y="97"/>
                    <a:pt x="471" y="100"/>
                    <a:pt x="475" y="99"/>
                  </a:cubicBezTo>
                  <a:cubicBezTo>
                    <a:pt x="477" y="99"/>
                    <a:pt x="478" y="100"/>
                    <a:pt x="479" y="102"/>
                  </a:cubicBezTo>
                  <a:cubicBezTo>
                    <a:pt x="477" y="100"/>
                    <a:pt x="474" y="100"/>
                    <a:pt x="472" y="100"/>
                  </a:cubicBezTo>
                  <a:cubicBezTo>
                    <a:pt x="470" y="100"/>
                    <a:pt x="469" y="100"/>
                    <a:pt x="469" y="101"/>
                  </a:cubicBezTo>
                  <a:cubicBezTo>
                    <a:pt x="467" y="100"/>
                    <a:pt x="466" y="99"/>
                    <a:pt x="463" y="98"/>
                  </a:cubicBezTo>
                  <a:cubicBezTo>
                    <a:pt x="464" y="100"/>
                    <a:pt x="467" y="101"/>
                    <a:pt x="469" y="102"/>
                  </a:cubicBezTo>
                  <a:close/>
                  <a:moveTo>
                    <a:pt x="442" y="88"/>
                  </a:moveTo>
                  <a:cubicBezTo>
                    <a:pt x="443" y="88"/>
                    <a:pt x="443" y="88"/>
                    <a:pt x="444" y="88"/>
                  </a:cubicBezTo>
                  <a:cubicBezTo>
                    <a:pt x="443" y="88"/>
                    <a:pt x="444" y="89"/>
                    <a:pt x="444" y="89"/>
                  </a:cubicBezTo>
                  <a:cubicBezTo>
                    <a:pt x="442" y="89"/>
                    <a:pt x="442" y="88"/>
                    <a:pt x="442" y="88"/>
                  </a:cubicBezTo>
                  <a:close/>
                  <a:moveTo>
                    <a:pt x="535" y="128"/>
                  </a:moveTo>
                  <a:cubicBezTo>
                    <a:pt x="535" y="128"/>
                    <a:pt x="535" y="128"/>
                    <a:pt x="536" y="129"/>
                  </a:cubicBezTo>
                  <a:cubicBezTo>
                    <a:pt x="536" y="129"/>
                    <a:pt x="535" y="128"/>
                    <a:pt x="534" y="129"/>
                  </a:cubicBezTo>
                  <a:cubicBezTo>
                    <a:pt x="533" y="128"/>
                    <a:pt x="534" y="127"/>
                    <a:pt x="535" y="128"/>
                  </a:cubicBezTo>
                  <a:close/>
                  <a:moveTo>
                    <a:pt x="208" y="418"/>
                  </a:moveTo>
                  <a:cubicBezTo>
                    <a:pt x="207" y="417"/>
                    <a:pt x="207" y="417"/>
                    <a:pt x="206" y="416"/>
                  </a:cubicBezTo>
                  <a:cubicBezTo>
                    <a:pt x="207" y="415"/>
                    <a:pt x="207" y="417"/>
                    <a:pt x="208" y="416"/>
                  </a:cubicBezTo>
                  <a:cubicBezTo>
                    <a:pt x="208" y="417"/>
                    <a:pt x="207" y="417"/>
                    <a:pt x="208" y="418"/>
                  </a:cubicBezTo>
                  <a:close/>
                  <a:moveTo>
                    <a:pt x="196" y="475"/>
                  </a:moveTo>
                  <a:cubicBezTo>
                    <a:pt x="195" y="475"/>
                    <a:pt x="193" y="470"/>
                    <a:pt x="193" y="472"/>
                  </a:cubicBezTo>
                  <a:cubicBezTo>
                    <a:pt x="192" y="472"/>
                    <a:pt x="193" y="470"/>
                    <a:pt x="193" y="469"/>
                  </a:cubicBezTo>
                  <a:cubicBezTo>
                    <a:pt x="193" y="470"/>
                    <a:pt x="195" y="472"/>
                    <a:pt x="194" y="472"/>
                  </a:cubicBezTo>
                  <a:cubicBezTo>
                    <a:pt x="194" y="473"/>
                    <a:pt x="195" y="472"/>
                    <a:pt x="195" y="472"/>
                  </a:cubicBezTo>
                  <a:cubicBezTo>
                    <a:pt x="196" y="473"/>
                    <a:pt x="195" y="474"/>
                    <a:pt x="196" y="475"/>
                  </a:cubicBezTo>
                  <a:close/>
                  <a:moveTo>
                    <a:pt x="188" y="477"/>
                  </a:moveTo>
                  <a:cubicBezTo>
                    <a:pt x="187" y="477"/>
                    <a:pt x="186" y="475"/>
                    <a:pt x="187" y="475"/>
                  </a:cubicBezTo>
                  <a:cubicBezTo>
                    <a:pt x="188" y="476"/>
                    <a:pt x="187" y="476"/>
                    <a:pt x="188" y="477"/>
                  </a:cubicBezTo>
                  <a:close/>
                  <a:moveTo>
                    <a:pt x="192" y="521"/>
                  </a:moveTo>
                  <a:cubicBezTo>
                    <a:pt x="191" y="520"/>
                    <a:pt x="191" y="520"/>
                    <a:pt x="190" y="519"/>
                  </a:cubicBezTo>
                  <a:cubicBezTo>
                    <a:pt x="190" y="519"/>
                    <a:pt x="191" y="519"/>
                    <a:pt x="192" y="520"/>
                  </a:cubicBezTo>
                  <a:cubicBezTo>
                    <a:pt x="192" y="519"/>
                    <a:pt x="192" y="519"/>
                    <a:pt x="191" y="519"/>
                  </a:cubicBezTo>
                  <a:cubicBezTo>
                    <a:pt x="191" y="519"/>
                    <a:pt x="192" y="519"/>
                    <a:pt x="192" y="519"/>
                  </a:cubicBezTo>
                  <a:cubicBezTo>
                    <a:pt x="193" y="520"/>
                    <a:pt x="193" y="520"/>
                    <a:pt x="193" y="520"/>
                  </a:cubicBezTo>
                  <a:cubicBezTo>
                    <a:pt x="192" y="520"/>
                    <a:pt x="192" y="520"/>
                    <a:pt x="192" y="521"/>
                  </a:cubicBezTo>
                  <a:close/>
                  <a:moveTo>
                    <a:pt x="99" y="543"/>
                  </a:moveTo>
                  <a:cubicBezTo>
                    <a:pt x="98" y="540"/>
                    <a:pt x="97" y="539"/>
                    <a:pt x="95" y="535"/>
                  </a:cubicBezTo>
                  <a:cubicBezTo>
                    <a:pt x="96" y="534"/>
                    <a:pt x="95" y="531"/>
                    <a:pt x="97" y="534"/>
                  </a:cubicBezTo>
                  <a:cubicBezTo>
                    <a:pt x="98" y="536"/>
                    <a:pt x="97" y="536"/>
                    <a:pt x="97" y="538"/>
                  </a:cubicBezTo>
                  <a:cubicBezTo>
                    <a:pt x="98" y="539"/>
                    <a:pt x="99" y="540"/>
                    <a:pt x="100" y="542"/>
                  </a:cubicBezTo>
                  <a:cubicBezTo>
                    <a:pt x="99" y="542"/>
                    <a:pt x="100" y="543"/>
                    <a:pt x="99" y="543"/>
                  </a:cubicBezTo>
                  <a:close/>
                  <a:moveTo>
                    <a:pt x="4" y="336"/>
                  </a:moveTo>
                  <a:cubicBezTo>
                    <a:pt x="5" y="333"/>
                    <a:pt x="5" y="333"/>
                    <a:pt x="5" y="333"/>
                  </a:cubicBezTo>
                  <a:cubicBezTo>
                    <a:pt x="5" y="333"/>
                    <a:pt x="5" y="330"/>
                    <a:pt x="6" y="329"/>
                  </a:cubicBezTo>
                  <a:cubicBezTo>
                    <a:pt x="5" y="332"/>
                    <a:pt x="7" y="330"/>
                    <a:pt x="6" y="335"/>
                  </a:cubicBezTo>
                  <a:cubicBezTo>
                    <a:pt x="5" y="335"/>
                    <a:pt x="5" y="336"/>
                    <a:pt x="4" y="336"/>
                  </a:cubicBezTo>
                  <a:close/>
                  <a:moveTo>
                    <a:pt x="569" y="48"/>
                  </a:moveTo>
                  <a:cubicBezTo>
                    <a:pt x="571" y="48"/>
                    <a:pt x="573" y="50"/>
                    <a:pt x="573" y="51"/>
                  </a:cubicBezTo>
                  <a:cubicBezTo>
                    <a:pt x="570" y="49"/>
                    <a:pt x="571" y="49"/>
                    <a:pt x="569" y="48"/>
                  </a:cubicBezTo>
                  <a:close/>
                  <a:moveTo>
                    <a:pt x="721" y="219"/>
                  </a:moveTo>
                  <a:cubicBezTo>
                    <a:pt x="720" y="219"/>
                    <a:pt x="719" y="217"/>
                    <a:pt x="718" y="215"/>
                  </a:cubicBezTo>
                  <a:cubicBezTo>
                    <a:pt x="719" y="214"/>
                    <a:pt x="721" y="217"/>
                    <a:pt x="721" y="219"/>
                  </a:cubicBezTo>
                  <a:close/>
                  <a:moveTo>
                    <a:pt x="708" y="191"/>
                  </a:moveTo>
                  <a:cubicBezTo>
                    <a:pt x="706" y="189"/>
                    <a:pt x="706" y="187"/>
                    <a:pt x="705" y="185"/>
                  </a:cubicBezTo>
                  <a:cubicBezTo>
                    <a:pt x="706" y="184"/>
                    <a:pt x="706" y="184"/>
                    <a:pt x="706" y="184"/>
                  </a:cubicBezTo>
                  <a:cubicBezTo>
                    <a:pt x="707" y="187"/>
                    <a:pt x="708" y="189"/>
                    <a:pt x="708" y="191"/>
                  </a:cubicBezTo>
                  <a:close/>
                  <a:moveTo>
                    <a:pt x="684" y="166"/>
                  </a:moveTo>
                  <a:cubicBezTo>
                    <a:pt x="682" y="163"/>
                    <a:pt x="683" y="164"/>
                    <a:pt x="680" y="161"/>
                  </a:cubicBezTo>
                  <a:cubicBezTo>
                    <a:pt x="680" y="159"/>
                    <a:pt x="682" y="163"/>
                    <a:pt x="683" y="162"/>
                  </a:cubicBezTo>
                  <a:cubicBezTo>
                    <a:pt x="683" y="162"/>
                    <a:pt x="679" y="158"/>
                    <a:pt x="681" y="158"/>
                  </a:cubicBezTo>
                  <a:cubicBezTo>
                    <a:pt x="683" y="161"/>
                    <a:pt x="683" y="163"/>
                    <a:pt x="685" y="165"/>
                  </a:cubicBezTo>
                  <a:cubicBezTo>
                    <a:pt x="686" y="167"/>
                    <a:pt x="685" y="165"/>
                    <a:pt x="684" y="166"/>
                  </a:cubicBezTo>
                  <a:close/>
                  <a:moveTo>
                    <a:pt x="679" y="157"/>
                  </a:moveTo>
                  <a:cubicBezTo>
                    <a:pt x="678" y="156"/>
                    <a:pt x="677" y="154"/>
                    <a:pt x="676" y="153"/>
                  </a:cubicBezTo>
                  <a:cubicBezTo>
                    <a:pt x="677" y="152"/>
                    <a:pt x="680" y="157"/>
                    <a:pt x="679" y="157"/>
                  </a:cubicBezTo>
                  <a:close/>
                  <a:moveTo>
                    <a:pt x="679" y="148"/>
                  </a:moveTo>
                  <a:cubicBezTo>
                    <a:pt x="679" y="149"/>
                    <a:pt x="675" y="144"/>
                    <a:pt x="676" y="145"/>
                  </a:cubicBezTo>
                  <a:cubicBezTo>
                    <a:pt x="676" y="143"/>
                    <a:pt x="678" y="147"/>
                    <a:pt x="679" y="148"/>
                  </a:cubicBezTo>
                  <a:close/>
                  <a:moveTo>
                    <a:pt x="673" y="136"/>
                  </a:moveTo>
                  <a:cubicBezTo>
                    <a:pt x="671" y="136"/>
                    <a:pt x="669" y="132"/>
                    <a:pt x="668" y="130"/>
                  </a:cubicBezTo>
                  <a:cubicBezTo>
                    <a:pt x="669" y="129"/>
                    <a:pt x="672" y="135"/>
                    <a:pt x="673" y="136"/>
                  </a:cubicBezTo>
                  <a:close/>
                  <a:moveTo>
                    <a:pt x="661" y="146"/>
                  </a:moveTo>
                  <a:cubicBezTo>
                    <a:pt x="659" y="145"/>
                    <a:pt x="657" y="142"/>
                    <a:pt x="657" y="141"/>
                  </a:cubicBezTo>
                  <a:cubicBezTo>
                    <a:pt x="658" y="143"/>
                    <a:pt x="661" y="145"/>
                    <a:pt x="661" y="146"/>
                  </a:cubicBezTo>
                  <a:close/>
                  <a:moveTo>
                    <a:pt x="646" y="149"/>
                  </a:moveTo>
                  <a:cubicBezTo>
                    <a:pt x="645" y="149"/>
                    <a:pt x="645" y="149"/>
                    <a:pt x="645" y="151"/>
                  </a:cubicBezTo>
                  <a:cubicBezTo>
                    <a:pt x="642" y="148"/>
                    <a:pt x="642" y="146"/>
                    <a:pt x="640" y="146"/>
                  </a:cubicBezTo>
                  <a:cubicBezTo>
                    <a:pt x="638" y="143"/>
                    <a:pt x="638" y="138"/>
                    <a:pt x="641" y="142"/>
                  </a:cubicBezTo>
                  <a:cubicBezTo>
                    <a:pt x="640" y="143"/>
                    <a:pt x="646" y="147"/>
                    <a:pt x="646" y="149"/>
                  </a:cubicBezTo>
                  <a:close/>
                  <a:moveTo>
                    <a:pt x="652" y="136"/>
                  </a:moveTo>
                  <a:cubicBezTo>
                    <a:pt x="652" y="136"/>
                    <a:pt x="650" y="133"/>
                    <a:pt x="648" y="132"/>
                  </a:cubicBezTo>
                  <a:cubicBezTo>
                    <a:pt x="649" y="131"/>
                    <a:pt x="652" y="134"/>
                    <a:pt x="652" y="136"/>
                  </a:cubicBezTo>
                  <a:close/>
                  <a:moveTo>
                    <a:pt x="646" y="144"/>
                  </a:moveTo>
                  <a:cubicBezTo>
                    <a:pt x="645" y="145"/>
                    <a:pt x="643" y="142"/>
                    <a:pt x="644" y="143"/>
                  </a:cubicBezTo>
                  <a:cubicBezTo>
                    <a:pt x="643" y="143"/>
                    <a:pt x="642" y="142"/>
                    <a:pt x="641" y="140"/>
                  </a:cubicBezTo>
                  <a:cubicBezTo>
                    <a:pt x="642" y="138"/>
                    <a:pt x="645" y="143"/>
                    <a:pt x="646" y="144"/>
                  </a:cubicBezTo>
                  <a:close/>
                  <a:moveTo>
                    <a:pt x="653" y="126"/>
                  </a:moveTo>
                  <a:cubicBezTo>
                    <a:pt x="654" y="127"/>
                    <a:pt x="650" y="122"/>
                    <a:pt x="651" y="125"/>
                  </a:cubicBezTo>
                  <a:cubicBezTo>
                    <a:pt x="649" y="123"/>
                    <a:pt x="649" y="122"/>
                    <a:pt x="647" y="120"/>
                  </a:cubicBezTo>
                  <a:cubicBezTo>
                    <a:pt x="648" y="120"/>
                    <a:pt x="648" y="120"/>
                    <a:pt x="648" y="120"/>
                  </a:cubicBezTo>
                  <a:cubicBezTo>
                    <a:pt x="646" y="118"/>
                    <a:pt x="644" y="117"/>
                    <a:pt x="642" y="115"/>
                  </a:cubicBezTo>
                  <a:cubicBezTo>
                    <a:pt x="642" y="114"/>
                    <a:pt x="642" y="115"/>
                    <a:pt x="642" y="115"/>
                  </a:cubicBezTo>
                  <a:cubicBezTo>
                    <a:pt x="640" y="113"/>
                    <a:pt x="642" y="115"/>
                    <a:pt x="642" y="114"/>
                  </a:cubicBezTo>
                  <a:cubicBezTo>
                    <a:pt x="650" y="121"/>
                    <a:pt x="650" y="121"/>
                    <a:pt x="650" y="121"/>
                  </a:cubicBezTo>
                  <a:cubicBezTo>
                    <a:pt x="649" y="123"/>
                    <a:pt x="651" y="124"/>
                    <a:pt x="653" y="126"/>
                  </a:cubicBezTo>
                  <a:close/>
                  <a:moveTo>
                    <a:pt x="647" y="130"/>
                  </a:moveTo>
                  <a:cubicBezTo>
                    <a:pt x="646" y="129"/>
                    <a:pt x="645" y="128"/>
                    <a:pt x="644" y="127"/>
                  </a:cubicBezTo>
                  <a:cubicBezTo>
                    <a:pt x="645" y="127"/>
                    <a:pt x="646" y="127"/>
                    <a:pt x="647" y="128"/>
                  </a:cubicBezTo>
                  <a:cubicBezTo>
                    <a:pt x="647" y="129"/>
                    <a:pt x="647" y="130"/>
                    <a:pt x="647" y="130"/>
                  </a:cubicBezTo>
                  <a:close/>
                  <a:moveTo>
                    <a:pt x="643" y="126"/>
                  </a:moveTo>
                  <a:cubicBezTo>
                    <a:pt x="640" y="124"/>
                    <a:pt x="635" y="117"/>
                    <a:pt x="631" y="115"/>
                  </a:cubicBezTo>
                  <a:cubicBezTo>
                    <a:pt x="628" y="113"/>
                    <a:pt x="628" y="113"/>
                    <a:pt x="627" y="110"/>
                  </a:cubicBezTo>
                  <a:cubicBezTo>
                    <a:pt x="628" y="109"/>
                    <a:pt x="630" y="112"/>
                    <a:pt x="630" y="113"/>
                  </a:cubicBezTo>
                  <a:cubicBezTo>
                    <a:pt x="631" y="113"/>
                    <a:pt x="633" y="115"/>
                    <a:pt x="635" y="116"/>
                  </a:cubicBezTo>
                  <a:cubicBezTo>
                    <a:pt x="637" y="118"/>
                    <a:pt x="638" y="120"/>
                    <a:pt x="640" y="121"/>
                  </a:cubicBezTo>
                  <a:cubicBezTo>
                    <a:pt x="639" y="123"/>
                    <a:pt x="642" y="124"/>
                    <a:pt x="643" y="126"/>
                  </a:cubicBezTo>
                  <a:close/>
                  <a:moveTo>
                    <a:pt x="633" y="118"/>
                  </a:moveTo>
                  <a:cubicBezTo>
                    <a:pt x="633" y="120"/>
                    <a:pt x="629" y="115"/>
                    <a:pt x="628" y="115"/>
                  </a:cubicBezTo>
                  <a:cubicBezTo>
                    <a:pt x="630" y="114"/>
                    <a:pt x="631" y="117"/>
                    <a:pt x="633" y="118"/>
                  </a:cubicBezTo>
                  <a:close/>
                  <a:moveTo>
                    <a:pt x="623" y="116"/>
                  </a:moveTo>
                  <a:cubicBezTo>
                    <a:pt x="620" y="114"/>
                    <a:pt x="622" y="115"/>
                    <a:pt x="621" y="113"/>
                  </a:cubicBezTo>
                  <a:cubicBezTo>
                    <a:pt x="622" y="114"/>
                    <a:pt x="624" y="115"/>
                    <a:pt x="625" y="116"/>
                  </a:cubicBezTo>
                  <a:cubicBezTo>
                    <a:pt x="624" y="117"/>
                    <a:pt x="623" y="116"/>
                    <a:pt x="623" y="115"/>
                  </a:cubicBezTo>
                  <a:cubicBezTo>
                    <a:pt x="623" y="115"/>
                    <a:pt x="622" y="116"/>
                    <a:pt x="623" y="116"/>
                  </a:cubicBezTo>
                  <a:close/>
                  <a:moveTo>
                    <a:pt x="622" y="112"/>
                  </a:moveTo>
                  <a:cubicBezTo>
                    <a:pt x="622" y="112"/>
                    <a:pt x="620" y="110"/>
                    <a:pt x="619" y="110"/>
                  </a:cubicBezTo>
                  <a:cubicBezTo>
                    <a:pt x="619" y="110"/>
                    <a:pt x="619" y="110"/>
                    <a:pt x="619" y="111"/>
                  </a:cubicBezTo>
                  <a:cubicBezTo>
                    <a:pt x="615" y="109"/>
                    <a:pt x="620" y="109"/>
                    <a:pt x="622" y="112"/>
                  </a:cubicBezTo>
                  <a:close/>
                  <a:moveTo>
                    <a:pt x="618" y="105"/>
                  </a:moveTo>
                  <a:cubicBezTo>
                    <a:pt x="616" y="103"/>
                    <a:pt x="621" y="108"/>
                    <a:pt x="619" y="105"/>
                  </a:cubicBezTo>
                  <a:cubicBezTo>
                    <a:pt x="620" y="106"/>
                    <a:pt x="622" y="108"/>
                    <a:pt x="623" y="109"/>
                  </a:cubicBezTo>
                  <a:cubicBezTo>
                    <a:pt x="623" y="109"/>
                    <a:pt x="622" y="108"/>
                    <a:pt x="621" y="108"/>
                  </a:cubicBezTo>
                  <a:cubicBezTo>
                    <a:pt x="620" y="107"/>
                    <a:pt x="620" y="108"/>
                    <a:pt x="619" y="107"/>
                  </a:cubicBezTo>
                  <a:cubicBezTo>
                    <a:pt x="619" y="107"/>
                    <a:pt x="620" y="107"/>
                    <a:pt x="618" y="105"/>
                  </a:cubicBezTo>
                  <a:close/>
                  <a:moveTo>
                    <a:pt x="624" y="97"/>
                  </a:moveTo>
                  <a:cubicBezTo>
                    <a:pt x="624" y="98"/>
                    <a:pt x="623" y="98"/>
                    <a:pt x="622" y="98"/>
                  </a:cubicBezTo>
                  <a:cubicBezTo>
                    <a:pt x="620" y="96"/>
                    <a:pt x="619" y="95"/>
                    <a:pt x="620" y="94"/>
                  </a:cubicBezTo>
                  <a:cubicBezTo>
                    <a:pt x="621" y="95"/>
                    <a:pt x="623" y="96"/>
                    <a:pt x="624" y="97"/>
                  </a:cubicBezTo>
                  <a:close/>
                  <a:moveTo>
                    <a:pt x="619" y="96"/>
                  </a:moveTo>
                  <a:cubicBezTo>
                    <a:pt x="616" y="91"/>
                    <a:pt x="611" y="87"/>
                    <a:pt x="606" y="84"/>
                  </a:cubicBezTo>
                  <a:cubicBezTo>
                    <a:pt x="611" y="85"/>
                    <a:pt x="615" y="91"/>
                    <a:pt x="619" y="93"/>
                  </a:cubicBezTo>
                  <a:cubicBezTo>
                    <a:pt x="616" y="92"/>
                    <a:pt x="620" y="95"/>
                    <a:pt x="619" y="96"/>
                  </a:cubicBezTo>
                  <a:close/>
                  <a:moveTo>
                    <a:pt x="594" y="115"/>
                  </a:moveTo>
                  <a:cubicBezTo>
                    <a:pt x="593" y="115"/>
                    <a:pt x="593" y="115"/>
                    <a:pt x="593" y="115"/>
                  </a:cubicBezTo>
                  <a:cubicBezTo>
                    <a:pt x="591" y="114"/>
                    <a:pt x="589" y="113"/>
                    <a:pt x="590" y="112"/>
                  </a:cubicBezTo>
                  <a:cubicBezTo>
                    <a:pt x="591" y="113"/>
                    <a:pt x="592" y="114"/>
                    <a:pt x="594" y="115"/>
                  </a:cubicBezTo>
                  <a:close/>
                  <a:moveTo>
                    <a:pt x="605" y="83"/>
                  </a:moveTo>
                  <a:cubicBezTo>
                    <a:pt x="603" y="82"/>
                    <a:pt x="604" y="82"/>
                    <a:pt x="601" y="80"/>
                  </a:cubicBezTo>
                  <a:cubicBezTo>
                    <a:pt x="601" y="79"/>
                    <a:pt x="606" y="83"/>
                    <a:pt x="605" y="83"/>
                  </a:cubicBezTo>
                  <a:close/>
                  <a:moveTo>
                    <a:pt x="603" y="86"/>
                  </a:moveTo>
                  <a:cubicBezTo>
                    <a:pt x="602" y="87"/>
                    <a:pt x="599" y="84"/>
                    <a:pt x="598" y="84"/>
                  </a:cubicBezTo>
                  <a:cubicBezTo>
                    <a:pt x="599" y="84"/>
                    <a:pt x="601" y="85"/>
                    <a:pt x="603" y="86"/>
                  </a:cubicBezTo>
                  <a:close/>
                  <a:moveTo>
                    <a:pt x="589" y="112"/>
                  </a:moveTo>
                  <a:cubicBezTo>
                    <a:pt x="587" y="111"/>
                    <a:pt x="587" y="110"/>
                    <a:pt x="585" y="109"/>
                  </a:cubicBezTo>
                  <a:cubicBezTo>
                    <a:pt x="585" y="108"/>
                    <a:pt x="586" y="109"/>
                    <a:pt x="586" y="109"/>
                  </a:cubicBezTo>
                  <a:cubicBezTo>
                    <a:pt x="586" y="108"/>
                    <a:pt x="584" y="107"/>
                    <a:pt x="583" y="106"/>
                  </a:cubicBezTo>
                  <a:cubicBezTo>
                    <a:pt x="582" y="105"/>
                    <a:pt x="582" y="104"/>
                    <a:pt x="583" y="104"/>
                  </a:cubicBezTo>
                  <a:cubicBezTo>
                    <a:pt x="584" y="105"/>
                    <a:pt x="584" y="106"/>
                    <a:pt x="584" y="107"/>
                  </a:cubicBezTo>
                  <a:cubicBezTo>
                    <a:pt x="586" y="107"/>
                    <a:pt x="587" y="108"/>
                    <a:pt x="589" y="110"/>
                  </a:cubicBezTo>
                  <a:cubicBezTo>
                    <a:pt x="589" y="111"/>
                    <a:pt x="588" y="110"/>
                    <a:pt x="587" y="109"/>
                  </a:cubicBezTo>
                  <a:cubicBezTo>
                    <a:pt x="586" y="110"/>
                    <a:pt x="591" y="112"/>
                    <a:pt x="589" y="112"/>
                  </a:cubicBezTo>
                  <a:close/>
                  <a:moveTo>
                    <a:pt x="587" y="111"/>
                  </a:moveTo>
                  <a:cubicBezTo>
                    <a:pt x="586" y="111"/>
                    <a:pt x="586" y="111"/>
                    <a:pt x="585" y="111"/>
                  </a:cubicBezTo>
                  <a:cubicBezTo>
                    <a:pt x="582" y="109"/>
                    <a:pt x="584" y="108"/>
                    <a:pt x="581" y="106"/>
                  </a:cubicBezTo>
                  <a:cubicBezTo>
                    <a:pt x="581" y="105"/>
                    <a:pt x="583" y="107"/>
                    <a:pt x="583" y="106"/>
                  </a:cubicBezTo>
                  <a:cubicBezTo>
                    <a:pt x="585" y="109"/>
                    <a:pt x="582" y="108"/>
                    <a:pt x="587" y="111"/>
                  </a:cubicBezTo>
                  <a:close/>
                  <a:moveTo>
                    <a:pt x="569" y="137"/>
                  </a:moveTo>
                  <a:cubicBezTo>
                    <a:pt x="569" y="138"/>
                    <a:pt x="568" y="137"/>
                    <a:pt x="568" y="138"/>
                  </a:cubicBezTo>
                  <a:cubicBezTo>
                    <a:pt x="567" y="138"/>
                    <a:pt x="567" y="138"/>
                    <a:pt x="567" y="138"/>
                  </a:cubicBezTo>
                  <a:cubicBezTo>
                    <a:pt x="567" y="137"/>
                    <a:pt x="567" y="137"/>
                    <a:pt x="567" y="137"/>
                  </a:cubicBezTo>
                  <a:cubicBezTo>
                    <a:pt x="567" y="137"/>
                    <a:pt x="568" y="136"/>
                    <a:pt x="569" y="137"/>
                  </a:cubicBezTo>
                  <a:close/>
                  <a:moveTo>
                    <a:pt x="580" y="103"/>
                  </a:moveTo>
                  <a:cubicBezTo>
                    <a:pt x="578" y="103"/>
                    <a:pt x="573" y="99"/>
                    <a:pt x="570" y="97"/>
                  </a:cubicBezTo>
                  <a:cubicBezTo>
                    <a:pt x="573" y="97"/>
                    <a:pt x="576" y="101"/>
                    <a:pt x="580" y="103"/>
                  </a:cubicBezTo>
                  <a:close/>
                  <a:moveTo>
                    <a:pt x="587" y="78"/>
                  </a:moveTo>
                  <a:cubicBezTo>
                    <a:pt x="585" y="79"/>
                    <a:pt x="578" y="74"/>
                    <a:pt x="575" y="72"/>
                  </a:cubicBezTo>
                  <a:cubicBezTo>
                    <a:pt x="575" y="71"/>
                    <a:pt x="577" y="72"/>
                    <a:pt x="579" y="72"/>
                  </a:cubicBezTo>
                  <a:cubicBezTo>
                    <a:pt x="583" y="75"/>
                    <a:pt x="585" y="76"/>
                    <a:pt x="587" y="78"/>
                  </a:cubicBezTo>
                  <a:close/>
                  <a:moveTo>
                    <a:pt x="562" y="131"/>
                  </a:moveTo>
                  <a:cubicBezTo>
                    <a:pt x="560" y="131"/>
                    <a:pt x="555" y="127"/>
                    <a:pt x="554" y="126"/>
                  </a:cubicBezTo>
                  <a:cubicBezTo>
                    <a:pt x="556" y="126"/>
                    <a:pt x="561" y="130"/>
                    <a:pt x="562" y="131"/>
                  </a:cubicBezTo>
                  <a:close/>
                  <a:moveTo>
                    <a:pt x="568" y="95"/>
                  </a:moveTo>
                  <a:cubicBezTo>
                    <a:pt x="568" y="96"/>
                    <a:pt x="569" y="95"/>
                    <a:pt x="570" y="96"/>
                  </a:cubicBezTo>
                  <a:cubicBezTo>
                    <a:pt x="568" y="97"/>
                    <a:pt x="567" y="94"/>
                    <a:pt x="565" y="95"/>
                  </a:cubicBezTo>
                  <a:cubicBezTo>
                    <a:pt x="564" y="94"/>
                    <a:pt x="567" y="94"/>
                    <a:pt x="568" y="95"/>
                  </a:cubicBezTo>
                  <a:close/>
                  <a:moveTo>
                    <a:pt x="574" y="71"/>
                  </a:moveTo>
                  <a:cubicBezTo>
                    <a:pt x="574" y="72"/>
                    <a:pt x="574" y="72"/>
                    <a:pt x="574" y="72"/>
                  </a:cubicBezTo>
                  <a:cubicBezTo>
                    <a:pt x="571" y="71"/>
                    <a:pt x="572" y="70"/>
                    <a:pt x="572" y="69"/>
                  </a:cubicBezTo>
                  <a:cubicBezTo>
                    <a:pt x="572" y="69"/>
                    <a:pt x="573" y="70"/>
                    <a:pt x="574" y="71"/>
                  </a:cubicBezTo>
                  <a:close/>
                  <a:moveTo>
                    <a:pt x="565" y="93"/>
                  </a:moveTo>
                  <a:cubicBezTo>
                    <a:pt x="564" y="93"/>
                    <a:pt x="560" y="92"/>
                    <a:pt x="559" y="91"/>
                  </a:cubicBezTo>
                  <a:cubicBezTo>
                    <a:pt x="561" y="90"/>
                    <a:pt x="562" y="92"/>
                    <a:pt x="565" y="93"/>
                  </a:cubicBezTo>
                  <a:close/>
                  <a:moveTo>
                    <a:pt x="552" y="123"/>
                  </a:moveTo>
                  <a:cubicBezTo>
                    <a:pt x="551" y="124"/>
                    <a:pt x="549" y="123"/>
                    <a:pt x="548" y="122"/>
                  </a:cubicBezTo>
                  <a:cubicBezTo>
                    <a:pt x="548" y="121"/>
                    <a:pt x="550" y="123"/>
                    <a:pt x="552" y="123"/>
                  </a:cubicBezTo>
                  <a:close/>
                  <a:moveTo>
                    <a:pt x="566" y="79"/>
                  </a:moveTo>
                  <a:cubicBezTo>
                    <a:pt x="566" y="80"/>
                    <a:pt x="566" y="80"/>
                    <a:pt x="565" y="80"/>
                  </a:cubicBezTo>
                  <a:cubicBezTo>
                    <a:pt x="561" y="78"/>
                    <a:pt x="563" y="76"/>
                    <a:pt x="566" y="79"/>
                  </a:cubicBezTo>
                  <a:close/>
                  <a:moveTo>
                    <a:pt x="553" y="80"/>
                  </a:moveTo>
                  <a:cubicBezTo>
                    <a:pt x="555" y="80"/>
                    <a:pt x="558" y="82"/>
                    <a:pt x="560" y="82"/>
                  </a:cubicBezTo>
                  <a:cubicBezTo>
                    <a:pt x="562" y="83"/>
                    <a:pt x="560" y="84"/>
                    <a:pt x="563" y="85"/>
                  </a:cubicBezTo>
                  <a:cubicBezTo>
                    <a:pt x="560" y="84"/>
                    <a:pt x="557" y="83"/>
                    <a:pt x="556" y="84"/>
                  </a:cubicBezTo>
                  <a:cubicBezTo>
                    <a:pt x="559" y="85"/>
                    <a:pt x="560" y="84"/>
                    <a:pt x="564" y="87"/>
                  </a:cubicBezTo>
                  <a:cubicBezTo>
                    <a:pt x="563" y="87"/>
                    <a:pt x="562" y="87"/>
                    <a:pt x="562" y="87"/>
                  </a:cubicBezTo>
                  <a:cubicBezTo>
                    <a:pt x="560" y="86"/>
                    <a:pt x="561" y="86"/>
                    <a:pt x="559" y="85"/>
                  </a:cubicBezTo>
                  <a:cubicBezTo>
                    <a:pt x="561" y="87"/>
                    <a:pt x="552" y="83"/>
                    <a:pt x="550" y="81"/>
                  </a:cubicBezTo>
                  <a:cubicBezTo>
                    <a:pt x="551" y="80"/>
                    <a:pt x="552" y="82"/>
                    <a:pt x="554" y="83"/>
                  </a:cubicBezTo>
                  <a:cubicBezTo>
                    <a:pt x="555" y="83"/>
                    <a:pt x="555" y="82"/>
                    <a:pt x="556" y="82"/>
                  </a:cubicBezTo>
                  <a:cubicBezTo>
                    <a:pt x="556" y="82"/>
                    <a:pt x="553" y="81"/>
                    <a:pt x="552" y="80"/>
                  </a:cubicBezTo>
                  <a:cubicBezTo>
                    <a:pt x="550" y="79"/>
                    <a:pt x="552" y="79"/>
                    <a:pt x="550" y="78"/>
                  </a:cubicBezTo>
                  <a:cubicBezTo>
                    <a:pt x="551" y="77"/>
                    <a:pt x="553" y="79"/>
                    <a:pt x="553" y="80"/>
                  </a:cubicBezTo>
                  <a:close/>
                  <a:moveTo>
                    <a:pt x="527" y="152"/>
                  </a:moveTo>
                  <a:cubicBezTo>
                    <a:pt x="527" y="152"/>
                    <a:pt x="526" y="151"/>
                    <a:pt x="527" y="152"/>
                  </a:cubicBezTo>
                  <a:cubicBezTo>
                    <a:pt x="526" y="152"/>
                    <a:pt x="524" y="151"/>
                    <a:pt x="524" y="151"/>
                  </a:cubicBezTo>
                  <a:cubicBezTo>
                    <a:pt x="523" y="149"/>
                    <a:pt x="527" y="152"/>
                    <a:pt x="525" y="151"/>
                  </a:cubicBezTo>
                  <a:cubicBezTo>
                    <a:pt x="526" y="150"/>
                    <a:pt x="527" y="151"/>
                    <a:pt x="527" y="152"/>
                  </a:cubicBezTo>
                  <a:close/>
                  <a:moveTo>
                    <a:pt x="547" y="80"/>
                  </a:moveTo>
                  <a:cubicBezTo>
                    <a:pt x="547" y="80"/>
                    <a:pt x="547" y="80"/>
                    <a:pt x="548" y="80"/>
                  </a:cubicBezTo>
                  <a:cubicBezTo>
                    <a:pt x="548" y="80"/>
                    <a:pt x="546" y="79"/>
                    <a:pt x="547" y="79"/>
                  </a:cubicBezTo>
                  <a:cubicBezTo>
                    <a:pt x="551" y="81"/>
                    <a:pt x="548" y="82"/>
                    <a:pt x="552" y="83"/>
                  </a:cubicBezTo>
                  <a:cubicBezTo>
                    <a:pt x="546" y="81"/>
                    <a:pt x="539" y="76"/>
                    <a:pt x="531" y="73"/>
                  </a:cubicBezTo>
                  <a:cubicBezTo>
                    <a:pt x="531" y="73"/>
                    <a:pt x="530" y="73"/>
                    <a:pt x="530" y="73"/>
                  </a:cubicBezTo>
                  <a:cubicBezTo>
                    <a:pt x="531" y="72"/>
                    <a:pt x="533" y="73"/>
                    <a:pt x="533" y="72"/>
                  </a:cubicBezTo>
                  <a:cubicBezTo>
                    <a:pt x="534" y="72"/>
                    <a:pt x="534" y="73"/>
                    <a:pt x="534" y="73"/>
                  </a:cubicBezTo>
                  <a:cubicBezTo>
                    <a:pt x="536" y="74"/>
                    <a:pt x="536" y="73"/>
                    <a:pt x="539" y="75"/>
                  </a:cubicBezTo>
                  <a:cubicBezTo>
                    <a:pt x="540" y="78"/>
                    <a:pt x="546" y="78"/>
                    <a:pt x="547" y="80"/>
                  </a:cubicBezTo>
                  <a:close/>
                  <a:moveTo>
                    <a:pt x="548" y="76"/>
                  </a:moveTo>
                  <a:cubicBezTo>
                    <a:pt x="547" y="76"/>
                    <a:pt x="548" y="77"/>
                    <a:pt x="548" y="78"/>
                  </a:cubicBezTo>
                  <a:cubicBezTo>
                    <a:pt x="546" y="75"/>
                    <a:pt x="537" y="73"/>
                    <a:pt x="536" y="72"/>
                  </a:cubicBezTo>
                  <a:cubicBezTo>
                    <a:pt x="540" y="72"/>
                    <a:pt x="545" y="76"/>
                    <a:pt x="548" y="76"/>
                  </a:cubicBezTo>
                  <a:close/>
                  <a:moveTo>
                    <a:pt x="544" y="66"/>
                  </a:moveTo>
                  <a:cubicBezTo>
                    <a:pt x="545" y="67"/>
                    <a:pt x="542" y="65"/>
                    <a:pt x="540" y="64"/>
                  </a:cubicBezTo>
                  <a:cubicBezTo>
                    <a:pt x="540" y="63"/>
                    <a:pt x="543" y="65"/>
                    <a:pt x="544" y="66"/>
                  </a:cubicBezTo>
                  <a:close/>
                  <a:moveTo>
                    <a:pt x="544" y="72"/>
                  </a:moveTo>
                  <a:cubicBezTo>
                    <a:pt x="543" y="73"/>
                    <a:pt x="543" y="73"/>
                    <a:pt x="543" y="73"/>
                  </a:cubicBezTo>
                  <a:cubicBezTo>
                    <a:pt x="539" y="71"/>
                    <a:pt x="540" y="70"/>
                    <a:pt x="544" y="72"/>
                  </a:cubicBezTo>
                  <a:close/>
                  <a:moveTo>
                    <a:pt x="517" y="144"/>
                  </a:moveTo>
                  <a:cubicBezTo>
                    <a:pt x="516" y="144"/>
                    <a:pt x="515" y="144"/>
                    <a:pt x="514" y="144"/>
                  </a:cubicBezTo>
                  <a:cubicBezTo>
                    <a:pt x="512" y="143"/>
                    <a:pt x="514" y="143"/>
                    <a:pt x="514" y="142"/>
                  </a:cubicBezTo>
                  <a:cubicBezTo>
                    <a:pt x="515" y="143"/>
                    <a:pt x="516" y="143"/>
                    <a:pt x="517" y="144"/>
                  </a:cubicBezTo>
                  <a:close/>
                  <a:moveTo>
                    <a:pt x="536" y="70"/>
                  </a:moveTo>
                  <a:cubicBezTo>
                    <a:pt x="538" y="70"/>
                    <a:pt x="536" y="69"/>
                    <a:pt x="538" y="69"/>
                  </a:cubicBezTo>
                  <a:cubicBezTo>
                    <a:pt x="539" y="69"/>
                    <a:pt x="539" y="72"/>
                    <a:pt x="536" y="70"/>
                  </a:cubicBezTo>
                  <a:close/>
                  <a:moveTo>
                    <a:pt x="539" y="62"/>
                  </a:moveTo>
                  <a:cubicBezTo>
                    <a:pt x="539" y="63"/>
                    <a:pt x="534" y="61"/>
                    <a:pt x="535" y="60"/>
                  </a:cubicBezTo>
                  <a:cubicBezTo>
                    <a:pt x="537" y="61"/>
                    <a:pt x="538" y="62"/>
                    <a:pt x="539" y="62"/>
                  </a:cubicBezTo>
                  <a:close/>
                  <a:moveTo>
                    <a:pt x="512" y="141"/>
                  </a:moveTo>
                  <a:cubicBezTo>
                    <a:pt x="513" y="142"/>
                    <a:pt x="511" y="141"/>
                    <a:pt x="512" y="142"/>
                  </a:cubicBezTo>
                  <a:cubicBezTo>
                    <a:pt x="512" y="143"/>
                    <a:pt x="509" y="141"/>
                    <a:pt x="509" y="142"/>
                  </a:cubicBezTo>
                  <a:cubicBezTo>
                    <a:pt x="508" y="141"/>
                    <a:pt x="508" y="141"/>
                    <a:pt x="507" y="140"/>
                  </a:cubicBezTo>
                  <a:cubicBezTo>
                    <a:pt x="506" y="140"/>
                    <a:pt x="508" y="141"/>
                    <a:pt x="506" y="141"/>
                  </a:cubicBezTo>
                  <a:cubicBezTo>
                    <a:pt x="506" y="140"/>
                    <a:pt x="506" y="140"/>
                    <a:pt x="505" y="140"/>
                  </a:cubicBezTo>
                  <a:cubicBezTo>
                    <a:pt x="505" y="140"/>
                    <a:pt x="506" y="139"/>
                    <a:pt x="506" y="139"/>
                  </a:cubicBezTo>
                  <a:cubicBezTo>
                    <a:pt x="503" y="139"/>
                    <a:pt x="505" y="139"/>
                    <a:pt x="502" y="138"/>
                  </a:cubicBezTo>
                  <a:cubicBezTo>
                    <a:pt x="502" y="137"/>
                    <a:pt x="504" y="138"/>
                    <a:pt x="505" y="138"/>
                  </a:cubicBezTo>
                  <a:cubicBezTo>
                    <a:pt x="505" y="138"/>
                    <a:pt x="505" y="137"/>
                    <a:pt x="504" y="137"/>
                  </a:cubicBezTo>
                  <a:cubicBezTo>
                    <a:pt x="506" y="137"/>
                    <a:pt x="506" y="139"/>
                    <a:pt x="509" y="139"/>
                  </a:cubicBezTo>
                  <a:cubicBezTo>
                    <a:pt x="507" y="140"/>
                    <a:pt x="510" y="140"/>
                    <a:pt x="512" y="141"/>
                  </a:cubicBezTo>
                  <a:close/>
                  <a:moveTo>
                    <a:pt x="522" y="105"/>
                  </a:moveTo>
                  <a:cubicBezTo>
                    <a:pt x="521" y="106"/>
                    <a:pt x="520" y="104"/>
                    <a:pt x="518" y="104"/>
                  </a:cubicBezTo>
                  <a:cubicBezTo>
                    <a:pt x="518" y="103"/>
                    <a:pt x="520" y="105"/>
                    <a:pt x="522" y="105"/>
                  </a:cubicBezTo>
                  <a:close/>
                  <a:moveTo>
                    <a:pt x="530" y="70"/>
                  </a:moveTo>
                  <a:cubicBezTo>
                    <a:pt x="531" y="71"/>
                    <a:pt x="528" y="70"/>
                    <a:pt x="527" y="69"/>
                  </a:cubicBezTo>
                  <a:cubicBezTo>
                    <a:pt x="527" y="69"/>
                    <a:pt x="529" y="69"/>
                    <a:pt x="530" y="70"/>
                  </a:cubicBezTo>
                  <a:close/>
                  <a:moveTo>
                    <a:pt x="527" y="74"/>
                  </a:moveTo>
                  <a:cubicBezTo>
                    <a:pt x="526" y="73"/>
                    <a:pt x="526" y="72"/>
                    <a:pt x="523" y="71"/>
                  </a:cubicBezTo>
                  <a:cubicBezTo>
                    <a:pt x="523" y="69"/>
                    <a:pt x="528" y="73"/>
                    <a:pt x="527" y="74"/>
                  </a:cubicBezTo>
                  <a:close/>
                  <a:moveTo>
                    <a:pt x="516" y="116"/>
                  </a:moveTo>
                  <a:cubicBezTo>
                    <a:pt x="516" y="116"/>
                    <a:pt x="515" y="116"/>
                    <a:pt x="515" y="116"/>
                  </a:cubicBezTo>
                  <a:cubicBezTo>
                    <a:pt x="514" y="116"/>
                    <a:pt x="515" y="116"/>
                    <a:pt x="515" y="117"/>
                  </a:cubicBezTo>
                  <a:cubicBezTo>
                    <a:pt x="514" y="117"/>
                    <a:pt x="513" y="116"/>
                    <a:pt x="513" y="115"/>
                  </a:cubicBezTo>
                  <a:cubicBezTo>
                    <a:pt x="513" y="115"/>
                    <a:pt x="515" y="116"/>
                    <a:pt x="516" y="116"/>
                  </a:cubicBezTo>
                  <a:close/>
                  <a:moveTo>
                    <a:pt x="505" y="48"/>
                  </a:moveTo>
                  <a:cubicBezTo>
                    <a:pt x="507" y="48"/>
                    <a:pt x="498" y="46"/>
                    <a:pt x="503" y="46"/>
                  </a:cubicBezTo>
                  <a:cubicBezTo>
                    <a:pt x="502" y="45"/>
                    <a:pt x="501" y="46"/>
                    <a:pt x="500" y="45"/>
                  </a:cubicBezTo>
                  <a:cubicBezTo>
                    <a:pt x="500" y="45"/>
                    <a:pt x="501" y="46"/>
                    <a:pt x="501" y="46"/>
                  </a:cubicBezTo>
                  <a:cubicBezTo>
                    <a:pt x="498" y="45"/>
                    <a:pt x="495" y="44"/>
                    <a:pt x="495" y="45"/>
                  </a:cubicBezTo>
                  <a:cubicBezTo>
                    <a:pt x="493" y="44"/>
                    <a:pt x="492" y="44"/>
                    <a:pt x="489" y="44"/>
                  </a:cubicBezTo>
                  <a:cubicBezTo>
                    <a:pt x="489" y="42"/>
                    <a:pt x="493" y="44"/>
                    <a:pt x="494" y="44"/>
                  </a:cubicBezTo>
                  <a:cubicBezTo>
                    <a:pt x="492" y="42"/>
                    <a:pt x="490" y="43"/>
                    <a:pt x="488" y="41"/>
                  </a:cubicBezTo>
                  <a:cubicBezTo>
                    <a:pt x="487" y="42"/>
                    <a:pt x="491" y="42"/>
                    <a:pt x="490" y="43"/>
                  </a:cubicBezTo>
                  <a:cubicBezTo>
                    <a:pt x="487" y="42"/>
                    <a:pt x="486" y="41"/>
                    <a:pt x="484" y="41"/>
                  </a:cubicBezTo>
                  <a:cubicBezTo>
                    <a:pt x="482" y="39"/>
                    <a:pt x="486" y="41"/>
                    <a:pt x="486" y="40"/>
                  </a:cubicBezTo>
                  <a:cubicBezTo>
                    <a:pt x="485" y="39"/>
                    <a:pt x="483" y="40"/>
                    <a:pt x="482" y="39"/>
                  </a:cubicBezTo>
                  <a:cubicBezTo>
                    <a:pt x="480" y="39"/>
                    <a:pt x="485" y="41"/>
                    <a:pt x="482" y="41"/>
                  </a:cubicBezTo>
                  <a:cubicBezTo>
                    <a:pt x="480" y="39"/>
                    <a:pt x="480" y="39"/>
                    <a:pt x="476" y="38"/>
                  </a:cubicBezTo>
                  <a:cubicBezTo>
                    <a:pt x="477" y="38"/>
                    <a:pt x="477" y="38"/>
                    <a:pt x="477" y="37"/>
                  </a:cubicBezTo>
                  <a:cubicBezTo>
                    <a:pt x="474" y="37"/>
                    <a:pt x="476" y="38"/>
                    <a:pt x="474" y="38"/>
                  </a:cubicBezTo>
                  <a:cubicBezTo>
                    <a:pt x="467" y="34"/>
                    <a:pt x="459" y="35"/>
                    <a:pt x="452" y="33"/>
                  </a:cubicBezTo>
                  <a:cubicBezTo>
                    <a:pt x="451" y="34"/>
                    <a:pt x="445" y="33"/>
                    <a:pt x="446" y="31"/>
                  </a:cubicBezTo>
                  <a:cubicBezTo>
                    <a:pt x="443" y="32"/>
                    <a:pt x="444" y="32"/>
                    <a:pt x="440" y="32"/>
                  </a:cubicBezTo>
                  <a:cubicBezTo>
                    <a:pt x="439" y="30"/>
                    <a:pt x="435" y="30"/>
                    <a:pt x="430" y="30"/>
                  </a:cubicBezTo>
                  <a:cubicBezTo>
                    <a:pt x="426" y="30"/>
                    <a:pt x="421" y="30"/>
                    <a:pt x="418" y="29"/>
                  </a:cubicBezTo>
                  <a:cubicBezTo>
                    <a:pt x="418" y="28"/>
                    <a:pt x="419" y="28"/>
                    <a:pt x="420" y="28"/>
                  </a:cubicBezTo>
                  <a:cubicBezTo>
                    <a:pt x="420" y="28"/>
                    <a:pt x="419" y="28"/>
                    <a:pt x="419" y="28"/>
                  </a:cubicBezTo>
                  <a:cubicBezTo>
                    <a:pt x="417" y="29"/>
                    <a:pt x="409" y="29"/>
                    <a:pt x="406" y="28"/>
                  </a:cubicBezTo>
                  <a:cubicBezTo>
                    <a:pt x="402" y="29"/>
                    <a:pt x="399" y="28"/>
                    <a:pt x="394" y="28"/>
                  </a:cubicBezTo>
                  <a:cubicBezTo>
                    <a:pt x="394" y="28"/>
                    <a:pt x="396" y="28"/>
                    <a:pt x="396" y="27"/>
                  </a:cubicBezTo>
                  <a:cubicBezTo>
                    <a:pt x="396" y="28"/>
                    <a:pt x="399" y="28"/>
                    <a:pt x="400" y="27"/>
                  </a:cubicBezTo>
                  <a:cubicBezTo>
                    <a:pt x="400" y="27"/>
                    <a:pt x="399" y="27"/>
                    <a:pt x="397" y="27"/>
                  </a:cubicBezTo>
                  <a:cubicBezTo>
                    <a:pt x="400" y="26"/>
                    <a:pt x="405" y="26"/>
                    <a:pt x="410" y="26"/>
                  </a:cubicBezTo>
                  <a:cubicBezTo>
                    <a:pt x="409" y="27"/>
                    <a:pt x="409" y="27"/>
                    <a:pt x="410" y="27"/>
                  </a:cubicBezTo>
                  <a:cubicBezTo>
                    <a:pt x="411" y="27"/>
                    <a:pt x="413" y="27"/>
                    <a:pt x="414" y="27"/>
                  </a:cubicBezTo>
                  <a:cubicBezTo>
                    <a:pt x="415" y="27"/>
                    <a:pt x="420" y="27"/>
                    <a:pt x="424" y="27"/>
                  </a:cubicBezTo>
                  <a:cubicBezTo>
                    <a:pt x="428" y="27"/>
                    <a:pt x="431" y="27"/>
                    <a:pt x="430" y="25"/>
                  </a:cubicBezTo>
                  <a:cubicBezTo>
                    <a:pt x="437" y="26"/>
                    <a:pt x="438" y="26"/>
                    <a:pt x="445" y="25"/>
                  </a:cubicBezTo>
                  <a:cubicBezTo>
                    <a:pt x="446" y="26"/>
                    <a:pt x="448" y="26"/>
                    <a:pt x="448" y="27"/>
                  </a:cubicBezTo>
                  <a:cubicBezTo>
                    <a:pt x="450" y="26"/>
                    <a:pt x="458" y="27"/>
                    <a:pt x="462" y="29"/>
                  </a:cubicBezTo>
                  <a:cubicBezTo>
                    <a:pt x="464" y="29"/>
                    <a:pt x="464" y="29"/>
                    <a:pt x="466" y="29"/>
                  </a:cubicBezTo>
                  <a:cubicBezTo>
                    <a:pt x="469" y="29"/>
                    <a:pt x="473" y="30"/>
                    <a:pt x="477" y="31"/>
                  </a:cubicBezTo>
                  <a:cubicBezTo>
                    <a:pt x="481" y="32"/>
                    <a:pt x="485" y="33"/>
                    <a:pt x="488" y="34"/>
                  </a:cubicBezTo>
                  <a:cubicBezTo>
                    <a:pt x="488" y="35"/>
                    <a:pt x="492" y="37"/>
                    <a:pt x="496" y="37"/>
                  </a:cubicBezTo>
                  <a:cubicBezTo>
                    <a:pt x="499" y="39"/>
                    <a:pt x="509" y="43"/>
                    <a:pt x="513" y="43"/>
                  </a:cubicBezTo>
                  <a:cubicBezTo>
                    <a:pt x="516" y="44"/>
                    <a:pt x="513" y="43"/>
                    <a:pt x="513" y="44"/>
                  </a:cubicBezTo>
                  <a:cubicBezTo>
                    <a:pt x="516" y="45"/>
                    <a:pt x="522" y="46"/>
                    <a:pt x="524" y="48"/>
                  </a:cubicBezTo>
                  <a:cubicBezTo>
                    <a:pt x="522" y="48"/>
                    <a:pt x="523" y="49"/>
                    <a:pt x="525" y="50"/>
                  </a:cubicBezTo>
                  <a:cubicBezTo>
                    <a:pt x="527" y="51"/>
                    <a:pt x="529" y="52"/>
                    <a:pt x="530" y="53"/>
                  </a:cubicBezTo>
                  <a:cubicBezTo>
                    <a:pt x="527" y="52"/>
                    <a:pt x="524" y="50"/>
                    <a:pt x="522" y="49"/>
                  </a:cubicBezTo>
                  <a:cubicBezTo>
                    <a:pt x="521" y="48"/>
                    <a:pt x="520" y="49"/>
                    <a:pt x="518" y="48"/>
                  </a:cubicBezTo>
                  <a:cubicBezTo>
                    <a:pt x="518" y="48"/>
                    <a:pt x="519" y="48"/>
                    <a:pt x="519" y="48"/>
                  </a:cubicBezTo>
                  <a:cubicBezTo>
                    <a:pt x="513" y="46"/>
                    <a:pt x="508" y="45"/>
                    <a:pt x="503" y="43"/>
                  </a:cubicBezTo>
                  <a:cubicBezTo>
                    <a:pt x="499" y="42"/>
                    <a:pt x="494" y="40"/>
                    <a:pt x="490" y="39"/>
                  </a:cubicBezTo>
                  <a:cubicBezTo>
                    <a:pt x="488" y="39"/>
                    <a:pt x="483" y="37"/>
                    <a:pt x="482" y="38"/>
                  </a:cubicBezTo>
                  <a:cubicBezTo>
                    <a:pt x="485" y="39"/>
                    <a:pt x="489" y="40"/>
                    <a:pt x="493" y="41"/>
                  </a:cubicBezTo>
                  <a:cubicBezTo>
                    <a:pt x="497" y="42"/>
                    <a:pt x="501" y="43"/>
                    <a:pt x="504" y="44"/>
                  </a:cubicBezTo>
                  <a:cubicBezTo>
                    <a:pt x="504" y="44"/>
                    <a:pt x="503" y="44"/>
                    <a:pt x="503" y="45"/>
                  </a:cubicBezTo>
                  <a:cubicBezTo>
                    <a:pt x="503" y="45"/>
                    <a:pt x="511" y="46"/>
                    <a:pt x="509" y="48"/>
                  </a:cubicBezTo>
                  <a:cubicBezTo>
                    <a:pt x="512" y="47"/>
                    <a:pt x="514" y="49"/>
                    <a:pt x="516" y="48"/>
                  </a:cubicBezTo>
                  <a:cubicBezTo>
                    <a:pt x="519" y="49"/>
                    <a:pt x="523" y="50"/>
                    <a:pt x="522" y="51"/>
                  </a:cubicBezTo>
                  <a:cubicBezTo>
                    <a:pt x="520" y="51"/>
                    <a:pt x="519" y="50"/>
                    <a:pt x="518" y="50"/>
                  </a:cubicBezTo>
                  <a:cubicBezTo>
                    <a:pt x="520" y="51"/>
                    <a:pt x="521" y="52"/>
                    <a:pt x="523" y="53"/>
                  </a:cubicBezTo>
                  <a:cubicBezTo>
                    <a:pt x="523" y="53"/>
                    <a:pt x="522" y="52"/>
                    <a:pt x="524" y="52"/>
                  </a:cubicBezTo>
                  <a:cubicBezTo>
                    <a:pt x="528" y="53"/>
                    <a:pt x="529" y="55"/>
                    <a:pt x="531" y="56"/>
                  </a:cubicBezTo>
                  <a:cubicBezTo>
                    <a:pt x="529" y="56"/>
                    <a:pt x="526" y="55"/>
                    <a:pt x="524" y="55"/>
                  </a:cubicBezTo>
                  <a:cubicBezTo>
                    <a:pt x="523" y="55"/>
                    <a:pt x="523" y="55"/>
                    <a:pt x="523" y="54"/>
                  </a:cubicBezTo>
                  <a:cubicBezTo>
                    <a:pt x="519" y="53"/>
                    <a:pt x="519" y="53"/>
                    <a:pt x="513" y="51"/>
                  </a:cubicBezTo>
                  <a:cubicBezTo>
                    <a:pt x="513" y="52"/>
                    <a:pt x="515" y="53"/>
                    <a:pt x="513" y="53"/>
                  </a:cubicBezTo>
                  <a:cubicBezTo>
                    <a:pt x="509" y="52"/>
                    <a:pt x="510" y="51"/>
                    <a:pt x="508" y="49"/>
                  </a:cubicBezTo>
                  <a:cubicBezTo>
                    <a:pt x="510" y="50"/>
                    <a:pt x="509" y="50"/>
                    <a:pt x="511" y="51"/>
                  </a:cubicBezTo>
                  <a:cubicBezTo>
                    <a:pt x="513" y="51"/>
                    <a:pt x="511" y="50"/>
                    <a:pt x="512" y="51"/>
                  </a:cubicBezTo>
                  <a:cubicBezTo>
                    <a:pt x="511" y="49"/>
                    <a:pt x="509" y="49"/>
                    <a:pt x="507" y="49"/>
                  </a:cubicBezTo>
                  <a:cubicBezTo>
                    <a:pt x="506" y="49"/>
                    <a:pt x="504" y="49"/>
                    <a:pt x="502" y="48"/>
                  </a:cubicBezTo>
                  <a:cubicBezTo>
                    <a:pt x="502" y="47"/>
                    <a:pt x="506" y="48"/>
                    <a:pt x="505" y="48"/>
                  </a:cubicBezTo>
                  <a:close/>
                  <a:moveTo>
                    <a:pt x="526" y="58"/>
                  </a:moveTo>
                  <a:cubicBezTo>
                    <a:pt x="525" y="58"/>
                    <a:pt x="523" y="58"/>
                    <a:pt x="521" y="57"/>
                  </a:cubicBezTo>
                  <a:cubicBezTo>
                    <a:pt x="522" y="57"/>
                    <a:pt x="525" y="57"/>
                    <a:pt x="526" y="58"/>
                  </a:cubicBezTo>
                  <a:close/>
                  <a:moveTo>
                    <a:pt x="521" y="73"/>
                  </a:moveTo>
                  <a:cubicBezTo>
                    <a:pt x="520" y="72"/>
                    <a:pt x="520" y="71"/>
                    <a:pt x="521" y="71"/>
                  </a:cubicBezTo>
                  <a:cubicBezTo>
                    <a:pt x="519" y="70"/>
                    <a:pt x="519" y="70"/>
                    <a:pt x="519" y="70"/>
                  </a:cubicBezTo>
                  <a:cubicBezTo>
                    <a:pt x="518" y="70"/>
                    <a:pt x="519" y="71"/>
                    <a:pt x="519" y="71"/>
                  </a:cubicBezTo>
                  <a:cubicBezTo>
                    <a:pt x="518" y="70"/>
                    <a:pt x="518" y="70"/>
                    <a:pt x="516" y="69"/>
                  </a:cubicBezTo>
                  <a:cubicBezTo>
                    <a:pt x="516" y="69"/>
                    <a:pt x="517" y="69"/>
                    <a:pt x="517" y="69"/>
                  </a:cubicBezTo>
                  <a:cubicBezTo>
                    <a:pt x="517" y="68"/>
                    <a:pt x="515" y="69"/>
                    <a:pt x="512" y="68"/>
                  </a:cubicBezTo>
                  <a:cubicBezTo>
                    <a:pt x="514" y="67"/>
                    <a:pt x="516" y="68"/>
                    <a:pt x="517" y="68"/>
                  </a:cubicBezTo>
                  <a:cubicBezTo>
                    <a:pt x="519" y="69"/>
                    <a:pt x="521" y="70"/>
                    <a:pt x="522" y="71"/>
                  </a:cubicBezTo>
                  <a:cubicBezTo>
                    <a:pt x="520" y="71"/>
                    <a:pt x="523" y="73"/>
                    <a:pt x="521" y="73"/>
                  </a:cubicBezTo>
                  <a:close/>
                  <a:moveTo>
                    <a:pt x="522" y="68"/>
                  </a:moveTo>
                  <a:cubicBezTo>
                    <a:pt x="521" y="69"/>
                    <a:pt x="520" y="68"/>
                    <a:pt x="518" y="67"/>
                  </a:cubicBezTo>
                  <a:cubicBezTo>
                    <a:pt x="516" y="67"/>
                    <a:pt x="514" y="66"/>
                    <a:pt x="514" y="65"/>
                  </a:cubicBezTo>
                  <a:cubicBezTo>
                    <a:pt x="516" y="66"/>
                    <a:pt x="517" y="66"/>
                    <a:pt x="518" y="67"/>
                  </a:cubicBezTo>
                  <a:cubicBezTo>
                    <a:pt x="519" y="67"/>
                    <a:pt x="520" y="68"/>
                    <a:pt x="522" y="68"/>
                  </a:cubicBezTo>
                  <a:close/>
                  <a:moveTo>
                    <a:pt x="523" y="56"/>
                  </a:moveTo>
                  <a:cubicBezTo>
                    <a:pt x="523" y="57"/>
                    <a:pt x="518" y="56"/>
                    <a:pt x="519" y="54"/>
                  </a:cubicBezTo>
                  <a:cubicBezTo>
                    <a:pt x="522" y="55"/>
                    <a:pt x="521" y="56"/>
                    <a:pt x="523" y="56"/>
                  </a:cubicBezTo>
                  <a:close/>
                  <a:moveTo>
                    <a:pt x="501" y="135"/>
                  </a:moveTo>
                  <a:cubicBezTo>
                    <a:pt x="502" y="135"/>
                    <a:pt x="502" y="136"/>
                    <a:pt x="503" y="136"/>
                  </a:cubicBezTo>
                  <a:cubicBezTo>
                    <a:pt x="503" y="137"/>
                    <a:pt x="502" y="136"/>
                    <a:pt x="501" y="136"/>
                  </a:cubicBezTo>
                  <a:cubicBezTo>
                    <a:pt x="500" y="136"/>
                    <a:pt x="501" y="137"/>
                    <a:pt x="499" y="136"/>
                  </a:cubicBezTo>
                  <a:cubicBezTo>
                    <a:pt x="499" y="135"/>
                    <a:pt x="499" y="135"/>
                    <a:pt x="499" y="135"/>
                  </a:cubicBezTo>
                  <a:cubicBezTo>
                    <a:pt x="500" y="136"/>
                    <a:pt x="501" y="136"/>
                    <a:pt x="501" y="135"/>
                  </a:cubicBezTo>
                  <a:close/>
                  <a:moveTo>
                    <a:pt x="520" y="57"/>
                  </a:moveTo>
                  <a:cubicBezTo>
                    <a:pt x="520" y="58"/>
                    <a:pt x="517" y="56"/>
                    <a:pt x="516" y="55"/>
                  </a:cubicBezTo>
                  <a:cubicBezTo>
                    <a:pt x="516" y="54"/>
                    <a:pt x="517" y="54"/>
                    <a:pt x="517" y="54"/>
                  </a:cubicBezTo>
                  <a:cubicBezTo>
                    <a:pt x="519" y="55"/>
                    <a:pt x="517" y="56"/>
                    <a:pt x="520" y="57"/>
                  </a:cubicBezTo>
                  <a:close/>
                  <a:moveTo>
                    <a:pt x="502" y="96"/>
                  </a:moveTo>
                  <a:cubicBezTo>
                    <a:pt x="503" y="97"/>
                    <a:pt x="506" y="98"/>
                    <a:pt x="506" y="99"/>
                  </a:cubicBezTo>
                  <a:cubicBezTo>
                    <a:pt x="506" y="100"/>
                    <a:pt x="504" y="99"/>
                    <a:pt x="503" y="98"/>
                  </a:cubicBezTo>
                  <a:cubicBezTo>
                    <a:pt x="503" y="98"/>
                    <a:pt x="501" y="97"/>
                    <a:pt x="502" y="96"/>
                  </a:cubicBezTo>
                  <a:cubicBezTo>
                    <a:pt x="500" y="97"/>
                    <a:pt x="499" y="97"/>
                    <a:pt x="497" y="96"/>
                  </a:cubicBezTo>
                  <a:cubicBezTo>
                    <a:pt x="497" y="95"/>
                    <a:pt x="501" y="96"/>
                    <a:pt x="498" y="94"/>
                  </a:cubicBezTo>
                  <a:cubicBezTo>
                    <a:pt x="499" y="94"/>
                    <a:pt x="500" y="94"/>
                    <a:pt x="501" y="95"/>
                  </a:cubicBezTo>
                  <a:cubicBezTo>
                    <a:pt x="501" y="95"/>
                    <a:pt x="500" y="95"/>
                    <a:pt x="500" y="96"/>
                  </a:cubicBezTo>
                  <a:cubicBezTo>
                    <a:pt x="502" y="96"/>
                    <a:pt x="504" y="95"/>
                    <a:pt x="506" y="96"/>
                  </a:cubicBezTo>
                  <a:cubicBezTo>
                    <a:pt x="503" y="96"/>
                    <a:pt x="505" y="98"/>
                    <a:pt x="502" y="96"/>
                  </a:cubicBezTo>
                  <a:close/>
                  <a:moveTo>
                    <a:pt x="509" y="51"/>
                  </a:moveTo>
                  <a:cubicBezTo>
                    <a:pt x="510" y="52"/>
                    <a:pt x="506" y="50"/>
                    <a:pt x="504" y="50"/>
                  </a:cubicBezTo>
                  <a:cubicBezTo>
                    <a:pt x="504" y="49"/>
                    <a:pt x="507" y="50"/>
                    <a:pt x="509" y="51"/>
                  </a:cubicBezTo>
                  <a:close/>
                  <a:moveTo>
                    <a:pt x="497" y="94"/>
                  </a:moveTo>
                  <a:cubicBezTo>
                    <a:pt x="496" y="95"/>
                    <a:pt x="496" y="95"/>
                    <a:pt x="496" y="96"/>
                  </a:cubicBezTo>
                  <a:cubicBezTo>
                    <a:pt x="493" y="95"/>
                    <a:pt x="494" y="95"/>
                    <a:pt x="493" y="94"/>
                  </a:cubicBezTo>
                  <a:cubicBezTo>
                    <a:pt x="493" y="94"/>
                    <a:pt x="497" y="95"/>
                    <a:pt x="495" y="94"/>
                  </a:cubicBezTo>
                  <a:cubicBezTo>
                    <a:pt x="495" y="93"/>
                    <a:pt x="496" y="94"/>
                    <a:pt x="497" y="94"/>
                  </a:cubicBezTo>
                  <a:close/>
                  <a:moveTo>
                    <a:pt x="492" y="93"/>
                  </a:moveTo>
                  <a:cubicBezTo>
                    <a:pt x="492" y="94"/>
                    <a:pt x="489" y="93"/>
                    <a:pt x="490" y="94"/>
                  </a:cubicBezTo>
                  <a:cubicBezTo>
                    <a:pt x="488" y="93"/>
                    <a:pt x="490" y="92"/>
                    <a:pt x="487" y="92"/>
                  </a:cubicBezTo>
                  <a:cubicBezTo>
                    <a:pt x="489" y="94"/>
                    <a:pt x="487" y="93"/>
                    <a:pt x="486" y="92"/>
                  </a:cubicBezTo>
                  <a:cubicBezTo>
                    <a:pt x="487" y="91"/>
                    <a:pt x="490" y="92"/>
                    <a:pt x="492" y="93"/>
                  </a:cubicBezTo>
                  <a:close/>
                  <a:moveTo>
                    <a:pt x="487" y="90"/>
                  </a:moveTo>
                  <a:cubicBezTo>
                    <a:pt x="487" y="90"/>
                    <a:pt x="488" y="90"/>
                    <a:pt x="490" y="91"/>
                  </a:cubicBezTo>
                  <a:cubicBezTo>
                    <a:pt x="490" y="91"/>
                    <a:pt x="490" y="91"/>
                    <a:pt x="490" y="92"/>
                  </a:cubicBezTo>
                  <a:cubicBezTo>
                    <a:pt x="489" y="91"/>
                    <a:pt x="489" y="91"/>
                    <a:pt x="488" y="91"/>
                  </a:cubicBezTo>
                  <a:cubicBezTo>
                    <a:pt x="489" y="91"/>
                    <a:pt x="489" y="91"/>
                    <a:pt x="487" y="90"/>
                  </a:cubicBezTo>
                  <a:close/>
                  <a:moveTo>
                    <a:pt x="495" y="46"/>
                  </a:moveTo>
                  <a:cubicBezTo>
                    <a:pt x="495" y="47"/>
                    <a:pt x="492" y="46"/>
                    <a:pt x="490" y="45"/>
                  </a:cubicBezTo>
                  <a:cubicBezTo>
                    <a:pt x="490" y="44"/>
                    <a:pt x="493" y="45"/>
                    <a:pt x="495" y="46"/>
                  </a:cubicBezTo>
                  <a:close/>
                  <a:moveTo>
                    <a:pt x="481" y="130"/>
                  </a:moveTo>
                  <a:cubicBezTo>
                    <a:pt x="481" y="131"/>
                    <a:pt x="479" y="131"/>
                    <a:pt x="480" y="132"/>
                  </a:cubicBezTo>
                  <a:cubicBezTo>
                    <a:pt x="478" y="131"/>
                    <a:pt x="475" y="131"/>
                    <a:pt x="475" y="130"/>
                  </a:cubicBezTo>
                  <a:cubicBezTo>
                    <a:pt x="479" y="132"/>
                    <a:pt x="478" y="130"/>
                    <a:pt x="481" y="130"/>
                  </a:cubicBezTo>
                  <a:close/>
                  <a:moveTo>
                    <a:pt x="484" y="102"/>
                  </a:moveTo>
                  <a:cubicBezTo>
                    <a:pt x="483" y="102"/>
                    <a:pt x="483" y="102"/>
                    <a:pt x="484" y="103"/>
                  </a:cubicBezTo>
                  <a:cubicBezTo>
                    <a:pt x="481" y="103"/>
                    <a:pt x="482" y="101"/>
                    <a:pt x="481" y="101"/>
                  </a:cubicBezTo>
                  <a:cubicBezTo>
                    <a:pt x="481" y="100"/>
                    <a:pt x="482" y="102"/>
                    <a:pt x="484" y="102"/>
                  </a:cubicBezTo>
                  <a:close/>
                  <a:moveTo>
                    <a:pt x="482" y="89"/>
                  </a:moveTo>
                  <a:cubicBezTo>
                    <a:pt x="482" y="91"/>
                    <a:pt x="479" y="89"/>
                    <a:pt x="478" y="90"/>
                  </a:cubicBezTo>
                  <a:cubicBezTo>
                    <a:pt x="476" y="89"/>
                    <a:pt x="478" y="89"/>
                    <a:pt x="477" y="88"/>
                  </a:cubicBezTo>
                  <a:cubicBezTo>
                    <a:pt x="476" y="89"/>
                    <a:pt x="473" y="88"/>
                    <a:pt x="471" y="87"/>
                  </a:cubicBezTo>
                  <a:cubicBezTo>
                    <a:pt x="475" y="86"/>
                    <a:pt x="478" y="88"/>
                    <a:pt x="482" y="89"/>
                  </a:cubicBezTo>
                  <a:close/>
                  <a:moveTo>
                    <a:pt x="479" y="90"/>
                  </a:moveTo>
                  <a:cubicBezTo>
                    <a:pt x="476" y="91"/>
                    <a:pt x="473" y="88"/>
                    <a:pt x="470" y="88"/>
                  </a:cubicBezTo>
                  <a:cubicBezTo>
                    <a:pt x="472" y="87"/>
                    <a:pt x="476" y="90"/>
                    <a:pt x="479" y="90"/>
                  </a:cubicBezTo>
                  <a:close/>
                  <a:moveTo>
                    <a:pt x="472" y="130"/>
                  </a:moveTo>
                  <a:cubicBezTo>
                    <a:pt x="471" y="130"/>
                    <a:pt x="471" y="129"/>
                    <a:pt x="470" y="128"/>
                  </a:cubicBezTo>
                  <a:cubicBezTo>
                    <a:pt x="471" y="128"/>
                    <a:pt x="474" y="130"/>
                    <a:pt x="472" y="130"/>
                  </a:cubicBezTo>
                  <a:close/>
                  <a:moveTo>
                    <a:pt x="469" y="107"/>
                  </a:moveTo>
                  <a:cubicBezTo>
                    <a:pt x="465" y="106"/>
                    <a:pt x="467" y="106"/>
                    <a:pt x="464" y="104"/>
                  </a:cubicBezTo>
                  <a:cubicBezTo>
                    <a:pt x="467" y="105"/>
                    <a:pt x="470" y="106"/>
                    <a:pt x="469" y="107"/>
                  </a:cubicBezTo>
                  <a:close/>
                  <a:moveTo>
                    <a:pt x="468" y="85"/>
                  </a:moveTo>
                  <a:cubicBezTo>
                    <a:pt x="468" y="86"/>
                    <a:pt x="467" y="86"/>
                    <a:pt x="465" y="86"/>
                  </a:cubicBezTo>
                  <a:cubicBezTo>
                    <a:pt x="464" y="86"/>
                    <a:pt x="463" y="85"/>
                    <a:pt x="462" y="86"/>
                  </a:cubicBezTo>
                  <a:cubicBezTo>
                    <a:pt x="463" y="85"/>
                    <a:pt x="459" y="84"/>
                    <a:pt x="455" y="83"/>
                  </a:cubicBezTo>
                  <a:cubicBezTo>
                    <a:pt x="455" y="83"/>
                    <a:pt x="455" y="83"/>
                    <a:pt x="455" y="82"/>
                  </a:cubicBezTo>
                  <a:cubicBezTo>
                    <a:pt x="457" y="82"/>
                    <a:pt x="457" y="83"/>
                    <a:pt x="459" y="84"/>
                  </a:cubicBezTo>
                  <a:cubicBezTo>
                    <a:pt x="458" y="82"/>
                    <a:pt x="462" y="84"/>
                    <a:pt x="463" y="83"/>
                  </a:cubicBezTo>
                  <a:cubicBezTo>
                    <a:pt x="463" y="83"/>
                    <a:pt x="465" y="86"/>
                    <a:pt x="466" y="84"/>
                  </a:cubicBezTo>
                  <a:cubicBezTo>
                    <a:pt x="467" y="85"/>
                    <a:pt x="467" y="85"/>
                    <a:pt x="468" y="85"/>
                  </a:cubicBezTo>
                  <a:close/>
                  <a:moveTo>
                    <a:pt x="464" y="96"/>
                  </a:moveTo>
                  <a:cubicBezTo>
                    <a:pt x="463" y="96"/>
                    <a:pt x="463" y="96"/>
                    <a:pt x="462" y="96"/>
                  </a:cubicBezTo>
                  <a:cubicBezTo>
                    <a:pt x="461" y="94"/>
                    <a:pt x="465" y="95"/>
                    <a:pt x="464" y="96"/>
                  </a:cubicBezTo>
                  <a:close/>
                  <a:moveTo>
                    <a:pt x="460" y="99"/>
                  </a:moveTo>
                  <a:cubicBezTo>
                    <a:pt x="459" y="100"/>
                    <a:pt x="456" y="98"/>
                    <a:pt x="453" y="98"/>
                  </a:cubicBezTo>
                  <a:cubicBezTo>
                    <a:pt x="455" y="97"/>
                    <a:pt x="456" y="98"/>
                    <a:pt x="460" y="99"/>
                  </a:cubicBezTo>
                  <a:close/>
                  <a:moveTo>
                    <a:pt x="459" y="95"/>
                  </a:moveTo>
                  <a:cubicBezTo>
                    <a:pt x="460" y="96"/>
                    <a:pt x="457" y="95"/>
                    <a:pt x="455" y="95"/>
                  </a:cubicBezTo>
                  <a:cubicBezTo>
                    <a:pt x="456" y="94"/>
                    <a:pt x="458" y="95"/>
                    <a:pt x="459" y="95"/>
                  </a:cubicBezTo>
                  <a:close/>
                  <a:moveTo>
                    <a:pt x="451" y="83"/>
                  </a:moveTo>
                  <a:cubicBezTo>
                    <a:pt x="450" y="83"/>
                    <a:pt x="450" y="82"/>
                    <a:pt x="449" y="83"/>
                  </a:cubicBezTo>
                  <a:cubicBezTo>
                    <a:pt x="447" y="82"/>
                    <a:pt x="452" y="81"/>
                    <a:pt x="451" y="83"/>
                  </a:cubicBezTo>
                  <a:close/>
                  <a:moveTo>
                    <a:pt x="450" y="90"/>
                  </a:moveTo>
                  <a:cubicBezTo>
                    <a:pt x="449" y="90"/>
                    <a:pt x="447" y="89"/>
                    <a:pt x="447" y="88"/>
                  </a:cubicBezTo>
                  <a:cubicBezTo>
                    <a:pt x="449" y="88"/>
                    <a:pt x="449" y="89"/>
                    <a:pt x="450" y="90"/>
                  </a:cubicBezTo>
                  <a:close/>
                  <a:moveTo>
                    <a:pt x="449" y="101"/>
                  </a:moveTo>
                  <a:cubicBezTo>
                    <a:pt x="447" y="101"/>
                    <a:pt x="444" y="100"/>
                    <a:pt x="440" y="101"/>
                  </a:cubicBezTo>
                  <a:cubicBezTo>
                    <a:pt x="441" y="100"/>
                    <a:pt x="445" y="101"/>
                    <a:pt x="444" y="100"/>
                  </a:cubicBezTo>
                  <a:cubicBezTo>
                    <a:pt x="446" y="100"/>
                    <a:pt x="448" y="100"/>
                    <a:pt x="449" y="101"/>
                  </a:cubicBezTo>
                  <a:close/>
                  <a:moveTo>
                    <a:pt x="443" y="99"/>
                  </a:moveTo>
                  <a:cubicBezTo>
                    <a:pt x="442" y="100"/>
                    <a:pt x="437" y="100"/>
                    <a:pt x="437" y="99"/>
                  </a:cubicBezTo>
                  <a:cubicBezTo>
                    <a:pt x="440" y="99"/>
                    <a:pt x="440" y="99"/>
                    <a:pt x="443" y="99"/>
                  </a:cubicBezTo>
                  <a:close/>
                  <a:moveTo>
                    <a:pt x="435" y="89"/>
                  </a:moveTo>
                  <a:cubicBezTo>
                    <a:pt x="433" y="89"/>
                    <a:pt x="433" y="89"/>
                    <a:pt x="431" y="89"/>
                  </a:cubicBezTo>
                  <a:cubicBezTo>
                    <a:pt x="431" y="88"/>
                    <a:pt x="432" y="88"/>
                    <a:pt x="432" y="87"/>
                  </a:cubicBezTo>
                  <a:cubicBezTo>
                    <a:pt x="435" y="87"/>
                    <a:pt x="435" y="87"/>
                    <a:pt x="435" y="87"/>
                  </a:cubicBezTo>
                  <a:cubicBezTo>
                    <a:pt x="436" y="88"/>
                    <a:pt x="436" y="88"/>
                    <a:pt x="435" y="89"/>
                  </a:cubicBezTo>
                  <a:close/>
                  <a:moveTo>
                    <a:pt x="433" y="49"/>
                  </a:moveTo>
                  <a:cubicBezTo>
                    <a:pt x="434" y="50"/>
                    <a:pt x="431" y="50"/>
                    <a:pt x="432" y="51"/>
                  </a:cubicBezTo>
                  <a:cubicBezTo>
                    <a:pt x="430" y="50"/>
                    <a:pt x="431" y="49"/>
                    <a:pt x="433" y="49"/>
                  </a:cubicBezTo>
                  <a:close/>
                  <a:moveTo>
                    <a:pt x="430" y="50"/>
                  </a:moveTo>
                  <a:cubicBezTo>
                    <a:pt x="425" y="49"/>
                    <a:pt x="427" y="50"/>
                    <a:pt x="421" y="50"/>
                  </a:cubicBezTo>
                  <a:cubicBezTo>
                    <a:pt x="421" y="50"/>
                    <a:pt x="420" y="49"/>
                    <a:pt x="420" y="49"/>
                  </a:cubicBezTo>
                  <a:cubicBezTo>
                    <a:pt x="422" y="49"/>
                    <a:pt x="424" y="49"/>
                    <a:pt x="425" y="49"/>
                  </a:cubicBezTo>
                  <a:cubicBezTo>
                    <a:pt x="427" y="49"/>
                    <a:pt x="429" y="49"/>
                    <a:pt x="430" y="49"/>
                  </a:cubicBezTo>
                  <a:cubicBezTo>
                    <a:pt x="430" y="50"/>
                    <a:pt x="430" y="51"/>
                    <a:pt x="428" y="51"/>
                  </a:cubicBezTo>
                  <a:cubicBezTo>
                    <a:pt x="427" y="50"/>
                    <a:pt x="428" y="50"/>
                    <a:pt x="430" y="50"/>
                  </a:cubicBezTo>
                  <a:close/>
                  <a:moveTo>
                    <a:pt x="428" y="88"/>
                  </a:moveTo>
                  <a:cubicBezTo>
                    <a:pt x="428" y="88"/>
                    <a:pt x="428" y="88"/>
                    <a:pt x="428" y="89"/>
                  </a:cubicBezTo>
                  <a:cubicBezTo>
                    <a:pt x="427" y="89"/>
                    <a:pt x="426" y="89"/>
                    <a:pt x="425" y="88"/>
                  </a:cubicBezTo>
                  <a:cubicBezTo>
                    <a:pt x="425" y="87"/>
                    <a:pt x="428" y="88"/>
                    <a:pt x="428" y="88"/>
                  </a:cubicBezTo>
                  <a:close/>
                  <a:moveTo>
                    <a:pt x="427" y="78"/>
                  </a:moveTo>
                  <a:cubicBezTo>
                    <a:pt x="428" y="79"/>
                    <a:pt x="425" y="79"/>
                    <a:pt x="425" y="79"/>
                  </a:cubicBezTo>
                  <a:cubicBezTo>
                    <a:pt x="423" y="79"/>
                    <a:pt x="426" y="80"/>
                    <a:pt x="425" y="80"/>
                  </a:cubicBezTo>
                  <a:cubicBezTo>
                    <a:pt x="423" y="80"/>
                    <a:pt x="423" y="79"/>
                    <a:pt x="422" y="78"/>
                  </a:cubicBezTo>
                  <a:cubicBezTo>
                    <a:pt x="424" y="78"/>
                    <a:pt x="426" y="78"/>
                    <a:pt x="427" y="78"/>
                  </a:cubicBezTo>
                  <a:close/>
                  <a:moveTo>
                    <a:pt x="421" y="79"/>
                  </a:moveTo>
                  <a:cubicBezTo>
                    <a:pt x="423" y="80"/>
                    <a:pt x="420" y="80"/>
                    <a:pt x="419" y="80"/>
                  </a:cubicBezTo>
                  <a:cubicBezTo>
                    <a:pt x="419" y="79"/>
                    <a:pt x="419" y="78"/>
                    <a:pt x="420" y="78"/>
                  </a:cubicBezTo>
                  <a:cubicBezTo>
                    <a:pt x="420" y="78"/>
                    <a:pt x="419" y="78"/>
                    <a:pt x="418" y="78"/>
                  </a:cubicBezTo>
                  <a:cubicBezTo>
                    <a:pt x="418" y="79"/>
                    <a:pt x="418" y="79"/>
                    <a:pt x="419" y="79"/>
                  </a:cubicBezTo>
                  <a:cubicBezTo>
                    <a:pt x="419" y="80"/>
                    <a:pt x="413" y="78"/>
                    <a:pt x="416" y="78"/>
                  </a:cubicBezTo>
                  <a:cubicBezTo>
                    <a:pt x="415" y="78"/>
                    <a:pt x="412" y="78"/>
                    <a:pt x="413" y="79"/>
                  </a:cubicBezTo>
                  <a:cubicBezTo>
                    <a:pt x="413" y="79"/>
                    <a:pt x="412" y="79"/>
                    <a:pt x="411" y="79"/>
                  </a:cubicBezTo>
                  <a:cubicBezTo>
                    <a:pt x="411" y="77"/>
                    <a:pt x="412" y="78"/>
                    <a:pt x="412" y="77"/>
                  </a:cubicBezTo>
                  <a:cubicBezTo>
                    <a:pt x="416" y="76"/>
                    <a:pt x="418" y="77"/>
                    <a:pt x="422" y="78"/>
                  </a:cubicBezTo>
                  <a:cubicBezTo>
                    <a:pt x="422" y="78"/>
                    <a:pt x="420" y="80"/>
                    <a:pt x="421" y="79"/>
                  </a:cubicBezTo>
                  <a:close/>
                  <a:moveTo>
                    <a:pt x="413" y="26"/>
                  </a:moveTo>
                  <a:cubicBezTo>
                    <a:pt x="412" y="24"/>
                    <a:pt x="412" y="24"/>
                    <a:pt x="412" y="24"/>
                  </a:cubicBezTo>
                  <a:cubicBezTo>
                    <a:pt x="415" y="24"/>
                    <a:pt x="416" y="26"/>
                    <a:pt x="413" y="26"/>
                  </a:cubicBezTo>
                  <a:close/>
                  <a:moveTo>
                    <a:pt x="412" y="24"/>
                  </a:moveTo>
                  <a:cubicBezTo>
                    <a:pt x="410" y="24"/>
                    <a:pt x="409" y="25"/>
                    <a:pt x="406" y="24"/>
                  </a:cubicBezTo>
                  <a:cubicBezTo>
                    <a:pt x="407" y="24"/>
                    <a:pt x="406" y="24"/>
                    <a:pt x="406" y="23"/>
                  </a:cubicBezTo>
                  <a:cubicBezTo>
                    <a:pt x="409" y="23"/>
                    <a:pt x="411" y="23"/>
                    <a:pt x="412" y="24"/>
                  </a:cubicBezTo>
                  <a:close/>
                  <a:moveTo>
                    <a:pt x="414" y="75"/>
                  </a:moveTo>
                  <a:cubicBezTo>
                    <a:pt x="414" y="76"/>
                    <a:pt x="414" y="76"/>
                    <a:pt x="414" y="76"/>
                  </a:cubicBezTo>
                  <a:cubicBezTo>
                    <a:pt x="412" y="76"/>
                    <a:pt x="412" y="75"/>
                    <a:pt x="411" y="75"/>
                  </a:cubicBezTo>
                  <a:cubicBezTo>
                    <a:pt x="411" y="75"/>
                    <a:pt x="413" y="75"/>
                    <a:pt x="414" y="75"/>
                  </a:cubicBezTo>
                  <a:close/>
                  <a:moveTo>
                    <a:pt x="399" y="77"/>
                  </a:moveTo>
                  <a:cubicBezTo>
                    <a:pt x="398" y="77"/>
                    <a:pt x="395" y="77"/>
                    <a:pt x="395" y="76"/>
                  </a:cubicBezTo>
                  <a:cubicBezTo>
                    <a:pt x="397" y="76"/>
                    <a:pt x="397" y="77"/>
                    <a:pt x="399" y="77"/>
                  </a:cubicBezTo>
                  <a:close/>
                  <a:moveTo>
                    <a:pt x="392" y="73"/>
                  </a:moveTo>
                  <a:cubicBezTo>
                    <a:pt x="391" y="73"/>
                    <a:pt x="388" y="73"/>
                    <a:pt x="388" y="72"/>
                  </a:cubicBezTo>
                  <a:cubicBezTo>
                    <a:pt x="390" y="72"/>
                    <a:pt x="392" y="72"/>
                    <a:pt x="392" y="73"/>
                  </a:cubicBezTo>
                  <a:close/>
                  <a:moveTo>
                    <a:pt x="386" y="74"/>
                  </a:moveTo>
                  <a:cubicBezTo>
                    <a:pt x="385" y="74"/>
                    <a:pt x="385" y="73"/>
                    <a:pt x="383" y="73"/>
                  </a:cubicBezTo>
                  <a:cubicBezTo>
                    <a:pt x="384" y="73"/>
                    <a:pt x="384" y="72"/>
                    <a:pt x="386" y="72"/>
                  </a:cubicBezTo>
                  <a:cubicBezTo>
                    <a:pt x="387" y="73"/>
                    <a:pt x="386" y="73"/>
                    <a:pt x="386" y="74"/>
                  </a:cubicBezTo>
                  <a:close/>
                  <a:moveTo>
                    <a:pt x="364" y="5"/>
                  </a:moveTo>
                  <a:cubicBezTo>
                    <a:pt x="363" y="6"/>
                    <a:pt x="362" y="5"/>
                    <a:pt x="362" y="5"/>
                  </a:cubicBezTo>
                  <a:cubicBezTo>
                    <a:pt x="360" y="5"/>
                    <a:pt x="361" y="6"/>
                    <a:pt x="358" y="6"/>
                  </a:cubicBezTo>
                  <a:cubicBezTo>
                    <a:pt x="359" y="5"/>
                    <a:pt x="364" y="4"/>
                    <a:pt x="364" y="5"/>
                  </a:cubicBezTo>
                  <a:close/>
                  <a:moveTo>
                    <a:pt x="375" y="79"/>
                  </a:moveTo>
                  <a:cubicBezTo>
                    <a:pt x="375" y="80"/>
                    <a:pt x="372" y="79"/>
                    <a:pt x="372" y="78"/>
                  </a:cubicBezTo>
                  <a:cubicBezTo>
                    <a:pt x="374" y="78"/>
                    <a:pt x="373" y="80"/>
                    <a:pt x="375" y="79"/>
                  </a:cubicBezTo>
                  <a:close/>
                  <a:moveTo>
                    <a:pt x="374" y="74"/>
                  </a:moveTo>
                  <a:cubicBezTo>
                    <a:pt x="371" y="74"/>
                    <a:pt x="371" y="75"/>
                    <a:pt x="368" y="75"/>
                  </a:cubicBezTo>
                  <a:cubicBezTo>
                    <a:pt x="368" y="74"/>
                    <a:pt x="371" y="74"/>
                    <a:pt x="370" y="73"/>
                  </a:cubicBezTo>
                  <a:cubicBezTo>
                    <a:pt x="371" y="74"/>
                    <a:pt x="373" y="74"/>
                    <a:pt x="374" y="74"/>
                  </a:cubicBezTo>
                  <a:close/>
                  <a:moveTo>
                    <a:pt x="346" y="5"/>
                  </a:moveTo>
                  <a:cubicBezTo>
                    <a:pt x="346" y="6"/>
                    <a:pt x="341" y="6"/>
                    <a:pt x="341" y="5"/>
                  </a:cubicBezTo>
                  <a:cubicBezTo>
                    <a:pt x="343" y="5"/>
                    <a:pt x="343" y="6"/>
                    <a:pt x="346" y="5"/>
                  </a:cubicBezTo>
                  <a:close/>
                  <a:moveTo>
                    <a:pt x="367" y="71"/>
                  </a:moveTo>
                  <a:cubicBezTo>
                    <a:pt x="367" y="72"/>
                    <a:pt x="367" y="72"/>
                    <a:pt x="367" y="73"/>
                  </a:cubicBezTo>
                  <a:cubicBezTo>
                    <a:pt x="363" y="73"/>
                    <a:pt x="364" y="71"/>
                    <a:pt x="367" y="71"/>
                  </a:cubicBezTo>
                  <a:close/>
                  <a:moveTo>
                    <a:pt x="365" y="69"/>
                  </a:moveTo>
                  <a:cubicBezTo>
                    <a:pt x="365" y="70"/>
                    <a:pt x="363" y="69"/>
                    <a:pt x="362" y="69"/>
                  </a:cubicBezTo>
                  <a:cubicBezTo>
                    <a:pt x="362" y="68"/>
                    <a:pt x="365" y="68"/>
                    <a:pt x="365" y="69"/>
                  </a:cubicBezTo>
                  <a:close/>
                  <a:moveTo>
                    <a:pt x="357" y="58"/>
                  </a:moveTo>
                  <a:cubicBezTo>
                    <a:pt x="355" y="58"/>
                    <a:pt x="351" y="59"/>
                    <a:pt x="351" y="57"/>
                  </a:cubicBezTo>
                  <a:cubicBezTo>
                    <a:pt x="353" y="58"/>
                    <a:pt x="356" y="56"/>
                    <a:pt x="357" y="58"/>
                  </a:cubicBezTo>
                  <a:close/>
                  <a:moveTo>
                    <a:pt x="338" y="9"/>
                  </a:moveTo>
                  <a:cubicBezTo>
                    <a:pt x="336" y="10"/>
                    <a:pt x="333" y="10"/>
                    <a:pt x="333" y="9"/>
                  </a:cubicBezTo>
                  <a:cubicBezTo>
                    <a:pt x="336" y="8"/>
                    <a:pt x="338" y="8"/>
                    <a:pt x="338" y="9"/>
                  </a:cubicBezTo>
                  <a:close/>
                  <a:moveTo>
                    <a:pt x="359" y="73"/>
                  </a:moveTo>
                  <a:cubicBezTo>
                    <a:pt x="356" y="74"/>
                    <a:pt x="357" y="72"/>
                    <a:pt x="355" y="73"/>
                  </a:cubicBezTo>
                  <a:cubicBezTo>
                    <a:pt x="355" y="72"/>
                    <a:pt x="357" y="72"/>
                    <a:pt x="358" y="71"/>
                  </a:cubicBezTo>
                  <a:cubicBezTo>
                    <a:pt x="360" y="72"/>
                    <a:pt x="358" y="72"/>
                    <a:pt x="359" y="73"/>
                  </a:cubicBezTo>
                  <a:close/>
                  <a:moveTo>
                    <a:pt x="353" y="73"/>
                  </a:moveTo>
                  <a:cubicBezTo>
                    <a:pt x="353" y="74"/>
                    <a:pt x="350" y="74"/>
                    <a:pt x="348" y="75"/>
                  </a:cubicBezTo>
                  <a:cubicBezTo>
                    <a:pt x="349" y="73"/>
                    <a:pt x="352" y="73"/>
                    <a:pt x="353" y="73"/>
                  </a:cubicBezTo>
                  <a:close/>
                  <a:moveTo>
                    <a:pt x="346" y="59"/>
                  </a:moveTo>
                  <a:cubicBezTo>
                    <a:pt x="346" y="60"/>
                    <a:pt x="347" y="60"/>
                    <a:pt x="344" y="60"/>
                  </a:cubicBezTo>
                  <a:cubicBezTo>
                    <a:pt x="344" y="60"/>
                    <a:pt x="344" y="59"/>
                    <a:pt x="346" y="59"/>
                  </a:cubicBezTo>
                  <a:close/>
                  <a:moveTo>
                    <a:pt x="348" y="66"/>
                  </a:moveTo>
                  <a:cubicBezTo>
                    <a:pt x="348" y="67"/>
                    <a:pt x="345" y="67"/>
                    <a:pt x="344" y="67"/>
                  </a:cubicBezTo>
                  <a:cubicBezTo>
                    <a:pt x="345" y="66"/>
                    <a:pt x="344" y="66"/>
                    <a:pt x="347" y="65"/>
                  </a:cubicBezTo>
                  <a:cubicBezTo>
                    <a:pt x="346" y="66"/>
                    <a:pt x="346" y="66"/>
                    <a:pt x="348" y="66"/>
                  </a:cubicBezTo>
                  <a:close/>
                  <a:moveTo>
                    <a:pt x="331" y="67"/>
                  </a:moveTo>
                  <a:cubicBezTo>
                    <a:pt x="334" y="66"/>
                    <a:pt x="334" y="66"/>
                    <a:pt x="334" y="66"/>
                  </a:cubicBezTo>
                  <a:cubicBezTo>
                    <a:pt x="334" y="67"/>
                    <a:pt x="332" y="67"/>
                    <a:pt x="332" y="68"/>
                  </a:cubicBezTo>
                  <a:cubicBezTo>
                    <a:pt x="331" y="68"/>
                    <a:pt x="333" y="67"/>
                    <a:pt x="331" y="67"/>
                  </a:cubicBezTo>
                  <a:close/>
                  <a:moveTo>
                    <a:pt x="296" y="18"/>
                  </a:moveTo>
                  <a:cubicBezTo>
                    <a:pt x="295" y="19"/>
                    <a:pt x="294" y="20"/>
                    <a:pt x="292" y="20"/>
                  </a:cubicBezTo>
                  <a:cubicBezTo>
                    <a:pt x="290" y="20"/>
                    <a:pt x="295" y="18"/>
                    <a:pt x="296" y="18"/>
                  </a:cubicBezTo>
                  <a:close/>
                  <a:moveTo>
                    <a:pt x="307" y="75"/>
                  </a:moveTo>
                  <a:cubicBezTo>
                    <a:pt x="308" y="76"/>
                    <a:pt x="302" y="77"/>
                    <a:pt x="303" y="76"/>
                  </a:cubicBezTo>
                  <a:cubicBezTo>
                    <a:pt x="305" y="74"/>
                    <a:pt x="305" y="76"/>
                    <a:pt x="307" y="75"/>
                  </a:cubicBezTo>
                  <a:close/>
                  <a:moveTo>
                    <a:pt x="289" y="45"/>
                  </a:moveTo>
                  <a:cubicBezTo>
                    <a:pt x="289" y="46"/>
                    <a:pt x="288" y="46"/>
                    <a:pt x="288" y="47"/>
                  </a:cubicBezTo>
                  <a:cubicBezTo>
                    <a:pt x="287" y="47"/>
                    <a:pt x="285" y="47"/>
                    <a:pt x="283" y="48"/>
                  </a:cubicBezTo>
                  <a:cubicBezTo>
                    <a:pt x="283" y="46"/>
                    <a:pt x="287" y="46"/>
                    <a:pt x="289" y="45"/>
                  </a:cubicBezTo>
                  <a:close/>
                  <a:moveTo>
                    <a:pt x="255" y="58"/>
                  </a:moveTo>
                  <a:cubicBezTo>
                    <a:pt x="255" y="59"/>
                    <a:pt x="255" y="60"/>
                    <a:pt x="253" y="61"/>
                  </a:cubicBezTo>
                  <a:cubicBezTo>
                    <a:pt x="252" y="60"/>
                    <a:pt x="252" y="60"/>
                    <a:pt x="252" y="60"/>
                  </a:cubicBezTo>
                  <a:lnTo>
                    <a:pt x="255" y="58"/>
                  </a:lnTo>
                  <a:close/>
                  <a:moveTo>
                    <a:pt x="223" y="37"/>
                  </a:moveTo>
                  <a:cubicBezTo>
                    <a:pt x="219" y="39"/>
                    <a:pt x="217" y="40"/>
                    <a:pt x="212" y="43"/>
                  </a:cubicBezTo>
                  <a:cubicBezTo>
                    <a:pt x="212" y="42"/>
                    <a:pt x="215" y="40"/>
                    <a:pt x="216" y="40"/>
                  </a:cubicBezTo>
                  <a:cubicBezTo>
                    <a:pt x="216" y="39"/>
                    <a:pt x="215" y="40"/>
                    <a:pt x="214" y="41"/>
                  </a:cubicBezTo>
                  <a:cubicBezTo>
                    <a:pt x="215" y="40"/>
                    <a:pt x="217" y="39"/>
                    <a:pt x="219" y="38"/>
                  </a:cubicBezTo>
                  <a:cubicBezTo>
                    <a:pt x="221" y="37"/>
                    <a:pt x="222" y="37"/>
                    <a:pt x="223" y="37"/>
                  </a:cubicBezTo>
                  <a:close/>
                  <a:moveTo>
                    <a:pt x="165" y="64"/>
                  </a:moveTo>
                  <a:cubicBezTo>
                    <a:pt x="166" y="65"/>
                    <a:pt x="165" y="66"/>
                    <a:pt x="163" y="67"/>
                  </a:cubicBezTo>
                  <a:cubicBezTo>
                    <a:pt x="162" y="67"/>
                    <a:pt x="164" y="65"/>
                    <a:pt x="165" y="64"/>
                  </a:cubicBezTo>
                  <a:close/>
                  <a:moveTo>
                    <a:pt x="147" y="181"/>
                  </a:moveTo>
                  <a:cubicBezTo>
                    <a:pt x="145" y="181"/>
                    <a:pt x="146" y="180"/>
                    <a:pt x="146" y="180"/>
                  </a:cubicBezTo>
                  <a:cubicBezTo>
                    <a:pt x="147" y="178"/>
                    <a:pt x="148" y="179"/>
                    <a:pt x="147" y="181"/>
                  </a:cubicBezTo>
                  <a:close/>
                  <a:moveTo>
                    <a:pt x="69" y="158"/>
                  </a:moveTo>
                  <a:cubicBezTo>
                    <a:pt x="71" y="158"/>
                    <a:pt x="67" y="164"/>
                    <a:pt x="67" y="163"/>
                  </a:cubicBezTo>
                  <a:cubicBezTo>
                    <a:pt x="69" y="161"/>
                    <a:pt x="68" y="161"/>
                    <a:pt x="69" y="158"/>
                  </a:cubicBezTo>
                  <a:close/>
                  <a:moveTo>
                    <a:pt x="48" y="165"/>
                  </a:moveTo>
                  <a:cubicBezTo>
                    <a:pt x="48" y="166"/>
                    <a:pt x="49" y="165"/>
                    <a:pt x="48" y="168"/>
                  </a:cubicBezTo>
                  <a:cubicBezTo>
                    <a:pt x="47" y="169"/>
                    <a:pt x="46" y="167"/>
                    <a:pt x="48" y="165"/>
                  </a:cubicBezTo>
                  <a:close/>
                  <a:moveTo>
                    <a:pt x="19" y="253"/>
                  </a:moveTo>
                  <a:cubicBezTo>
                    <a:pt x="20" y="253"/>
                    <a:pt x="19" y="256"/>
                    <a:pt x="19" y="258"/>
                  </a:cubicBezTo>
                  <a:cubicBezTo>
                    <a:pt x="17" y="259"/>
                    <a:pt x="19" y="255"/>
                    <a:pt x="19" y="253"/>
                  </a:cubicBezTo>
                  <a:close/>
                  <a:moveTo>
                    <a:pt x="203" y="316"/>
                  </a:moveTo>
                  <a:cubicBezTo>
                    <a:pt x="203" y="313"/>
                    <a:pt x="205" y="312"/>
                    <a:pt x="204" y="311"/>
                  </a:cubicBezTo>
                  <a:cubicBezTo>
                    <a:pt x="206" y="308"/>
                    <a:pt x="205" y="314"/>
                    <a:pt x="205" y="315"/>
                  </a:cubicBezTo>
                  <a:cubicBezTo>
                    <a:pt x="205" y="314"/>
                    <a:pt x="203" y="314"/>
                    <a:pt x="204" y="315"/>
                  </a:cubicBezTo>
                  <a:cubicBezTo>
                    <a:pt x="204" y="316"/>
                    <a:pt x="204" y="315"/>
                    <a:pt x="203" y="316"/>
                  </a:cubicBezTo>
                  <a:close/>
                  <a:moveTo>
                    <a:pt x="28" y="304"/>
                  </a:moveTo>
                  <a:cubicBezTo>
                    <a:pt x="29" y="301"/>
                    <a:pt x="29" y="307"/>
                    <a:pt x="29" y="308"/>
                  </a:cubicBezTo>
                  <a:cubicBezTo>
                    <a:pt x="28" y="311"/>
                    <a:pt x="28" y="305"/>
                    <a:pt x="28" y="304"/>
                  </a:cubicBezTo>
                  <a:close/>
                  <a:moveTo>
                    <a:pt x="28" y="312"/>
                  </a:moveTo>
                  <a:cubicBezTo>
                    <a:pt x="28" y="312"/>
                    <a:pt x="29" y="309"/>
                    <a:pt x="29" y="310"/>
                  </a:cubicBezTo>
                  <a:cubicBezTo>
                    <a:pt x="29" y="315"/>
                    <a:pt x="29" y="319"/>
                    <a:pt x="28" y="322"/>
                  </a:cubicBezTo>
                  <a:cubicBezTo>
                    <a:pt x="28" y="326"/>
                    <a:pt x="27" y="329"/>
                    <a:pt x="28" y="333"/>
                  </a:cubicBezTo>
                  <a:cubicBezTo>
                    <a:pt x="29" y="329"/>
                    <a:pt x="29" y="336"/>
                    <a:pt x="30" y="333"/>
                  </a:cubicBezTo>
                  <a:cubicBezTo>
                    <a:pt x="30" y="331"/>
                    <a:pt x="30" y="329"/>
                    <a:pt x="30" y="328"/>
                  </a:cubicBezTo>
                  <a:cubicBezTo>
                    <a:pt x="30" y="325"/>
                    <a:pt x="31" y="328"/>
                    <a:pt x="31" y="323"/>
                  </a:cubicBezTo>
                  <a:cubicBezTo>
                    <a:pt x="32" y="324"/>
                    <a:pt x="32" y="325"/>
                    <a:pt x="33" y="326"/>
                  </a:cubicBezTo>
                  <a:cubicBezTo>
                    <a:pt x="33" y="329"/>
                    <a:pt x="32" y="325"/>
                    <a:pt x="32" y="328"/>
                  </a:cubicBezTo>
                  <a:cubicBezTo>
                    <a:pt x="31" y="329"/>
                    <a:pt x="32" y="327"/>
                    <a:pt x="31" y="328"/>
                  </a:cubicBezTo>
                  <a:cubicBezTo>
                    <a:pt x="32" y="328"/>
                    <a:pt x="31" y="333"/>
                    <a:pt x="32" y="335"/>
                  </a:cubicBezTo>
                  <a:cubicBezTo>
                    <a:pt x="30" y="334"/>
                    <a:pt x="30" y="339"/>
                    <a:pt x="29" y="336"/>
                  </a:cubicBezTo>
                  <a:cubicBezTo>
                    <a:pt x="29" y="336"/>
                    <a:pt x="29" y="339"/>
                    <a:pt x="29" y="341"/>
                  </a:cubicBezTo>
                  <a:cubicBezTo>
                    <a:pt x="28" y="341"/>
                    <a:pt x="28" y="340"/>
                    <a:pt x="28" y="340"/>
                  </a:cubicBezTo>
                  <a:cubicBezTo>
                    <a:pt x="28" y="338"/>
                    <a:pt x="28" y="336"/>
                    <a:pt x="28" y="335"/>
                  </a:cubicBezTo>
                  <a:cubicBezTo>
                    <a:pt x="27" y="336"/>
                    <a:pt x="27" y="339"/>
                    <a:pt x="27" y="339"/>
                  </a:cubicBezTo>
                  <a:cubicBezTo>
                    <a:pt x="26" y="337"/>
                    <a:pt x="27" y="335"/>
                    <a:pt x="27" y="332"/>
                  </a:cubicBezTo>
                  <a:cubicBezTo>
                    <a:pt x="26" y="334"/>
                    <a:pt x="25" y="334"/>
                    <a:pt x="25" y="339"/>
                  </a:cubicBezTo>
                  <a:cubicBezTo>
                    <a:pt x="24" y="340"/>
                    <a:pt x="24" y="337"/>
                    <a:pt x="24" y="335"/>
                  </a:cubicBezTo>
                  <a:cubicBezTo>
                    <a:pt x="24" y="335"/>
                    <a:pt x="23" y="337"/>
                    <a:pt x="23" y="336"/>
                  </a:cubicBezTo>
                  <a:cubicBezTo>
                    <a:pt x="23" y="338"/>
                    <a:pt x="23" y="340"/>
                    <a:pt x="23" y="343"/>
                  </a:cubicBezTo>
                  <a:cubicBezTo>
                    <a:pt x="22" y="342"/>
                    <a:pt x="23" y="338"/>
                    <a:pt x="21" y="340"/>
                  </a:cubicBezTo>
                  <a:cubicBezTo>
                    <a:pt x="21" y="337"/>
                    <a:pt x="22" y="337"/>
                    <a:pt x="22" y="336"/>
                  </a:cubicBezTo>
                  <a:cubicBezTo>
                    <a:pt x="22" y="335"/>
                    <a:pt x="22" y="336"/>
                    <a:pt x="21" y="336"/>
                  </a:cubicBezTo>
                  <a:cubicBezTo>
                    <a:pt x="22" y="334"/>
                    <a:pt x="22" y="334"/>
                    <a:pt x="22" y="335"/>
                  </a:cubicBezTo>
                  <a:cubicBezTo>
                    <a:pt x="22" y="333"/>
                    <a:pt x="22" y="332"/>
                    <a:pt x="22" y="330"/>
                  </a:cubicBezTo>
                  <a:cubicBezTo>
                    <a:pt x="23" y="330"/>
                    <a:pt x="23" y="331"/>
                    <a:pt x="23" y="331"/>
                  </a:cubicBezTo>
                  <a:cubicBezTo>
                    <a:pt x="25" y="327"/>
                    <a:pt x="24" y="321"/>
                    <a:pt x="25" y="315"/>
                  </a:cubicBezTo>
                  <a:cubicBezTo>
                    <a:pt x="24" y="315"/>
                    <a:pt x="24" y="317"/>
                    <a:pt x="23" y="316"/>
                  </a:cubicBezTo>
                  <a:cubicBezTo>
                    <a:pt x="23" y="314"/>
                    <a:pt x="24" y="314"/>
                    <a:pt x="24" y="311"/>
                  </a:cubicBezTo>
                  <a:cubicBezTo>
                    <a:pt x="26" y="313"/>
                    <a:pt x="26" y="308"/>
                    <a:pt x="27" y="306"/>
                  </a:cubicBezTo>
                  <a:cubicBezTo>
                    <a:pt x="28" y="306"/>
                    <a:pt x="28" y="308"/>
                    <a:pt x="28" y="312"/>
                  </a:cubicBezTo>
                  <a:close/>
                  <a:moveTo>
                    <a:pt x="32" y="318"/>
                  </a:moveTo>
                  <a:cubicBezTo>
                    <a:pt x="32" y="319"/>
                    <a:pt x="33" y="319"/>
                    <a:pt x="33" y="320"/>
                  </a:cubicBezTo>
                  <a:cubicBezTo>
                    <a:pt x="33" y="324"/>
                    <a:pt x="33" y="324"/>
                    <a:pt x="33" y="324"/>
                  </a:cubicBezTo>
                  <a:cubicBezTo>
                    <a:pt x="31" y="324"/>
                    <a:pt x="33" y="320"/>
                    <a:pt x="32" y="318"/>
                  </a:cubicBezTo>
                  <a:close/>
                  <a:moveTo>
                    <a:pt x="33" y="313"/>
                  </a:moveTo>
                  <a:cubicBezTo>
                    <a:pt x="33" y="314"/>
                    <a:pt x="33" y="315"/>
                    <a:pt x="33" y="317"/>
                  </a:cubicBezTo>
                  <a:cubicBezTo>
                    <a:pt x="32" y="317"/>
                    <a:pt x="32" y="317"/>
                    <a:pt x="32" y="317"/>
                  </a:cubicBezTo>
                  <a:cubicBezTo>
                    <a:pt x="32" y="315"/>
                    <a:pt x="33" y="315"/>
                    <a:pt x="33" y="313"/>
                  </a:cubicBezTo>
                  <a:close/>
                  <a:moveTo>
                    <a:pt x="5" y="320"/>
                  </a:moveTo>
                  <a:cubicBezTo>
                    <a:pt x="6" y="320"/>
                    <a:pt x="6" y="322"/>
                    <a:pt x="6" y="324"/>
                  </a:cubicBezTo>
                  <a:cubicBezTo>
                    <a:pt x="5" y="325"/>
                    <a:pt x="5" y="322"/>
                    <a:pt x="5" y="320"/>
                  </a:cubicBezTo>
                  <a:close/>
                  <a:moveTo>
                    <a:pt x="202" y="321"/>
                  </a:moveTo>
                  <a:cubicBezTo>
                    <a:pt x="202" y="322"/>
                    <a:pt x="202" y="324"/>
                    <a:pt x="202" y="325"/>
                  </a:cubicBezTo>
                  <a:cubicBezTo>
                    <a:pt x="202" y="327"/>
                    <a:pt x="202" y="328"/>
                    <a:pt x="202" y="330"/>
                  </a:cubicBezTo>
                  <a:cubicBezTo>
                    <a:pt x="201" y="329"/>
                    <a:pt x="201" y="327"/>
                    <a:pt x="201" y="325"/>
                  </a:cubicBezTo>
                  <a:cubicBezTo>
                    <a:pt x="201" y="323"/>
                    <a:pt x="202" y="322"/>
                    <a:pt x="202" y="321"/>
                  </a:cubicBezTo>
                  <a:close/>
                  <a:moveTo>
                    <a:pt x="22" y="323"/>
                  </a:moveTo>
                  <a:cubicBezTo>
                    <a:pt x="22" y="324"/>
                    <a:pt x="22" y="326"/>
                    <a:pt x="22" y="329"/>
                  </a:cubicBezTo>
                  <a:cubicBezTo>
                    <a:pt x="21" y="329"/>
                    <a:pt x="21" y="328"/>
                    <a:pt x="20" y="328"/>
                  </a:cubicBezTo>
                  <a:cubicBezTo>
                    <a:pt x="20" y="325"/>
                    <a:pt x="22" y="326"/>
                    <a:pt x="22" y="323"/>
                  </a:cubicBezTo>
                  <a:close/>
                  <a:moveTo>
                    <a:pt x="19" y="331"/>
                  </a:moveTo>
                  <a:cubicBezTo>
                    <a:pt x="19" y="331"/>
                    <a:pt x="19" y="332"/>
                    <a:pt x="20" y="332"/>
                  </a:cubicBezTo>
                  <a:cubicBezTo>
                    <a:pt x="20" y="334"/>
                    <a:pt x="19" y="336"/>
                    <a:pt x="19" y="338"/>
                  </a:cubicBezTo>
                  <a:cubicBezTo>
                    <a:pt x="19" y="335"/>
                    <a:pt x="19" y="333"/>
                    <a:pt x="19" y="331"/>
                  </a:cubicBezTo>
                  <a:close/>
                  <a:moveTo>
                    <a:pt x="29" y="339"/>
                  </a:moveTo>
                  <a:cubicBezTo>
                    <a:pt x="30" y="338"/>
                    <a:pt x="30" y="341"/>
                    <a:pt x="31" y="340"/>
                  </a:cubicBezTo>
                  <a:cubicBezTo>
                    <a:pt x="31" y="342"/>
                    <a:pt x="29" y="341"/>
                    <a:pt x="29" y="342"/>
                  </a:cubicBezTo>
                  <a:cubicBezTo>
                    <a:pt x="29" y="341"/>
                    <a:pt x="29" y="340"/>
                    <a:pt x="29" y="339"/>
                  </a:cubicBezTo>
                  <a:close/>
                  <a:moveTo>
                    <a:pt x="202" y="334"/>
                  </a:moveTo>
                  <a:cubicBezTo>
                    <a:pt x="203" y="334"/>
                    <a:pt x="202" y="336"/>
                    <a:pt x="202" y="336"/>
                  </a:cubicBezTo>
                  <a:cubicBezTo>
                    <a:pt x="201" y="336"/>
                    <a:pt x="201" y="334"/>
                    <a:pt x="202" y="334"/>
                  </a:cubicBezTo>
                  <a:close/>
                  <a:moveTo>
                    <a:pt x="193" y="360"/>
                  </a:moveTo>
                  <a:cubicBezTo>
                    <a:pt x="195" y="361"/>
                    <a:pt x="193" y="366"/>
                    <a:pt x="194" y="369"/>
                  </a:cubicBezTo>
                  <a:cubicBezTo>
                    <a:pt x="194" y="368"/>
                    <a:pt x="193" y="367"/>
                    <a:pt x="193" y="365"/>
                  </a:cubicBezTo>
                  <a:cubicBezTo>
                    <a:pt x="193" y="363"/>
                    <a:pt x="193" y="361"/>
                    <a:pt x="193" y="360"/>
                  </a:cubicBezTo>
                  <a:close/>
                  <a:moveTo>
                    <a:pt x="32" y="413"/>
                  </a:moveTo>
                  <a:cubicBezTo>
                    <a:pt x="32" y="416"/>
                    <a:pt x="35" y="421"/>
                    <a:pt x="33" y="423"/>
                  </a:cubicBezTo>
                  <a:cubicBezTo>
                    <a:pt x="32" y="421"/>
                    <a:pt x="32" y="418"/>
                    <a:pt x="31" y="419"/>
                  </a:cubicBezTo>
                  <a:cubicBezTo>
                    <a:pt x="30" y="417"/>
                    <a:pt x="31" y="416"/>
                    <a:pt x="31" y="414"/>
                  </a:cubicBezTo>
                  <a:cubicBezTo>
                    <a:pt x="32" y="414"/>
                    <a:pt x="31" y="413"/>
                    <a:pt x="32" y="413"/>
                  </a:cubicBezTo>
                  <a:close/>
                  <a:moveTo>
                    <a:pt x="197" y="372"/>
                  </a:moveTo>
                  <a:cubicBezTo>
                    <a:pt x="199" y="371"/>
                    <a:pt x="198" y="374"/>
                    <a:pt x="198" y="375"/>
                  </a:cubicBezTo>
                  <a:cubicBezTo>
                    <a:pt x="197" y="375"/>
                    <a:pt x="197" y="373"/>
                    <a:pt x="197" y="372"/>
                  </a:cubicBezTo>
                  <a:close/>
                  <a:moveTo>
                    <a:pt x="35" y="415"/>
                  </a:moveTo>
                  <a:cubicBezTo>
                    <a:pt x="36" y="415"/>
                    <a:pt x="36" y="419"/>
                    <a:pt x="36" y="420"/>
                  </a:cubicBezTo>
                  <a:cubicBezTo>
                    <a:pt x="35" y="420"/>
                    <a:pt x="35" y="416"/>
                    <a:pt x="35" y="415"/>
                  </a:cubicBezTo>
                  <a:close/>
                  <a:moveTo>
                    <a:pt x="198" y="376"/>
                  </a:moveTo>
                  <a:cubicBezTo>
                    <a:pt x="198" y="378"/>
                    <a:pt x="198" y="378"/>
                    <a:pt x="198" y="378"/>
                  </a:cubicBezTo>
                  <a:cubicBezTo>
                    <a:pt x="197" y="378"/>
                    <a:pt x="197" y="376"/>
                    <a:pt x="198" y="376"/>
                  </a:cubicBezTo>
                  <a:close/>
                  <a:moveTo>
                    <a:pt x="201" y="392"/>
                  </a:moveTo>
                  <a:cubicBezTo>
                    <a:pt x="202" y="392"/>
                    <a:pt x="203" y="395"/>
                    <a:pt x="201" y="394"/>
                  </a:cubicBezTo>
                  <a:cubicBezTo>
                    <a:pt x="201" y="394"/>
                    <a:pt x="202" y="393"/>
                    <a:pt x="201" y="392"/>
                  </a:cubicBezTo>
                  <a:close/>
                  <a:moveTo>
                    <a:pt x="195" y="397"/>
                  </a:moveTo>
                  <a:cubicBezTo>
                    <a:pt x="198" y="401"/>
                    <a:pt x="197" y="407"/>
                    <a:pt x="200" y="409"/>
                  </a:cubicBezTo>
                  <a:cubicBezTo>
                    <a:pt x="201" y="410"/>
                    <a:pt x="199" y="410"/>
                    <a:pt x="200" y="411"/>
                  </a:cubicBezTo>
                  <a:cubicBezTo>
                    <a:pt x="199" y="411"/>
                    <a:pt x="198" y="410"/>
                    <a:pt x="196" y="410"/>
                  </a:cubicBezTo>
                  <a:cubicBezTo>
                    <a:pt x="196" y="409"/>
                    <a:pt x="196" y="407"/>
                    <a:pt x="195" y="406"/>
                  </a:cubicBezTo>
                  <a:cubicBezTo>
                    <a:pt x="195" y="405"/>
                    <a:pt x="194" y="405"/>
                    <a:pt x="194" y="404"/>
                  </a:cubicBezTo>
                  <a:cubicBezTo>
                    <a:pt x="193" y="402"/>
                    <a:pt x="194" y="402"/>
                    <a:pt x="193" y="400"/>
                  </a:cubicBezTo>
                  <a:cubicBezTo>
                    <a:pt x="195" y="399"/>
                    <a:pt x="194" y="401"/>
                    <a:pt x="195" y="402"/>
                  </a:cubicBezTo>
                  <a:cubicBezTo>
                    <a:pt x="197" y="401"/>
                    <a:pt x="194" y="399"/>
                    <a:pt x="195" y="397"/>
                  </a:cubicBezTo>
                  <a:close/>
                  <a:moveTo>
                    <a:pt x="203" y="399"/>
                  </a:moveTo>
                  <a:cubicBezTo>
                    <a:pt x="203" y="399"/>
                    <a:pt x="203" y="400"/>
                    <a:pt x="202" y="399"/>
                  </a:cubicBezTo>
                  <a:cubicBezTo>
                    <a:pt x="203" y="400"/>
                    <a:pt x="203" y="400"/>
                    <a:pt x="203" y="400"/>
                  </a:cubicBezTo>
                  <a:cubicBezTo>
                    <a:pt x="202" y="401"/>
                    <a:pt x="203" y="396"/>
                    <a:pt x="203" y="399"/>
                  </a:cubicBezTo>
                  <a:close/>
                  <a:moveTo>
                    <a:pt x="200" y="401"/>
                  </a:moveTo>
                  <a:cubicBezTo>
                    <a:pt x="201" y="401"/>
                    <a:pt x="201" y="402"/>
                    <a:pt x="201" y="403"/>
                  </a:cubicBezTo>
                  <a:cubicBezTo>
                    <a:pt x="201" y="403"/>
                    <a:pt x="200" y="402"/>
                    <a:pt x="200" y="401"/>
                  </a:cubicBezTo>
                  <a:close/>
                  <a:moveTo>
                    <a:pt x="173" y="412"/>
                  </a:moveTo>
                  <a:cubicBezTo>
                    <a:pt x="173" y="410"/>
                    <a:pt x="174" y="413"/>
                    <a:pt x="174" y="412"/>
                  </a:cubicBezTo>
                  <a:cubicBezTo>
                    <a:pt x="174" y="413"/>
                    <a:pt x="174" y="414"/>
                    <a:pt x="173" y="415"/>
                  </a:cubicBezTo>
                  <a:cubicBezTo>
                    <a:pt x="172" y="413"/>
                    <a:pt x="174" y="412"/>
                    <a:pt x="173" y="412"/>
                  </a:cubicBezTo>
                  <a:close/>
                  <a:moveTo>
                    <a:pt x="170" y="416"/>
                  </a:moveTo>
                  <a:cubicBezTo>
                    <a:pt x="170" y="416"/>
                    <a:pt x="172" y="418"/>
                    <a:pt x="171" y="416"/>
                  </a:cubicBezTo>
                  <a:cubicBezTo>
                    <a:pt x="174" y="420"/>
                    <a:pt x="170" y="420"/>
                    <a:pt x="171" y="420"/>
                  </a:cubicBezTo>
                  <a:cubicBezTo>
                    <a:pt x="170" y="421"/>
                    <a:pt x="170" y="420"/>
                    <a:pt x="170" y="420"/>
                  </a:cubicBezTo>
                  <a:cubicBezTo>
                    <a:pt x="170" y="420"/>
                    <a:pt x="170" y="420"/>
                    <a:pt x="170" y="420"/>
                  </a:cubicBezTo>
                  <a:cubicBezTo>
                    <a:pt x="169" y="419"/>
                    <a:pt x="170" y="418"/>
                    <a:pt x="170" y="416"/>
                  </a:cubicBezTo>
                  <a:close/>
                  <a:moveTo>
                    <a:pt x="201" y="406"/>
                  </a:moveTo>
                  <a:cubicBezTo>
                    <a:pt x="202" y="406"/>
                    <a:pt x="202" y="409"/>
                    <a:pt x="203" y="409"/>
                  </a:cubicBezTo>
                  <a:cubicBezTo>
                    <a:pt x="203" y="410"/>
                    <a:pt x="201" y="408"/>
                    <a:pt x="201" y="406"/>
                  </a:cubicBezTo>
                  <a:close/>
                  <a:moveTo>
                    <a:pt x="179" y="415"/>
                  </a:moveTo>
                  <a:cubicBezTo>
                    <a:pt x="180" y="415"/>
                    <a:pt x="181" y="419"/>
                    <a:pt x="179" y="418"/>
                  </a:cubicBezTo>
                  <a:cubicBezTo>
                    <a:pt x="179" y="417"/>
                    <a:pt x="179" y="417"/>
                    <a:pt x="179" y="415"/>
                  </a:cubicBezTo>
                  <a:close/>
                  <a:moveTo>
                    <a:pt x="202" y="414"/>
                  </a:moveTo>
                  <a:cubicBezTo>
                    <a:pt x="200" y="415"/>
                    <a:pt x="199" y="415"/>
                    <a:pt x="199" y="413"/>
                  </a:cubicBezTo>
                  <a:cubicBezTo>
                    <a:pt x="200" y="415"/>
                    <a:pt x="201" y="411"/>
                    <a:pt x="202" y="414"/>
                  </a:cubicBezTo>
                  <a:close/>
                  <a:moveTo>
                    <a:pt x="207" y="410"/>
                  </a:moveTo>
                  <a:cubicBezTo>
                    <a:pt x="207" y="411"/>
                    <a:pt x="208" y="414"/>
                    <a:pt x="209" y="414"/>
                  </a:cubicBezTo>
                  <a:cubicBezTo>
                    <a:pt x="207" y="415"/>
                    <a:pt x="206" y="411"/>
                    <a:pt x="206" y="410"/>
                  </a:cubicBezTo>
                  <a:cubicBezTo>
                    <a:pt x="206" y="410"/>
                    <a:pt x="207" y="412"/>
                    <a:pt x="207" y="410"/>
                  </a:cubicBezTo>
                  <a:close/>
                  <a:moveTo>
                    <a:pt x="196" y="416"/>
                  </a:moveTo>
                  <a:cubicBezTo>
                    <a:pt x="196" y="416"/>
                    <a:pt x="196" y="417"/>
                    <a:pt x="197" y="418"/>
                  </a:cubicBezTo>
                  <a:cubicBezTo>
                    <a:pt x="196" y="418"/>
                    <a:pt x="196" y="418"/>
                    <a:pt x="196" y="418"/>
                  </a:cubicBezTo>
                  <a:cubicBezTo>
                    <a:pt x="195" y="417"/>
                    <a:pt x="196" y="418"/>
                    <a:pt x="196" y="416"/>
                  </a:cubicBezTo>
                  <a:close/>
                  <a:moveTo>
                    <a:pt x="202" y="421"/>
                  </a:moveTo>
                  <a:cubicBezTo>
                    <a:pt x="203" y="419"/>
                    <a:pt x="203" y="422"/>
                    <a:pt x="203" y="423"/>
                  </a:cubicBezTo>
                  <a:cubicBezTo>
                    <a:pt x="201" y="422"/>
                    <a:pt x="200" y="423"/>
                    <a:pt x="198" y="422"/>
                  </a:cubicBezTo>
                  <a:cubicBezTo>
                    <a:pt x="199" y="420"/>
                    <a:pt x="200" y="419"/>
                    <a:pt x="200" y="417"/>
                  </a:cubicBezTo>
                  <a:cubicBezTo>
                    <a:pt x="201" y="418"/>
                    <a:pt x="202" y="419"/>
                    <a:pt x="202" y="420"/>
                  </a:cubicBezTo>
                  <a:cubicBezTo>
                    <a:pt x="202" y="421"/>
                    <a:pt x="203" y="421"/>
                    <a:pt x="202" y="421"/>
                  </a:cubicBezTo>
                  <a:close/>
                  <a:moveTo>
                    <a:pt x="203" y="419"/>
                  </a:moveTo>
                  <a:cubicBezTo>
                    <a:pt x="203" y="418"/>
                    <a:pt x="205" y="419"/>
                    <a:pt x="205" y="418"/>
                  </a:cubicBezTo>
                  <a:cubicBezTo>
                    <a:pt x="206" y="420"/>
                    <a:pt x="205" y="420"/>
                    <a:pt x="206" y="421"/>
                  </a:cubicBezTo>
                  <a:cubicBezTo>
                    <a:pt x="205" y="421"/>
                    <a:pt x="204" y="419"/>
                    <a:pt x="203" y="419"/>
                  </a:cubicBezTo>
                  <a:close/>
                  <a:moveTo>
                    <a:pt x="187" y="426"/>
                  </a:moveTo>
                  <a:cubicBezTo>
                    <a:pt x="187" y="425"/>
                    <a:pt x="189" y="426"/>
                    <a:pt x="189" y="425"/>
                  </a:cubicBezTo>
                  <a:cubicBezTo>
                    <a:pt x="190" y="427"/>
                    <a:pt x="189" y="427"/>
                    <a:pt x="189" y="428"/>
                  </a:cubicBezTo>
                  <a:cubicBezTo>
                    <a:pt x="188" y="429"/>
                    <a:pt x="188" y="426"/>
                    <a:pt x="187" y="426"/>
                  </a:cubicBezTo>
                  <a:close/>
                  <a:moveTo>
                    <a:pt x="206" y="421"/>
                  </a:moveTo>
                  <a:cubicBezTo>
                    <a:pt x="207" y="422"/>
                    <a:pt x="207" y="421"/>
                    <a:pt x="208" y="420"/>
                  </a:cubicBezTo>
                  <a:cubicBezTo>
                    <a:pt x="208" y="422"/>
                    <a:pt x="208" y="422"/>
                    <a:pt x="208" y="422"/>
                  </a:cubicBezTo>
                  <a:cubicBezTo>
                    <a:pt x="208" y="422"/>
                    <a:pt x="207" y="421"/>
                    <a:pt x="207" y="423"/>
                  </a:cubicBezTo>
                  <a:cubicBezTo>
                    <a:pt x="207" y="423"/>
                    <a:pt x="207" y="422"/>
                    <a:pt x="206" y="421"/>
                  </a:cubicBezTo>
                  <a:close/>
                  <a:moveTo>
                    <a:pt x="69" y="497"/>
                  </a:moveTo>
                  <a:cubicBezTo>
                    <a:pt x="71" y="497"/>
                    <a:pt x="72" y="502"/>
                    <a:pt x="73" y="504"/>
                  </a:cubicBezTo>
                  <a:cubicBezTo>
                    <a:pt x="72" y="503"/>
                    <a:pt x="70" y="499"/>
                    <a:pt x="69" y="497"/>
                  </a:cubicBezTo>
                  <a:close/>
                  <a:moveTo>
                    <a:pt x="67" y="523"/>
                  </a:moveTo>
                  <a:cubicBezTo>
                    <a:pt x="67" y="522"/>
                    <a:pt x="68" y="522"/>
                    <a:pt x="69" y="522"/>
                  </a:cubicBezTo>
                  <a:cubicBezTo>
                    <a:pt x="70" y="526"/>
                    <a:pt x="70" y="526"/>
                    <a:pt x="71" y="529"/>
                  </a:cubicBezTo>
                  <a:cubicBezTo>
                    <a:pt x="70" y="529"/>
                    <a:pt x="68" y="526"/>
                    <a:pt x="67" y="523"/>
                  </a:cubicBezTo>
                  <a:close/>
                  <a:moveTo>
                    <a:pt x="65" y="533"/>
                  </a:moveTo>
                  <a:cubicBezTo>
                    <a:pt x="66" y="532"/>
                    <a:pt x="66" y="535"/>
                    <a:pt x="68" y="538"/>
                  </a:cubicBezTo>
                  <a:cubicBezTo>
                    <a:pt x="67" y="538"/>
                    <a:pt x="67" y="536"/>
                    <a:pt x="65" y="533"/>
                  </a:cubicBezTo>
                  <a:close/>
                  <a:moveTo>
                    <a:pt x="83" y="521"/>
                  </a:moveTo>
                  <a:cubicBezTo>
                    <a:pt x="84" y="524"/>
                    <a:pt x="84" y="524"/>
                    <a:pt x="84" y="524"/>
                  </a:cubicBezTo>
                  <a:cubicBezTo>
                    <a:pt x="83" y="525"/>
                    <a:pt x="84" y="525"/>
                    <a:pt x="83" y="527"/>
                  </a:cubicBezTo>
                  <a:cubicBezTo>
                    <a:pt x="81" y="524"/>
                    <a:pt x="81" y="524"/>
                    <a:pt x="81" y="524"/>
                  </a:cubicBezTo>
                  <a:cubicBezTo>
                    <a:pt x="84" y="526"/>
                    <a:pt x="82" y="522"/>
                    <a:pt x="83" y="521"/>
                  </a:cubicBezTo>
                  <a:close/>
                  <a:moveTo>
                    <a:pt x="164" y="467"/>
                  </a:moveTo>
                  <a:cubicBezTo>
                    <a:pt x="164" y="469"/>
                    <a:pt x="164" y="470"/>
                    <a:pt x="164" y="472"/>
                  </a:cubicBezTo>
                  <a:cubicBezTo>
                    <a:pt x="165" y="473"/>
                    <a:pt x="165" y="473"/>
                    <a:pt x="165" y="474"/>
                  </a:cubicBezTo>
                  <a:cubicBezTo>
                    <a:pt x="166" y="474"/>
                    <a:pt x="166" y="473"/>
                    <a:pt x="166" y="472"/>
                  </a:cubicBezTo>
                  <a:cubicBezTo>
                    <a:pt x="166" y="471"/>
                    <a:pt x="166" y="473"/>
                    <a:pt x="165" y="473"/>
                  </a:cubicBezTo>
                  <a:cubicBezTo>
                    <a:pt x="165" y="472"/>
                    <a:pt x="165" y="471"/>
                    <a:pt x="165" y="470"/>
                  </a:cubicBezTo>
                  <a:cubicBezTo>
                    <a:pt x="165" y="469"/>
                    <a:pt x="166" y="472"/>
                    <a:pt x="166" y="471"/>
                  </a:cubicBezTo>
                  <a:cubicBezTo>
                    <a:pt x="167" y="469"/>
                    <a:pt x="165" y="469"/>
                    <a:pt x="165" y="468"/>
                  </a:cubicBezTo>
                  <a:cubicBezTo>
                    <a:pt x="166" y="467"/>
                    <a:pt x="167" y="472"/>
                    <a:pt x="168" y="470"/>
                  </a:cubicBezTo>
                  <a:cubicBezTo>
                    <a:pt x="169" y="472"/>
                    <a:pt x="169" y="472"/>
                    <a:pt x="169" y="473"/>
                  </a:cubicBezTo>
                  <a:cubicBezTo>
                    <a:pt x="170" y="473"/>
                    <a:pt x="169" y="472"/>
                    <a:pt x="169" y="471"/>
                  </a:cubicBezTo>
                  <a:cubicBezTo>
                    <a:pt x="170" y="470"/>
                    <a:pt x="170" y="470"/>
                    <a:pt x="170" y="470"/>
                  </a:cubicBezTo>
                  <a:cubicBezTo>
                    <a:pt x="171" y="472"/>
                    <a:pt x="171" y="473"/>
                    <a:pt x="172" y="475"/>
                  </a:cubicBezTo>
                  <a:cubicBezTo>
                    <a:pt x="172" y="475"/>
                    <a:pt x="174" y="476"/>
                    <a:pt x="173" y="474"/>
                  </a:cubicBezTo>
                  <a:cubicBezTo>
                    <a:pt x="174" y="477"/>
                    <a:pt x="176" y="480"/>
                    <a:pt x="176" y="482"/>
                  </a:cubicBezTo>
                  <a:cubicBezTo>
                    <a:pt x="177" y="484"/>
                    <a:pt x="177" y="481"/>
                    <a:pt x="177" y="482"/>
                  </a:cubicBezTo>
                  <a:cubicBezTo>
                    <a:pt x="177" y="483"/>
                    <a:pt x="177" y="485"/>
                    <a:pt x="176" y="485"/>
                  </a:cubicBezTo>
                  <a:cubicBezTo>
                    <a:pt x="174" y="482"/>
                    <a:pt x="174" y="479"/>
                    <a:pt x="173" y="476"/>
                  </a:cubicBezTo>
                  <a:cubicBezTo>
                    <a:pt x="172" y="477"/>
                    <a:pt x="173" y="479"/>
                    <a:pt x="174" y="481"/>
                  </a:cubicBezTo>
                  <a:cubicBezTo>
                    <a:pt x="173" y="481"/>
                    <a:pt x="174" y="482"/>
                    <a:pt x="174" y="483"/>
                  </a:cubicBezTo>
                  <a:cubicBezTo>
                    <a:pt x="172" y="483"/>
                    <a:pt x="171" y="480"/>
                    <a:pt x="170" y="478"/>
                  </a:cubicBezTo>
                  <a:cubicBezTo>
                    <a:pt x="169" y="479"/>
                    <a:pt x="172" y="483"/>
                    <a:pt x="174" y="486"/>
                  </a:cubicBezTo>
                  <a:cubicBezTo>
                    <a:pt x="173" y="486"/>
                    <a:pt x="173" y="484"/>
                    <a:pt x="172" y="486"/>
                  </a:cubicBezTo>
                  <a:cubicBezTo>
                    <a:pt x="172" y="487"/>
                    <a:pt x="173" y="487"/>
                    <a:pt x="174" y="489"/>
                  </a:cubicBezTo>
                  <a:cubicBezTo>
                    <a:pt x="173" y="489"/>
                    <a:pt x="171" y="487"/>
                    <a:pt x="170" y="485"/>
                  </a:cubicBezTo>
                  <a:cubicBezTo>
                    <a:pt x="171" y="485"/>
                    <a:pt x="172" y="485"/>
                    <a:pt x="172" y="484"/>
                  </a:cubicBezTo>
                  <a:cubicBezTo>
                    <a:pt x="169" y="482"/>
                    <a:pt x="168" y="480"/>
                    <a:pt x="166" y="478"/>
                  </a:cubicBezTo>
                  <a:cubicBezTo>
                    <a:pt x="166" y="481"/>
                    <a:pt x="169" y="481"/>
                    <a:pt x="170" y="484"/>
                  </a:cubicBezTo>
                  <a:cubicBezTo>
                    <a:pt x="169" y="484"/>
                    <a:pt x="170" y="485"/>
                    <a:pt x="170" y="486"/>
                  </a:cubicBezTo>
                  <a:cubicBezTo>
                    <a:pt x="169" y="487"/>
                    <a:pt x="169" y="486"/>
                    <a:pt x="168" y="485"/>
                  </a:cubicBezTo>
                  <a:cubicBezTo>
                    <a:pt x="168" y="485"/>
                    <a:pt x="168" y="485"/>
                    <a:pt x="169" y="486"/>
                  </a:cubicBezTo>
                  <a:cubicBezTo>
                    <a:pt x="166" y="480"/>
                    <a:pt x="164" y="478"/>
                    <a:pt x="163" y="475"/>
                  </a:cubicBezTo>
                  <a:cubicBezTo>
                    <a:pt x="165" y="474"/>
                    <a:pt x="165" y="474"/>
                    <a:pt x="165" y="474"/>
                  </a:cubicBezTo>
                  <a:cubicBezTo>
                    <a:pt x="163" y="472"/>
                    <a:pt x="164" y="471"/>
                    <a:pt x="163" y="469"/>
                  </a:cubicBezTo>
                  <a:cubicBezTo>
                    <a:pt x="164" y="470"/>
                    <a:pt x="163" y="468"/>
                    <a:pt x="164" y="467"/>
                  </a:cubicBezTo>
                  <a:close/>
                  <a:moveTo>
                    <a:pt x="171" y="468"/>
                  </a:moveTo>
                  <a:cubicBezTo>
                    <a:pt x="172" y="470"/>
                    <a:pt x="172" y="471"/>
                    <a:pt x="173" y="469"/>
                  </a:cubicBezTo>
                  <a:cubicBezTo>
                    <a:pt x="173" y="471"/>
                    <a:pt x="172" y="472"/>
                    <a:pt x="174" y="472"/>
                  </a:cubicBezTo>
                  <a:cubicBezTo>
                    <a:pt x="175" y="474"/>
                    <a:pt x="174" y="474"/>
                    <a:pt x="175" y="476"/>
                  </a:cubicBezTo>
                  <a:cubicBezTo>
                    <a:pt x="174" y="474"/>
                    <a:pt x="172" y="474"/>
                    <a:pt x="171" y="472"/>
                  </a:cubicBezTo>
                  <a:cubicBezTo>
                    <a:pt x="174" y="472"/>
                    <a:pt x="169" y="469"/>
                    <a:pt x="171" y="468"/>
                  </a:cubicBezTo>
                  <a:close/>
                  <a:moveTo>
                    <a:pt x="159" y="471"/>
                  </a:moveTo>
                  <a:cubicBezTo>
                    <a:pt x="160" y="471"/>
                    <a:pt x="161" y="473"/>
                    <a:pt x="161" y="474"/>
                  </a:cubicBezTo>
                  <a:cubicBezTo>
                    <a:pt x="160" y="475"/>
                    <a:pt x="159" y="473"/>
                    <a:pt x="159" y="471"/>
                  </a:cubicBezTo>
                  <a:close/>
                  <a:moveTo>
                    <a:pt x="175" y="473"/>
                  </a:moveTo>
                  <a:cubicBezTo>
                    <a:pt x="177" y="474"/>
                    <a:pt x="177" y="477"/>
                    <a:pt x="178" y="476"/>
                  </a:cubicBezTo>
                  <a:cubicBezTo>
                    <a:pt x="180" y="478"/>
                    <a:pt x="178" y="477"/>
                    <a:pt x="178" y="478"/>
                  </a:cubicBezTo>
                  <a:cubicBezTo>
                    <a:pt x="180" y="479"/>
                    <a:pt x="181" y="483"/>
                    <a:pt x="182" y="483"/>
                  </a:cubicBezTo>
                  <a:cubicBezTo>
                    <a:pt x="181" y="484"/>
                    <a:pt x="181" y="482"/>
                    <a:pt x="180" y="482"/>
                  </a:cubicBezTo>
                  <a:cubicBezTo>
                    <a:pt x="179" y="483"/>
                    <a:pt x="181" y="485"/>
                    <a:pt x="182" y="487"/>
                  </a:cubicBezTo>
                  <a:cubicBezTo>
                    <a:pt x="181" y="487"/>
                    <a:pt x="180" y="486"/>
                    <a:pt x="180" y="487"/>
                  </a:cubicBezTo>
                  <a:cubicBezTo>
                    <a:pt x="179" y="485"/>
                    <a:pt x="180" y="486"/>
                    <a:pt x="178" y="484"/>
                  </a:cubicBezTo>
                  <a:cubicBezTo>
                    <a:pt x="179" y="484"/>
                    <a:pt x="180" y="485"/>
                    <a:pt x="180" y="484"/>
                  </a:cubicBezTo>
                  <a:cubicBezTo>
                    <a:pt x="178" y="483"/>
                    <a:pt x="176" y="480"/>
                    <a:pt x="175" y="477"/>
                  </a:cubicBezTo>
                  <a:cubicBezTo>
                    <a:pt x="176" y="479"/>
                    <a:pt x="178" y="481"/>
                    <a:pt x="180" y="482"/>
                  </a:cubicBezTo>
                  <a:cubicBezTo>
                    <a:pt x="179" y="480"/>
                    <a:pt x="174" y="475"/>
                    <a:pt x="175" y="473"/>
                  </a:cubicBezTo>
                  <a:close/>
                  <a:moveTo>
                    <a:pt x="195" y="463"/>
                  </a:moveTo>
                  <a:cubicBezTo>
                    <a:pt x="196" y="463"/>
                    <a:pt x="197" y="466"/>
                    <a:pt x="196" y="466"/>
                  </a:cubicBezTo>
                  <a:cubicBezTo>
                    <a:pt x="195" y="465"/>
                    <a:pt x="195" y="464"/>
                    <a:pt x="195" y="463"/>
                  </a:cubicBezTo>
                  <a:close/>
                  <a:moveTo>
                    <a:pt x="103" y="538"/>
                  </a:moveTo>
                  <a:cubicBezTo>
                    <a:pt x="104" y="540"/>
                    <a:pt x="104" y="540"/>
                    <a:pt x="104" y="540"/>
                  </a:cubicBezTo>
                  <a:cubicBezTo>
                    <a:pt x="103" y="542"/>
                    <a:pt x="103" y="542"/>
                    <a:pt x="103" y="542"/>
                  </a:cubicBezTo>
                  <a:cubicBezTo>
                    <a:pt x="102" y="540"/>
                    <a:pt x="102" y="539"/>
                    <a:pt x="103" y="538"/>
                  </a:cubicBezTo>
                  <a:close/>
                  <a:moveTo>
                    <a:pt x="195" y="469"/>
                  </a:moveTo>
                  <a:cubicBezTo>
                    <a:pt x="195" y="469"/>
                    <a:pt x="195" y="470"/>
                    <a:pt x="195" y="471"/>
                  </a:cubicBezTo>
                  <a:cubicBezTo>
                    <a:pt x="194" y="471"/>
                    <a:pt x="193" y="469"/>
                    <a:pt x="193" y="468"/>
                  </a:cubicBezTo>
                  <a:cubicBezTo>
                    <a:pt x="194" y="469"/>
                    <a:pt x="195" y="468"/>
                    <a:pt x="196" y="469"/>
                  </a:cubicBezTo>
                  <a:cubicBezTo>
                    <a:pt x="195" y="470"/>
                    <a:pt x="195" y="469"/>
                    <a:pt x="195" y="469"/>
                  </a:cubicBezTo>
                  <a:close/>
                  <a:moveTo>
                    <a:pt x="178" y="485"/>
                  </a:moveTo>
                  <a:cubicBezTo>
                    <a:pt x="179" y="487"/>
                    <a:pt x="179" y="487"/>
                    <a:pt x="179" y="487"/>
                  </a:cubicBezTo>
                  <a:cubicBezTo>
                    <a:pt x="178" y="487"/>
                    <a:pt x="178" y="487"/>
                    <a:pt x="178" y="487"/>
                  </a:cubicBezTo>
                  <a:cubicBezTo>
                    <a:pt x="177" y="486"/>
                    <a:pt x="177" y="485"/>
                    <a:pt x="178" y="485"/>
                  </a:cubicBezTo>
                  <a:close/>
                  <a:moveTo>
                    <a:pt x="197" y="471"/>
                  </a:moveTo>
                  <a:cubicBezTo>
                    <a:pt x="198" y="470"/>
                    <a:pt x="199" y="475"/>
                    <a:pt x="198" y="474"/>
                  </a:cubicBezTo>
                  <a:cubicBezTo>
                    <a:pt x="197" y="473"/>
                    <a:pt x="197" y="472"/>
                    <a:pt x="197" y="471"/>
                  </a:cubicBezTo>
                  <a:close/>
                  <a:moveTo>
                    <a:pt x="173" y="496"/>
                  </a:moveTo>
                  <a:cubicBezTo>
                    <a:pt x="174" y="495"/>
                    <a:pt x="174" y="495"/>
                    <a:pt x="174" y="495"/>
                  </a:cubicBezTo>
                  <a:cubicBezTo>
                    <a:pt x="174" y="496"/>
                    <a:pt x="174" y="496"/>
                    <a:pt x="175" y="496"/>
                  </a:cubicBezTo>
                  <a:cubicBezTo>
                    <a:pt x="175" y="497"/>
                    <a:pt x="173" y="497"/>
                    <a:pt x="173" y="496"/>
                  </a:cubicBezTo>
                  <a:close/>
                  <a:moveTo>
                    <a:pt x="189" y="487"/>
                  </a:moveTo>
                  <a:cubicBezTo>
                    <a:pt x="190" y="486"/>
                    <a:pt x="191" y="489"/>
                    <a:pt x="190" y="489"/>
                  </a:cubicBezTo>
                  <a:cubicBezTo>
                    <a:pt x="190" y="488"/>
                    <a:pt x="190" y="488"/>
                    <a:pt x="189" y="487"/>
                  </a:cubicBezTo>
                  <a:close/>
                  <a:moveTo>
                    <a:pt x="193" y="490"/>
                  </a:moveTo>
                  <a:cubicBezTo>
                    <a:pt x="194" y="491"/>
                    <a:pt x="194" y="492"/>
                    <a:pt x="195" y="493"/>
                  </a:cubicBezTo>
                  <a:cubicBezTo>
                    <a:pt x="194" y="493"/>
                    <a:pt x="193" y="491"/>
                    <a:pt x="193" y="492"/>
                  </a:cubicBezTo>
                  <a:cubicBezTo>
                    <a:pt x="192" y="491"/>
                    <a:pt x="192" y="490"/>
                    <a:pt x="193" y="490"/>
                  </a:cubicBezTo>
                  <a:close/>
                  <a:moveTo>
                    <a:pt x="165" y="567"/>
                  </a:moveTo>
                  <a:cubicBezTo>
                    <a:pt x="167" y="568"/>
                    <a:pt x="164" y="564"/>
                    <a:pt x="165" y="563"/>
                  </a:cubicBezTo>
                  <a:cubicBezTo>
                    <a:pt x="167" y="566"/>
                    <a:pt x="169" y="568"/>
                    <a:pt x="171" y="570"/>
                  </a:cubicBezTo>
                  <a:cubicBezTo>
                    <a:pt x="173" y="571"/>
                    <a:pt x="175" y="573"/>
                    <a:pt x="176" y="576"/>
                  </a:cubicBezTo>
                  <a:cubicBezTo>
                    <a:pt x="176" y="577"/>
                    <a:pt x="175" y="578"/>
                    <a:pt x="177" y="579"/>
                  </a:cubicBezTo>
                  <a:cubicBezTo>
                    <a:pt x="176" y="579"/>
                    <a:pt x="177" y="581"/>
                    <a:pt x="176" y="582"/>
                  </a:cubicBezTo>
                  <a:cubicBezTo>
                    <a:pt x="175" y="580"/>
                    <a:pt x="175" y="579"/>
                    <a:pt x="174" y="577"/>
                  </a:cubicBezTo>
                  <a:cubicBezTo>
                    <a:pt x="171" y="576"/>
                    <a:pt x="169" y="573"/>
                    <a:pt x="167" y="572"/>
                  </a:cubicBezTo>
                  <a:cubicBezTo>
                    <a:pt x="166" y="571"/>
                    <a:pt x="166" y="570"/>
                    <a:pt x="167" y="569"/>
                  </a:cubicBezTo>
                  <a:cubicBezTo>
                    <a:pt x="164" y="567"/>
                    <a:pt x="163" y="566"/>
                    <a:pt x="164" y="564"/>
                  </a:cubicBezTo>
                  <a:cubicBezTo>
                    <a:pt x="165" y="565"/>
                    <a:pt x="166" y="566"/>
                    <a:pt x="165" y="567"/>
                  </a:cubicBezTo>
                  <a:close/>
                  <a:moveTo>
                    <a:pt x="164" y="566"/>
                  </a:moveTo>
                  <a:cubicBezTo>
                    <a:pt x="161" y="565"/>
                    <a:pt x="164" y="568"/>
                    <a:pt x="163" y="569"/>
                  </a:cubicBezTo>
                  <a:cubicBezTo>
                    <a:pt x="161" y="566"/>
                    <a:pt x="157" y="562"/>
                    <a:pt x="154" y="558"/>
                  </a:cubicBezTo>
                  <a:cubicBezTo>
                    <a:pt x="150" y="554"/>
                    <a:pt x="148" y="551"/>
                    <a:pt x="148" y="548"/>
                  </a:cubicBezTo>
                  <a:cubicBezTo>
                    <a:pt x="146" y="547"/>
                    <a:pt x="145" y="546"/>
                    <a:pt x="145" y="544"/>
                  </a:cubicBezTo>
                  <a:cubicBezTo>
                    <a:pt x="143" y="543"/>
                    <a:pt x="145" y="545"/>
                    <a:pt x="144" y="545"/>
                  </a:cubicBezTo>
                  <a:cubicBezTo>
                    <a:pt x="143" y="543"/>
                    <a:pt x="142" y="540"/>
                    <a:pt x="142" y="539"/>
                  </a:cubicBezTo>
                  <a:cubicBezTo>
                    <a:pt x="147" y="545"/>
                    <a:pt x="148" y="547"/>
                    <a:pt x="151" y="551"/>
                  </a:cubicBezTo>
                  <a:cubicBezTo>
                    <a:pt x="151" y="551"/>
                    <a:pt x="151" y="550"/>
                    <a:pt x="150" y="549"/>
                  </a:cubicBezTo>
                  <a:cubicBezTo>
                    <a:pt x="155" y="551"/>
                    <a:pt x="155" y="556"/>
                    <a:pt x="162" y="561"/>
                  </a:cubicBezTo>
                  <a:cubicBezTo>
                    <a:pt x="162" y="563"/>
                    <a:pt x="162" y="564"/>
                    <a:pt x="162" y="564"/>
                  </a:cubicBezTo>
                  <a:cubicBezTo>
                    <a:pt x="162" y="565"/>
                    <a:pt x="163" y="564"/>
                    <a:pt x="164" y="566"/>
                  </a:cubicBezTo>
                  <a:close/>
                  <a:moveTo>
                    <a:pt x="139" y="571"/>
                  </a:moveTo>
                  <a:cubicBezTo>
                    <a:pt x="139" y="569"/>
                    <a:pt x="142" y="573"/>
                    <a:pt x="141" y="573"/>
                  </a:cubicBezTo>
                  <a:lnTo>
                    <a:pt x="139" y="571"/>
                  </a:lnTo>
                  <a:close/>
                  <a:moveTo>
                    <a:pt x="188" y="517"/>
                  </a:moveTo>
                  <a:cubicBezTo>
                    <a:pt x="190" y="515"/>
                    <a:pt x="191" y="520"/>
                    <a:pt x="188" y="517"/>
                  </a:cubicBezTo>
                  <a:close/>
                  <a:moveTo>
                    <a:pt x="188" y="518"/>
                  </a:moveTo>
                  <a:cubicBezTo>
                    <a:pt x="189" y="517"/>
                    <a:pt x="191" y="520"/>
                    <a:pt x="190" y="521"/>
                  </a:cubicBezTo>
                  <a:cubicBezTo>
                    <a:pt x="189" y="520"/>
                    <a:pt x="189" y="519"/>
                    <a:pt x="188" y="518"/>
                  </a:cubicBezTo>
                  <a:close/>
                  <a:moveTo>
                    <a:pt x="140" y="575"/>
                  </a:moveTo>
                  <a:cubicBezTo>
                    <a:pt x="142" y="577"/>
                    <a:pt x="141" y="578"/>
                    <a:pt x="143" y="579"/>
                  </a:cubicBezTo>
                  <a:cubicBezTo>
                    <a:pt x="142" y="579"/>
                    <a:pt x="141" y="578"/>
                    <a:pt x="139" y="577"/>
                  </a:cubicBezTo>
                  <a:cubicBezTo>
                    <a:pt x="139" y="576"/>
                    <a:pt x="139" y="575"/>
                    <a:pt x="140" y="575"/>
                  </a:cubicBezTo>
                  <a:close/>
                  <a:moveTo>
                    <a:pt x="153" y="587"/>
                  </a:moveTo>
                  <a:cubicBezTo>
                    <a:pt x="154" y="587"/>
                    <a:pt x="155" y="588"/>
                    <a:pt x="157" y="589"/>
                  </a:cubicBezTo>
                  <a:cubicBezTo>
                    <a:pt x="157" y="588"/>
                    <a:pt x="155" y="588"/>
                    <a:pt x="155" y="587"/>
                  </a:cubicBezTo>
                  <a:cubicBezTo>
                    <a:pt x="155" y="585"/>
                    <a:pt x="158" y="589"/>
                    <a:pt x="159" y="590"/>
                  </a:cubicBezTo>
                  <a:cubicBezTo>
                    <a:pt x="158" y="591"/>
                    <a:pt x="161" y="593"/>
                    <a:pt x="161" y="594"/>
                  </a:cubicBezTo>
                  <a:cubicBezTo>
                    <a:pt x="159" y="592"/>
                    <a:pt x="156" y="590"/>
                    <a:pt x="156" y="591"/>
                  </a:cubicBezTo>
                  <a:cubicBezTo>
                    <a:pt x="154" y="589"/>
                    <a:pt x="154" y="589"/>
                    <a:pt x="153" y="587"/>
                  </a:cubicBezTo>
                  <a:close/>
                  <a:moveTo>
                    <a:pt x="202" y="537"/>
                  </a:moveTo>
                  <a:cubicBezTo>
                    <a:pt x="203" y="537"/>
                    <a:pt x="205" y="539"/>
                    <a:pt x="204" y="540"/>
                  </a:cubicBezTo>
                  <a:cubicBezTo>
                    <a:pt x="203" y="539"/>
                    <a:pt x="202" y="538"/>
                    <a:pt x="202" y="537"/>
                  </a:cubicBezTo>
                  <a:close/>
                  <a:moveTo>
                    <a:pt x="204" y="547"/>
                  </a:moveTo>
                  <a:cubicBezTo>
                    <a:pt x="203" y="546"/>
                    <a:pt x="201" y="545"/>
                    <a:pt x="202" y="544"/>
                  </a:cubicBezTo>
                  <a:cubicBezTo>
                    <a:pt x="203" y="545"/>
                    <a:pt x="205" y="546"/>
                    <a:pt x="204" y="547"/>
                  </a:cubicBezTo>
                  <a:close/>
                  <a:moveTo>
                    <a:pt x="208" y="548"/>
                  </a:moveTo>
                  <a:cubicBezTo>
                    <a:pt x="208" y="549"/>
                    <a:pt x="210" y="551"/>
                    <a:pt x="207" y="550"/>
                  </a:cubicBezTo>
                  <a:cubicBezTo>
                    <a:pt x="209" y="552"/>
                    <a:pt x="213" y="554"/>
                    <a:pt x="212" y="556"/>
                  </a:cubicBezTo>
                  <a:cubicBezTo>
                    <a:pt x="208" y="553"/>
                    <a:pt x="205" y="550"/>
                    <a:pt x="204" y="547"/>
                  </a:cubicBezTo>
                  <a:cubicBezTo>
                    <a:pt x="204" y="547"/>
                    <a:pt x="206" y="548"/>
                    <a:pt x="207" y="549"/>
                  </a:cubicBezTo>
                  <a:cubicBezTo>
                    <a:pt x="206" y="546"/>
                    <a:pt x="203" y="544"/>
                    <a:pt x="201" y="542"/>
                  </a:cubicBezTo>
                  <a:cubicBezTo>
                    <a:pt x="201" y="540"/>
                    <a:pt x="206" y="545"/>
                    <a:pt x="207" y="548"/>
                  </a:cubicBezTo>
                  <a:cubicBezTo>
                    <a:pt x="207" y="548"/>
                    <a:pt x="209" y="548"/>
                    <a:pt x="208" y="547"/>
                  </a:cubicBezTo>
                  <a:cubicBezTo>
                    <a:pt x="209" y="548"/>
                    <a:pt x="211" y="551"/>
                    <a:pt x="212" y="552"/>
                  </a:cubicBezTo>
                  <a:cubicBezTo>
                    <a:pt x="211" y="553"/>
                    <a:pt x="209" y="549"/>
                    <a:pt x="208" y="548"/>
                  </a:cubicBezTo>
                  <a:close/>
                  <a:moveTo>
                    <a:pt x="175" y="583"/>
                  </a:moveTo>
                  <a:cubicBezTo>
                    <a:pt x="176" y="583"/>
                    <a:pt x="177" y="585"/>
                    <a:pt x="179" y="586"/>
                  </a:cubicBezTo>
                  <a:cubicBezTo>
                    <a:pt x="179" y="585"/>
                    <a:pt x="177" y="584"/>
                    <a:pt x="177" y="583"/>
                  </a:cubicBezTo>
                  <a:cubicBezTo>
                    <a:pt x="178" y="582"/>
                    <a:pt x="179" y="583"/>
                    <a:pt x="181" y="584"/>
                  </a:cubicBezTo>
                  <a:cubicBezTo>
                    <a:pt x="183" y="588"/>
                    <a:pt x="180" y="587"/>
                    <a:pt x="182" y="592"/>
                  </a:cubicBezTo>
                  <a:cubicBezTo>
                    <a:pt x="179" y="589"/>
                    <a:pt x="180" y="592"/>
                    <a:pt x="177" y="589"/>
                  </a:cubicBezTo>
                  <a:cubicBezTo>
                    <a:pt x="179" y="589"/>
                    <a:pt x="179" y="589"/>
                    <a:pt x="178" y="587"/>
                  </a:cubicBezTo>
                  <a:cubicBezTo>
                    <a:pt x="176" y="586"/>
                    <a:pt x="176" y="585"/>
                    <a:pt x="175" y="583"/>
                  </a:cubicBezTo>
                  <a:close/>
                  <a:moveTo>
                    <a:pt x="214" y="554"/>
                  </a:moveTo>
                  <a:cubicBezTo>
                    <a:pt x="216" y="554"/>
                    <a:pt x="216" y="555"/>
                    <a:pt x="218" y="557"/>
                  </a:cubicBezTo>
                  <a:cubicBezTo>
                    <a:pt x="216" y="557"/>
                    <a:pt x="215" y="556"/>
                    <a:pt x="214" y="554"/>
                  </a:cubicBezTo>
                  <a:close/>
                  <a:moveTo>
                    <a:pt x="520" y="133"/>
                  </a:moveTo>
                  <a:cubicBezTo>
                    <a:pt x="517" y="132"/>
                    <a:pt x="515" y="131"/>
                    <a:pt x="514" y="130"/>
                  </a:cubicBezTo>
                  <a:cubicBezTo>
                    <a:pt x="514" y="130"/>
                    <a:pt x="516" y="130"/>
                    <a:pt x="515" y="129"/>
                  </a:cubicBezTo>
                  <a:cubicBezTo>
                    <a:pt x="516" y="131"/>
                    <a:pt x="519" y="131"/>
                    <a:pt x="520" y="133"/>
                  </a:cubicBezTo>
                  <a:close/>
                  <a:moveTo>
                    <a:pt x="505" y="122"/>
                  </a:moveTo>
                  <a:cubicBezTo>
                    <a:pt x="506" y="122"/>
                    <a:pt x="507" y="123"/>
                    <a:pt x="508" y="122"/>
                  </a:cubicBezTo>
                  <a:cubicBezTo>
                    <a:pt x="510" y="123"/>
                    <a:pt x="510" y="123"/>
                    <a:pt x="512" y="124"/>
                  </a:cubicBezTo>
                  <a:cubicBezTo>
                    <a:pt x="512" y="124"/>
                    <a:pt x="511" y="124"/>
                    <a:pt x="509" y="124"/>
                  </a:cubicBezTo>
                  <a:cubicBezTo>
                    <a:pt x="508" y="123"/>
                    <a:pt x="507" y="123"/>
                    <a:pt x="505" y="122"/>
                  </a:cubicBezTo>
                  <a:close/>
                  <a:moveTo>
                    <a:pt x="509" y="124"/>
                  </a:moveTo>
                  <a:cubicBezTo>
                    <a:pt x="512" y="126"/>
                    <a:pt x="508" y="125"/>
                    <a:pt x="506" y="124"/>
                  </a:cubicBezTo>
                  <a:cubicBezTo>
                    <a:pt x="507" y="124"/>
                    <a:pt x="508" y="124"/>
                    <a:pt x="509" y="124"/>
                  </a:cubicBezTo>
                  <a:cubicBezTo>
                    <a:pt x="510" y="125"/>
                    <a:pt x="512" y="125"/>
                    <a:pt x="513" y="126"/>
                  </a:cubicBezTo>
                  <a:cubicBezTo>
                    <a:pt x="511" y="127"/>
                    <a:pt x="511" y="125"/>
                    <a:pt x="509" y="124"/>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61" name="MH_Other_9"/>
            <p:cNvSpPr>
              <a:spLocks noEditPoints="1"/>
            </p:cNvSpPr>
            <p:nvPr>
              <p:custDataLst>
                <p:tags r:id="rId8"/>
              </p:custDataLst>
            </p:nvPr>
          </p:nvSpPr>
          <p:spPr bwMode="auto">
            <a:xfrm>
              <a:off x="4713288" y="4494214"/>
              <a:ext cx="1598612" cy="1254125"/>
            </a:xfrm>
            <a:custGeom>
              <a:gdLst>
                <a:gd fmla="*/ 2147483646 w 738" name="T0"/>
                <a:gd fmla="*/ 2147483646 h 578" name="T1"/>
                <a:gd fmla="*/ 2147483646 w 738" name="T2"/>
                <a:gd fmla="*/ 2147483646 h 578" name="T3"/>
                <a:gd fmla="*/ 2147483646 w 738" name="T4"/>
                <a:gd fmla="*/ 2147483646 h 578" name="T5"/>
                <a:gd fmla="*/ 2147483646 w 738" name="T6"/>
                <a:gd fmla="*/ 2147483646 h 578" name="T7"/>
                <a:gd fmla="*/ 2147483646 w 738" name="T8"/>
                <a:gd fmla="*/ 2147483646 h 578" name="T9"/>
                <a:gd fmla="*/ 2147483646 w 738" name="T10"/>
                <a:gd fmla="*/ 2147483646 h 578" name="T11"/>
                <a:gd fmla="*/ 2147483646 w 738" name="T12"/>
                <a:gd fmla="*/ 2147483646 h 578" name="T13"/>
                <a:gd fmla="*/ 2147483646 w 738" name="T14"/>
                <a:gd fmla="*/ 2147483646 h 578" name="T15"/>
                <a:gd fmla="*/ 2147483646 w 738" name="T16"/>
                <a:gd fmla="*/ 2147483646 h 578" name="T17"/>
                <a:gd fmla="*/ 2147483646 w 738" name="T18"/>
                <a:gd fmla="*/ 2147483646 h 578" name="T19"/>
                <a:gd fmla="*/ 2147483646 w 738" name="T20"/>
                <a:gd fmla="*/ 2147483646 h 578" name="T21"/>
                <a:gd fmla="*/ 2147483646 w 738" name="T22"/>
                <a:gd fmla="*/ 2147483646 h 578" name="T23"/>
                <a:gd fmla="*/ 2147483646 w 738" name="T24"/>
                <a:gd fmla="*/ 2147483646 h 578" name="T25"/>
                <a:gd fmla="*/ 2147483646 w 738" name="T26"/>
                <a:gd fmla="*/ 2147483646 h 578" name="T27"/>
                <a:gd fmla="*/ 2147483646 w 738" name="T28"/>
                <a:gd fmla="*/ 2147483646 h 578" name="T29"/>
                <a:gd fmla="*/ 2147483646 w 738" name="T30"/>
                <a:gd fmla="*/ 2147483646 h 578" name="T31"/>
                <a:gd fmla="*/ 2147483646 w 738" name="T32"/>
                <a:gd fmla="*/ 2147483646 h 578" name="T33"/>
                <a:gd fmla="*/ 2147483646 w 738" name="T34"/>
                <a:gd fmla="*/ 2147483646 h 578" name="T35"/>
                <a:gd fmla="*/ 2147483646 w 738" name="T36"/>
                <a:gd fmla="*/ 2147483646 h 578" name="T37"/>
                <a:gd fmla="*/ 2147483646 w 738" name="T38"/>
                <a:gd fmla="*/ 2147483646 h 578" name="T39"/>
                <a:gd fmla="*/ 2147483646 w 738" name="T40"/>
                <a:gd fmla="*/ 2147483646 h 578" name="T41"/>
                <a:gd fmla="*/ 2147483646 w 738" name="T42"/>
                <a:gd fmla="*/ 2147483646 h 578" name="T43"/>
                <a:gd fmla="*/ 2147483646 w 738" name="T44"/>
                <a:gd fmla="*/ 2147483646 h 578" name="T45"/>
                <a:gd fmla="*/ 2147483646 w 738" name="T46"/>
                <a:gd fmla="*/ 2147483646 h 578" name="T47"/>
                <a:gd fmla="*/ 2147483646 w 738" name="T48"/>
                <a:gd fmla="*/ 2147483646 h 578" name="T49"/>
                <a:gd fmla="*/ 2147483646 w 738" name="T50"/>
                <a:gd fmla="*/ 2147483646 h 578" name="T51"/>
                <a:gd fmla="*/ 2147483646 w 738" name="T52"/>
                <a:gd fmla="*/ 2147483646 h 578" name="T53"/>
                <a:gd fmla="*/ 2147483646 w 738" name="T54"/>
                <a:gd fmla="*/ 2147483646 h 578" name="T55"/>
                <a:gd fmla="*/ 2147483646 w 738" name="T56"/>
                <a:gd fmla="*/ 2147483646 h 578" name="T57"/>
                <a:gd fmla="*/ 2147483646 w 738" name="T58"/>
                <a:gd fmla="*/ 2147483646 h 578" name="T59"/>
                <a:gd fmla="*/ 2147483646 w 738" name="T60"/>
                <a:gd fmla="*/ 2147483646 h 578" name="T61"/>
                <a:gd fmla="*/ 2147483646 w 738" name="T62"/>
                <a:gd fmla="*/ 2147483646 h 578" name="T63"/>
                <a:gd fmla="*/ 2147483646 w 738" name="T64"/>
                <a:gd fmla="*/ 2147483646 h 578" name="T65"/>
                <a:gd fmla="*/ 2147483646 w 738" name="T66"/>
                <a:gd fmla="*/ 2147483646 h 578" name="T67"/>
                <a:gd fmla="*/ 2147483646 w 738" name="T68"/>
                <a:gd fmla="*/ 2147483646 h 578" name="T69"/>
                <a:gd fmla="*/ 2147483646 w 738" name="T70"/>
                <a:gd fmla="*/ 2147483646 h 578" name="T71"/>
                <a:gd fmla="*/ 2147483646 w 738" name="T72"/>
                <a:gd fmla="*/ 2147483646 h 578" name="T73"/>
                <a:gd fmla="*/ 2147483646 w 738" name="T74"/>
                <a:gd fmla="*/ 2147483646 h 578" name="T75"/>
                <a:gd fmla="*/ 2147483646 w 738" name="T76"/>
                <a:gd fmla="*/ 2147483646 h 578" name="T77"/>
                <a:gd fmla="*/ 2147483646 w 738" name="T78"/>
                <a:gd fmla="*/ 2147483646 h 578" name="T79"/>
                <a:gd fmla="*/ 2147483646 w 738" name="T80"/>
                <a:gd fmla="*/ 2147483646 h 578" name="T81"/>
                <a:gd fmla="*/ 2147483646 w 738" name="T82"/>
                <a:gd fmla="*/ 2147483646 h 578" name="T83"/>
                <a:gd fmla="*/ 2147483646 w 738" name="T84"/>
                <a:gd fmla="*/ 2147483646 h 578" name="T85"/>
                <a:gd fmla="*/ 2147483646 w 738" name="T86"/>
                <a:gd fmla="*/ 2147483646 h 578" name="T87"/>
                <a:gd fmla="*/ 2147483646 w 738" name="T88"/>
                <a:gd fmla="*/ 2147483646 h 578" name="T89"/>
                <a:gd fmla="*/ 2147483646 w 738" name="T90"/>
                <a:gd fmla="*/ 2147483646 h 578" name="T91"/>
                <a:gd fmla="*/ 2147483646 w 738" name="T92"/>
                <a:gd fmla="*/ 2147483646 h 578" name="T93"/>
                <a:gd fmla="*/ 2147483646 w 738" name="T94"/>
                <a:gd fmla="*/ 2147483646 h 578" name="T95"/>
                <a:gd fmla="*/ 2147483646 w 738" name="T96"/>
                <a:gd fmla="*/ 2147483646 h 578" name="T97"/>
                <a:gd fmla="*/ 2147483646 w 738" name="T98"/>
                <a:gd fmla="*/ 2147483646 h 578" name="T99"/>
                <a:gd fmla="*/ 2147483646 w 738" name="T100"/>
                <a:gd fmla="*/ 2147483646 h 578" name="T101"/>
                <a:gd fmla="*/ 2147483646 w 738" name="T102"/>
                <a:gd fmla="*/ 2147483646 h 578" name="T103"/>
                <a:gd fmla="*/ 2147483646 w 738" name="T104"/>
                <a:gd fmla="*/ 2147483646 h 578" name="T105"/>
                <a:gd fmla="*/ 2147483646 w 738" name="T106"/>
                <a:gd fmla="*/ 2147483646 h 578" name="T107"/>
                <a:gd fmla="*/ 2147483646 w 738" name="T108"/>
                <a:gd fmla="*/ 2147483646 h 578" name="T109"/>
                <a:gd fmla="*/ 2147483646 w 738" name="T110"/>
                <a:gd fmla="*/ 2147483646 h 578" name="T111"/>
                <a:gd fmla="*/ 2147483646 w 738" name="T112"/>
                <a:gd fmla="*/ 2147483646 h 578" name="T113"/>
                <a:gd fmla="*/ 2147483646 w 738" name="T114"/>
                <a:gd fmla="*/ 2147483646 h 578" name="T115"/>
                <a:gd fmla="*/ 2147483646 w 738" name="T116"/>
                <a:gd fmla="*/ 2147483646 h 578" name="T117"/>
                <a:gd fmla="*/ 2147483646 w 738" name="T118"/>
                <a:gd fmla="*/ 2147483646 h 578" name="T119"/>
                <a:gd fmla="*/ 2147483646 w 738" name="T120"/>
                <a:gd fmla="*/ 2147483646 h 578" name="T121"/>
                <a:gd fmla="*/ 2147483646 w 738" name="T122"/>
                <a:gd fmla="*/ 2147483646 h 578" name="T123"/>
                <a:gd fmla="*/ 2147483646 w 738" name="T124"/>
                <a:gd fmla="*/ 2147483646 h 57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78" w="738">
                  <a:moveTo>
                    <a:pt x="20" y="106"/>
                  </a:moveTo>
                  <a:cubicBezTo>
                    <a:pt x="20" y="107"/>
                    <a:pt x="19" y="109"/>
                    <a:pt x="19" y="110"/>
                  </a:cubicBezTo>
                  <a:cubicBezTo>
                    <a:pt x="20" y="106"/>
                    <a:pt x="18" y="110"/>
                    <a:pt x="18" y="110"/>
                  </a:cubicBezTo>
                  <a:cubicBezTo>
                    <a:pt x="18" y="108"/>
                    <a:pt x="18" y="108"/>
                    <a:pt x="19" y="106"/>
                  </a:cubicBezTo>
                  <a:cubicBezTo>
                    <a:pt x="17" y="106"/>
                    <a:pt x="17" y="108"/>
                    <a:pt x="16" y="111"/>
                  </a:cubicBezTo>
                  <a:cubicBezTo>
                    <a:pt x="16" y="113"/>
                    <a:pt x="16" y="116"/>
                    <a:pt x="15" y="118"/>
                  </a:cubicBezTo>
                  <a:cubicBezTo>
                    <a:pt x="15" y="122"/>
                    <a:pt x="13" y="120"/>
                    <a:pt x="12" y="125"/>
                  </a:cubicBezTo>
                  <a:cubicBezTo>
                    <a:pt x="12" y="125"/>
                    <a:pt x="13" y="123"/>
                    <a:pt x="13" y="123"/>
                  </a:cubicBezTo>
                  <a:cubicBezTo>
                    <a:pt x="13" y="125"/>
                    <a:pt x="13" y="127"/>
                    <a:pt x="12" y="129"/>
                  </a:cubicBezTo>
                  <a:cubicBezTo>
                    <a:pt x="12" y="130"/>
                    <a:pt x="12" y="132"/>
                    <a:pt x="11" y="133"/>
                  </a:cubicBezTo>
                  <a:cubicBezTo>
                    <a:pt x="11" y="130"/>
                    <a:pt x="10" y="133"/>
                    <a:pt x="9" y="135"/>
                  </a:cubicBezTo>
                  <a:cubicBezTo>
                    <a:pt x="10" y="136"/>
                    <a:pt x="9" y="138"/>
                    <a:pt x="9" y="141"/>
                  </a:cubicBezTo>
                  <a:cubicBezTo>
                    <a:pt x="8" y="138"/>
                    <a:pt x="8" y="145"/>
                    <a:pt x="7" y="142"/>
                  </a:cubicBezTo>
                  <a:cubicBezTo>
                    <a:pt x="7" y="146"/>
                    <a:pt x="8" y="144"/>
                    <a:pt x="8" y="146"/>
                  </a:cubicBezTo>
                  <a:cubicBezTo>
                    <a:pt x="6" y="148"/>
                    <a:pt x="8" y="146"/>
                    <a:pt x="8" y="149"/>
                  </a:cubicBezTo>
                  <a:cubicBezTo>
                    <a:pt x="7" y="150"/>
                    <a:pt x="7" y="152"/>
                    <a:pt x="7" y="150"/>
                  </a:cubicBezTo>
                  <a:cubicBezTo>
                    <a:pt x="6" y="155"/>
                    <a:pt x="6" y="157"/>
                    <a:pt x="5" y="161"/>
                  </a:cubicBezTo>
                  <a:cubicBezTo>
                    <a:pt x="6" y="162"/>
                    <a:pt x="6" y="162"/>
                    <a:pt x="6" y="163"/>
                  </a:cubicBezTo>
                  <a:cubicBezTo>
                    <a:pt x="6" y="166"/>
                    <a:pt x="5" y="170"/>
                    <a:pt x="5" y="175"/>
                  </a:cubicBezTo>
                  <a:cubicBezTo>
                    <a:pt x="3" y="174"/>
                    <a:pt x="2" y="187"/>
                    <a:pt x="1" y="191"/>
                  </a:cubicBezTo>
                  <a:cubicBezTo>
                    <a:pt x="1" y="191"/>
                    <a:pt x="2" y="190"/>
                    <a:pt x="2" y="191"/>
                  </a:cubicBezTo>
                  <a:cubicBezTo>
                    <a:pt x="1" y="194"/>
                    <a:pt x="0" y="193"/>
                    <a:pt x="1" y="196"/>
                  </a:cubicBezTo>
                  <a:cubicBezTo>
                    <a:pt x="2" y="196"/>
                    <a:pt x="1" y="192"/>
                    <a:pt x="2" y="193"/>
                  </a:cubicBezTo>
                  <a:cubicBezTo>
                    <a:pt x="2" y="197"/>
                    <a:pt x="4" y="205"/>
                    <a:pt x="3" y="209"/>
                  </a:cubicBezTo>
                  <a:cubicBezTo>
                    <a:pt x="3" y="206"/>
                    <a:pt x="2" y="205"/>
                    <a:pt x="2" y="206"/>
                  </a:cubicBezTo>
                  <a:cubicBezTo>
                    <a:pt x="2" y="208"/>
                    <a:pt x="3" y="209"/>
                    <a:pt x="3" y="213"/>
                  </a:cubicBezTo>
                  <a:cubicBezTo>
                    <a:pt x="3" y="212"/>
                    <a:pt x="2" y="212"/>
                    <a:pt x="2" y="211"/>
                  </a:cubicBezTo>
                  <a:cubicBezTo>
                    <a:pt x="1" y="216"/>
                    <a:pt x="3" y="220"/>
                    <a:pt x="3" y="224"/>
                  </a:cubicBezTo>
                  <a:cubicBezTo>
                    <a:pt x="2" y="223"/>
                    <a:pt x="2" y="223"/>
                    <a:pt x="2" y="222"/>
                  </a:cubicBezTo>
                  <a:cubicBezTo>
                    <a:pt x="1" y="219"/>
                    <a:pt x="1" y="215"/>
                    <a:pt x="1" y="212"/>
                  </a:cubicBezTo>
                  <a:cubicBezTo>
                    <a:pt x="1" y="209"/>
                    <a:pt x="1" y="205"/>
                    <a:pt x="0" y="204"/>
                  </a:cubicBezTo>
                  <a:cubicBezTo>
                    <a:pt x="1" y="210"/>
                    <a:pt x="0" y="217"/>
                    <a:pt x="1" y="225"/>
                  </a:cubicBezTo>
                  <a:cubicBezTo>
                    <a:pt x="0" y="225"/>
                    <a:pt x="3" y="236"/>
                    <a:pt x="2" y="238"/>
                  </a:cubicBezTo>
                  <a:cubicBezTo>
                    <a:pt x="2" y="240"/>
                    <a:pt x="3" y="243"/>
                    <a:pt x="3" y="245"/>
                  </a:cubicBezTo>
                  <a:cubicBezTo>
                    <a:pt x="4" y="248"/>
                    <a:pt x="4" y="251"/>
                    <a:pt x="4" y="254"/>
                  </a:cubicBezTo>
                  <a:cubicBezTo>
                    <a:pt x="5" y="257"/>
                    <a:pt x="5" y="259"/>
                    <a:pt x="5" y="262"/>
                  </a:cubicBezTo>
                  <a:cubicBezTo>
                    <a:pt x="6" y="264"/>
                    <a:pt x="6" y="266"/>
                    <a:pt x="6" y="268"/>
                  </a:cubicBezTo>
                  <a:cubicBezTo>
                    <a:pt x="6" y="267"/>
                    <a:pt x="5" y="267"/>
                    <a:pt x="5" y="267"/>
                  </a:cubicBezTo>
                  <a:cubicBezTo>
                    <a:pt x="6" y="270"/>
                    <a:pt x="6" y="271"/>
                    <a:pt x="7" y="272"/>
                  </a:cubicBezTo>
                  <a:cubicBezTo>
                    <a:pt x="7" y="271"/>
                    <a:pt x="6" y="270"/>
                    <a:pt x="7" y="270"/>
                  </a:cubicBezTo>
                  <a:cubicBezTo>
                    <a:pt x="8" y="276"/>
                    <a:pt x="8" y="278"/>
                    <a:pt x="9" y="281"/>
                  </a:cubicBezTo>
                  <a:cubicBezTo>
                    <a:pt x="9" y="281"/>
                    <a:pt x="8" y="280"/>
                    <a:pt x="8" y="280"/>
                  </a:cubicBezTo>
                  <a:cubicBezTo>
                    <a:pt x="10" y="284"/>
                    <a:pt x="8" y="285"/>
                    <a:pt x="10" y="290"/>
                  </a:cubicBezTo>
                  <a:cubicBezTo>
                    <a:pt x="11" y="289"/>
                    <a:pt x="10" y="287"/>
                    <a:pt x="11" y="289"/>
                  </a:cubicBezTo>
                  <a:cubicBezTo>
                    <a:pt x="11" y="289"/>
                    <a:pt x="11" y="291"/>
                    <a:pt x="11" y="293"/>
                  </a:cubicBezTo>
                  <a:cubicBezTo>
                    <a:pt x="12" y="294"/>
                    <a:pt x="12" y="291"/>
                    <a:pt x="13" y="294"/>
                  </a:cubicBezTo>
                  <a:cubicBezTo>
                    <a:pt x="15" y="299"/>
                    <a:pt x="15" y="299"/>
                    <a:pt x="17" y="304"/>
                  </a:cubicBezTo>
                  <a:cubicBezTo>
                    <a:pt x="16" y="304"/>
                    <a:pt x="17" y="309"/>
                    <a:pt x="16" y="307"/>
                  </a:cubicBezTo>
                  <a:cubicBezTo>
                    <a:pt x="17" y="312"/>
                    <a:pt x="17" y="313"/>
                    <a:pt x="19" y="315"/>
                  </a:cubicBezTo>
                  <a:cubicBezTo>
                    <a:pt x="18" y="315"/>
                    <a:pt x="19" y="318"/>
                    <a:pt x="17" y="316"/>
                  </a:cubicBezTo>
                  <a:cubicBezTo>
                    <a:pt x="18" y="317"/>
                    <a:pt x="18" y="317"/>
                    <a:pt x="19" y="319"/>
                  </a:cubicBezTo>
                  <a:cubicBezTo>
                    <a:pt x="19" y="318"/>
                    <a:pt x="19" y="316"/>
                    <a:pt x="21" y="318"/>
                  </a:cubicBezTo>
                  <a:cubicBezTo>
                    <a:pt x="21" y="321"/>
                    <a:pt x="22" y="323"/>
                    <a:pt x="23" y="325"/>
                  </a:cubicBezTo>
                  <a:cubicBezTo>
                    <a:pt x="24" y="328"/>
                    <a:pt x="25" y="330"/>
                    <a:pt x="25" y="332"/>
                  </a:cubicBezTo>
                  <a:cubicBezTo>
                    <a:pt x="27" y="337"/>
                    <a:pt x="29" y="341"/>
                    <a:pt x="31" y="343"/>
                  </a:cubicBezTo>
                  <a:cubicBezTo>
                    <a:pt x="31" y="343"/>
                    <a:pt x="31" y="343"/>
                    <a:pt x="30" y="343"/>
                  </a:cubicBezTo>
                  <a:cubicBezTo>
                    <a:pt x="32" y="347"/>
                    <a:pt x="32" y="347"/>
                    <a:pt x="32" y="347"/>
                  </a:cubicBezTo>
                  <a:cubicBezTo>
                    <a:pt x="32" y="346"/>
                    <a:pt x="33" y="346"/>
                    <a:pt x="34" y="348"/>
                  </a:cubicBezTo>
                  <a:cubicBezTo>
                    <a:pt x="32" y="347"/>
                    <a:pt x="34" y="350"/>
                    <a:pt x="33" y="351"/>
                  </a:cubicBezTo>
                  <a:cubicBezTo>
                    <a:pt x="31" y="348"/>
                    <a:pt x="30" y="344"/>
                    <a:pt x="28" y="340"/>
                  </a:cubicBezTo>
                  <a:cubicBezTo>
                    <a:pt x="26" y="339"/>
                    <a:pt x="22" y="329"/>
                    <a:pt x="23" y="327"/>
                  </a:cubicBezTo>
                  <a:cubicBezTo>
                    <a:pt x="22" y="331"/>
                    <a:pt x="27" y="342"/>
                    <a:pt x="30" y="345"/>
                  </a:cubicBezTo>
                  <a:cubicBezTo>
                    <a:pt x="30" y="348"/>
                    <a:pt x="31" y="350"/>
                    <a:pt x="32" y="353"/>
                  </a:cubicBezTo>
                  <a:cubicBezTo>
                    <a:pt x="33" y="355"/>
                    <a:pt x="34" y="358"/>
                    <a:pt x="36" y="361"/>
                  </a:cubicBezTo>
                  <a:cubicBezTo>
                    <a:pt x="36" y="360"/>
                    <a:pt x="37" y="362"/>
                    <a:pt x="37" y="362"/>
                  </a:cubicBezTo>
                  <a:cubicBezTo>
                    <a:pt x="39" y="362"/>
                    <a:pt x="37" y="360"/>
                    <a:pt x="38" y="360"/>
                  </a:cubicBezTo>
                  <a:cubicBezTo>
                    <a:pt x="37" y="357"/>
                    <a:pt x="37" y="360"/>
                    <a:pt x="36" y="357"/>
                  </a:cubicBezTo>
                  <a:cubicBezTo>
                    <a:pt x="38" y="357"/>
                    <a:pt x="35" y="354"/>
                    <a:pt x="36" y="354"/>
                  </a:cubicBezTo>
                  <a:cubicBezTo>
                    <a:pt x="38" y="357"/>
                    <a:pt x="40" y="363"/>
                    <a:pt x="42" y="363"/>
                  </a:cubicBezTo>
                  <a:cubicBezTo>
                    <a:pt x="42" y="364"/>
                    <a:pt x="43" y="365"/>
                    <a:pt x="44" y="367"/>
                  </a:cubicBezTo>
                  <a:cubicBezTo>
                    <a:pt x="43" y="366"/>
                    <a:pt x="43" y="367"/>
                    <a:pt x="42" y="366"/>
                  </a:cubicBezTo>
                  <a:cubicBezTo>
                    <a:pt x="44" y="370"/>
                    <a:pt x="43" y="364"/>
                    <a:pt x="45" y="369"/>
                  </a:cubicBezTo>
                  <a:cubicBezTo>
                    <a:pt x="46" y="370"/>
                    <a:pt x="45" y="371"/>
                    <a:pt x="47" y="372"/>
                  </a:cubicBezTo>
                  <a:cubicBezTo>
                    <a:pt x="47" y="375"/>
                    <a:pt x="45" y="371"/>
                    <a:pt x="45" y="373"/>
                  </a:cubicBezTo>
                  <a:cubicBezTo>
                    <a:pt x="46" y="373"/>
                    <a:pt x="49" y="378"/>
                    <a:pt x="48" y="378"/>
                  </a:cubicBezTo>
                  <a:cubicBezTo>
                    <a:pt x="48" y="379"/>
                    <a:pt x="47" y="379"/>
                    <a:pt x="47" y="377"/>
                  </a:cubicBezTo>
                  <a:cubicBezTo>
                    <a:pt x="49" y="378"/>
                    <a:pt x="44" y="373"/>
                    <a:pt x="42" y="371"/>
                  </a:cubicBezTo>
                  <a:cubicBezTo>
                    <a:pt x="42" y="370"/>
                    <a:pt x="43" y="369"/>
                    <a:pt x="42" y="368"/>
                  </a:cubicBezTo>
                  <a:cubicBezTo>
                    <a:pt x="41" y="369"/>
                    <a:pt x="40" y="364"/>
                    <a:pt x="39" y="363"/>
                  </a:cubicBezTo>
                  <a:cubicBezTo>
                    <a:pt x="38" y="365"/>
                    <a:pt x="41" y="369"/>
                    <a:pt x="42" y="371"/>
                  </a:cubicBezTo>
                  <a:cubicBezTo>
                    <a:pt x="41" y="371"/>
                    <a:pt x="40" y="368"/>
                    <a:pt x="39" y="368"/>
                  </a:cubicBezTo>
                  <a:cubicBezTo>
                    <a:pt x="41" y="371"/>
                    <a:pt x="43" y="373"/>
                    <a:pt x="43" y="375"/>
                  </a:cubicBezTo>
                  <a:cubicBezTo>
                    <a:pt x="44" y="375"/>
                    <a:pt x="46" y="380"/>
                    <a:pt x="46" y="378"/>
                  </a:cubicBezTo>
                  <a:cubicBezTo>
                    <a:pt x="45" y="376"/>
                    <a:pt x="43" y="375"/>
                    <a:pt x="43" y="374"/>
                  </a:cubicBezTo>
                  <a:cubicBezTo>
                    <a:pt x="46" y="376"/>
                    <a:pt x="46" y="378"/>
                    <a:pt x="48" y="381"/>
                  </a:cubicBezTo>
                  <a:cubicBezTo>
                    <a:pt x="49" y="381"/>
                    <a:pt x="46" y="379"/>
                    <a:pt x="48" y="379"/>
                  </a:cubicBezTo>
                  <a:cubicBezTo>
                    <a:pt x="48" y="380"/>
                    <a:pt x="48" y="380"/>
                    <a:pt x="49" y="380"/>
                  </a:cubicBezTo>
                  <a:cubicBezTo>
                    <a:pt x="51" y="384"/>
                    <a:pt x="51" y="385"/>
                    <a:pt x="52" y="388"/>
                  </a:cubicBezTo>
                  <a:cubicBezTo>
                    <a:pt x="54" y="390"/>
                    <a:pt x="52" y="387"/>
                    <a:pt x="53" y="387"/>
                  </a:cubicBezTo>
                  <a:cubicBezTo>
                    <a:pt x="53" y="388"/>
                    <a:pt x="54" y="388"/>
                    <a:pt x="54" y="389"/>
                  </a:cubicBezTo>
                  <a:cubicBezTo>
                    <a:pt x="55" y="390"/>
                    <a:pt x="55" y="391"/>
                    <a:pt x="55" y="391"/>
                  </a:cubicBezTo>
                  <a:cubicBezTo>
                    <a:pt x="54" y="392"/>
                    <a:pt x="53" y="389"/>
                    <a:pt x="53" y="390"/>
                  </a:cubicBezTo>
                  <a:cubicBezTo>
                    <a:pt x="55" y="393"/>
                    <a:pt x="55" y="394"/>
                    <a:pt x="56" y="396"/>
                  </a:cubicBezTo>
                  <a:cubicBezTo>
                    <a:pt x="58" y="397"/>
                    <a:pt x="58" y="396"/>
                    <a:pt x="60" y="398"/>
                  </a:cubicBezTo>
                  <a:cubicBezTo>
                    <a:pt x="61" y="400"/>
                    <a:pt x="60" y="400"/>
                    <a:pt x="61" y="402"/>
                  </a:cubicBezTo>
                  <a:cubicBezTo>
                    <a:pt x="62" y="402"/>
                    <a:pt x="66" y="406"/>
                    <a:pt x="68" y="410"/>
                  </a:cubicBezTo>
                  <a:cubicBezTo>
                    <a:pt x="69" y="410"/>
                    <a:pt x="70" y="411"/>
                    <a:pt x="71" y="412"/>
                  </a:cubicBezTo>
                  <a:cubicBezTo>
                    <a:pt x="69" y="409"/>
                    <a:pt x="67" y="408"/>
                    <a:pt x="67" y="406"/>
                  </a:cubicBezTo>
                  <a:cubicBezTo>
                    <a:pt x="67" y="406"/>
                    <a:pt x="68" y="407"/>
                    <a:pt x="69" y="407"/>
                  </a:cubicBezTo>
                  <a:cubicBezTo>
                    <a:pt x="67" y="405"/>
                    <a:pt x="67" y="405"/>
                    <a:pt x="66" y="404"/>
                  </a:cubicBezTo>
                  <a:cubicBezTo>
                    <a:pt x="67" y="404"/>
                    <a:pt x="62" y="400"/>
                    <a:pt x="62" y="399"/>
                  </a:cubicBezTo>
                  <a:cubicBezTo>
                    <a:pt x="63" y="399"/>
                    <a:pt x="64" y="400"/>
                    <a:pt x="64" y="399"/>
                  </a:cubicBezTo>
                  <a:cubicBezTo>
                    <a:pt x="60" y="396"/>
                    <a:pt x="56" y="390"/>
                    <a:pt x="55" y="386"/>
                  </a:cubicBezTo>
                  <a:cubicBezTo>
                    <a:pt x="54" y="388"/>
                    <a:pt x="50" y="379"/>
                    <a:pt x="53" y="382"/>
                  </a:cubicBezTo>
                  <a:cubicBezTo>
                    <a:pt x="51" y="378"/>
                    <a:pt x="52" y="381"/>
                    <a:pt x="50" y="379"/>
                  </a:cubicBezTo>
                  <a:cubicBezTo>
                    <a:pt x="50" y="378"/>
                    <a:pt x="49" y="377"/>
                    <a:pt x="50" y="377"/>
                  </a:cubicBezTo>
                  <a:cubicBezTo>
                    <a:pt x="53" y="379"/>
                    <a:pt x="54" y="382"/>
                    <a:pt x="56" y="384"/>
                  </a:cubicBezTo>
                  <a:cubicBezTo>
                    <a:pt x="57" y="387"/>
                    <a:pt x="59" y="390"/>
                    <a:pt x="60" y="393"/>
                  </a:cubicBezTo>
                  <a:cubicBezTo>
                    <a:pt x="64" y="397"/>
                    <a:pt x="65" y="399"/>
                    <a:pt x="67" y="401"/>
                  </a:cubicBezTo>
                  <a:cubicBezTo>
                    <a:pt x="67" y="402"/>
                    <a:pt x="67" y="402"/>
                    <a:pt x="67" y="402"/>
                  </a:cubicBezTo>
                  <a:cubicBezTo>
                    <a:pt x="68" y="402"/>
                    <a:pt x="73" y="409"/>
                    <a:pt x="72" y="406"/>
                  </a:cubicBezTo>
                  <a:cubicBezTo>
                    <a:pt x="70" y="405"/>
                    <a:pt x="67" y="401"/>
                    <a:pt x="67" y="400"/>
                  </a:cubicBezTo>
                  <a:cubicBezTo>
                    <a:pt x="71" y="404"/>
                    <a:pt x="72" y="406"/>
                    <a:pt x="76" y="410"/>
                  </a:cubicBezTo>
                  <a:cubicBezTo>
                    <a:pt x="74" y="410"/>
                    <a:pt x="75" y="411"/>
                    <a:pt x="76" y="413"/>
                  </a:cubicBezTo>
                  <a:cubicBezTo>
                    <a:pt x="77" y="411"/>
                    <a:pt x="80" y="416"/>
                    <a:pt x="79" y="416"/>
                  </a:cubicBezTo>
                  <a:cubicBezTo>
                    <a:pt x="81" y="418"/>
                    <a:pt x="84" y="421"/>
                    <a:pt x="86" y="424"/>
                  </a:cubicBezTo>
                  <a:cubicBezTo>
                    <a:pt x="89" y="427"/>
                    <a:pt x="92" y="430"/>
                    <a:pt x="95" y="433"/>
                  </a:cubicBezTo>
                  <a:cubicBezTo>
                    <a:pt x="96" y="435"/>
                    <a:pt x="99" y="439"/>
                    <a:pt x="102" y="440"/>
                  </a:cubicBezTo>
                  <a:cubicBezTo>
                    <a:pt x="102" y="440"/>
                    <a:pt x="101" y="440"/>
                    <a:pt x="101" y="440"/>
                  </a:cubicBezTo>
                  <a:cubicBezTo>
                    <a:pt x="103" y="442"/>
                    <a:pt x="104" y="443"/>
                    <a:pt x="104" y="444"/>
                  </a:cubicBezTo>
                  <a:cubicBezTo>
                    <a:pt x="107" y="446"/>
                    <a:pt x="102" y="441"/>
                    <a:pt x="104" y="442"/>
                  </a:cubicBezTo>
                  <a:cubicBezTo>
                    <a:pt x="106" y="444"/>
                    <a:pt x="108" y="446"/>
                    <a:pt x="108" y="447"/>
                  </a:cubicBezTo>
                  <a:cubicBezTo>
                    <a:pt x="110" y="449"/>
                    <a:pt x="114" y="452"/>
                    <a:pt x="117" y="455"/>
                  </a:cubicBezTo>
                  <a:cubicBezTo>
                    <a:pt x="121" y="457"/>
                    <a:pt x="124" y="460"/>
                    <a:pt x="126" y="462"/>
                  </a:cubicBezTo>
                  <a:cubicBezTo>
                    <a:pt x="128" y="463"/>
                    <a:pt x="135" y="468"/>
                    <a:pt x="140" y="471"/>
                  </a:cubicBezTo>
                  <a:cubicBezTo>
                    <a:pt x="145" y="475"/>
                    <a:pt x="149" y="478"/>
                    <a:pt x="144" y="476"/>
                  </a:cubicBezTo>
                  <a:cubicBezTo>
                    <a:pt x="149" y="479"/>
                    <a:pt x="155" y="482"/>
                    <a:pt x="158" y="484"/>
                  </a:cubicBezTo>
                  <a:cubicBezTo>
                    <a:pt x="155" y="482"/>
                    <a:pt x="159" y="485"/>
                    <a:pt x="158" y="485"/>
                  </a:cubicBezTo>
                  <a:cubicBezTo>
                    <a:pt x="160" y="486"/>
                    <a:pt x="160" y="486"/>
                    <a:pt x="161" y="488"/>
                  </a:cubicBezTo>
                  <a:cubicBezTo>
                    <a:pt x="162" y="486"/>
                    <a:pt x="166" y="491"/>
                    <a:pt x="168" y="491"/>
                  </a:cubicBezTo>
                  <a:cubicBezTo>
                    <a:pt x="168" y="490"/>
                    <a:pt x="167" y="490"/>
                    <a:pt x="168" y="490"/>
                  </a:cubicBezTo>
                  <a:cubicBezTo>
                    <a:pt x="168" y="491"/>
                    <a:pt x="168" y="491"/>
                    <a:pt x="169" y="493"/>
                  </a:cubicBezTo>
                  <a:cubicBezTo>
                    <a:pt x="167" y="493"/>
                    <a:pt x="167" y="492"/>
                    <a:pt x="164" y="491"/>
                  </a:cubicBezTo>
                  <a:cubicBezTo>
                    <a:pt x="165" y="492"/>
                    <a:pt x="163" y="491"/>
                    <a:pt x="162" y="492"/>
                  </a:cubicBezTo>
                  <a:cubicBezTo>
                    <a:pt x="164" y="493"/>
                    <a:pt x="166" y="494"/>
                    <a:pt x="167" y="494"/>
                  </a:cubicBezTo>
                  <a:cubicBezTo>
                    <a:pt x="169" y="495"/>
                    <a:pt x="169" y="496"/>
                    <a:pt x="170" y="496"/>
                  </a:cubicBezTo>
                  <a:cubicBezTo>
                    <a:pt x="172" y="497"/>
                    <a:pt x="174" y="498"/>
                    <a:pt x="178" y="501"/>
                  </a:cubicBezTo>
                  <a:cubicBezTo>
                    <a:pt x="179" y="500"/>
                    <a:pt x="174" y="498"/>
                    <a:pt x="174" y="498"/>
                  </a:cubicBezTo>
                  <a:cubicBezTo>
                    <a:pt x="178" y="499"/>
                    <a:pt x="178" y="499"/>
                    <a:pt x="178" y="499"/>
                  </a:cubicBezTo>
                  <a:cubicBezTo>
                    <a:pt x="178" y="499"/>
                    <a:pt x="178" y="498"/>
                    <a:pt x="177" y="498"/>
                  </a:cubicBezTo>
                  <a:cubicBezTo>
                    <a:pt x="177" y="499"/>
                    <a:pt x="175" y="496"/>
                    <a:pt x="174" y="497"/>
                  </a:cubicBezTo>
                  <a:cubicBezTo>
                    <a:pt x="173" y="496"/>
                    <a:pt x="171" y="495"/>
                    <a:pt x="172" y="495"/>
                  </a:cubicBezTo>
                  <a:cubicBezTo>
                    <a:pt x="173" y="495"/>
                    <a:pt x="176" y="497"/>
                    <a:pt x="175" y="496"/>
                  </a:cubicBezTo>
                  <a:cubicBezTo>
                    <a:pt x="173" y="495"/>
                    <a:pt x="172" y="494"/>
                    <a:pt x="171" y="493"/>
                  </a:cubicBezTo>
                  <a:cubicBezTo>
                    <a:pt x="175" y="494"/>
                    <a:pt x="184" y="500"/>
                    <a:pt x="190" y="502"/>
                  </a:cubicBezTo>
                  <a:cubicBezTo>
                    <a:pt x="191" y="503"/>
                    <a:pt x="195" y="505"/>
                    <a:pt x="199" y="507"/>
                  </a:cubicBezTo>
                  <a:cubicBezTo>
                    <a:pt x="203" y="508"/>
                    <a:pt x="207" y="509"/>
                    <a:pt x="206" y="508"/>
                  </a:cubicBezTo>
                  <a:cubicBezTo>
                    <a:pt x="208" y="510"/>
                    <a:pt x="208" y="509"/>
                    <a:pt x="209" y="511"/>
                  </a:cubicBezTo>
                  <a:cubicBezTo>
                    <a:pt x="206" y="510"/>
                    <a:pt x="200" y="507"/>
                    <a:pt x="200" y="508"/>
                  </a:cubicBezTo>
                  <a:cubicBezTo>
                    <a:pt x="203" y="509"/>
                    <a:pt x="209" y="511"/>
                    <a:pt x="205" y="511"/>
                  </a:cubicBezTo>
                  <a:cubicBezTo>
                    <a:pt x="207" y="512"/>
                    <a:pt x="207" y="511"/>
                    <a:pt x="209" y="512"/>
                  </a:cubicBezTo>
                  <a:cubicBezTo>
                    <a:pt x="209" y="513"/>
                    <a:pt x="209" y="513"/>
                    <a:pt x="209" y="513"/>
                  </a:cubicBezTo>
                  <a:cubicBezTo>
                    <a:pt x="207" y="512"/>
                    <a:pt x="201" y="510"/>
                    <a:pt x="204" y="512"/>
                  </a:cubicBezTo>
                  <a:cubicBezTo>
                    <a:pt x="206" y="511"/>
                    <a:pt x="209" y="513"/>
                    <a:pt x="210" y="514"/>
                  </a:cubicBezTo>
                  <a:cubicBezTo>
                    <a:pt x="211" y="514"/>
                    <a:pt x="214" y="515"/>
                    <a:pt x="216" y="516"/>
                  </a:cubicBezTo>
                  <a:cubicBezTo>
                    <a:pt x="219" y="517"/>
                    <a:pt x="221" y="518"/>
                    <a:pt x="221" y="519"/>
                  </a:cubicBezTo>
                  <a:cubicBezTo>
                    <a:pt x="221" y="519"/>
                    <a:pt x="220" y="519"/>
                    <a:pt x="220" y="519"/>
                  </a:cubicBezTo>
                  <a:cubicBezTo>
                    <a:pt x="218" y="518"/>
                    <a:pt x="217" y="518"/>
                    <a:pt x="215" y="517"/>
                  </a:cubicBezTo>
                  <a:cubicBezTo>
                    <a:pt x="214" y="517"/>
                    <a:pt x="213" y="516"/>
                    <a:pt x="213" y="517"/>
                  </a:cubicBezTo>
                  <a:cubicBezTo>
                    <a:pt x="212" y="516"/>
                    <a:pt x="212" y="515"/>
                    <a:pt x="213" y="515"/>
                  </a:cubicBezTo>
                  <a:cubicBezTo>
                    <a:pt x="209" y="514"/>
                    <a:pt x="212" y="516"/>
                    <a:pt x="210" y="515"/>
                  </a:cubicBezTo>
                  <a:cubicBezTo>
                    <a:pt x="209" y="514"/>
                    <a:pt x="208" y="513"/>
                    <a:pt x="206" y="514"/>
                  </a:cubicBezTo>
                  <a:cubicBezTo>
                    <a:pt x="207" y="514"/>
                    <a:pt x="211" y="516"/>
                    <a:pt x="215" y="518"/>
                  </a:cubicBezTo>
                  <a:cubicBezTo>
                    <a:pt x="220" y="520"/>
                    <a:pt x="224" y="521"/>
                    <a:pt x="227" y="522"/>
                  </a:cubicBezTo>
                  <a:cubicBezTo>
                    <a:pt x="230" y="524"/>
                    <a:pt x="240" y="525"/>
                    <a:pt x="241" y="528"/>
                  </a:cubicBezTo>
                  <a:cubicBezTo>
                    <a:pt x="243" y="528"/>
                    <a:pt x="248" y="530"/>
                    <a:pt x="248" y="531"/>
                  </a:cubicBezTo>
                  <a:cubicBezTo>
                    <a:pt x="251" y="532"/>
                    <a:pt x="250" y="530"/>
                    <a:pt x="253" y="531"/>
                  </a:cubicBezTo>
                  <a:cubicBezTo>
                    <a:pt x="257" y="533"/>
                    <a:pt x="256" y="534"/>
                    <a:pt x="258" y="536"/>
                  </a:cubicBezTo>
                  <a:cubicBezTo>
                    <a:pt x="258" y="534"/>
                    <a:pt x="265" y="536"/>
                    <a:pt x="268" y="537"/>
                  </a:cubicBezTo>
                  <a:cubicBezTo>
                    <a:pt x="267" y="537"/>
                    <a:pt x="266" y="537"/>
                    <a:pt x="266" y="537"/>
                  </a:cubicBezTo>
                  <a:cubicBezTo>
                    <a:pt x="269" y="539"/>
                    <a:pt x="270" y="537"/>
                    <a:pt x="273" y="538"/>
                  </a:cubicBezTo>
                  <a:cubicBezTo>
                    <a:pt x="274" y="540"/>
                    <a:pt x="268" y="538"/>
                    <a:pt x="271" y="539"/>
                  </a:cubicBezTo>
                  <a:cubicBezTo>
                    <a:pt x="274" y="539"/>
                    <a:pt x="275" y="541"/>
                    <a:pt x="277" y="540"/>
                  </a:cubicBezTo>
                  <a:cubicBezTo>
                    <a:pt x="278" y="540"/>
                    <a:pt x="278" y="541"/>
                    <a:pt x="279" y="541"/>
                  </a:cubicBezTo>
                  <a:cubicBezTo>
                    <a:pt x="281" y="541"/>
                    <a:pt x="297" y="542"/>
                    <a:pt x="295" y="544"/>
                  </a:cubicBezTo>
                  <a:cubicBezTo>
                    <a:pt x="310" y="545"/>
                    <a:pt x="333" y="549"/>
                    <a:pt x="348" y="548"/>
                  </a:cubicBezTo>
                  <a:cubicBezTo>
                    <a:pt x="347" y="549"/>
                    <a:pt x="348" y="549"/>
                    <a:pt x="345" y="549"/>
                  </a:cubicBezTo>
                  <a:cubicBezTo>
                    <a:pt x="345" y="549"/>
                    <a:pt x="344" y="548"/>
                    <a:pt x="342" y="549"/>
                  </a:cubicBezTo>
                  <a:cubicBezTo>
                    <a:pt x="343" y="549"/>
                    <a:pt x="344" y="549"/>
                    <a:pt x="344" y="550"/>
                  </a:cubicBezTo>
                  <a:cubicBezTo>
                    <a:pt x="341" y="550"/>
                    <a:pt x="338" y="549"/>
                    <a:pt x="337" y="550"/>
                  </a:cubicBezTo>
                  <a:cubicBezTo>
                    <a:pt x="339" y="550"/>
                    <a:pt x="345" y="551"/>
                    <a:pt x="347" y="551"/>
                  </a:cubicBezTo>
                  <a:cubicBezTo>
                    <a:pt x="348" y="550"/>
                    <a:pt x="347" y="549"/>
                    <a:pt x="349" y="549"/>
                  </a:cubicBezTo>
                  <a:cubicBezTo>
                    <a:pt x="348" y="551"/>
                    <a:pt x="353" y="549"/>
                    <a:pt x="355" y="550"/>
                  </a:cubicBezTo>
                  <a:cubicBezTo>
                    <a:pt x="352" y="550"/>
                    <a:pt x="355" y="551"/>
                    <a:pt x="356" y="551"/>
                  </a:cubicBezTo>
                  <a:cubicBezTo>
                    <a:pt x="354" y="551"/>
                    <a:pt x="356" y="550"/>
                    <a:pt x="357" y="550"/>
                  </a:cubicBezTo>
                  <a:cubicBezTo>
                    <a:pt x="360" y="550"/>
                    <a:pt x="361" y="553"/>
                    <a:pt x="364" y="551"/>
                  </a:cubicBezTo>
                  <a:cubicBezTo>
                    <a:pt x="364" y="551"/>
                    <a:pt x="360" y="552"/>
                    <a:pt x="361" y="551"/>
                  </a:cubicBezTo>
                  <a:cubicBezTo>
                    <a:pt x="362" y="549"/>
                    <a:pt x="366" y="550"/>
                    <a:pt x="369" y="550"/>
                  </a:cubicBezTo>
                  <a:cubicBezTo>
                    <a:pt x="370" y="548"/>
                    <a:pt x="374" y="547"/>
                    <a:pt x="379" y="547"/>
                  </a:cubicBezTo>
                  <a:cubicBezTo>
                    <a:pt x="375" y="548"/>
                    <a:pt x="377" y="548"/>
                    <a:pt x="377" y="549"/>
                  </a:cubicBezTo>
                  <a:cubicBezTo>
                    <a:pt x="383" y="548"/>
                    <a:pt x="386" y="548"/>
                    <a:pt x="391" y="548"/>
                  </a:cubicBezTo>
                  <a:cubicBezTo>
                    <a:pt x="390" y="548"/>
                    <a:pt x="383" y="549"/>
                    <a:pt x="385" y="549"/>
                  </a:cubicBezTo>
                  <a:cubicBezTo>
                    <a:pt x="390" y="548"/>
                    <a:pt x="390" y="549"/>
                    <a:pt x="388" y="550"/>
                  </a:cubicBezTo>
                  <a:cubicBezTo>
                    <a:pt x="392" y="549"/>
                    <a:pt x="393" y="550"/>
                    <a:pt x="396" y="549"/>
                  </a:cubicBezTo>
                  <a:cubicBezTo>
                    <a:pt x="396" y="549"/>
                    <a:pt x="397" y="549"/>
                    <a:pt x="397" y="549"/>
                  </a:cubicBezTo>
                  <a:cubicBezTo>
                    <a:pt x="397" y="550"/>
                    <a:pt x="396" y="550"/>
                    <a:pt x="394" y="551"/>
                  </a:cubicBezTo>
                  <a:cubicBezTo>
                    <a:pt x="397" y="551"/>
                    <a:pt x="398" y="551"/>
                    <a:pt x="401" y="552"/>
                  </a:cubicBezTo>
                  <a:cubicBezTo>
                    <a:pt x="402" y="551"/>
                    <a:pt x="398" y="551"/>
                    <a:pt x="400" y="551"/>
                  </a:cubicBezTo>
                  <a:cubicBezTo>
                    <a:pt x="404" y="550"/>
                    <a:pt x="403" y="549"/>
                    <a:pt x="406" y="549"/>
                  </a:cubicBezTo>
                  <a:cubicBezTo>
                    <a:pt x="406" y="551"/>
                    <a:pt x="410" y="549"/>
                    <a:pt x="412" y="549"/>
                  </a:cubicBezTo>
                  <a:cubicBezTo>
                    <a:pt x="411" y="550"/>
                    <a:pt x="409" y="550"/>
                    <a:pt x="407" y="550"/>
                  </a:cubicBezTo>
                  <a:cubicBezTo>
                    <a:pt x="405" y="550"/>
                    <a:pt x="404" y="550"/>
                    <a:pt x="403" y="551"/>
                  </a:cubicBezTo>
                  <a:cubicBezTo>
                    <a:pt x="405" y="551"/>
                    <a:pt x="409" y="551"/>
                    <a:pt x="408" y="552"/>
                  </a:cubicBezTo>
                  <a:cubicBezTo>
                    <a:pt x="406" y="553"/>
                    <a:pt x="402" y="553"/>
                    <a:pt x="401" y="554"/>
                  </a:cubicBezTo>
                  <a:cubicBezTo>
                    <a:pt x="406" y="553"/>
                    <a:pt x="409" y="552"/>
                    <a:pt x="411" y="554"/>
                  </a:cubicBezTo>
                  <a:cubicBezTo>
                    <a:pt x="411" y="552"/>
                    <a:pt x="417" y="552"/>
                    <a:pt x="420" y="551"/>
                  </a:cubicBezTo>
                  <a:cubicBezTo>
                    <a:pt x="422" y="551"/>
                    <a:pt x="420" y="551"/>
                    <a:pt x="422" y="552"/>
                  </a:cubicBezTo>
                  <a:cubicBezTo>
                    <a:pt x="424" y="551"/>
                    <a:pt x="426" y="552"/>
                    <a:pt x="426" y="551"/>
                  </a:cubicBezTo>
                  <a:cubicBezTo>
                    <a:pt x="424" y="551"/>
                    <a:pt x="426" y="550"/>
                    <a:pt x="427" y="550"/>
                  </a:cubicBezTo>
                  <a:cubicBezTo>
                    <a:pt x="427" y="551"/>
                    <a:pt x="430" y="550"/>
                    <a:pt x="432" y="549"/>
                  </a:cubicBezTo>
                  <a:cubicBezTo>
                    <a:pt x="432" y="550"/>
                    <a:pt x="434" y="550"/>
                    <a:pt x="434" y="551"/>
                  </a:cubicBezTo>
                  <a:cubicBezTo>
                    <a:pt x="438" y="549"/>
                    <a:pt x="441" y="548"/>
                    <a:pt x="445" y="548"/>
                  </a:cubicBezTo>
                  <a:cubicBezTo>
                    <a:pt x="448" y="547"/>
                    <a:pt x="452" y="547"/>
                    <a:pt x="456" y="545"/>
                  </a:cubicBezTo>
                  <a:cubicBezTo>
                    <a:pt x="457" y="545"/>
                    <a:pt x="456" y="547"/>
                    <a:pt x="457" y="546"/>
                  </a:cubicBezTo>
                  <a:cubicBezTo>
                    <a:pt x="459" y="545"/>
                    <a:pt x="461" y="544"/>
                    <a:pt x="464" y="544"/>
                  </a:cubicBezTo>
                  <a:cubicBezTo>
                    <a:pt x="464" y="544"/>
                    <a:pt x="462" y="544"/>
                    <a:pt x="462" y="545"/>
                  </a:cubicBezTo>
                  <a:cubicBezTo>
                    <a:pt x="466" y="544"/>
                    <a:pt x="478" y="539"/>
                    <a:pt x="475" y="542"/>
                  </a:cubicBezTo>
                  <a:cubicBezTo>
                    <a:pt x="476" y="541"/>
                    <a:pt x="479" y="540"/>
                    <a:pt x="481" y="539"/>
                  </a:cubicBezTo>
                  <a:cubicBezTo>
                    <a:pt x="483" y="538"/>
                    <a:pt x="485" y="538"/>
                    <a:pt x="485" y="539"/>
                  </a:cubicBezTo>
                  <a:cubicBezTo>
                    <a:pt x="488" y="537"/>
                    <a:pt x="485" y="537"/>
                    <a:pt x="486" y="537"/>
                  </a:cubicBezTo>
                  <a:cubicBezTo>
                    <a:pt x="491" y="536"/>
                    <a:pt x="495" y="534"/>
                    <a:pt x="500" y="532"/>
                  </a:cubicBezTo>
                  <a:cubicBezTo>
                    <a:pt x="504" y="530"/>
                    <a:pt x="509" y="528"/>
                    <a:pt x="513" y="527"/>
                  </a:cubicBezTo>
                  <a:cubicBezTo>
                    <a:pt x="513" y="526"/>
                    <a:pt x="521" y="525"/>
                    <a:pt x="522" y="522"/>
                  </a:cubicBezTo>
                  <a:cubicBezTo>
                    <a:pt x="524" y="522"/>
                    <a:pt x="525" y="521"/>
                    <a:pt x="525" y="522"/>
                  </a:cubicBezTo>
                  <a:cubicBezTo>
                    <a:pt x="515" y="528"/>
                    <a:pt x="510" y="530"/>
                    <a:pt x="499" y="535"/>
                  </a:cubicBezTo>
                  <a:cubicBezTo>
                    <a:pt x="500" y="536"/>
                    <a:pt x="504" y="534"/>
                    <a:pt x="505" y="535"/>
                  </a:cubicBezTo>
                  <a:cubicBezTo>
                    <a:pt x="488" y="545"/>
                    <a:pt x="471" y="552"/>
                    <a:pt x="453" y="555"/>
                  </a:cubicBezTo>
                  <a:cubicBezTo>
                    <a:pt x="434" y="562"/>
                    <a:pt x="413" y="565"/>
                    <a:pt x="394" y="570"/>
                  </a:cubicBezTo>
                  <a:cubicBezTo>
                    <a:pt x="389" y="571"/>
                    <a:pt x="381" y="572"/>
                    <a:pt x="374" y="573"/>
                  </a:cubicBezTo>
                  <a:cubicBezTo>
                    <a:pt x="367" y="574"/>
                    <a:pt x="359" y="574"/>
                    <a:pt x="352" y="574"/>
                  </a:cubicBezTo>
                  <a:cubicBezTo>
                    <a:pt x="355" y="575"/>
                    <a:pt x="360" y="575"/>
                    <a:pt x="365" y="574"/>
                  </a:cubicBezTo>
                  <a:cubicBezTo>
                    <a:pt x="368" y="574"/>
                    <a:pt x="371" y="574"/>
                    <a:pt x="373" y="574"/>
                  </a:cubicBezTo>
                  <a:cubicBezTo>
                    <a:pt x="376" y="574"/>
                    <a:pt x="378" y="574"/>
                    <a:pt x="380" y="574"/>
                  </a:cubicBezTo>
                  <a:cubicBezTo>
                    <a:pt x="379" y="575"/>
                    <a:pt x="379" y="576"/>
                    <a:pt x="379" y="576"/>
                  </a:cubicBezTo>
                  <a:cubicBezTo>
                    <a:pt x="384" y="576"/>
                    <a:pt x="389" y="577"/>
                    <a:pt x="392" y="578"/>
                  </a:cubicBezTo>
                  <a:cubicBezTo>
                    <a:pt x="397" y="577"/>
                    <a:pt x="403" y="576"/>
                    <a:pt x="408" y="576"/>
                  </a:cubicBezTo>
                  <a:cubicBezTo>
                    <a:pt x="413" y="576"/>
                    <a:pt x="417" y="576"/>
                    <a:pt x="421" y="576"/>
                  </a:cubicBezTo>
                  <a:cubicBezTo>
                    <a:pt x="424" y="575"/>
                    <a:pt x="422" y="575"/>
                    <a:pt x="425" y="574"/>
                  </a:cubicBezTo>
                  <a:cubicBezTo>
                    <a:pt x="425" y="575"/>
                    <a:pt x="427" y="575"/>
                    <a:pt x="426" y="575"/>
                  </a:cubicBezTo>
                  <a:cubicBezTo>
                    <a:pt x="429" y="575"/>
                    <a:pt x="433" y="574"/>
                    <a:pt x="434" y="574"/>
                  </a:cubicBezTo>
                  <a:cubicBezTo>
                    <a:pt x="439" y="572"/>
                    <a:pt x="439" y="574"/>
                    <a:pt x="445" y="571"/>
                  </a:cubicBezTo>
                  <a:cubicBezTo>
                    <a:pt x="445" y="572"/>
                    <a:pt x="445" y="572"/>
                    <a:pt x="445" y="572"/>
                  </a:cubicBezTo>
                  <a:cubicBezTo>
                    <a:pt x="450" y="571"/>
                    <a:pt x="454" y="570"/>
                    <a:pt x="458" y="569"/>
                  </a:cubicBezTo>
                  <a:cubicBezTo>
                    <a:pt x="463" y="568"/>
                    <a:pt x="467" y="567"/>
                    <a:pt x="471" y="565"/>
                  </a:cubicBezTo>
                  <a:cubicBezTo>
                    <a:pt x="471" y="566"/>
                    <a:pt x="473" y="566"/>
                    <a:pt x="473" y="566"/>
                  </a:cubicBezTo>
                  <a:cubicBezTo>
                    <a:pt x="478" y="564"/>
                    <a:pt x="480" y="563"/>
                    <a:pt x="483" y="563"/>
                  </a:cubicBezTo>
                  <a:cubicBezTo>
                    <a:pt x="485" y="563"/>
                    <a:pt x="486" y="562"/>
                    <a:pt x="488" y="561"/>
                  </a:cubicBezTo>
                  <a:cubicBezTo>
                    <a:pt x="490" y="561"/>
                    <a:pt x="492" y="560"/>
                    <a:pt x="494" y="559"/>
                  </a:cubicBezTo>
                  <a:cubicBezTo>
                    <a:pt x="497" y="558"/>
                    <a:pt x="501" y="557"/>
                    <a:pt x="504" y="556"/>
                  </a:cubicBezTo>
                  <a:cubicBezTo>
                    <a:pt x="511" y="553"/>
                    <a:pt x="518" y="550"/>
                    <a:pt x="525" y="545"/>
                  </a:cubicBezTo>
                  <a:cubicBezTo>
                    <a:pt x="526" y="546"/>
                    <a:pt x="527" y="545"/>
                    <a:pt x="528" y="545"/>
                  </a:cubicBezTo>
                  <a:cubicBezTo>
                    <a:pt x="530" y="543"/>
                    <a:pt x="535" y="541"/>
                    <a:pt x="539" y="538"/>
                  </a:cubicBezTo>
                  <a:cubicBezTo>
                    <a:pt x="543" y="536"/>
                    <a:pt x="547" y="533"/>
                    <a:pt x="550" y="532"/>
                  </a:cubicBezTo>
                  <a:cubicBezTo>
                    <a:pt x="551" y="530"/>
                    <a:pt x="551" y="529"/>
                    <a:pt x="552" y="528"/>
                  </a:cubicBezTo>
                  <a:cubicBezTo>
                    <a:pt x="554" y="527"/>
                    <a:pt x="551" y="530"/>
                    <a:pt x="554" y="528"/>
                  </a:cubicBezTo>
                  <a:cubicBezTo>
                    <a:pt x="557" y="526"/>
                    <a:pt x="551" y="529"/>
                    <a:pt x="553" y="527"/>
                  </a:cubicBezTo>
                  <a:cubicBezTo>
                    <a:pt x="554" y="527"/>
                    <a:pt x="555" y="526"/>
                    <a:pt x="557" y="526"/>
                  </a:cubicBezTo>
                  <a:cubicBezTo>
                    <a:pt x="555" y="525"/>
                    <a:pt x="560" y="523"/>
                    <a:pt x="562" y="521"/>
                  </a:cubicBezTo>
                  <a:cubicBezTo>
                    <a:pt x="565" y="517"/>
                    <a:pt x="573" y="511"/>
                    <a:pt x="575" y="507"/>
                  </a:cubicBezTo>
                  <a:cubicBezTo>
                    <a:pt x="580" y="503"/>
                    <a:pt x="584" y="500"/>
                    <a:pt x="586" y="497"/>
                  </a:cubicBezTo>
                  <a:cubicBezTo>
                    <a:pt x="589" y="494"/>
                    <a:pt x="590" y="491"/>
                    <a:pt x="592" y="489"/>
                  </a:cubicBezTo>
                  <a:cubicBezTo>
                    <a:pt x="594" y="488"/>
                    <a:pt x="594" y="486"/>
                    <a:pt x="596" y="486"/>
                  </a:cubicBezTo>
                  <a:cubicBezTo>
                    <a:pt x="593" y="486"/>
                    <a:pt x="593" y="487"/>
                    <a:pt x="592" y="486"/>
                  </a:cubicBezTo>
                  <a:cubicBezTo>
                    <a:pt x="592" y="485"/>
                    <a:pt x="592" y="485"/>
                    <a:pt x="593" y="484"/>
                  </a:cubicBezTo>
                  <a:cubicBezTo>
                    <a:pt x="594" y="484"/>
                    <a:pt x="593" y="485"/>
                    <a:pt x="594" y="485"/>
                  </a:cubicBezTo>
                  <a:cubicBezTo>
                    <a:pt x="596" y="482"/>
                    <a:pt x="596" y="482"/>
                    <a:pt x="598" y="480"/>
                  </a:cubicBezTo>
                  <a:cubicBezTo>
                    <a:pt x="596" y="481"/>
                    <a:pt x="596" y="480"/>
                    <a:pt x="597" y="479"/>
                  </a:cubicBezTo>
                  <a:cubicBezTo>
                    <a:pt x="599" y="477"/>
                    <a:pt x="600" y="476"/>
                    <a:pt x="601" y="475"/>
                  </a:cubicBezTo>
                  <a:cubicBezTo>
                    <a:pt x="600" y="476"/>
                    <a:pt x="598" y="477"/>
                    <a:pt x="597" y="478"/>
                  </a:cubicBezTo>
                  <a:cubicBezTo>
                    <a:pt x="596" y="479"/>
                    <a:pt x="595" y="480"/>
                    <a:pt x="594" y="481"/>
                  </a:cubicBezTo>
                  <a:cubicBezTo>
                    <a:pt x="594" y="481"/>
                    <a:pt x="593" y="481"/>
                    <a:pt x="594" y="480"/>
                  </a:cubicBezTo>
                  <a:cubicBezTo>
                    <a:pt x="598" y="476"/>
                    <a:pt x="602" y="474"/>
                    <a:pt x="607" y="469"/>
                  </a:cubicBezTo>
                  <a:cubicBezTo>
                    <a:pt x="608" y="467"/>
                    <a:pt x="605" y="469"/>
                    <a:pt x="609" y="466"/>
                  </a:cubicBezTo>
                  <a:cubicBezTo>
                    <a:pt x="609" y="467"/>
                    <a:pt x="612" y="464"/>
                    <a:pt x="610" y="467"/>
                  </a:cubicBezTo>
                  <a:cubicBezTo>
                    <a:pt x="614" y="465"/>
                    <a:pt x="612" y="464"/>
                    <a:pt x="615" y="462"/>
                  </a:cubicBezTo>
                  <a:cubicBezTo>
                    <a:pt x="616" y="462"/>
                    <a:pt x="616" y="462"/>
                    <a:pt x="616" y="462"/>
                  </a:cubicBezTo>
                  <a:cubicBezTo>
                    <a:pt x="618" y="461"/>
                    <a:pt x="616" y="461"/>
                    <a:pt x="618" y="459"/>
                  </a:cubicBezTo>
                  <a:cubicBezTo>
                    <a:pt x="622" y="457"/>
                    <a:pt x="625" y="455"/>
                    <a:pt x="628" y="453"/>
                  </a:cubicBezTo>
                  <a:cubicBezTo>
                    <a:pt x="625" y="456"/>
                    <a:pt x="622" y="460"/>
                    <a:pt x="619" y="462"/>
                  </a:cubicBezTo>
                  <a:cubicBezTo>
                    <a:pt x="620" y="460"/>
                    <a:pt x="622" y="458"/>
                    <a:pt x="622" y="457"/>
                  </a:cubicBezTo>
                  <a:cubicBezTo>
                    <a:pt x="618" y="460"/>
                    <a:pt x="619" y="462"/>
                    <a:pt x="615" y="464"/>
                  </a:cubicBezTo>
                  <a:cubicBezTo>
                    <a:pt x="611" y="470"/>
                    <a:pt x="603" y="474"/>
                    <a:pt x="601" y="478"/>
                  </a:cubicBezTo>
                  <a:cubicBezTo>
                    <a:pt x="607" y="473"/>
                    <a:pt x="614" y="471"/>
                    <a:pt x="615" y="468"/>
                  </a:cubicBezTo>
                  <a:cubicBezTo>
                    <a:pt x="615" y="469"/>
                    <a:pt x="611" y="472"/>
                    <a:pt x="611" y="471"/>
                  </a:cubicBezTo>
                  <a:cubicBezTo>
                    <a:pt x="611" y="470"/>
                    <a:pt x="611" y="470"/>
                    <a:pt x="613" y="468"/>
                  </a:cubicBezTo>
                  <a:cubicBezTo>
                    <a:pt x="616" y="467"/>
                    <a:pt x="616" y="466"/>
                    <a:pt x="620" y="462"/>
                  </a:cubicBezTo>
                  <a:cubicBezTo>
                    <a:pt x="619" y="464"/>
                    <a:pt x="624" y="459"/>
                    <a:pt x="621" y="463"/>
                  </a:cubicBezTo>
                  <a:cubicBezTo>
                    <a:pt x="623" y="462"/>
                    <a:pt x="626" y="457"/>
                    <a:pt x="628" y="458"/>
                  </a:cubicBezTo>
                  <a:cubicBezTo>
                    <a:pt x="627" y="459"/>
                    <a:pt x="623" y="462"/>
                    <a:pt x="624" y="463"/>
                  </a:cubicBezTo>
                  <a:cubicBezTo>
                    <a:pt x="626" y="461"/>
                    <a:pt x="622" y="466"/>
                    <a:pt x="625" y="463"/>
                  </a:cubicBezTo>
                  <a:cubicBezTo>
                    <a:pt x="627" y="460"/>
                    <a:pt x="630" y="460"/>
                    <a:pt x="632" y="456"/>
                  </a:cubicBezTo>
                  <a:cubicBezTo>
                    <a:pt x="632" y="457"/>
                    <a:pt x="631" y="458"/>
                    <a:pt x="632" y="458"/>
                  </a:cubicBezTo>
                  <a:cubicBezTo>
                    <a:pt x="634" y="455"/>
                    <a:pt x="634" y="456"/>
                    <a:pt x="635" y="455"/>
                  </a:cubicBezTo>
                  <a:cubicBezTo>
                    <a:pt x="635" y="453"/>
                    <a:pt x="633" y="457"/>
                    <a:pt x="632" y="456"/>
                  </a:cubicBezTo>
                  <a:cubicBezTo>
                    <a:pt x="639" y="448"/>
                    <a:pt x="640" y="446"/>
                    <a:pt x="645" y="444"/>
                  </a:cubicBezTo>
                  <a:cubicBezTo>
                    <a:pt x="645" y="445"/>
                    <a:pt x="644" y="446"/>
                    <a:pt x="644" y="446"/>
                  </a:cubicBezTo>
                  <a:cubicBezTo>
                    <a:pt x="645" y="445"/>
                    <a:pt x="645" y="445"/>
                    <a:pt x="646" y="445"/>
                  </a:cubicBezTo>
                  <a:cubicBezTo>
                    <a:pt x="649" y="442"/>
                    <a:pt x="649" y="440"/>
                    <a:pt x="650" y="439"/>
                  </a:cubicBezTo>
                  <a:cubicBezTo>
                    <a:pt x="654" y="435"/>
                    <a:pt x="660" y="430"/>
                    <a:pt x="664" y="425"/>
                  </a:cubicBezTo>
                  <a:cubicBezTo>
                    <a:pt x="669" y="419"/>
                    <a:pt x="675" y="413"/>
                    <a:pt x="679" y="406"/>
                  </a:cubicBezTo>
                  <a:cubicBezTo>
                    <a:pt x="680" y="406"/>
                    <a:pt x="678" y="408"/>
                    <a:pt x="679" y="408"/>
                  </a:cubicBezTo>
                  <a:cubicBezTo>
                    <a:pt x="681" y="404"/>
                    <a:pt x="682" y="401"/>
                    <a:pt x="679" y="403"/>
                  </a:cubicBezTo>
                  <a:cubicBezTo>
                    <a:pt x="680" y="401"/>
                    <a:pt x="681" y="402"/>
                    <a:pt x="682" y="400"/>
                  </a:cubicBezTo>
                  <a:cubicBezTo>
                    <a:pt x="680" y="399"/>
                    <a:pt x="680" y="399"/>
                    <a:pt x="680" y="399"/>
                  </a:cubicBezTo>
                  <a:cubicBezTo>
                    <a:pt x="683" y="396"/>
                    <a:pt x="683" y="394"/>
                    <a:pt x="682" y="393"/>
                  </a:cubicBezTo>
                  <a:cubicBezTo>
                    <a:pt x="681" y="394"/>
                    <a:pt x="680" y="392"/>
                    <a:pt x="678" y="394"/>
                  </a:cubicBezTo>
                  <a:cubicBezTo>
                    <a:pt x="678" y="397"/>
                    <a:pt x="677" y="398"/>
                    <a:pt x="675" y="400"/>
                  </a:cubicBezTo>
                  <a:cubicBezTo>
                    <a:pt x="675" y="401"/>
                    <a:pt x="677" y="400"/>
                    <a:pt x="675" y="403"/>
                  </a:cubicBezTo>
                  <a:cubicBezTo>
                    <a:pt x="675" y="400"/>
                    <a:pt x="674" y="402"/>
                    <a:pt x="672" y="405"/>
                  </a:cubicBezTo>
                  <a:cubicBezTo>
                    <a:pt x="671" y="404"/>
                    <a:pt x="673" y="399"/>
                    <a:pt x="676" y="397"/>
                  </a:cubicBezTo>
                  <a:cubicBezTo>
                    <a:pt x="675" y="397"/>
                    <a:pt x="675" y="397"/>
                    <a:pt x="675" y="397"/>
                  </a:cubicBezTo>
                  <a:cubicBezTo>
                    <a:pt x="672" y="401"/>
                    <a:pt x="671" y="403"/>
                    <a:pt x="669" y="407"/>
                  </a:cubicBezTo>
                  <a:cubicBezTo>
                    <a:pt x="669" y="406"/>
                    <a:pt x="670" y="404"/>
                    <a:pt x="671" y="402"/>
                  </a:cubicBezTo>
                  <a:cubicBezTo>
                    <a:pt x="669" y="404"/>
                    <a:pt x="668" y="406"/>
                    <a:pt x="666" y="409"/>
                  </a:cubicBezTo>
                  <a:cubicBezTo>
                    <a:pt x="663" y="412"/>
                    <a:pt x="661" y="414"/>
                    <a:pt x="659" y="417"/>
                  </a:cubicBezTo>
                  <a:cubicBezTo>
                    <a:pt x="657" y="419"/>
                    <a:pt x="655" y="422"/>
                    <a:pt x="653" y="423"/>
                  </a:cubicBezTo>
                  <a:cubicBezTo>
                    <a:pt x="651" y="424"/>
                    <a:pt x="650" y="425"/>
                    <a:pt x="649" y="424"/>
                  </a:cubicBezTo>
                  <a:cubicBezTo>
                    <a:pt x="647" y="426"/>
                    <a:pt x="643" y="429"/>
                    <a:pt x="641" y="433"/>
                  </a:cubicBezTo>
                  <a:cubicBezTo>
                    <a:pt x="641" y="434"/>
                    <a:pt x="643" y="432"/>
                    <a:pt x="644" y="432"/>
                  </a:cubicBezTo>
                  <a:cubicBezTo>
                    <a:pt x="642" y="435"/>
                    <a:pt x="639" y="437"/>
                    <a:pt x="637" y="438"/>
                  </a:cubicBezTo>
                  <a:cubicBezTo>
                    <a:pt x="638" y="438"/>
                    <a:pt x="634" y="442"/>
                    <a:pt x="633" y="442"/>
                  </a:cubicBezTo>
                  <a:cubicBezTo>
                    <a:pt x="633" y="444"/>
                    <a:pt x="630" y="447"/>
                    <a:pt x="629" y="447"/>
                  </a:cubicBezTo>
                  <a:cubicBezTo>
                    <a:pt x="629" y="447"/>
                    <a:pt x="629" y="446"/>
                    <a:pt x="629" y="446"/>
                  </a:cubicBezTo>
                  <a:cubicBezTo>
                    <a:pt x="630" y="445"/>
                    <a:pt x="631" y="444"/>
                    <a:pt x="631" y="443"/>
                  </a:cubicBezTo>
                  <a:cubicBezTo>
                    <a:pt x="629" y="445"/>
                    <a:pt x="629" y="445"/>
                    <a:pt x="628" y="445"/>
                  </a:cubicBezTo>
                  <a:cubicBezTo>
                    <a:pt x="627" y="447"/>
                    <a:pt x="626" y="448"/>
                    <a:pt x="626" y="449"/>
                  </a:cubicBezTo>
                  <a:cubicBezTo>
                    <a:pt x="627" y="448"/>
                    <a:pt x="627" y="446"/>
                    <a:pt x="629" y="446"/>
                  </a:cubicBezTo>
                  <a:cubicBezTo>
                    <a:pt x="628" y="447"/>
                    <a:pt x="628" y="448"/>
                    <a:pt x="626" y="451"/>
                  </a:cubicBezTo>
                  <a:cubicBezTo>
                    <a:pt x="621" y="453"/>
                    <a:pt x="623" y="450"/>
                    <a:pt x="629" y="442"/>
                  </a:cubicBezTo>
                  <a:cubicBezTo>
                    <a:pt x="631" y="441"/>
                    <a:pt x="633" y="440"/>
                    <a:pt x="635" y="438"/>
                  </a:cubicBezTo>
                  <a:cubicBezTo>
                    <a:pt x="635" y="436"/>
                    <a:pt x="632" y="439"/>
                    <a:pt x="634" y="437"/>
                  </a:cubicBezTo>
                  <a:cubicBezTo>
                    <a:pt x="635" y="435"/>
                    <a:pt x="637" y="435"/>
                    <a:pt x="637" y="433"/>
                  </a:cubicBezTo>
                  <a:cubicBezTo>
                    <a:pt x="637" y="431"/>
                    <a:pt x="635" y="436"/>
                    <a:pt x="635" y="434"/>
                  </a:cubicBezTo>
                  <a:cubicBezTo>
                    <a:pt x="636" y="431"/>
                    <a:pt x="639" y="430"/>
                    <a:pt x="641" y="426"/>
                  </a:cubicBezTo>
                  <a:cubicBezTo>
                    <a:pt x="641" y="426"/>
                    <a:pt x="641" y="426"/>
                    <a:pt x="642" y="426"/>
                  </a:cubicBezTo>
                  <a:cubicBezTo>
                    <a:pt x="643" y="424"/>
                    <a:pt x="645" y="422"/>
                    <a:pt x="647" y="419"/>
                  </a:cubicBezTo>
                  <a:cubicBezTo>
                    <a:pt x="648" y="417"/>
                    <a:pt x="651" y="415"/>
                    <a:pt x="653" y="411"/>
                  </a:cubicBezTo>
                  <a:cubicBezTo>
                    <a:pt x="653" y="412"/>
                    <a:pt x="655" y="409"/>
                    <a:pt x="656" y="410"/>
                  </a:cubicBezTo>
                  <a:cubicBezTo>
                    <a:pt x="657" y="408"/>
                    <a:pt x="658" y="406"/>
                    <a:pt x="660" y="404"/>
                  </a:cubicBezTo>
                  <a:cubicBezTo>
                    <a:pt x="661" y="402"/>
                    <a:pt x="662" y="401"/>
                    <a:pt x="663" y="400"/>
                  </a:cubicBezTo>
                  <a:cubicBezTo>
                    <a:pt x="661" y="403"/>
                    <a:pt x="659" y="407"/>
                    <a:pt x="656" y="410"/>
                  </a:cubicBezTo>
                  <a:cubicBezTo>
                    <a:pt x="653" y="414"/>
                    <a:pt x="650" y="417"/>
                    <a:pt x="648" y="419"/>
                  </a:cubicBezTo>
                  <a:cubicBezTo>
                    <a:pt x="650" y="418"/>
                    <a:pt x="653" y="414"/>
                    <a:pt x="655" y="413"/>
                  </a:cubicBezTo>
                  <a:cubicBezTo>
                    <a:pt x="657" y="411"/>
                    <a:pt x="655" y="412"/>
                    <a:pt x="657" y="409"/>
                  </a:cubicBezTo>
                  <a:cubicBezTo>
                    <a:pt x="659" y="409"/>
                    <a:pt x="661" y="407"/>
                    <a:pt x="659" y="410"/>
                  </a:cubicBezTo>
                  <a:cubicBezTo>
                    <a:pt x="661" y="408"/>
                    <a:pt x="662" y="407"/>
                    <a:pt x="662" y="404"/>
                  </a:cubicBezTo>
                  <a:cubicBezTo>
                    <a:pt x="661" y="405"/>
                    <a:pt x="661" y="407"/>
                    <a:pt x="660" y="407"/>
                  </a:cubicBezTo>
                  <a:cubicBezTo>
                    <a:pt x="660" y="405"/>
                    <a:pt x="664" y="402"/>
                    <a:pt x="666" y="400"/>
                  </a:cubicBezTo>
                  <a:cubicBezTo>
                    <a:pt x="665" y="400"/>
                    <a:pt x="663" y="403"/>
                    <a:pt x="662" y="403"/>
                  </a:cubicBezTo>
                  <a:cubicBezTo>
                    <a:pt x="664" y="400"/>
                    <a:pt x="664" y="400"/>
                    <a:pt x="666" y="397"/>
                  </a:cubicBezTo>
                  <a:cubicBezTo>
                    <a:pt x="666" y="396"/>
                    <a:pt x="665" y="396"/>
                    <a:pt x="665" y="397"/>
                  </a:cubicBezTo>
                  <a:cubicBezTo>
                    <a:pt x="667" y="392"/>
                    <a:pt x="672" y="386"/>
                    <a:pt x="672" y="383"/>
                  </a:cubicBezTo>
                  <a:cubicBezTo>
                    <a:pt x="671" y="384"/>
                    <a:pt x="670" y="386"/>
                    <a:pt x="668" y="386"/>
                  </a:cubicBezTo>
                  <a:cubicBezTo>
                    <a:pt x="671" y="383"/>
                    <a:pt x="675" y="379"/>
                    <a:pt x="677" y="375"/>
                  </a:cubicBezTo>
                  <a:cubicBezTo>
                    <a:pt x="677" y="376"/>
                    <a:pt x="675" y="379"/>
                    <a:pt x="674" y="381"/>
                  </a:cubicBezTo>
                  <a:cubicBezTo>
                    <a:pt x="677" y="379"/>
                    <a:pt x="678" y="376"/>
                    <a:pt x="678" y="374"/>
                  </a:cubicBezTo>
                  <a:cubicBezTo>
                    <a:pt x="679" y="373"/>
                    <a:pt x="681" y="374"/>
                    <a:pt x="680" y="373"/>
                  </a:cubicBezTo>
                  <a:cubicBezTo>
                    <a:pt x="682" y="371"/>
                    <a:pt x="678" y="375"/>
                    <a:pt x="680" y="372"/>
                  </a:cubicBezTo>
                  <a:cubicBezTo>
                    <a:pt x="681" y="371"/>
                    <a:pt x="681" y="371"/>
                    <a:pt x="681" y="371"/>
                  </a:cubicBezTo>
                  <a:cubicBezTo>
                    <a:pt x="681" y="372"/>
                    <a:pt x="682" y="372"/>
                    <a:pt x="683" y="371"/>
                  </a:cubicBezTo>
                  <a:cubicBezTo>
                    <a:pt x="682" y="370"/>
                    <a:pt x="684" y="368"/>
                    <a:pt x="683" y="368"/>
                  </a:cubicBezTo>
                  <a:cubicBezTo>
                    <a:pt x="682" y="370"/>
                    <a:pt x="682" y="371"/>
                    <a:pt x="681" y="371"/>
                  </a:cubicBezTo>
                  <a:cubicBezTo>
                    <a:pt x="683" y="368"/>
                    <a:pt x="684" y="366"/>
                    <a:pt x="685" y="362"/>
                  </a:cubicBezTo>
                  <a:cubicBezTo>
                    <a:pt x="686" y="363"/>
                    <a:pt x="689" y="360"/>
                    <a:pt x="689" y="357"/>
                  </a:cubicBezTo>
                  <a:cubicBezTo>
                    <a:pt x="688" y="359"/>
                    <a:pt x="687" y="361"/>
                    <a:pt x="687" y="361"/>
                  </a:cubicBezTo>
                  <a:cubicBezTo>
                    <a:pt x="689" y="358"/>
                    <a:pt x="690" y="354"/>
                    <a:pt x="691" y="351"/>
                  </a:cubicBezTo>
                  <a:cubicBezTo>
                    <a:pt x="690" y="350"/>
                    <a:pt x="688" y="352"/>
                    <a:pt x="687" y="353"/>
                  </a:cubicBezTo>
                  <a:cubicBezTo>
                    <a:pt x="688" y="354"/>
                    <a:pt x="689" y="351"/>
                    <a:pt x="689" y="353"/>
                  </a:cubicBezTo>
                  <a:cubicBezTo>
                    <a:pt x="687" y="357"/>
                    <a:pt x="685" y="359"/>
                    <a:pt x="684" y="363"/>
                  </a:cubicBezTo>
                  <a:cubicBezTo>
                    <a:pt x="682" y="365"/>
                    <a:pt x="681" y="363"/>
                    <a:pt x="680" y="365"/>
                  </a:cubicBezTo>
                  <a:cubicBezTo>
                    <a:pt x="680" y="363"/>
                    <a:pt x="679" y="364"/>
                    <a:pt x="679" y="363"/>
                  </a:cubicBezTo>
                  <a:cubicBezTo>
                    <a:pt x="678" y="365"/>
                    <a:pt x="677" y="365"/>
                    <a:pt x="677" y="364"/>
                  </a:cubicBezTo>
                  <a:cubicBezTo>
                    <a:pt x="676" y="367"/>
                    <a:pt x="676" y="366"/>
                    <a:pt x="675" y="368"/>
                  </a:cubicBezTo>
                  <a:cubicBezTo>
                    <a:pt x="673" y="369"/>
                    <a:pt x="671" y="370"/>
                    <a:pt x="669" y="373"/>
                  </a:cubicBezTo>
                  <a:cubicBezTo>
                    <a:pt x="669" y="373"/>
                    <a:pt x="672" y="370"/>
                    <a:pt x="672" y="372"/>
                  </a:cubicBezTo>
                  <a:cubicBezTo>
                    <a:pt x="670" y="374"/>
                    <a:pt x="670" y="373"/>
                    <a:pt x="669" y="375"/>
                  </a:cubicBezTo>
                  <a:cubicBezTo>
                    <a:pt x="669" y="377"/>
                    <a:pt x="675" y="368"/>
                    <a:pt x="675" y="370"/>
                  </a:cubicBezTo>
                  <a:cubicBezTo>
                    <a:pt x="674" y="372"/>
                    <a:pt x="673" y="372"/>
                    <a:pt x="671" y="375"/>
                  </a:cubicBezTo>
                  <a:cubicBezTo>
                    <a:pt x="670" y="374"/>
                    <a:pt x="667" y="379"/>
                    <a:pt x="665" y="380"/>
                  </a:cubicBezTo>
                  <a:cubicBezTo>
                    <a:pt x="666" y="379"/>
                    <a:pt x="668" y="378"/>
                    <a:pt x="668" y="377"/>
                  </a:cubicBezTo>
                  <a:cubicBezTo>
                    <a:pt x="665" y="379"/>
                    <a:pt x="668" y="375"/>
                    <a:pt x="668" y="375"/>
                  </a:cubicBezTo>
                  <a:cubicBezTo>
                    <a:pt x="668" y="375"/>
                    <a:pt x="666" y="376"/>
                    <a:pt x="666" y="375"/>
                  </a:cubicBezTo>
                  <a:cubicBezTo>
                    <a:pt x="670" y="370"/>
                    <a:pt x="673" y="363"/>
                    <a:pt x="674" y="359"/>
                  </a:cubicBezTo>
                  <a:cubicBezTo>
                    <a:pt x="672" y="362"/>
                    <a:pt x="669" y="371"/>
                    <a:pt x="666" y="373"/>
                  </a:cubicBezTo>
                  <a:cubicBezTo>
                    <a:pt x="666" y="373"/>
                    <a:pt x="664" y="372"/>
                    <a:pt x="664" y="372"/>
                  </a:cubicBezTo>
                  <a:cubicBezTo>
                    <a:pt x="664" y="374"/>
                    <a:pt x="662" y="374"/>
                    <a:pt x="661" y="376"/>
                  </a:cubicBezTo>
                  <a:cubicBezTo>
                    <a:pt x="661" y="376"/>
                    <a:pt x="662" y="376"/>
                    <a:pt x="661" y="378"/>
                  </a:cubicBezTo>
                  <a:cubicBezTo>
                    <a:pt x="660" y="377"/>
                    <a:pt x="660" y="377"/>
                    <a:pt x="660" y="377"/>
                  </a:cubicBezTo>
                  <a:cubicBezTo>
                    <a:pt x="662" y="373"/>
                    <a:pt x="664" y="370"/>
                    <a:pt x="665" y="368"/>
                  </a:cubicBezTo>
                  <a:cubicBezTo>
                    <a:pt x="665" y="368"/>
                    <a:pt x="664" y="369"/>
                    <a:pt x="664" y="369"/>
                  </a:cubicBezTo>
                  <a:cubicBezTo>
                    <a:pt x="665" y="367"/>
                    <a:pt x="666" y="367"/>
                    <a:pt x="666" y="364"/>
                  </a:cubicBezTo>
                  <a:cubicBezTo>
                    <a:pt x="669" y="364"/>
                    <a:pt x="672" y="355"/>
                    <a:pt x="676" y="352"/>
                  </a:cubicBezTo>
                  <a:cubicBezTo>
                    <a:pt x="675" y="356"/>
                    <a:pt x="676" y="355"/>
                    <a:pt x="676" y="355"/>
                  </a:cubicBezTo>
                  <a:cubicBezTo>
                    <a:pt x="676" y="353"/>
                    <a:pt x="679" y="349"/>
                    <a:pt x="680" y="350"/>
                  </a:cubicBezTo>
                  <a:cubicBezTo>
                    <a:pt x="678" y="353"/>
                    <a:pt x="678" y="351"/>
                    <a:pt x="677" y="353"/>
                  </a:cubicBezTo>
                  <a:cubicBezTo>
                    <a:pt x="678" y="354"/>
                    <a:pt x="679" y="351"/>
                    <a:pt x="680" y="349"/>
                  </a:cubicBezTo>
                  <a:cubicBezTo>
                    <a:pt x="679" y="349"/>
                    <a:pt x="679" y="348"/>
                    <a:pt x="680" y="346"/>
                  </a:cubicBezTo>
                  <a:cubicBezTo>
                    <a:pt x="681" y="346"/>
                    <a:pt x="682" y="344"/>
                    <a:pt x="683" y="345"/>
                  </a:cubicBezTo>
                  <a:cubicBezTo>
                    <a:pt x="686" y="339"/>
                    <a:pt x="686" y="341"/>
                    <a:pt x="687" y="340"/>
                  </a:cubicBezTo>
                  <a:cubicBezTo>
                    <a:pt x="689" y="336"/>
                    <a:pt x="686" y="341"/>
                    <a:pt x="687" y="338"/>
                  </a:cubicBezTo>
                  <a:cubicBezTo>
                    <a:pt x="690" y="333"/>
                    <a:pt x="692" y="331"/>
                    <a:pt x="694" y="326"/>
                  </a:cubicBezTo>
                  <a:cubicBezTo>
                    <a:pt x="695" y="326"/>
                    <a:pt x="695" y="326"/>
                    <a:pt x="695" y="327"/>
                  </a:cubicBezTo>
                  <a:cubicBezTo>
                    <a:pt x="696" y="324"/>
                    <a:pt x="699" y="322"/>
                    <a:pt x="698" y="323"/>
                  </a:cubicBezTo>
                  <a:cubicBezTo>
                    <a:pt x="698" y="325"/>
                    <a:pt x="696" y="324"/>
                    <a:pt x="697" y="326"/>
                  </a:cubicBezTo>
                  <a:cubicBezTo>
                    <a:pt x="697" y="325"/>
                    <a:pt x="698" y="324"/>
                    <a:pt x="698" y="324"/>
                  </a:cubicBezTo>
                  <a:cubicBezTo>
                    <a:pt x="699" y="322"/>
                    <a:pt x="700" y="320"/>
                    <a:pt x="701" y="320"/>
                  </a:cubicBezTo>
                  <a:cubicBezTo>
                    <a:pt x="701" y="318"/>
                    <a:pt x="704" y="312"/>
                    <a:pt x="705" y="310"/>
                  </a:cubicBezTo>
                  <a:cubicBezTo>
                    <a:pt x="706" y="310"/>
                    <a:pt x="705" y="314"/>
                    <a:pt x="705" y="314"/>
                  </a:cubicBezTo>
                  <a:cubicBezTo>
                    <a:pt x="706" y="313"/>
                    <a:pt x="707" y="312"/>
                    <a:pt x="707" y="312"/>
                  </a:cubicBezTo>
                  <a:cubicBezTo>
                    <a:pt x="707" y="313"/>
                    <a:pt x="706" y="314"/>
                    <a:pt x="707" y="315"/>
                  </a:cubicBezTo>
                  <a:cubicBezTo>
                    <a:pt x="707" y="313"/>
                    <a:pt x="708" y="311"/>
                    <a:pt x="708" y="310"/>
                  </a:cubicBezTo>
                  <a:cubicBezTo>
                    <a:pt x="704" y="312"/>
                    <a:pt x="708" y="304"/>
                    <a:pt x="708" y="303"/>
                  </a:cubicBezTo>
                  <a:cubicBezTo>
                    <a:pt x="709" y="301"/>
                    <a:pt x="709" y="299"/>
                    <a:pt x="710" y="296"/>
                  </a:cubicBezTo>
                  <a:cubicBezTo>
                    <a:pt x="709" y="297"/>
                    <a:pt x="709" y="296"/>
                    <a:pt x="709" y="293"/>
                  </a:cubicBezTo>
                  <a:cubicBezTo>
                    <a:pt x="707" y="293"/>
                    <a:pt x="705" y="292"/>
                    <a:pt x="707" y="288"/>
                  </a:cubicBezTo>
                  <a:cubicBezTo>
                    <a:pt x="706" y="289"/>
                    <a:pt x="706" y="289"/>
                    <a:pt x="706" y="289"/>
                  </a:cubicBezTo>
                  <a:cubicBezTo>
                    <a:pt x="705" y="290"/>
                    <a:pt x="705" y="294"/>
                    <a:pt x="704" y="294"/>
                  </a:cubicBezTo>
                  <a:cubicBezTo>
                    <a:pt x="704" y="293"/>
                    <a:pt x="704" y="293"/>
                    <a:pt x="705" y="290"/>
                  </a:cubicBezTo>
                  <a:cubicBezTo>
                    <a:pt x="704" y="291"/>
                    <a:pt x="706" y="288"/>
                    <a:pt x="704" y="289"/>
                  </a:cubicBezTo>
                  <a:cubicBezTo>
                    <a:pt x="704" y="291"/>
                    <a:pt x="703" y="293"/>
                    <a:pt x="702" y="293"/>
                  </a:cubicBezTo>
                  <a:cubicBezTo>
                    <a:pt x="700" y="298"/>
                    <a:pt x="701" y="300"/>
                    <a:pt x="699" y="305"/>
                  </a:cubicBezTo>
                  <a:cubicBezTo>
                    <a:pt x="699" y="305"/>
                    <a:pt x="699" y="304"/>
                    <a:pt x="699" y="304"/>
                  </a:cubicBezTo>
                  <a:cubicBezTo>
                    <a:pt x="697" y="308"/>
                    <a:pt x="696" y="312"/>
                    <a:pt x="695" y="316"/>
                  </a:cubicBezTo>
                  <a:cubicBezTo>
                    <a:pt x="695" y="316"/>
                    <a:pt x="695" y="316"/>
                    <a:pt x="694" y="316"/>
                  </a:cubicBezTo>
                  <a:cubicBezTo>
                    <a:pt x="693" y="315"/>
                    <a:pt x="695" y="314"/>
                    <a:pt x="694" y="313"/>
                  </a:cubicBezTo>
                  <a:cubicBezTo>
                    <a:pt x="696" y="311"/>
                    <a:pt x="694" y="310"/>
                    <a:pt x="696" y="309"/>
                  </a:cubicBezTo>
                  <a:cubicBezTo>
                    <a:pt x="696" y="309"/>
                    <a:pt x="697" y="307"/>
                    <a:pt x="696" y="307"/>
                  </a:cubicBezTo>
                  <a:cubicBezTo>
                    <a:pt x="695" y="308"/>
                    <a:pt x="694" y="311"/>
                    <a:pt x="694" y="309"/>
                  </a:cubicBezTo>
                  <a:cubicBezTo>
                    <a:pt x="693" y="312"/>
                    <a:pt x="693" y="314"/>
                    <a:pt x="691" y="315"/>
                  </a:cubicBezTo>
                  <a:cubicBezTo>
                    <a:pt x="693" y="313"/>
                    <a:pt x="692" y="312"/>
                    <a:pt x="692" y="311"/>
                  </a:cubicBezTo>
                  <a:cubicBezTo>
                    <a:pt x="693" y="310"/>
                    <a:pt x="695" y="306"/>
                    <a:pt x="693" y="309"/>
                  </a:cubicBezTo>
                  <a:cubicBezTo>
                    <a:pt x="694" y="306"/>
                    <a:pt x="695" y="305"/>
                    <a:pt x="695" y="303"/>
                  </a:cubicBezTo>
                  <a:cubicBezTo>
                    <a:pt x="695" y="304"/>
                    <a:pt x="693" y="306"/>
                    <a:pt x="694" y="304"/>
                  </a:cubicBezTo>
                  <a:cubicBezTo>
                    <a:pt x="695" y="301"/>
                    <a:pt x="696" y="302"/>
                    <a:pt x="697" y="300"/>
                  </a:cubicBezTo>
                  <a:cubicBezTo>
                    <a:pt x="697" y="298"/>
                    <a:pt x="696" y="301"/>
                    <a:pt x="696" y="298"/>
                  </a:cubicBezTo>
                  <a:cubicBezTo>
                    <a:pt x="696" y="301"/>
                    <a:pt x="698" y="296"/>
                    <a:pt x="698" y="294"/>
                  </a:cubicBezTo>
                  <a:cubicBezTo>
                    <a:pt x="697" y="295"/>
                    <a:pt x="698" y="293"/>
                    <a:pt x="699" y="291"/>
                  </a:cubicBezTo>
                  <a:cubicBezTo>
                    <a:pt x="697" y="289"/>
                    <a:pt x="695" y="287"/>
                    <a:pt x="696" y="282"/>
                  </a:cubicBezTo>
                  <a:cubicBezTo>
                    <a:pt x="697" y="280"/>
                    <a:pt x="696" y="280"/>
                    <a:pt x="697" y="277"/>
                  </a:cubicBezTo>
                  <a:cubicBezTo>
                    <a:pt x="698" y="275"/>
                    <a:pt x="696" y="277"/>
                    <a:pt x="696" y="275"/>
                  </a:cubicBezTo>
                  <a:cubicBezTo>
                    <a:pt x="697" y="275"/>
                    <a:pt x="698" y="275"/>
                    <a:pt x="698" y="274"/>
                  </a:cubicBezTo>
                  <a:cubicBezTo>
                    <a:pt x="698" y="273"/>
                    <a:pt x="697" y="273"/>
                    <a:pt x="697" y="272"/>
                  </a:cubicBezTo>
                  <a:cubicBezTo>
                    <a:pt x="699" y="269"/>
                    <a:pt x="700" y="272"/>
                    <a:pt x="701" y="268"/>
                  </a:cubicBezTo>
                  <a:cubicBezTo>
                    <a:pt x="701" y="268"/>
                    <a:pt x="700" y="270"/>
                    <a:pt x="700" y="269"/>
                  </a:cubicBezTo>
                  <a:cubicBezTo>
                    <a:pt x="701" y="264"/>
                    <a:pt x="701" y="261"/>
                    <a:pt x="703" y="257"/>
                  </a:cubicBezTo>
                  <a:cubicBezTo>
                    <a:pt x="705" y="258"/>
                    <a:pt x="705" y="255"/>
                    <a:pt x="706" y="253"/>
                  </a:cubicBezTo>
                  <a:cubicBezTo>
                    <a:pt x="708" y="255"/>
                    <a:pt x="706" y="255"/>
                    <a:pt x="709" y="252"/>
                  </a:cubicBezTo>
                  <a:cubicBezTo>
                    <a:pt x="709" y="253"/>
                    <a:pt x="708" y="255"/>
                    <a:pt x="708" y="256"/>
                  </a:cubicBezTo>
                  <a:cubicBezTo>
                    <a:pt x="709" y="254"/>
                    <a:pt x="710" y="253"/>
                    <a:pt x="711" y="253"/>
                  </a:cubicBezTo>
                  <a:cubicBezTo>
                    <a:pt x="711" y="254"/>
                    <a:pt x="710" y="256"/>
                    <a:pt x="710" y="256"/>
                  </a:cubicBezTo>
                  <a:cubicBezTo>
                    <a:pt x="711" y="252"/>
                    <a:pt x="713" y="256"/>
                    <a:pt x="714" y="252"/>
                  </a:cubicBezTo>
                  <a:cubicBezTo>
                    <a:pt x="712" y="253"/>
                    <a:pt x="711" y="250"/>
                    <a:pt x="711" y="247"/>
                  </a:cubicBezTo>
                  <a:cubicBezTo>
                    <a:pt x="710" y="248"/>
                    <a:pt x="710" y="250"/>
                    <a:pt x="710" y="250"/>
                  </a:cubicBezTo>
                  <a:cubicBezTo>
                    <a:pt x="711" y="244"/>
                    <a:pt x="708" y="245"/>
                    <a:pt x="710" y="238"/>
                  </a:cubicBezTo>
                  <a:cubicBezTo>
                    <a:pt x="710" y="237"/>
                    <a:pt x="711" y="238"/>
                    <a:pt x="711" y="237"/>
                  </a:cubicBezTo>
                  <a:cubicBezTo>
                    <a:pt x="710" y="235"/>
                    <a:pt x="709" y="232"/>
                    <a:pt x="709" y="228"/>
                  </a:cubicBezTo>
                  <a:cubicBezTo>
                    <a:pt x="710" y="227"/>
                    <a:pt x="711" y="226"/>
                    <a:pt x="711" y="224"/>
                  </a:cubicBezTo>
                  <a:cubicBezTo>
                    <a:pt x="711" y="225"/>
                    <a:pt x="712" y="226"/>
                    <a:pt x="712" y="227"/>
                  </a:cubicBezTo>
                  <a:cubicBezTo>
                    <a:pt x="712" y="222"/>
                    <a:pt x="714" y="221"/>
                    <a:pt x="714" y="223"/>
                  </a:cubicBezTo>
                  <a:cubicBezTo>
                    <a:pt x="715" y="220"/>
                    <a:pt x="714" y="219"/>
                    <a:pt x="714" y="216"/>
                  </a:cubicBezTo>
                  <a:cubicBezTo>
                    <a:pt x="715" y="217"/>
                    <a:pt x="715" y="214"/>
                    <a:pt x="715" y="213"/>
                  </a:cubicBezTo>
                  <a:cubicBezTo>
                    <a:pt x="717" y="215"/>
                    <a:pt x="715" y="219"/>
                    <a:pt x="715" y="221"/>
                  </a:cubicBezTo>
                  <a:cubicBezTo>
                    <a:pt x="718" y="218"/>
                    <a:pt x="715" y="231"/>
                    <a:pt x="716" y="233"/>
                  </a:cubicBezTo>
                  <a:cubicBezTo>
                    <a:pt x="718" y="232"/>
                    <a:pt x="717" y="228"/>
                    <a:pt x="717" y="223"/>
                  </a:cubicBezTo>
                  <a:cubicBezTo>
                    <a:pt x="718" y="221"/>
                    <a:pt x="719" y="220"/>
                    <a:pt x="719" y="221"/>
                  </a:cubicBezTo>
                  <a:cubicBezTo>
                    <a:pt x="719" y="216"/>
                    <a:pt x="719" y="212"/>
                    <a:pt x="721" y="208"/>
                  </a:cubicBezTo>
                  <a:cubicBezTo>
                    <a:pt x="720" y="206"/>
                    <a:pt x="720" y="209"/>
                    <a:pt x="720" y="207"/>
                  </a:cubicBezTo>
                  <a:cubicBezTo>
                    <a:pt x="720" y="206"/>
                    <a:pt x="720" y="205"/>
                    <a:pt x="720" y="205"/>
                  </a:cubicBezTo>
                  <a:cubicBezTo>
                    <a:pt x="720" y="206"/>
                    <a:pt x="720" y="207"/>
                    <a:pt x="721" y="207"/>
                  </a:cubicBezTo>
                  <a:cubicBezTo>
                    <a:pt x="721" y="205"/>
                    <a:pt x="721" y="202"/>
                    <a:pt x="723" y="201"/>
                  </a:cubicBezTo>
                  <a:cubicBezTo>
                    <a:pt x="722" y="201"/>
                    <a:pt x="722" y="197"/>
                    <a:pt x="723" y="197"/>
                  </a:cubicBezTo>
                  <a:cubicBezTo>
                    <a:pt x="723" y="198"/>
                    <a:pt x="723" y="197"/>
                    <a:pt x="723" y="198"/>
                  </a:cubicBezTo>
                  <a:cubicBezTo>
                    <a:pt x="723" y="203"/>
                    <a:pt x="723" y="207"/>
                    <a:pt x="724" y="208"/>
                  </a:cubicBezTo>
                  <a:cubicBezTo>
                    <a:pt x="726" y="204"/>
                    <a:pt x="728" y="201"/>
                    <a:pt x="729" y="196"/>
                  </a:cubicBezTo>
                  <a:cubicBezTo>
                    <a:pt x="729" y="200"/>
                    <a:pt x="728" y="201"/>
                    <a:pt x="727" y="201"/>
                  </a:cubicBezTo>
                  <a:cubicBezTo>
                    <a:pt x="728" y="202"/>
                    <a:pt x="727" y="205"/>
                    <a:pt x="728" y="205"/>
                  </a:cubicBezTo>
                  <a:cubicBezTo>
                    <a:pt x="729" y="203"/>
                    <a:pt x="729" y="200"/>
                    <a:pt x="730" y="199"/>
                  </a:cubicBezTo>
                  <a:cubicBezTo>
                    <a:pt x="731" y="198"/>
                    <a:pt x="731" y="201"/>
                    <a:pt x="731" y="202"/>
                  </a:cubicBezTo>
                  <a:cubicBezTo>
                    <a:pt x="732" y="200"/>
                    <a:pt x="732" y="197"/>
                    <a:pt x="733" y="196"/>
                  </a:cubicBezTo>
                  <a:cubicBezTo>
                    <a:pt x="734" y="194"/>
                    <a:pt x="734" y="193"/>
                    <a:pt x="735" y="193"/>
                  </a:cubicBezTo>
                  <a:cubicBezTo>
                    <a:pt x="735" y="190"/>
                    <a:pt x="734" y="192"/>
                    <a:pt x="735" y="189"/>
                  </a:cubicBezTo>
                  <a:cubicBezTo>
                    <a:pt x="736" y="188"/>
                    <a:pt x="736" y="191"/>
                    <a:pt x="737" y="189"/>
                  </a:cubicBezTo>
                  <a:cubicBezTo>
                    <a:pt x="736" y="187"/>
                    <a:pt x="735" y="187"/>
                    <a:pt x="735" y="184"/>
                  </a:cubicBezTo>
                  <a:cubicBezTo>
                    <a:pt x="736" y="184"/>
                    <a:pt x="736" y="183"/>
                    <a:pt x="736" y="182"/>
                  </a:cubicBezTo>
                  <a:cubicBezTo>
                    <a:pt x="737" y="183"/>
                    <a:pt x="736" y="188"/>
                    <a:pt x="737" y="187"/>
                  </a:cubicBezTo>
                  <a:cubicBezTo>
                    <a:pt x="737" y="185"/>
                    <a:pt x="738" y="183"/>
                    <a:pt x="738" y="180"/>
                  </a:cubicBezTo>
                  <a:cubicBezTo>
                    <a:pt x="737" y="181"/>
                    <a:pt x="736" y="184"/>
                    <a:pt x="736" y="180"/>
                  </a:cubicBezTo>
                  <a:cubicBezTo>
                    <a:pt x="737" y="178"/>
                    <a:pt x="738" y="177"/>
                    <a:pt x="738" y="175"/>
                  </a:cubicBezTo>
                  <a:cubicBezTo>
                    <a:pt x="736" y="178"/>
                    <a:pt x="735" y="178"/>
                    <a:pt x="733" y="175"/>
                  </a:cubicBezTo>
                  <a:cubicBezTo>
                    <a:pt x="733" y="178"/>
                    <a:pt x="732" y="177"/>
                    <a:pt x="732" y="178"/>
                  </a:cubicBezTo>
                  <a:cubicBezTo>
                    <a:pt x="732" y="176"/>
                    <a:pt x="732" y="173"/>
                    <a:pt x="731" y="174"/>
                  </a:cubicBezTo>
                  <a:cubicBezTo>
                    <a:pt x="731" y="177"/>
                    <a:pt x="731" y="176"/>
                    <a:pt x="730" y="178"/>
                  </a:cubicBezTo>
                  <a:cubicBezTo>
                    <a:pt x="732" y="177"/>
                    <a:pt x="734" y="183"/>
                    <a:pt x="732" y="186"/>
                  </a:cubicBezTo>
                  <a:cubicBezTo>
                    <a:pt x="732" y="185"/>
                    <a:pt x="731" y="184"/>
                    <a:pt x="731" y="185"/>
                  </a:cubicBezTo>
                  <a:cubicBezTo>
                    <a:pt x="731" y="188"/>
                    <a:pt x="732" y="188"/>
                    <a:pt x="731" y="190"/>
                  </a:cubicBezTo>
                  <a:cubicBezTo>
                    <a:pt x="731" y="185"/>
                    <a:pt x="730" y="190"/>
                    <a:pt x="729" y="191"/>
                  </a:cubicBezTo>
                  <a:cubicBezTo>
                    <a:pt x="728" y="191"/>
                    <a:pt x="728" y="191"/>
                    <a:pt x="728" y="191"/>
                  </a:cubicBezTo>
                  <a:cubicBezTo>
                    <a:pt x="728" y="188"/>
                    <a:pt x="727" y="184"/>
                    <a:pt x="728" y="181"/>
                  </a:cubicBezTo>
                  <a:cubicBezTo>
                    <a:pt x="728" y="182"/>
                    <a:pt x="728" y="186"/>
                    <a:pt x="729" y="186"/>
                  </a:cubicBezTo>
                  <a:cubicBezTo>
                    <a:pt x="729" y="182"/>
                    <a:pt x="729" y="180"/>
                    <a:pt x="730" y="178"/>
                  </a:cubicBezTo>
                  <a:cubicBezTo>
                    <a:pt x="729" y="176"/>
                    <a:pt x="729" y="176"/>
                    <a:pt x="729" y="175"/>
                  </a:cubicBezTo>
                  <a:cubicBezTo>
                    <a:pt x="728" y="176"/>
                    <a:pt x="728" y="178"/>
                    <a:pt x="728" y="178"/>
                  </a:cubicBezTo>
                  <a:cubicBezTo>
                    <a:pt x="728" y="177"/>
                    <a:pt x="728" y="177"/>
                    <a:pt x="728" y="175"/>
                  </a:cubicBezTo>
                  <a:cubicBezTo>
                    <a:pt x="727" y="175"/>
                    <a:pt x="727" y="175"/>
                    <a:pt x="727" y="175"/>
                  </a:cubicBezTo>
                  <a:cubicBezTo>
                    <a:pt x="727" y="176"/>
                    <a:pt x="727" y="176"/>
                    <a:pt x="727" y="176"/>
                  </a:cubicBezTo>
                  <a:cubicBezTo>
                    <a:pt x="727" y="182"/>
                    <a:pt x="726" y="187"/>
                    <a:pt x="725" y="189"/>
                  </a:cubicBezTo>
                  <a:cubicBezTo>
                    <a:pt x="726" y="185"/>
                    <a:pt x="725" y="186"/>
                    <a:pt x="725" y="181"/>
                  </a:cubicBezTo>
                  <a:cubicBezTo>
                    <a:pt x="726" y="181"/>
                    <a:pt x="726" y="181"/>
                    <a:pt x="726" y="181"/>
                  </a:cubicBezTo>
                  <a:cubicBezTo>
                    <a:pt x="726" y="178"/>
                    <a:pt x="726" y="178"/>
                    <a:pt x="726" y="175"/>
                  </a:cubicBezTo>
                  <a:cubicBezTo>
                    <a:pt x="726" y="177"/>
                    <a:pt x="726" y="179"/>
                    <a:pt x="724" y="179"/>
                  </a:cubicBezTo>
                  <a:cubicBezTo>
                    <a:pt x="725" y="182"/>
                    <a:pt x="725" y="188"/>
                    <a:pt x="724" y="191"/>
                  </a:cubicBezTo>
                  <a:cubicBezTo>
                    <a:pt x="725" y="187"/>
                    <a:pt x="722" y="190"/>
                    <a:pt x="722" y="190"/>
                  </a:cubicBezTo>
                  <a:cubicBezTo>
                    <a:pt x="723" y="194"/>
                    <a:pt x="725" y="192"/>
                    <a:pt x="723" y="197"/>
                  </a:cubicBezTo>
                  <a:cubicBezTo>
                    <a:pt x="723" y="194"/>
                    <a:pt x="723" y="194"/>
                    <a:pt x="722" y="194"/>
                  </a:cubicBezTo>
                  <a:cubicBezTo>
                    <a:pt x="722" y="197"/>
                    <a:pt x="721" y="197"/>
                    <a:pt x="720" y="199"/>
                  </a:cubicBezTo>
                  <a:cubicBezTo>
                    <a:pt x="721" y="196"/>
                    <a:pt x="720" y="196"/>
                    <a:pt x="720" y="195"/>
                  </a:cubicBezTo>
                  <a:cubicBezTo>
                    <a:pt x="719" y="196"/>
                    <a:pt x="719" y="195"/>
                    <a:pt x="719" y="194"/>
                  </a:cubicBezTo>
                  <a:cubicBezTo>
                    <a:pt x="719" y="193"/>
                    <a:pt x="719" y="192"/>
                    <a:pt x="718" y="194"/>
                  </a:cubicBezTo>
                  <a:cubicBezTo>
                    <a:pt x="719" y="196"/>
                    <a:pt x="719" y="197"/>
                    <a:pt x="719" y="199"/>
                  </a:cubicBezTo>
                  <a:cubicBezTo>
                    <a:pt x="717" y="199"/>
                    <a:pt x="716" y="206"/>
                    <a:pt x="715" y="202"/>
                  </a:cubicBezTo>
                  <a:cubicBezTo>
                    <a:pt x="716" y="199"/>
                    <a:pt x="716" y="198"/>
                    <a:pt x="716" y="195"/>
                  </a:cubicBezTo>
                  <a:cubicBezTo>
                    <a:pt x="715" y="195"/>
                    <a:pt x="715" y="197"/>
                    <a:pt x="715" y="197"/>
                  </a:cubicBezTo>
                  <a:cubicBezTo>
                    <a:pt x="715" y="194"/>
                    <a:pt x="715" y="191"/>
                    <a:pt x="714" y="189"/>
                  </a:cubicBezTo>
                  <a:cubicBezTo>
                    <a:pt x="714" y="191"/>
                    <a:pt x="712" y="191"/>
                    <a:pt x="712" y="191"/>
                  </a:cubicBezTo>
                  <a:cubicBezTo>
                    <a:pt x="714" y="189"/>
                    <a:pt x="712" y="183"/>
                    <a:pt x="713" y="181"/>
                  </a:cubicBezTo>
                  <a:cubicBezTo>
                    <a:pt x="713" y="183"/>
                    <a:pt x="712" y="182"/>
                    <a:pt x="711" y="181"/>
                  </a:cubicBezTo>
                  <a:cubicBezTo>
                    <a:pt x="711" y="183"/>
                    <a:pt x="712" y="186"/>
                    <a:pt x="710" y="185"/>
                  </a:cubicBezTo>
                  <a:cubicBezTo>
                    <a:pt x="711" y="182"/>
                    <a:pt x="711" y="179"/>
                    <a:pt x="710" y="176"/>
                  </a:cubicBezTo>
                  <a:cubicBezTo>
                    <a:pt x="711" y="175"/>
                    <a:pt x="711" y="174"/>
                    <a:pt x="713" y="174"/>
                  </a:cubicBezTo>
                  <a:cubicBezTo>
                    <a:pt x="712" y="172"/>
                    <a:pt x="712" y="171"/>
                    <a:pt x="712" y="171"/>
                  </a:cubicBezTo>
                  <a:cubicBezTo>
                    <a:pt x="712" y="174"/>
                    <a:pt x="710" y="171"/>
                    <a:pt x="709" y="172"/>
                  </a:cubicBezTo>
                  <a:cubicBezTo>
                    <a:pt x="709" y="169"/>
                    <a:pt x="708" y="170"/>
                    <a:pt x="708" y="167"/>
                  </a:cubicBezTo>
                  <a:cubicBezTo>
                    <a:pt x="709" y="167"/>
                    <a:pt x="710" y="164"/>
                    <a:pt x="711" y="167"/>
                  </a:cubicBezTo>
                  <a:cubicBezTo>
                    <a:pt x="711" y="164"/>
                    <a:pt x="711" y="163"/>
                    <a:pt x="711" y="160"/>
                  </a:cubicBezTo>
                  <a:cubicBezTo>
                    <a:pt x="712" y="159"/>
                    <a:pt x="713" y="157"/>
                    <a:pt x="714" y="153"/>
                  </a:cubicBezTo>
                  <a:cubicBezTo>
                    <a:pt x="713" y="151"/>
                    <a:pt x="713" y="154"/>
                    <a:pt x="713" y="151"/>
                  </a:cubicBezTo>
                  <a:cubicBezTo>
                    <a:pt x="713" y="150"/>
                    <a:pt x="713" y="148"/>
                    <a:pt x="714" y="148"/>
                  </a:cubicBezTo>
                  <a:cubicBezTo>
                    <a:pt x="714" y="150"/>
                    <a:pt x="713" y="152"/>
                    <a:pt x="714" y="151"/>
                  </a:cubicBezTo>
                  <a:cubicBezTo>
                    <a:pt x="714" y="146"/>
                    <a:pt x="715" y="144"/>
                    <a:pt x="715" y="141"/>
                  </a:cubicBezTo>
                  <a:cubicBezTo>
                    <a:pt x="716" y="144"/>
                    <a:pt x="718" y="149"/>
                    <a:pt x="717" y="153"/>
                  </a:cubicBezTo>
                  <a:cubicBezTo>
                    <a:pt x="716" y="153"/>
                    <a:pt x="716" y="151"/>
                    <a:pt x="716" y="151"/>
                  </a:cubicBezTo>
                  <a:cubicBezTo>
                    <a:pt x="715" y="154"/>
                    <a:pt x="716" y="155"/>
                    <a:pt x="716" y="158"/>
                  </a:cubicBezTo>
                  <a:cubicBezTo>
                    <a:pt x="716" y="159"/>
                    <a:pt x="717" y="159"/>
                    <a:pt x="717" y="159"/>
                  </a:cubicBezTo>
                  <a:cubicBezTo>
                    <a:pt x="717" y="158"/>
                    <a:pt x="717" y="156"/>
                    <a:pt x="717" y="156"/>
                  </a:cubicBezTo>
                  <a:cubicBezTo>
                    <a:pt x="719" y="156"/>
                    <a:pt x="719" y="159"/>
                    <a:pt x="719" y="162"/>
                  </a:cubicBezTo>
                  <a:cubicBezTo>
                    <a:pt x="720" y="158"/>
                    <a:pt x="722" y="157"/>
                    <a:pt x="724" y="158"/>
                  </a:cubicBezTo>
                  <a:cubicBezTo>
                    <a:pt x="724" y="156"/>
                    <a:pt x="724" y="154"/>
                    <a:pt x="724" y="151"/>
                  </a:cubicBezTo>
                  <a:cubicBezTo>
                    <a:pt x="725" y="154"/>
                    <a:pt x="724" y="148"/>
                    <a:pt x="724" y="147"/>
                  </a:cubicBezTo>
                  <a:cubicBezTo>
                    <a:pt x="725" y="150"/>
                    <a:pt x="725" y="148"/>
                    <a:pt x="726" y="146"/>
                  </a:cubicBezTo>
                  <a:cubicBezTo>
                    <a:pt x="726" y="146"/>
                    <a:pt x="726" y="149"/>
                    <a:pt x="727" y="149"/>
                  </a:cubicBezTo>
                  <a:cubicBezTo>
                    <a:pt x="727" y="148"/>
                    <a:pt x="727" y="145"/>
                    <a:pt x="728" y="144"/>
                  </a:cubicBezTo>
                  <a:cubicBezTo>
                    <a:pt x="726" y="145"/>
                    <a:pt x="726" y="145"/>
                    <a:pt x="725" y="144"/>
                  </a:cubicBezTo>
                  <a:cubicBezTo>
                    <a:pt x="725" y="147"/>
                    <a:pt x="723" y="146"/>
                    <a:pt x="724" y="148"/>
                  </a:cubicBezTo>
                  <a:cubicBezTo>
                    <a:pt x="723" y="149"/>
                    <a:pt x="723" y="145"/>
                    <a:pt x="723" y="145"/>
                  </a:cubicBezTo>
                  <a:cubicBezTo>
                    <a:pt x="722" y="147"/>
                    <a:pt x="722" y="148"/>
                    <a:pt x="722" y="149"/>
                  </a:cubicBezTo>
                  <a:cubicBezTo>
                    <a:pt x="723" y="149"/>
                    <a:pt x="723" y="148"/>
                    <a:pt x="723" y="149"/>
                  </a:cubicBezTo>
                  <a:cubicBezTo>
                    <a:pt x="723" y="151"/>
                    <a:pt x="722" y="154"/>
                    <a:pt x="721" y="155"/>
                  </a:cubicBezTo>
                  <a:cubicBezTo>
                    <a:pt x="720" y="150"/>
                    <a:pt x="722" y="150"/>
                    <a:pt x="722" y="145"/>
                  </a:cubicBezTo>
                  <a:cubicBezTo>
                    <a:pt x="722" y="146"/>
                    <a:pt x="722" y="144"/>
                    <a:pt x="723" y="143"/>
                  </a:cubicBezTo>
                  <a:cubicBezTo>
                    <a:pt x="723" y="140"/>
                    <a:pt x="722" y="143"/>
                    <a:pt x="722" y="139"/>
                  </a:cubicBezTo>
                  <a:cubicBezTo>
                    <a:pt x="722" y="137"/>
                    <a:pt x="723" y="139"/>
                    <a:pt x="723" y="137"/>
                  </a:cubicBezTo>
                  <a:cubicBezTo>
                    <a:pt x="722" y="136"/>
                    <a:pt x="722" y="138"/>
                    <a:pt x="721" y="137"/>
                  </a:cubicBezTo>
                  <a:cubicBezTo>
                    <a:pt x="721" y="140"/>
                    <a:pt x="721" y="141"/>
                    <a:pt x="720" y="141"/>
                  </a:cubicBezTo>
                  <a:cubicBezTo>
                    <a:pt x="719" y="137"/>
                    <a:pt x="722" y="133"/>
                    <a:pt x="720" y="131"/>
                  </a:cubicBezTo>
                  <a:cubicBezTo>
                    <a:pt x="720" y="133"/>
                    <a:pt x="720" y="134"/>
                    <a:pt x="720" y="135"/>
                  </a:cubicBezTo>
                  <a:cubicBezTo>
                    <a:pt x="719" y="135"/>
                    <a:pt x="719" y="138"/>
                    <a:pt x="719" y="135"/>
                  </a:cubicBezTo>
                  <a:cubicBezTo>
                    <a:pt x="720" y="133"/>
                    <a:pt x="718" y="133"/>
                    <a:pt x="717" y="130"/>
                  </a:cubicBezTo>
                  <a:cubicBezTo>
                    <a:pt x="716" y="133"/>
                    <a:pt x="717" y="134"/>
                    <a:pt x="716" y="136"/>
                  </a:cubicBezTo>
                  <a:cubicBezTo>
                    <a:pt x="716" y="134"/>
                    <a:pt x="715" y="137"/>
                    <a:pt x="715" y="135"/>
                  </a:cubicBezTo>
                  <a:cubicBezTo>
                    <a:pt x="715" y="133"/>
                    <a:pt x="717" y="132"/>
                    <a:pt x="715" y="131"/>
                  </a:cubicBezTo>
                  <a:cubicBezTo>
                    <a:pt x="715" y="133"/>
                    <a:pt x="714" y="132"/>
                    <a:pt x="714" y="133"/>
                  </a:cubicBezTo>
                  <a:cubicBezTo>
                    <a:pt x="714" y="136"/>
                    <a:pt x="715" y="136"/>
                    <a:pt x="714" y="137"/>
                  </a:cubicBezTo>
                  <a:cubicBezTo>
                    <a:pt x="713" y="135"/>
                    <a:pt x="714" y="130"/>
                    <a:pt x="713" y="130"/>
                  </a:cubicBezTo>
                  <a:cubicBezTo>
                    <a:pt x="713" y="131"/>
                    <a:pt x="712" y="133"/>
                    <a:pt x="712" y="134"/>
                  </a:cubicBezTo>
                  <a:cubicBezTo>
                    <a:pt x="711" y="131"/>
                    <a:pt x="710" y="130"/>
                    <a:pt x="710" y="127"/>
                  </a:cubicBezTo>
                  <a:cubicBezTo>
                    <a:pt x="711" y="128"/>
                    <a:pt x="709" y="122"/>
                    <a:pt x="710" y="121"/>
                  </a:cubicBezTo>
                  <a:cubicBezTo>
                    <a:pt x="711" y="122"/>
                    <a:pt x="711" y="125"/>
                    <a:pt x="711" y="128"/>
                  </a:cubicBezTo>
                  <a:cubicBezTo>
                    <a:pt x="712" y="126"/>
                    <a:pt x="712" y="126"/>
                    <a:pt x="713" y="127"/>
                  </a:cubicBezTo>
                  <a:cubicBezTo>
                    <a:pt x="712" y="124"/>
                    <a:pt x="712" y="122"/>
                    <a:pt x="714" y="123"/>
                  </a:cubicBezTo>
                  <a:cubicBezTo>
                    <a:pt x="712" y="120"/>
                    <a:pt x="713" y="115"/>
                    <a:pt x="711" y="108"/>
                  </a:cubicBezTo>
                  <a:cubicBezTo>
                    <a:pt x="710" y="110"/>
                    <a:pt x="710" y="106"/>
                    <a:pt x="711" y="105"/>
                  </a:cubicBezTo>
                  <a:cubicBezTo>
                    <a:pt x="710" y="105"/>
                    <a:pt x="710" y="108"/>
                    <a:pt x="709" y="106"/>
                  </a:cubicBezTo>
                  <a:cubicBezTo>
                    <a:pt x="708" y="105"/>
                    <a:pt x="709" y="105"/>
                    <a:pt x="708" y="103"/>
                  </a:cubicBezTo>
                  <a:cubicBezTo>
                    <a:pt x="707" y="104"/>
                    <a:pt x="706" y="101"/>
                    <a:pt x="705" y="101"/>
                  </a:cubicBezTo>
                  <a:cubicBezTo>
                    <a:pt x="705" y="102"/>
                    <a:pt x="706" y="103"/>
                    <a:pt x="705" y="103"/>
                  </a:cubicBezTo>
                  <a:cubicBezTo>
                    <a:pt x="705" y="100"/>
                    <a:pt x="704" y="97"/>
                    <a:pt x="704" y="94"/>
                  </a:cubicBezTo>
                  <a:cubicBezTo>
                    <a:pt x="706" y="96"/>
                    <a:pt x="708" y="93"/>
                    <a:pt x="708" y="89"/>
                  </a:cubicBezTo>
                  <a:cubicBezTo>
                    <a:pt x="708" y="90"/>
                    <a:pt x="709" y="91"/>
                    <a:pt x="710" y="92"/>
                  </a:cubicBezTo>
                  <a:cubicBezTo>
                    <a:pt x="711" y="94"/>
                    <a:pt x="711" y="94"/>
                    <a:pt x="712" y="93"/>
                  </a:cubicBezTo>
                  <a:cubicBezTo>
                    <a:pt x="711" y="92"/>
                    <a:pt x="710" y="92"/>
                    <a:pt x="710" y="89"/>
                  </a:cubicBezTo>
                  <a:cubicBezTo>
                    <a:pt x="710" y="89"/>
                    <a:pt x="712" y="91"/>
                    <a:pt x="711" y="88"/>
                  </a:cubicBezTo>
                  <a:cubicBezTo>
                    <a:pt x="710" y="85"/>
                    <a:pt x="709" y="88"/>
                    <a:pt x="707" y="86"/>
                  </a:cubicBezTo>
                  <a:cubicBezTo>
                    <a:pt x="707" y="87"/>
                    <a:pt x="708" y="89"/>
                    <a:pt x="707" y="89"/>
                  </a:cubicBezTo>
                  <a:cubicBezTo>
                    <a:pt x="706" y="86"/>
                    <a:pt x="705" y="86"/>
                    <a:pt x="705" y="84"/>
                  </a:cubicBezTo>
                  <a:cubicBezTo>
                    <a:pt x="703" y="83"/>
                    <a:pt x="700" y="84"/>
                    <a:pt x="698" y="81"/>
                  </a:cubicBezTo>
                  <a:cubicBezTo>
                    <a:pt x="698" y="84"/>
                    <a:pt x="700" y="83"/>
                    <a:pt x="700" y="86"/>
                  </a:cubicBezTo>
                  <a:cubicBezTo>
                    <a:pt x="699" y="86"/>
                    <a:pt x="698" y="84"/>
                    <a:pt x="698" y="84"/>
                  </a:cubicBezTo>
                  <a:cubicBezTo>
                    <a:pt x="698" y="85"/>
                    <a:pt x="699" y="87"/>
                    <a:pt x="698" y="87"/>
                  </a:cubicBezTo>
                  <a:cubicBezTo>
                    <a:pt x="698" y="86"/>
                    <a:pt x="697" y="84"/>
                    <a:pt x="697" y="84"/>
                  </a:cubicBezTo>
                  <a:cubicBezTo>
                    <a:pt x="696" y="86"/>
                    <a:pt x="697" y="88"/>
                    <a:pt x="696" y="89"/>
                  </a:cubicBezTo>
                  <a:cubicBezTo>
                    <a:pt x="694" y="83"/>
                    <a:pt x="692" y="85"/>
                    <a:pt x="693" y="89"/>
                  </a:cubicBezTo>
                  <a:cubicBezTo>
                    <a:pt x="692" y="89"/>
                    <a:pt x="691" y="87"/>
                    <a:pt x="689" y="85"/>
                  </a:cubicBezTo>
                  <a:cubicBezTo>
                    <a:pt x="690" y="82"/>
                    <a:pt x="691" y="84"/>
                    <a:pt x="692" y="83"/>
                  </a:cubicBezTo>
                  <a:cubicBezTo>
                    <a:pt x="691" y="80"/>
                    <a:pt x="690" y="80"/>
                    <a:pt x="689" y="80"/>
                  </a:cubicBezTo>
                  <a:cubicBezTo>
                    <a:pt x="688" y="80"/>
                    <a:pt x="688" y="82"/>
                    <a:pt x="689" y="83"/>
                  </a:cubicBezTo>
                  <a:cubicBezTo>
                    <a:pt x="688" y="82"/>
                    <a:pt x="687" y="81"/>
                    <a:pt x="687" y="79"/>
                  </a:cubicBezTo>
                  <a:cubicBezTo>
                    <a:pt x="686" y="80"/>
                    <a:pt x="686" y="76"/>
                    <a:pt x="685" y="77"/>
                  </a:cubicBezTo>
                  <a:cubicBezTo>
                    <a:pt x="686" y="79"/>
                    <a:pt x="686" y="80"/>
                    <a:pt x="686" y="80"/>
                  </a:cubicBezTo>
                  <a:cubicBezTo>
                    <a:pt x="685" y="80"/>
                    <a:pt x="684" y="78"/>
                    <a:pt x="684" y="77"/>
                  </a:cubicBezTo>
                  <a:cubicBezTo>
                    <a:pt x="682" y="79"/>
                    <a:pt x="682" y="78"/>
                    <a:pt x="679" y="79"/>
                  </a:cubicBezTo>
                  <a:cubicBezTo>
                    <a:pt x="679" y="81"/>
                    <a:pt x="680" y="83"/>
                    <a:pt x="680" y="84"/>
                  </a:cubicBezTo>
                  <a:cubicBezTo>
                    <a:pt x="679" y="83"/>
                    <a:pt x="678" y="83"/>
                    <a:pt x="678" y="84"/>
                  </a:cubicBezTo>
                  <a:cubicBezTo>
                    <a:pt x="677" y="83"/>
                    <a:pt x="677" y="82"/>
                    <a:pt x="677" y="82"/>
                  </a:cubicBezTo>
                  <a:cubicBezTo>
                    <a:pt x="675" y="81"/>
                    <a:pt x="676" y="84"/>
                    <a:pt x="675" y="84"/>
                  </a:cubicBezTo>
                  <a:cubicBezTo>
                    <a:pt x="674" y="82"/>
                    <a:pt x="673" y="79"/>
                    <a:pt x="673" y="78"/>
                  </a:cubicBezTo>
                  <a:cubicBezTo>
                    <a:pt x="673" y="78"/>
                    <a:pt x="673" y="77"/>
                    <a:pt x="672" y="78"/>
                  </a:cubicBezTo>
                  <a:cubicBezTo>
                    <a:pt x="673" y="80"/>
                    <a:pt x="674" y="81"/>
                    <a:pt x="674" y="83"/>
                  </a:cubicBezTo>
                  <a:cubicBezTo>
                    <a:pt x="673" y="83"/>
                    <a:pt x="672" y="81"/>
                    <a:pt x="672" y="80"/>
                  </a:cubicBezTo>
                  <a:cubicBezTo>
                    <a:pt x="670" y="79"/>
                    <a:pt x="665" y="70"/>
                    <a:pt x="666" y="78"/>
                  </a:cubicBezTo>
                  <a:cubicBezTo>
                    <a:pt x="666" y="77"/>
                    <a:pt x="665" y="77"/>
                    <a:pt x="665" y="76"/>
                  </a:cubicBezTo>
                  <a:cubicBezTo>
                    <a:pt x="664" y="77"/>
                    <a:pt x="664" y="77"/>
                    <a:pt x="664" y="79"/>
                  </a:cubicBezTo>
                  <a:cubicBezTo>
                    <a:pt x="663" y="78"/>
                    <a:pt x="663" y="78"/>
                    <a:pt x="662" y="77"/>
                  </a:cubicBezTo>
                  <a:cubicBezTo>
                    <a:pt x="661" y="75"/>
                    <a:pt x="662" y="75"/>
                    <a:pt x="661" y="73"/>
                  </a:cubicBezTo>
                  <a:cubicBezTo>
                    <a:pt x="660" y="72"/>
                    <a:pt x="658" y="73"/>
                    <a:pt x="658" y="75"/>
                  </a:cubicBezTo>
                  <a:cubicBezTo>
                    <a:pt x="658" y="77"/>
                    <a:pt x="658" y="80"/>
                    <a:pt x="660" y="82"/>
                  </a:cubicBezTo>
                  <a:cubicBezTo>
                    <a:pt x="659" y="83"/>
                    <a:pt x="659" y="83"/>
                    <a:pt x="658" y="81"/>
                  </a:cubicBezTo>
                  <a:cubicBezTo>
                    <a:pt x="657" y="79"/>
                    <a:pt x="657" y="76"/>
                    <a:pt x="656" y="73"/>
                  </a:cubicBezTo>
                  <a:cubicBezTo>
                    <a:pt x="656" y="67"/>
                    <a:pt x="658" y="61"/>
                    <a:pt x="663" y="67"/>
                  </a:cubicBezTo>
                  <a:cubicBezTo>
                    <a:pt x="665" y="69"/>
                    <a:pt x="665" y="72"/>
                    <a:pt x="667" y="72"/>
                  </a:cubicBezTo>
                  <a:cubicBezTo>
                    <a:pt x="666" y="69"/>
                    <a:pt x="665" y="68"/>
                    <a:pt x="665" y="66"/>
                  </a:cubicBezTo>
                  <a:cubicBezTo>
                    <a:pt x="663" y="68"/>
                    <a:pt x="661" y="57"/>
                    <a:pt x="659" y="55"/>
                  </a:cubicBezTo>
                  <a:cubicBezTo>
                    <a:pt x="659" y="54"/>
                    <a:pt x="659" y="54"/>
                    <a:pt x="658" y="52"/>
                  </a:cubicBezTo>
                  <a:cubicBezTo>
                    <a:pt x="658" y="51"/>
                    <a:pt x="657" y="50"/>
                    <a:pt x="656" y="49"/>
                  </a:cubicBezTo>
                  <a:cubicBezTo>
                    <a:pt x="656" y="47"/>
                    <a:pt x="655" y="46"/>
                    <a:pt x="654" y="43"/>
                  </a:cubicBezTo>
                  <a:cubicBezTo>
                    <a:pt x="653" y="41"/>
                    <a:pt x="651" y="39"/>
                    <a:pt x="650" y="36"/>
                  </a:cubicBezTo>
                  <a:cubicBezTo>
                    <a:pt x="650" y="36"/>
                    <a:pt x="651" y="36"/>
                    <a:pt x="651" y="36"/>
                  </a:cubicBezTo>
                  <a:cubicBezTo>
                    <a:pt x="649" y="33"/>
                    <a:pt x="647" y="29"/>
                    <a:pt x="645" y="26"/>
                  </a:cubicBezTo>
                  <a:cubicBezTo>
                    <a:pt x="644" y="23"/>
                    <a:pt x="642" y="19"/>
                    <a:pt x="639" y="17"/>
                  </a:cubicBezTo>
                  <a:cubicBezTo>
                    <a:pt x="638" y="14"/>
                    <a:pt x="637" y="13"/>
                    <a:pt x="635" y="9"/>
                  </a:cubicBezTo>
                  <a:cubicBezTo>
                    <a:pt x="636" y="9"/>
                    <a:pt x="636" y="8"/>
                    <a:pt x="636" y="7"/>
                  </a:cubicBezTo>
                  <a:cubicBezTo>
                    <a:pt x="627" y="0"/>
                    <a:pt x="624" y="10"/>
                    <a:pt x="632" y="22"/>
                  </a:cubicBezTo>
                  <a:cubicBezTo>
                    <a:pt x="633" y="26"/>
                    <a:pt x="634" y="30"/>
                    <a:pt x="636" y="34"/>
                  </a:cubicBezTo>
                  <a:cubicBezTo>
                    <a:pt x="637" y="38"/>
                    <a:pt x="639" y="43"/>
                    <a:pt x="642" y="47"/>
                  </a:cubicBezTo>
                  <a:cubicBezTo>
                    <a:pt x="641" y="49"/>
                    <a:pt x="641" y="47"/>
                    <a:pt x="641" y="49"/>
                  </a:cubicBezTo>
                  <a:cubicBezTo>
                    <a:pt x="643" y="54"/>
                    <a:pt x="644" y="57"/>
                    <a:pt x="643" y="59"/>
                  </a:cubicBezTo>
                  <a:cubicBezTo>
                    <a:pt x="644" y="59"/>
                    <a:pt x="644" y="61"/>
                    <a:pt x="645" y="62"/>
                  </a:cubicBezTo>
                  <a:cubicBezTo>
                    <a:pt x="645" y="60"/>
                    <a:pt x="644" y="59"/>
                    <a:pt x="645" y="57"/>
                  </a:cubicBezTo>
                  <a:cubicBezTo>
                    <a:pt x="648" y="64"/>
                    <a:pt x="651" y="65"/>
                    <a:pt x="652" y="72"/>
                  </a:cubicBezTo>
                  <a:cubicBezTo>
                    <a:pt x="649" y="72"/>
                    <a:pt x="646" y="67"/>
                    <a:pt x="643" y="68"/>
                  </a:cubicBezTo>
                  <a:cubicBezTo>
                    <a:pt x="643" y="69"/>
                    <a:pt x="644" y="72"/>
                    <a:pt x="643" y="72"/>
                  </a:cubicBezTo>
                  <a:cubicBezTo>
                    <a:pt x="643" y="74"/>
                    <a:pt x="644" y="74"/>
                    <a:pt x="644" y="75"/>
                  </a:cubicBezTo>
                  <a:cubicBezTo>
                    <a:pt x="644" y="76"/>
                    <a:pt x="644" y="78"/>
                    <a:pt x="644" y="80"/>
                  </a:cubicBezTo>
                  <a:cubicBezTo>
                    <a:pt x="645" y="83"/>
                    <a:pt x="646" y="85"/>
                    <a:pt x="647" y="87"/>
                  </a:cubicBezTo>
                  <a:cubicBezTo>
                    <a:pt x="647" y="89"/>
                    <a:pt x="646" y="88"/>
                    <a:pt x="647" y="90"/>
                  </a:cubicBezTo>
                  <a:cubicBezTo>
                    <a:pt x="646" y="91"/>
                    <a:pt x="646" y="88"/>
                    <a:pt x="645" y="89"/>
                  </a:cubicBezTo>
                  <a:cubicBezTo>
                    <a:pt x="645" y="90"/>
                    <a:pt x="645" y="90"/>
                    <a:pt x="645" y="90"/>
                  </a:cubicBezTo>
                  <a:cubicBezTo>
                    <a:pt x="645" y="91"/>
                    <a:pt x="646" y="92"/>
                    <a:pt x="646" y="93"/>
                  </a:cubicBezTo>
                  <a:cubicBezTo>
                    <a:pt x="644" y="96"/>
                    <a:pt x="648" y="111"/>
                    <a:pt x="643" y="105"/>
                  </a:cubicBezTo>
                  <a:cubicBezTo>
                    <a:pt x="643" y="103"/>
                    <a:pt x="642" y="100"/>
                    <a:pt x="642" y="99"/>
                  </a:cubicBezTo>
                  <a:cubicBezTo>
                    <a:pt x="640" y="99"/>
                    <a:pt x="640" y="94"/>
                    <a:pt x="638" y="92"/>
                  </a:cubicBezTo>
                  <a:cubicBezTo>
                    <a:pt x="640" y="96"/>
                    <a:pt x="639" y="98"/>
                    <a:pt x="641" y="101"/>
                  </a:cubicBezTo>
                  <a:cubicBezTo>
                    <a:pt x="639" y="101"/>
                    <a:pt x="640" y="104"/>
                    <a:pt x="638" y="101"/>
                  </a:cubicBezTo>
                  <a:cubicBezTo>
                    <a:pt x="639" y="105"/>
                    <a:pt x="639" y="106"/>
                    <a:pt x="639" y="108"/>
                  </a:cubicBezTo>
                  <a:cubicBezTo>
                    <a:pt x="638" y="106"/>
                    <a:pt x="638" y="109"/>
                    <a:pt x="637" y="108"/>
                  </a:cubicBezTo>
                  <a:cubicBezTo>
                    <a:pt x="637" y="105"/>
                    <a:pt x="636" y="105"/>
                    <a:pt x="635" y="104"/>
                  </a:cubicBezTo>
                  <a:cubicBezTo>
                    <a:pt x="636" y="102"/>
                    <a:pt x="635" y="99"/>
                    <a:pt x="634" y="95"/>
                  </a:cubicBezTo>
                  <a:cubicBezTo>
                    <a:pt x="634" y="95"/>
                    <a:pt x="633" y="96"/>
                    <a:pt x="633" y="95"/>
                  </a:cubicBezTo>
                  <a:cubicBezTo>
                    <a:pt x="633" y="93"/>
                    <a:pt x="633" y="92"/>
                    <a:pt x="632" y="88"/>
                  </a:cubicBezTo>
                  <a:cubicBezTo>
                    <a:pt x="631" y="90"/>
                    <a:pt x="629" y="88"/>
                    <a:pt x="629" y="90"/>
                  </a:cubicBezTo>
                  <a:cubicBezTo>
                    <a:pt x="626" y="85"/>
                    <a:pt x="626" y="92"/>
                    <a:pt x="623" y="87"/>
                  </a:cubicBezTo>
                  <a:cubicBezTo>
                    <a:pt x="625" y="89"/>
                    <a:pt x="625" y="94"/>
                    <a:pt x="627" y="96"/>
                  </a:cubicBezTo>
                  <a:cubicBezTo>
                    <a:pt x="627" y="97"/>
                    <a:pt x="626" y="99"/>
                    <a:pt x="626" y="101"/>
                  </a:cubicBezTo>
                  <a:cubicBezTo>
                    <a:pt x="629" y="100"/>
                    <a:pt x="629" y="108"/>
                    <a:pt x="628" y="109"/>
                  </a:cubicBezTo>
                  <a:cubicBezTo>
                    <a:pt x="629" y="111"/>
                    <a:pt x="630" y="113"/>
                    <a:pt x="631" y="114"/>
                  </a:cubicBezTo>
                  <a:cubicBezTo>
                    <a:pt x="630" y="115"/>
                    <a:pt x="631" y="115"/>
                    <a:pt x="630" y="115"/>
                  </a:cubicBezTo>
                  <a:cubicBezTo>
                    <a:pt x="629" y="115"/>
                    <a:pt x="628" y="113"/>
                    <a:pt x="628" y="111"/>
                  </a:cubicBezTo>
                  <a:cubicBezTo>
                    <a:pt x="628" y="113"/>
                    <a:pt x="628" y="113"/>
                    <a:pt x="627" y="113"/>
                  </a:cubicBezTo>
                  <a:cubicBezTo>
                    <a:pt x="628" y="114"/>
                    <a:pt x="629" y="117"/>
                    <a:pt x="628" y="117"/>
                  </a:cubicBezTo>
                  <a:cubicBezTo>
                    <a:pt x="627" y="116"/>
                    <a:pt x="627" y="113"/>
                    <a:pt x="627" y="114"/>
                  </a:cubicBezTo>
                  <a:cubicBezTo>
                    <a:pt x="628" y="117"/>
                    <a:pt x="626" y="114"/>
                    <a:pt x="625" y="116"/>
                  </a:cubicBezTo>
                  <a:cubicBezTo>
                    <a:pt x="624" y="115"/>
                    <a:pt x="625" y="113"/>
                    <a:pt x="624" y="111"/>
                  </a:cubicBezTo>
                  <a:cubicBezTo>
                    <a:pt x="623" y="111"/>
                    <a:pt x="623" y="112"/>
                    <a:pt x="623" y="111"/>
                  </a:cubicBezTo>
                  <a:cubicBezTo>
                    <a:pt x="621" y="105"/>
                    <a:pt x="620" y="101"/>
                    <a:pt x="618" y="97"/>
                  </a:cubicBezTo>
                  <a:cubicBezTo>
                    <a:pt x="619" y="100"/>
                    <a:pt x="617" y="98"/>
                    <a:pt x="616" y="96"/>
                  </a:cubicBezTo>
                  <a:cubicBezTo>
                    <a:pt x="617" y="95"/>
                    <a:pt x="615" y="93"/>
                    <a:pt x="615" y="92"/>
                  </a:cubicBezTo>
                  <a:cubicBezTo>
                    <a:pt x="617" y="93"/>
                    <a:pt x="617" y="93"/>
                    <a:pt x="617" y="96"/>
                  </a:cubicBezTo>
                  <a:cubicBezTo>
                    <a:pt x="618" y="96"/>
                    <a:pt x="618" y="95"/>
                    <a:pt x="619" y="96"/>
                  </a:cubicBezTo>
                  <a:cubicBezTo>
                    <a:pt x="619" y="93"/>
                    <a:pt x="618" y="96"/>
                    <a:pt x="617" y="94"/>
                  </a:cubicBezTo>
                  <a:cubicBezTo>
                    <a:pt x="617" y="93"/>
                    <a:pt x="616" y="92"/>
                    <a:pt x="617" y="92"/>
                  </a:cubicBezTo>
                  <a:cubicBezTo>
                    <a:pt x="617" y="92"/>
                    <a:pt x="618" y="93"/>
                    <a:pt x="618" y="93"/>
                  </a:cubicBezTo>
                  <a:cubicBezTo>
                    <a:pt x="617" y="90"/>
                    <a:pt x="618" y="89"/>
                    <a:pt x="619" y="89"/>
                  </a:cubicBezTo>
                  <a:cubicBezTo>
                    <a:pt x="618" y="88"/>
                    <a:pt x="619" y="88"/>
                    <a:pt x="618" y="86"/>
                  </a:cubicBezTo>
                  <a:cubicBezTo>
                    <a:pt x="618" y="86"/>
                    <a:pt x="618" y="87"/>
                    <a:pt x="618" y="87"/>
                  </a:cubicBezTo>
                  <a:cubicBezTo>
                    <a:pt x="617" y="87"/>
                    <a:pt x="616" y="85"/>
                    <a:pt x="616" y="85"/>
                  </a:cubicBezTo>
                  <a:cubicBezTo>
                    <a:pt x="617" y="86"/>
                    <a:pt x="617" y="82"/>
                    <a:pt x="615" y="81"/>
                  </a:cubicBezTo>
                  <a:cubicBezTo>
                    <a:pt x="615" y="82"/>
                    <a:pt x="615" y="83"/>
                    <a:pt x="615" y="83"/>
                  </a:cubicBezTo>
                  <a:cubicBezTo>
                    <a:pt x="614" y="80"/>
                    <a:pt x="615" y="79"/>
                    <a:pt x="614" y="77"/>
                  </a:cubicBezTo>
                  <a:cubicBezTo>
                    <a:pt x="614" y="78"/>
                    <a:pt x="613" y="78"/>
                    <a:pt x="613" y="79"/>
                  </a:cubicBezTo>
                  <a:cubicBezTo>
                    <a:pt x="613" y="77"/>
                    <a:pt x="612" y="75"/>
                    <a:pt x="611" y="75"/>
                  </a:cubicBezTo>
                  <a:cubicBezTo>
                    <a:pt x="612" y="77"/>
                    <a:pt x="613" y="77"/>
                    <a:pt x="612" y="78"/>
                  </a:cubicBezTo>
                  <a:cubicBezTo>
                    <a:pt x="610" y="76"/>
                    <a:pt x="609" y="81"/>
                    <a:pt x="611" y="82"/>
                  </a:cubicBezTo>
                  <a:cubicBezTo>
                    <a:pt x="609" y="77"/>
                    <a:pt x="613" y="80"/>
                    <a:pt x="611" y="80"/>
                  </a:cubicBezTo>
                  <a:cubicBezTo>
                    <a:pt x="612" y="82"/>
                    <a:pt x="612" y="80"/>
                    <a:pt x="613" y="82"/>
                  </a:cubicBezTo>
                  <a:cubicBezTo>
                    <a:pt x="611" y="85"/>
                    <a:pt x="610" y="79"/>
                    <a:pt x="608" y="79"/>
                  </a:cubicBezTo>
                  <a:cubicBezTo>
                    <a:pt x="609" y="80"/>
                    <a:pt x="610" y="81"/>
                    <a:pt x="609" y="83"/>
                  </a:cubicBezTo>
                  <a:cubicBezTo>
                    <a:pt x="608" y="84"/>
                    <a:pt x="608" y="86"/>
                    <a:pt x="608" y="88"/>
                  </a:cubicBezTo>
                  <a:cubicBezTo>
                    <a:pt x="608" y="89"/>
                    <a:pt x="608" y="90"/>
                    <a:pt x="608" y="92"/>
                  </a:cubicBezTo>
                  <a:cubicBezTo>
                    <a:pt x="608" y="93"/>
                    <a:pt x="609" y="94"/>
                    <a:pt x="609" y="95"/>
                  </a:cubicBezTo>
                  <a:cubicBezTo>
                    <a:pt x="608" y="92"/>
                    <a:pt x="607" y="93"/>
                    <a:pt x="606" y="93"/>
                  </a:cubicBezTo>
                  <a:cubicBezTo>
                    <a:pt x="607" y="95"/>
                    <a:pt x="607" y="95"/>
                    <a:pt x="606" y="97"/>
                  </a:cubicBezTo>
                  <a:cubicBezTo>
                    <a:pt x="607" y="98"/>
                    <a:pt x="607" y="99"/>
                    <a:pt x="607" y="101"/>
                  </a:cubicBezTo>
                  <a:cubicBezTo>
                    <a:pt x="608" y="101"/>
                    <a:pt x="608" y="100"/>
                    <a:pt x="609" y="102"/>
                  </a:cubicBezTo>
                  <a:cubicBezTo>
                    <a:pt x="609" y="103"/>
                    <a:pt x="610" y="106"/>
                    <a:pt x="608" y="105"/>
                  </a:cubicBezTo>
                  <a:cubicBezTo>
                    <a:pt x="609" y="107"/>
                    <a:pt x="610" y="111"/>
                    <a:pt x="611" y="111"/>
                  </a:cubicBezTo>
                  <a:cubicBezTo>
                    <a:pt x="611" y="110"/>
                    <a:pt x="611" y="109"/>
                    <a:pt x="611" y="109"/>
                  </a:cubicBezTo>
                  <a:cubicBezTo>
                    <a:pt x="612" y="110"/>
                    <a:pt x="612" y="110"/>
                    <a:pt x="612" y="111"/>
                  </a:cubicBezTo>
                  <a:cubicBezTo>
                    <a:pt x="613" y="106"/>
                    <a:pt x="618" y="114"/>
                    <a:pt x="616" y="117"/>
                  </a:cubicBezTo>
                  <a:cubicBezTo>
                    <a:pt x="616" y="116"/>
                    <a:pt x="615" y="113"/>
                    <a:pt x="615" y="115"/>
                  </a:cubicBezTo>
                  <a:cubicBezTo>
                    <a:pt x="616" y="116"/>
                    <a:pt x="615" y="117"/>
                    <a:pt x="615" y="117"/>
                  </a:cubicBezTo>
                  <a:cubicBezTo>
                    <a:pt x="615" y="116"/>
                    <a:pt x="614" y="114"/>
                    <a:pt x="613" y="114"/>
                  </a:cubicBezTo>
                  <a:cubicBezTo>
                    <a:pt x="614" y="116"/>
                    <a:pt x="613" y="117"/>
                    <a:pt x="613" y="118"/>
                  </a:cubicBezTo>
                  <a:cubicBezTo>
                    <a:pt x="614" y="119"/>
                    <a:pt x="615" y="121"/>
                    <a:pt x="615" y="123"/>
                  </a:cubicBezTo>
                  <a:cubicBezTo>
                    <a:pt x="616" y="125"/>
                    <a:pt x="617" y="128"/>
                    <a:pt x="618" y="130"/>
                  </a:cubicBezTo>
                  <a:cubicBezTo>
                    <a:pt x="617" y="130"/>
                    <a:pt x="617" y="131"/>
                    <a:pt x="617" y="131"/>
                  </a:cubicBezTo>
                  <a:cubicBezTo>
                    <a:pt x="617" y="130"/>
                    <a:pt x="617" y="129"/>
                    <a:pt x="616" y="129"/>
                  </a:cubicBezTo>
                  <a:cubicBezTo>
                    <a:pt x="616" y="133"/>
                    <a:pt x="618" y="133"/>
                    <a:pt x="618" y="136"/>
                  </a:cubicBezTo>
                  <a:cubicBezTo>
                    <a:pt x="617" y="136"/>
                    <a:pt x="617" y="138"/>
                    <a:pt x="618" y="137"/>
                  </a:cubicBezTo>
                  <a:cubicBezTo>
                    <a:pt x="619" y="139"/>
                    <a:pt x="619" y="141"/>
                    <a:pt x="618" y="141"/>
                  </a:cubicBezTo>
                  <a:cubicBezTo>
                    <a:pt x="617" y="138"/>
                    <a:pt x="617" y="139"/>
                    <a:pt x="616" y="137"/>
                  </a:cubicBezTo>
                  <a:cubicBezTo>
                    <a:pt x="616" y="139"/>
                    <a:pt x="616" y="139"/>
                    <a:pt x="616" y="141"/>
                  </a:cubicBezTo>
                  <a:cubicBezTo>
                    <a:pt x="615" y="141"/>
                    <a:pt x="615" y="139"/>
                    <a:pt x="615" y="139"/>
                  </a:cubicBezTo>
                  <a:cubicBezTo>
                    <a:pt x="614" y="142"/>
                    <a:pt x="616" y="141"/>
                    <a:pt x="616" y="143"/>
                  </a:cubicBezTo>
                  <a:cubicBezTo>
                    <a:pt x="617" y="146"/>
                    <a:pt x="617" y="146"/>
                    <a:pt x="617" y="146"/>
                  </a:cubicBezTo>
                  <a:cubicBezTo>
                    <a:pt x="616" y="146"/>
                    <a:pt x="616" y="146"/>
                    <a:pt x="616" y="147"/>
                  </a:cubicBezTo>
                  <a:cubicBezTo>
                    <a:pt x="617" y="147"/>
                    <a:pt x="617" y="147"/>
                    <a:pt x="618" y="147"/>
                  </a:cubicBezTo>
                  <a:cubicBezTo>
                    <a:pt x="618" y="149"/>
                    <a:pt x="617" y="148"/>
                    <a:pt x="617" y="149"/>
                  </a:cubicBezTo>
                  <a:cubicBezTo>
                    <a:pt x="618" y="149"/>
                    <a:pt x="618" y="150"/>
                    <a:pt x="618" y="151"/>
                  </a:cubicBezTo>
                  <a:cubicBezTo>
                    <a:pt x="619" y="151"/>
                    <a:pt x="620" y="153"/>
                    <a:pt x="620" y="150"/>
                  </a:cubicBezTo>
                  <a:cubicBezTo>
                    <a:pt x="619" y="150"/>
                    <a:pt x="619" y="152"/>
                    <a:pt x="618" y="150"/>
                  </a:cubicBezTo>
                  <a:cubicBezTo>
                    <a:pt x="618" y="149"/>
                    <a:pt x="619" y="149"/>
                    <a:pt x="619" y="148"/>
                  </a:cubicBezTo>
                  <a:cubicBezTo>
                    <a:pt x="620" y="148"/>
                    <a:pt x="620" y="150"/>
                    <a:pt x="620" y="151"/>
                  </a:cubicBezTo>
                  <a:cubicBezTo>
                    <a:pt x="620" y="153"/>
                    <a:pt x="620" y="154"/>
                    <a:pt x="620" y="155"/>
                  </a:cubicBezTo>
                  <a:cubicBezTo>
                    <a:pt x="620" y="154"/>
                    <a:pt x="621" y="154"/>
                    <a:pt x="621" y="155"/>
                  </a:cubicBezTo>
                  <a:cubicBezTo>
                    <a:pt x="620" y="156"/>
                    <a:pt x="620" y="155"/>
                    <a:pt x="619" y="155"/>
                  </a:cubicBezTo>
                  <a:cubicBezTo>
                    <a:pt x="619" y="158"/>
                    <a:pt x="620" y="159"/>
                    <a:pt x="620" y="160"/>
                  </a:cubicBezTo>
                  <a:cubicBezTo>
                    <a:pt x="620" y="161"/>
                    <a:pt x="620" y="161"/>
                    <a:pt x="619" y="161"/>
                  </a:cubicBezTo>
                  <a:cubicBezTo>
                    <a:pt x="619" y="160"/>
                    <a:pt x="619" y="162"/>
                    <a:pt x="620" y="164"/>
                  </a:cubicBezTo>
                  <a:cubicBezTo>
                    <a:pt x="620" y="166"/>
                    <a:pt x="621" y="168"/>
                    <a:pt x="621" y="169"/>
                  </a:cubicBezTo>
                  <a:cubicBezTo>
                    <a:pt x="621" y="169"/>
                    <a:pt x="621" y="170"/>
                    <a:pt x="621" y="170"/>
                  </a:cubicBezTo>
                  <a:cubicBezTo>
                    <a:pt x="620" y="169"/>
                    <a:pt x="619" y="169"/>
                    <a:pt x="619" y="168"/>
                  </a:cubicBezTo>
                  <a:cubicBezTo>
                    <a:pt x="618" y="166"/>
                    <a:pt x="619" y="165"/>
                    <a:pt x="618" y="164"/>
                  </a:cubicBezTo>
                  <a:cubicBezTo>
                    <a:pt x="619" y="166"/>
                    <a:pt x="618" y="168"/>
                    <a:pt x="617" y="169"/>
                  </a:cubicBezTo>
                  <a:cubicBezTo>
                    <a:pt x="617" y="166"/>
                    <a:pt x="616" y="168"/>
                    <a:pt x="615" y="166"/>
                  </a:cubicBezTo>
                  <a:cubicBezTo>
                    <a:pt x="616" y="164"/>
                    <a:pt x="617" y="161"/>
                    <a:pt x="616" y="161"/>
                  </a:cubicBezTo>
                  <a:cubicBezTo>
                    <a:pt x="616" y="162"/>
                    <a:pt x="616" y="162"/>
                    <a:pt x="616" y="162"/>
                  </a:cubicBezTo>
                  <a:cubicBezTo>
                    <a:pt x="615" y="159"/>
                    <a:pt x="617" y="156"/>
                    <a:pt x="615" y="154"/>
                  </a:cubicBezTo>
                  <a:cubicBezTo>
                    <a:pt x="615" y="156"/>
                    <a:pt x="616" y="159"/>
                    <a:pt x="615" y="161"/>
                  </a:cubicBezTo>
                  <a:cubicBezTo>
                    <a:pt x="615" y="160"/>
                    <a:pt x="614" y="159"/>
                    <a:pt x="614" y="157"/>
                  </a:cubicBezTo>
                  <a:cubicBezTo>
                    <a:pt x="614" y="156"/>
                    <a:pt x="614" y="155"/>
                    <a:pt x="615" y="154"/>
                  </a:cubicBezTo>
                  <a:cubicBezTo>
                    <a:pt x="614" y="152"/>
                    <a:pt x="612" y="155"/>
                    <a:pt x="611" y="153"/>
                  </a:cubicBezTo>
                  <a:cubicBezTo>
                    <a:pt x="611" y="155"/>
                    <a:pt x="611" y="158"/>
                    <a:pt x="611" y="159"/>
                  </a:cubicBezTo>
                  <a:cubicBezTo>
                    <a:pt x="611" y="158"/>
                    <a:pt x="612" y="157"/>
                    <a:pt x="612" y="156"/>
                  </a:cubicBezTo>
                  <a:cubicBezTo>
                    <a:pt x="614" y="161"/>
                    <a:pt x="610" y="163"/>
                    <a:pt x="609" y="163"/>
                  </a:cubicBezTo>
                  <a:cubicBezTo>
                    <a:pt x="609" y="165"/>
                    <a:pt x="609" y="166"/>
                    <a:pt x="608" y="167"/>
                  </a:cubicBezTo>
                  <a:cubicBezTo>
                    <a:pt x="607" y="167"/>
                    <a:pt x="608" y="162"/>
                    <a:pt x="606" y="163"/>
                  </a:cubicBezTo>
                  <a:cubicBezTo>
                    <a:pt x="606" y="164"/>
                    <a:pt x="607" y="165"/>
                    <a:pt x="607" y="165"/>
                  </a:cubicBezTo>
                  <a:cubicBezTo>
                    <a:pt x="606" y="163"/>
                    <a:pt x="605" y="166"/>
                    <a:pt x="604" y="163"/>
                  </a:cubicBezTo>
                  <a:cubicBezTo>
                    <a:pt x="606" y="163"/>
                    <a:pt x="606" y="163"/>
                    <a:pt x="606" y="163"/>
                  </a:cubicBezTo>
                  <a:cubicBezTo>
                    <a:pt x="605" y="160"/>
                    <a:pt x="603" y="163"/>
                    <a:pt x="603" y="161"/>
                  </a:cubicBezTo>
                  <a:cubicBezTo>
                    <a:pt x="603" y="160"/>
                    <a:pt x="603" y="158"/>
                    <a:pt x="602" y="158"/>
                  </a:cubicBezTo>
                  <a:cubicBezTo>
                    <a:pt x="601" y="158"/>
                    <a:pt x="603" y="161"/>
                    <a:pt x="601" y="160"/>
                  </a:cubicBezTo>
                  <a:cubicBezTo>
                    <a:pt x="601" y="160"/>
                    <a:pt x="601" y="159"/>
                    <a:pt x="601" y="159"/>
                  </a:cubicBezTo>
                  <a:cubicBezTo>
                    <a:pt x="601" y="161"/>
                    <a:pt x="600" y="158"/>
                    <a:pt x="599" y="159"/>
                  </a:cubicBezTo>
                  <a:cubicBezTo>
                    <a:pt x="599" y="161"/>
                    <a:pt x="600" y="163"/>
                    <a:pt x="598" y="163"/>
                  </a:cubicBezTo>
                  <a:cubicBezTo>
                    <a:pt x="600" y="163"/>
                    <a:pt x="599" y="165"/>
                    <a:pt x="600" y="163"/>
                  </a:cubicBezTo>
                  <a:cubicBezTo>
                    <a:pt x="600" y="164"/>
                    <a:pt x="600" y="166"/>
                    <a:pt x="599" y="165"/>
                  </a:cubicBezTo>
                  <a:cubicBezTo>
                    <a:pt x="599" y="170"/>
                    <a:pt x="599" y="174"/>
                    <a:pt x="599" y="179"/>
                  </a:cubicBezTo>
                  <a:cubicBezTo>
                    <a:pt x="598" y="179"/>
                    <a:pt x="598" y="181"/>
                    <a:pt x="597" y="182"/>
                  </a:cubicBezTo>
                  <a:cubicBezTo>
                    <a:pt x="596" y="182"/>
                    <a:pt x="596" y="179"/>
                    <a:pt x="596" y="179"/>
                  </a:cubicBezTo>
                  <a:cubicBezTo>
                    <a:pt x="596" y="180"/>
                    <a:pt x="596" y="180"/>
                    <a:pt x="595" y="179"/>
                  </a:cubicBezTo>
                  <a:cubicBezTo>
                    <a:pt x="595" y="181"/>
                    <a:pt x="594" y="183"/>
                    <a:pt x="593" y="184"/>
                  </a:cubicBezTo>
                  <a:cubicBezTo>
                    <a:pt x="594" y="181"/>
                    <a:pt x="592" y="182"/>
                    <a:pt x="592" y="179"/>
                  </a:cubicBezTo>
                  <a:cubicBezTo>
                    <a:pt x="593" y="179"/>
                    <a:pt x="594" y="175"/>
                    <a:pt x="593" y="174"/>
                  </a:cubicBezTo>
                  <a:cubicBezTo>
                    <a:pt x="592" y="176"/>
                    <a:pt x="593" y="179"/>
                    <a:pt x="591" y="179"/>
                  </a:cubicBezTo>
                  <a:cubicBezTo>
                    <a:pt x="592" y="178"/>
                    <a:pt x="592" y="175"/>
                    <a:pt x="591" y="175"/>
                  </a:cubicBezTo>
                  <a:cubicBezTo>
                    <a:pt x="590" y="178"/>
                    <a:pt x="589" y="179"/>
                    <a:pt x="589" y="181"/>
                  </a:cubicBezTo>
                  <a:cubicBezTo>
                    <a:pt x="589" y="180"/>
                    <a:pt x="589" y="178"/>
                    <a:pt x="589" y="176"/>
                  </a:cubicBezTo>
                  <a:cubicBezTo>
                    <a:pt x="590" y="174"/>
                    <a:pt x="590" y="172"/>
                    <a:pt x="589" y="172"/>
                  </a:cubicBezTo>
                  <a:cubicBezTo>
                    <a:pt x="589" y="175"/>
                    <a:pt x="587" y="177"/>
                    <a:pt x="586" y="178"/>
                  </a:cubicBezTo>
                  <a:cubicBezTo>
                    <a:pt x="585" y="179"/>
                    <a:pt x="587" y="180"/>
                    <a:pt x="586" y="181"/>
                  </a:cubicBezTo>
                  <a:cubicBezTo>
                    <a:pt x="586" y="178"/>
                    <a:pt x="584" y="183"/>
                    <a:pt x="585" y="183"/>
                  </a:cubicBezTo>
                  <a:cubicBezTo>
                    <a:pt x="585" y="181"/>
                    <a:pt x="587" y="182"/>
                    <a:pt x="587" y="183"/>
                  </a:cubicBezTo>
                  <a:cubicBezTo>
                    <a:pt x="586" y="182"/>
                    <a:pt x="585" y="184"/>
                    <a:pt x="585" y="184"/>
                  </a:cubicBezTo>
                  <a:cubicBezTo>
                    <a:pt x="584" y="188"/>
                    <a:pt x="584" y="191"/>
                    <a:pt x="585" y="193"/>
                  </a:cubicBezTo>
                  <a:cubicBezTo>
                    <a:pt x="585" y="191"/>
                    <a:pt x="586" y="191"/>
                    <a:pt x="585" y="190"/>
                  </a:cubicBezTo>
                  <a:cubicBezTo>
                    <a:pt x="587" y="188"/>
                    <a:pt x="587" y="189"/>
                    <a:pt x="588" y="186"/>
                  </a:cubicBezTo>
                  <a:cubicBezTo>
                    <a:pt x="588" y="189"/>
                    <a:pt x="588" y="189"/>
                    <a:pt x="589" y="190"/>
                  </a:cubicBezTo>
                  <a:cubicBezTo>
                    <a:pt x="588" y="190"/>
                    <a:pt x="588" y="189"/>
                    <a:pt x="588" y="191"/>
                  </a:cubicBezTo>
                  <a:cubicBezTo>
                    <a:pt x="589" y="192"/>
                    <a:pt x="588" y="195"/>
                    <a:pt x="587" y="197"/>
                  </a:cubicBezTo>
                  <a:cubicBezTo>
                    <a:pt x="587" y="200"/>
                    <a:pt x="589" y="209"/>
                    <a:pt x="586" y="209"/>
                  </a:cubicBezTo>
                  <a:cubicBezTo>
                    <a:pt x="586" y="210"/>
                    <a:pt x="586" y="210"/>
                    <a:pt x="586" y="211"/>
                  </a:cubicBezTo>
                  <a:cubicBezTo>
                    <a:pt x="586" y="212"/>
                    <a:pt x="586" y="209"/>
                    <a:pt x="587" y="210"/>
                  </a:cubicBezTo>
                  <a:cubicBezTo>
                    <a:pt x="587" y="211"/>
                    <a:pt x="587" y="211"/>
                    <a:pt x="587" y="211"/>
                  </a:cubicBezTo>
                  <a:cubicBezTo>
                    <a:pt x="587" y="212"/>
                    <a:pt x="585" y="213"/>
                    <a:pt x="585" y="214"/>
                  </a:cubicBezTo>
                  <a:cubicBezTo>
                    <a:pt x="586" y="214"/>
                    <a:pt x="586" y="217"/>
                    <a:pt x="586" y="220"/>
                  </a:cubicBezTo>
                  <a:cubicBezTo>
                    <a:pt x="586" y="222"/>
                    <a:pt x="585" y="225"/>
                    <a:pt x="585" y="227"/>
                  </a:cubicBezTo>
                  <a:cubicBezTo>
                    <a:pt x="585" y="227"/>
                    <a:pt x="583" y="230"/>
                    <a:pt x="584" y="231"/>
                  </a:cubicBezTo>
                  <a:cubicBezTo>
                    <a:pt x="584" y="230"/>
                    <a:pt x="585" y="229"/>
                    <a:pt x="585" y="230"/>
                  </a:cubicBezTo>
                  <a:cubicBezTo>
                    <a:pt x="585" y="232"/>
                    <a:pt x="583" y="232"/>
                    <a:pt x="584" y="233"/>
                  </a:cubicBezTo>
                  <a:cubicBezTo>
                    <a:pt x="584" y="233"/>
                    <a:pt x="584" y="232"/>
                    <a:pt x="584" y="233"/>
                  </a:cubicBezTo>
                  <a:cubicBezTo>
                    <a:pt x="584" y="235"/>
                    <a:pt x="582" y="235"/>
                    <a:pt x="581" y="236"/>
                  </a:cubicBezTo>
                  <a:cubicBezTo>
                    <a:pt x="580" y="236"/>
                    <a:pt x="580" y="233"/>
                    <a:pt x="579" y="234"/>
                  </a:cubicBezTo>
                  <a:cubicBezTo>
                    <a:pt x="580" y="236"/>
                    <a:pt x="577" y="240"/>
                    <a:pt x="575" y="241"/>
                  </a:cubicBezTo>
                  <a:cubicBezTo>
                    <a:pt x="576" y="240"/>
                    <a:pt x="575" y="239"/>
                    <a:pt x="575" y="238"/>
                  </a:cubicBezTo>
                  <a:cubicBezTo>
                    <a:pt x="575" y="237"/>
                    <a:pt x="575" y="236"/>
                    <a:pt x="576" y="235"/>
                  </a:cubicBezTo>
                  <a:cubicBezTo>
                    <a:pt x="575" y="234"/>
                    <a:pt x="575" y="233"/>
                    <a:pt x="576" y="231"/>
                  </a:cubicBezTo>
                  <a:cubicBezTo>
                    <a:pt x="576" y="232"/>
                    <a:pt x="576" y="231"/>
                    <a:pt x="577" y="230"/>
                  </a:cubicBezTo>
                  <a:cubicBezTo>
                    <a:pt x="575" y="231"/>
                    <a:pt x="575" y="230"/>
                    <a:pt x="576" y="230"/>
                  </a:cubicBezTo>
                  <a:cubicBezTo>
                    <a:pt x="575" y="229"/>
                    <a:pt x="577" y="228"/>
                    <a:pt x="576" y="228"/>
                  </a:cubicBezTo>
                  <a:cubicBezTo>
                    <a:pt x="574" y="230"/>
                    <a:pt x="576" y="231"/>
                    <a:pt x="574" y="233"/>
                  </a:cubicBezTo>
                  <a:cubicBezTo>
                    <a:pt x="574" y="230"/>
                    <a:pt x="576" y="226"/>
                    <a:pt x="573" y="225"/>
                  </a:cubicBezTo>
                  <a:cubicBezTo>
                    <a:pt x="574" y="222"/>
                    <a:pt x="574" y="221"/>
                    <a:pt x="575" y="219"/>
                  </a:cubicBezTo>
                  <a:cubicBezTo>
                    <a:pt x="574" y="220"/>
                    <a:pt x="575" y="217"/>
                    <a:pt x="575" y="216"/>
                  </a:cubicBezTo>
                  <a:cubicBezTo>
                    <a:pt x="574" y="215"/>
                    <a:pt x="574" y="217"/>
                    <a:pt x="573" y="217"/>
                  </a:cubicBezTo>
                  <a:cubicBezTo>
                    <a:pt x="572" y="218"/>
                    <a:pt x="573" y="220"/>
                    <a:pt x="572" y="220"/>
                  </a:cubicBezTo>
                  <a:cubicBezTo>
                    <a:pt x="572" y="217"/>
                    <a:pt x="573" y="215"/>
                    <a:pt x="573" y="213"/>
                  </a:cubicBezTo>
                  <a:cubicBezTo>
                    <a:pt x="572" y="214"/>
                    <a:pt x="572" y="211"/>
                    <a:pt x="571" y="210"/>
                  </a:cubicBezTo>
                  <a:cubicBezTo>
                    <a:pt x="571" y="211"/>
                    <a:pt x="571" y="211"/>
                    <a:pt x="571" y="210"/>
                  </a:cubicBezTo>
                  <a:cubicBezTo>
                    <a:pt x="571" y="211"/>
                    <a:pt x="570" y="212"/>
                    <a:pt x="570" y="213"/>
                  </a:cubicBezTo>
                  <a:cubicBezTo>
                    <a:pt x="570" y="210"/>
                    <a:pt x="569" y="213"/>
                    <a:pt x="568" y="213"/>
                  </a:cubicBezTo>
                  <a:cubicBezTo>
                    <a:pt x="568" y="213"/>
                    <a:pt x="568" y="211"/>
                    <a:pt x="567" y="211"/>
                  </a:cubicBezTo>
                  <a:cubicBezTo>
                    <a:pt x="567" y="212"/>
                    <a:pt x="566" y="214"/>
                    <a:pt x="567" y="215"/>
                  </a:cubicBezTo>
                  <a:cubicBezTo>
                    <a:pt x="567" y="212"/>
                    <a:pt x="569" y="215"/>
                    <a:pt x="569" y="216"/>
                  </a:cubicBezTo>
                  <a:cubicBezTo>
                    <a:pt x="568" y="217"/>
                    <a:pt x="568" y="222"/>
                    <a:pt x="566" y="222"/>
                  </a:cubicBezTo>
                  <a:cubicBezTo>
                    <a:pt x="566" y="223"/>
                    <a:pt x="566" y="223"/>
                    <a:pt x="567" y="224"/>
                  </a:cubicBezTo>
                  <a:cubicBezTo>
                    <a:pt x="566" y="226"/>
                    <a:pt x="565" y="227"/>
                    <a:pt x="564" y="226"/>
                  </a:cubicBezTo>
                  <a:cubicBezTo>
                    <a:pt x="563" y="227"/>
                    <a:pt x="563" y="227"/>
                    <a:pt x="562" y="227"/>
                  </a:cubicBezTo>
                  <a:cubicBezTo>
                    <a:pt x="562" y="227"/>
                    <a:pt x="563" y="224"/>
                    <a:pt x="564" y="224"/>
                  </a:cubicBezTo>
                  <a:cubicBezTo>
                    <a:pt x="564" y="223"/>
                    <a:pt x="564" y="222"/>
                    <a:pt x="564" y="221"/>
                  </a:cubicBezTo>
                  <a:cubicBezTo>
                    <a:pt x="564" y="221"/>
                    <a:pt x="563" y="220"/>
                    <a:pt x="563" y="219"/>
                  </a:cubicBezTo>
                  <a:cubicBezTo>
                    <a:pt x="564" y="217"/>
                    <a:pt x="563" y="217"/>
                    <a:pt x="564" y="215"/>
                  </a:cubicBezTo>
                  <a:cubicBezTo>
                    <a:pt x="562" y="215"/>
                    <a:pt x="562" y="215"/>
                    <a:pt x="562" y="215"/>
                  </a:cubicBezTo>
                  <a:cubicBezTo>
                    <a:pt x="561" y="216"/>
                    <a:pt x="562" y="217"/>
                    <a:pt x="561" y="217"/>
                  </a:cubicBezTo>
                  <a:cubicBezTo>
                    <a:pt x="561" y="216"/>
                    <a:pt x="560" y="214"/>
                    <a:pt x="559" y="215"/>
                  </a:cubicBezTo>
                  <a:cubicBezTo>
                    <a:pt x="559" y="215"/>
                    <a:pt x="559" y="214"/>
                    <a:pt x="559" y="214"/>
                  </a:cubicBezTo>
                  <a:cubicBezTo>
                    <a:pt x="559" y="214"/>
                    <a:pt x="557" y="215"/>
                    <a:pt x="557" y="213"/>
                  </a:cubicBezTo>
                  <a:cubicBezTo>
                    <a:pt x="557" y="215"/>
                    <a:pt x="557" y="215"/>
                    <a:pt x="556" y="215"/>
                  </a:cubicBezTo>
                  <a:cubicBezTo>
                    <a:pt x="556" y="216"/>
                    <a:pt x="556" y="216"/>
                    <a:pt x="556" y="217"/>
                  </a:cubicBezTo>
                  <a:cubicBezTo>
                    <a:pt x="555" y="217"/>
                    <a:pt x="555" y="217"/>
                    <a:pt x="554" y="217"/>
                  </a:cubicBezTo>
                  <a:cubicBezTo>
                    <a:pt x="555" y="216"/>
                    <a:pt x="553" y="215"/>
                    <a:pt x="552" y="214"/>
                  </a:cubicBezTo>
                  <a:cubicBezTo>
                    <a:pt x="552" y="214"/>
                    <a:pt x="552" y="215"/>
                    <a:pt x="552" y="215"/>
                  </a:cubicBezTo>
                  <a:cubicBezTo>
                    <a:pt x="552" y="216"/>
                    <a:pt x="550" y="216"/>
                    <a:pt x="551" y="218"/>
                  </a:cubicBezTo>
                  <a:cubicBezTo>
                    <a:pt x="550" y="218"/>
                    <a:pt x="550" y="218"/>
                    <a:pt x="549" y="217"/>
                  </a:cubicBezTo>
                  <a:cubicBezTo>
                    <a:pt x="549" y="217"/>
                    <a:pt x="550" y="216"/>
                    <a:pt x="549" y="216"/>
                  </a:cubicBezTo>
                  <a:cubicBezTo>
                    <a:pt x="549" y="217"/>
                    <a:pt x="549" y="219"/>
                    <a:pt x="549" y="220"/>
                  </a:cubicBezTo>
                  <a:cubicBezTo>
                    <a:pt x="549" y="221"/>
                    <a:pt x="548" y="223"/>
                    <a:pt x="548" y="221"/>
                  </a:cubicBezTo>
                  <a:cubicBezTo>
                    <a:pt x="548" y="221"/>
                    <a:pt x="548" y="221"/>
                    <a:pt x="548" y="221"/>
                  </a:cubicBezTo>
                  <a:cubicBezTo>
                    <a:pt x="547" y="221"/>
                    <a:pt x="546" y="223"/>
                    <a:pt x="546" y="224"/>
                  </a:cubicBezTo>
                  <a:cubicBezTo>
                    <a:pt x="545" y="224"/>
                    <a:pt x="545" y="227"/>
                    <a:pt x="544" y="225"/>
                  </a:cubicBezTo>
                  <a:cubicBezTo>
                    <a:pt x="544" y="227"/>
                    <a:pt x="546" y="226"/>
                    <a:pt x="545" y="227"/>
                  </a:cubicBezTo>
                  <a:cubicBezTo>
                    <a:pt x="544" y="228"/>
                    <a:pt x="543" y="230"/>
                    <a:pt x="543" y="233"/>
                  </a:cubicBezTo>
                  <a:cubicBezTo>
                    <a:pt x="542" y="235"/>
                    <a:pt x="542" y="238"/>
                    <a:pt x="541" y="240"/>
                  </a:cubicBezTo>
                  <a:cubicBezTo>
                    <a:pt x="541" y="240"/>
                    <a:pt x="542" y="239"/>
                    <a:pt x="542" y="240"/>
                  </a:cubicBezTo>
                  <a:cubicBezTo>
                    <a:pt x="541" y="241"/>
                    <a:pt x="540" y="243"/>
                    <a:pt x="539" y="245"/>
                  </a:cubicBezTo>
                  <a:cubicBezTo>
                    <a:pt x="538" y="247"/>
                    <a:pt x="537" y="249"/>
                    <a:pt x="538" y="251"/>
                  </a:cubicBezTo>
                  <a:cubicBezTo>
                    <a:pt x="537" y="252"/>
                    <a:pt x="537" y="250"/>
                    <a:pt x="537" y="251"/>
                  </a:cubicBezTo>
                  <a:cubicBezTo>
                    <a:pt x="537" y="251"/>
                    <a:pt x="537" y="252"/>
                    <a:pt x="536" y="252"/>
                  </a:cubicBezTo>
                  <a:cubicBezTo>
                    <a:pt x="536" y="251"/>
                    <a:pt x="536" y="251"/>
                    <a:pt x="536" y="251"/>
                  </a:cubicBezTo>
                  <a:cubicBezTo>
                    <a:pt x="536" y="250"/>
                    <a:pt x="537" y="249"/>
                    <a:pt x="536" y="249"/>
                  </a:cubicBezTo>
                  <a:cubicBezTo>
                    <a:pt x="535" y="252"/>
                    <a:pt x="533" y="255"/>
                    <a:pt x="532" y="258"/>
                  </a:cubicBezTo>
                  <a:cubicBezTo>
                    <a:pt x="530" y="261"/>
                    <a:pt x="529" y="264"/>
                    <a:pt x="527" y="266"/>
                  </a:cubicBezTo>
                  <a:cubicBezTo>
                    <a:pt x="526" y="267"/>
                    <a:pt x="527" y="269"/>
                    <a:pt x="525" y="269"/>
                  </a:cubicBezTo>
                  <a:cubicBezTo>
                    <a:pt x="526" y="269"/>
                    <a:pt x="526" y="269"/>
                    <a:pt x="527" y="269"/>
                  </a:cubicBezTo>
                  <a:cubicBezTo>
                    <a:pt x="526" y="269"/>
                    <a:pt x="527" y="270"/>
                    <a:pt x="526" y="271"/>
                  </a:cubicBezTo>
                  <a:cubicBezTo>
                    <a:pt x="526" y="271"/>
                    <a:pt x="525" y="272"/>
                    <a:pt x="524" y="273"/>
                  </a:cubicBezTo>
                  <a:cubicBezTo>
                    <a:pt x="524" y="274"/>
                    <a:pt x="523" y="276"/>
                    <a:pt x="523" y="277"/>
                  </a:cubicBezTo>
                  <a:cubicBezTo>
                    <a:pt x="521" y="279"/>
                    <a:pt x="520" y="281"/>
                    <a:pt x="519" y="283"/>
                  </a:cubicBezTo>
                  <a:cubicBezTo>
                    <a:pt x="518" y="285"/>
                    <a:pt x="517" y="287"/>
                    <a:pt x="515" y="288"/>
                  </a:cubicBezTo>
                  <a:cubicBezTo>
                    <a:pt x="515" y="289"/>
                    <a:pt x="514" y="290"/>
                    <a:pt x="514" y="291"/>
                  </a:cubicBezTo>
                  <a:cubicBezTo>
                    <a:pt x="513" y="292"/>
                    <a:pt x="512" y="293"/>
                    <a:pt x="511" y="294"/>
                  </a:cubicBezTo>
                  <a:cubicBezTo>
                    <a:pt x="509" y="297"/>
                    <a:pt x="507" y="299"/>
                    <a:pt x="506" y="301"/>
                  </a:cubicBezTo>
                  <a:cubicBezTo>
                    <a:pt x="506" y="302"/>
                    <a:pt x="505" y="302"/>
                    <a:pt x="505" y="302"/>
                  </a:cubicBezTo>
                  <a:cubicBezTo>
                    <a:pt x="504" y="303"/>
                    <a:pt x="506" y="303"/>
                    <a:pt x="504" y="305"/>
                  </a:cubicBezTo>
                  <a:cubicBezTo>
                    <a:pt x="504" y="305"/>
                    <a:pt x="503" y="304"/>
                    <a:pt x="503" y="305"/>
                  </a:cubicBezTo>
                  <a:cubicBezTo>
                    <a:pt x="502" y="307"/>
                    <a:pt x="502" y="307"/>
                    <a:pt x="502" y="307"/>
                  </a:cubicBezTo>
                  <a:cubicBezTo>
                    <a:pt x="501" y="308"/>
                    <a:pt x="501" y="308"/>
                    <a:pt x="499" y="309"/>
                  </a:cubicBezTo>
                  <a:cubicBezTo>
                    <a:pt x="500" y="310"/>
                    <a:pt x="498" y="311"/>
                    <a:pt x="497" y="311"/>
                  </a:cubicBezTo>
                  <a:cubicBezTo>
                    <a:pt x="496" y="313"/>
                    <a:pt x="495" y="314"/>
                    <a:pt x="494" y="315"/>
                  </a:cubicBezTo>
                  <a:cubicBezTo>
                    <a:pt x="493" y="317"/>
                    <a:pt x="491" y="318"/>
                    <a:pt x="490" y="319"/>
                  </a:cubicBezTo>
                  <a:cubicBezTo>
                    <a:pt x="489" y="321"/>
                    <a:pt x="487" y="322"/>
                    <a:pt x="486" y="324"/>
                  </a:cubicBezTo>
                  <a:cubicBezTo>
                    <a:pt x="485" y="325"/>
                    <a:pt x="483" y="327"/>
                    <a:pt x="482" y="329"/>
                  </a:cubicBezTo>
                  <a:cubicBezTo>
                    <a:pt x="484" y="328"/>
                    <a:pt x="486" y="326"/>
                    <a:pt x="485" y="328"/>
                  </a:cubicBezTo>
                  <a:cubicBezTo>
                    <a:pt x="485" y="325"/>
                    <a:pt x="488" y="324"/>
                    <a:pt x="488" y="322"/>
                  </a:cubicBezTo>
                  <a:cubicBezTo>
                    <a:pt x="490" y="322"/>
                    <a:pt x="492" y="319"/>
                    <a:pt x="492" y="317"/>
                  </a:cubicBezTo>
                  <a:cubicBezTo>
                    <a:pt x="494" y="317"/>
                    <a:pt x="494" y="317"/>
                    <a:pt x="495" y="315"/>
                  </a:cubicBezTo>
                  <a:cubicBezTo>
                    <a:pt x="495" y="316"/>
                    <a:pt x="496" y="315"/>
                    <a:pt x="496" y="315"/>
                  </a:cubicBezTo>
                  <a:cubicBezTo>
                    <a:pt x="496" y="316"/>
                    <a:pt x="496" y="317"/>
                    <a:pt x="495" y="317"/>
                  </a:cubicBezTo>
                  <a:cubicBezTo>
                    <a:pt x="495" y="318"/>
                    <a:pt x="494" y="319"/>
                    <a:pt x="493" y="319"/>
                  </a:cubicBezTo>
                  <a:cubicBezTo>
                    <a:pt x="492" y="321"/>
                    <a:pt x="491" y="322"/>
                    <a:pt x="489" y="324"/>
                  </a:cubicBezTo>
                  <a:cubicBezTo>
                    <a:pt x="494" y="321"/>
                    <a:pt x="496" y="318"/>
                    <a:pt x="499" y="314"/>
                  </a:cubicBezTo>
                  <a:cubicBezTo>
                    <a:pt x="500" y="315"/>
                    <a:pt x="500" y="315"/>
                    <a:pt x="501" y="314"/>
                  </a:cubicBezTo>
                  <a:cubicBezTo>
                    <a:pt x="501" y="313"/>
                    <a:pt x="502" y="311"/>
                    <a:pt x="504" y="309"/>
                  </a:cubicBezTo>
                  <a:cubicBezTo>
                    <a:pt x="506" y="307"/>
                    <a:pt x="508" y="305"/>
                    <a:pt x="509" y="305"/>
                  </a:cubicBezTo>
                  <a:cubicBezTo>
                    <a:pt x="510" y="304"/>
                    <a:pt x="510" y="303"/>
                    <a:pt x="511" y="302"/>
                  </a:cubicBezTo>
                  <a:cubicBezTo>
                    <a:pt x="511" y="301"/>
                    <a:pt x="511" y="301"/>
                    <a:pt x="512" y="300"/>
                  </a:cubicBezTo>
                  <a:cubicBezTo>
                    <a:pt x="512" y="299"/>
                    <a:pt x="513" y="298"/>
                    <a:pt x="515" y="297"/>
                  </a:cubicBezTo>
                  <a:cubicBezTo>
                    <a:pt x="514" y="297"/>
                    <a:pt x="517" y="291"/>
                    <a:pt x="518" y="292"/>
                  </a:cubicBezTo>
                  <a:cubicBezTo>
                    <a:pt x="519" y="292"/>
                    <a:pt x="518" y="293"/>
                    <a:pt x="518" y="293"/>
                  </a:cubicBezTo>
                  <a:cubicBezTo>
                    <a:pt x="519" y="292"/>
                    <a:pt x="519" y="290"/>
                    <a:pt x="521" y="290"/>
                  </a:cubicBezTo>
                  <a:cubicBezTo>
                    <a:pt x="520" y="288"/>
                    <a:pt x="522" y="287"/>
                    <a:pt x="523" y="285"/>
                  </a:cubicBezTo>
                  <a:cubicBezTo>
                    <a:pt x="524" y="283"/>
                    <a:pt x="526" y="281"/>
                    <a:pt x="525" y="279"/>
                  </a:cubicBezTo>
                  <a:cubicBezTo>
                    <a:pt x="526" y="278"/>
                    <a:pt x="527" y="279"/>
                    <a:pt x="527" y="279"/>
                  </a:cubicBezTo>
                  <a:cubicBezTo>
                    <a:pt x="528" y="277"/>
                    <a:pt x="528" y="277"/>
                    <a:pt x="529" y="274"/>
                  </a:cubicBezTo>
                  <a:cubicBezTo>
                    <a:pt x="531" y="274"/>
                    <a:pt x="532" y="271"/>
                    <a:pt x="534" y="268"/>
                  </a:cubicBezTo>
                  <a:cubicBezTo>
                    <a:pt x="535" y="266"/>
                    <a:pt x="536" y="263"/>
                    <a:pt x="538" y="262"/>
                  </a:cubicBezTo>
                  <a:cubicBezTo>
                    <a:pt x="537" y="264"/>
                    <a:pt x="536" y="265"/>
                    <a:pt x="536" y="267"/>
                  </a:cubicBezTo>
                  <a:cubicBezTo>
                    <a:pt x="535" y="269"/>
                    <a:pt x="534" y="271"/>
                    <a:pt x="533" y="273"/>
                  </a:cubicBezTo>
                  <a:cubicBezTo>
                    <a:pt x="531" y="277"/>
                    <a:pt x="529" y="281"/>
                    <a:pt x="528" y="285"/>
                  </a:cubicBezTo>
                  <a:cubicBezTo>
                    <a:pt x="529" y="282"/>
                    <a:pt x="532" y="280"/>
                    <a:pt x="532" y="278"/>
                  </a:cubicBezTo>
                  <a:cubicBezTo>
                    <a:pt x="533" y="279"/>
                    <a:pt x="534" y="275"/>
                    <a:pt x="535" y="275"/>
                  </a:cubicBezTo>
                  <a:cubicBezTo>
                    <a:pt x="535" y="276"/>
                    <a:pt x="534" y="277"/>
                    <a:pt x="534" y="278"/>
                  </a:cubicBezTo>
                  <a:cubicBezTo>
                    <a:pt x="533" y="279"/>
                    <a:pt x="532" y="280"/>
                    <a:pt x="532" y="281"/>
                  </a:cubicBezTo>
                  <a:cubicBezTo>
                    <a:pt x="531" y="284"/>
                    <a:pt x="529" y="285"/>
                    <a:pt x="528" y="286"/>
                  </a:cubicBezTo>
                  <a:cubicBezTo>
                    <a:pt x="529" y="286"/>
                    <a:pt x="530" y="285"/>
                    <a:pt x="530" y="285"/>
                  </a:cubicBezTo>
                  <a:cubicBezTo>
                    <a:pt x="529" y="288"/>
                    <a:pt x="525" y="289"/>
                    <a:pt x="525" y="293"/>
                  </a:cubicBezTo>
                  <a:cubicBezTo>
                    <a:pt x="525" y="292"/>
                    <a:pt x="525" y="292"/>
                    <a:pt x="524" y="293"/>
                  </a:cubicBezTo>
                  <a:cubicBezTo>
                    <a:pt x="522" y="296"/>
                    <a:pt x="518" y="300"/>
                    <a:pt x="517" y="302"/>
                  </a:cubicBezTo>
                  <a:cubicBezTo>
                    <a:pt x="516" y="303"/>
                    <a:pt x="514" y="304"/>
                    <a:pt x="513" y="305"/>
                  </a:cubicBezTo>
                  <a:cubicBezTo>
                    <a:pt x="512" y="306"/>
                    <a:pt x="512" y="307"/>
                    <a:pt x="511" y="308"/>
                  </a:cubicBezTo>
                  <a:cubicBezTo>
                    <a:pt x="510" y="309"/>
                    <a:pt x="507" y="312"/>
                    <a:pt x="508" y="311"/>
                  </a:cubicBezTo>
                  <a:cubicBezTo>
                    <a:pt x="506" y="312"/>
                    <a:pt x="504" y="314"/>
                    <a:pt x="504" y="316"/>
                  </a:cubicBezTo>
                  <a:cubicBezTo>
                    <a:pt x="503" y="315"/>
                    <a:pt x="501" y="319"/>
                    <a:pt x="500" y="318"/>
                  </a:cubicBezTo>
                  <a:cubicBezTo>
                    <a:pt x="499" y="320"/>
                    <a:pt x="500" y="321"/>
                    <a:pt x="498" y="322"/>
                  </a:cubicBezTo>
                  <a:cubicBezTo>
                    <a:pt x="497" y="322"/>
                    <a:pt x="496" y="322"/>
                    <a:pt x="494" y="323"/>
                  </a:cubicBezTo>
                  <a:cubicBezTo>
                    <a:pt x="493" y="325"/>
                    <a:pt x="492" y="326"/>
                    <a:pt x="491" y="328"/>
                  </a:cubicBezTo>
                  <a:cubicBezTo>
                    <a:pt x="490" y="330"/>
                    <a:pt x="488" y="331"/>
                    <a:pt x="485" y="333"/>
                  </a:cubicBezTo>
                  <a:cubicBezTo>
                    <a:pt x="486" y="333"/>
                    <a:pt x="486" y="333"/>
                    <a:pt x="486" y="334"/>
                  </a:cubicBezTo>
                  <a:cubicBezTo>
                    <a:pt x="483" y="337"/>
                    <a:pt x="481" y="340"/>
                    <a:pt x="478" y="340"/>
                  </a:cubicBezTo>
                  <a:cubicBezTo>
                    <a:pt x="478" y="342"/>
                    <a:pt x="475" y="343"/>
                    <a:pt x="473" y="344"/>
                  </a:cubicBezTo>
                  <a:cubicBezTo>
                    <a:pt x="471" y="345"/>
                    <a:pt x="468" y="350"/>
                    <a:pt x="467" y="348"/>
                  </a:cubicBezTo>
                  <a:cubicBezTo>
                    <a:pt x="466" y="349"/>
                    <a:pt x="467" y="350"/>
                    <a:pt x="466" y="350"/>
                  </a:cubicBezTo>
                  <a:cubicBezTo>
                    <a:pt x="466" y="350"/>
                    <a:pt x="464" y="350"/>
                    <a:pt x="464" y="351"/>
                  </a:cubicBezTo>
                  <a:cubicBezTo>
                    <a:pt x="464" y="353"/>
                    <a:pt x="458" y="355"/>
                    <a:pt x="457" y="356"/>
                  </a:cubicBezTo>
                  <a:cubicBezTo>
                    <a:pt x="452" y="357"/>
                    <a:pt x="450" y="362"/>
                    <a:pt x="445" y="364"/>
                  </a:cubicBezTo>
                  <a:cubicBezTo>
                    <a:pt x="444" y="363"/>
                    <a:pt x="444" y="363"/>
                    <a:pt x="443" y="363"/>
                  </a:cubicBezTo>
                  <a:cubicBezTo>
                    <a:pt x="444" y="364"/>
                    <a:pt x="445" y="364"/>
                    <a:pt x="444" y="365"/>
                  </a:cubicBezTo>
                  <a:cubicBezTo>
                    <a:pt x="442" y="366"/>
                    <a:pt x="441" y="366"/>
                    <a:pt x="439" y="366"/>
                  </a:cubicBezTo>
                  <a:cubicBezTo>
                    <a:pt x="440" y="367"/>
                    <a:pt x="441" y="367"/>
                    <a:pt x="439" y="368"/>
                  </a:cubicBezTo>
                  <a:cubicBezTo>
                    <a:pt x="438" y="368"/>
                    <a:pt x="433" y="369"/>
                    <a:pt x="433" y="370"/>
                  </a:cubicBezTo>
                  <a:cubicBezTo>
                    <a:pt x="430" y="372"/>
                    <a:pt x="427" y="373"/>
                    <a:pt x="425" y="374"/>
                  </a:cubicBezTo>
                  <a:cubicBezTo>
                    <a:pt x="422" y="375"/>
                    <a:pt x="420" y="376"/>
                    <a:pt x="418" y="377"/>
                  </a:cubicBezTo>
                  <a:cubicBezTo>
                    <a:pt x="417" y="376"/>
                    <a:pt x="413" y="379"/>
                    <a:pt x="410" y="379"/>
                  </a:cubicBezTo>
                  <a:cubicBezTo>
                    <a:pt x="409" y="380"/>
                    <a:pt x="408" y="379"/>
                    <a:pt x="406" y="379"/>
                  </a:cubicBezTo>
                  <a:cubicBezTo>
                    <a:pt x="405" y="379"/>
                    <a:pt x="402" y="381"/>
                    <a:pt x="400" y="381"/>
                  </a:cubicBezTo>
                  <a:cubicBezTo>
                    <a:pt x="395" y="382"/>
                    <a:pt x="393" y="383"/>
                    <a:pt x="388" y="384"/>
                  </a:cubicBezTo>
                  <a:cubicBezTo>
                    <a:pt x="388" y="384"/>
                    <a:pt x="390" y="384"/>
                    <a:pt x="389" y="383"/>
                  </a:cubicBezTo>
                  <a:cubicBezTo>
                    <a:pt x="388" y="384"/>
                    <a:pt x="388" y="385"/>
                    <a:pt x="386" y="385"/>
                  </a:cubicBezTo>
                  <a:cubicBezTo>
                    <a:pt x="385" y="385"/>
                    <a:pt x="380" y="387"/>
                    <a:pt x="381" y="385"/>
                  </a:cubicBezTo>
                  <a:cubicBezTo>
                    <a:pt x="379" y="385"/>
                    <a:pt x="379" y="387"/>
                    <a:pt x="377" y="387"/>
                  </a:cubicBezTo>
                  <a:cubicBezTo>
                    <a:pt x="376" y="388"/>
                    <a:pt x="376" y="387"/>
                    <a:pt x="374" y="387"/>
                  </a:cubicBezTo>
                  <a:cubicBezTo>
                    <a:pt x="374" y="388"/>
                    <a:pt x="373" y="388"/>
                    <a:pt x="371" y="388"/>
                  </a:cubicBezTo>
                  <a:cubicBezTo>
                    <a:pt x="371" y="388"/>
                    <a:pt x="371" y="388"/>
                    <a:pt x="371" y="388"/>
                  </a:cubicBezTo>
                  <a:cubicBezTo>
                    <a:pt x="368" y="389"/>
                    <a:pt x="366" y="389"/>
                    <a:pt x="364" y="389"/>
                  </a:cubicBezTo>
                  <a:cubicBezTo>
                    <a:pt x="362" y="389"/>
                    <a:pt x="361" y="388"/>
                    <a:pt x="358" y="389"/>
                  </a:cubicBezTo>
                  <a:cubicBezTo>
                    <a:pt x="358" y="389"/>
                    <a:pt x="358" y="390"/>
                    <a:pt x="356" y="390"/>
                  </a:cubicBezTo>
                  <a:cubicBezTo>
                    <a:pt x="357" y="389"/>
                    <a:pt x="352" y="389"/>
                    <a:pt x="351" y="389"/>
                  </a:cubicBezTo>
                  <a:cubicBezTo>
                    <a:pt x="350" y="390"/>
                    <a:pt x="353" y="388"/>
                    <a:pt x="353" y="390"/>
                  </a:cubicBezTo>
                  <a:cubicBezTo>
                    <a:pt x="351" y="390"/>
                    <a:pt x="350" y="389"/>
                    <a:pt x="350" y="390"/>
                  </a:cubicBezTo>
                  <a:cubicBezTo>
                    <a:pt x="349" y="390"/>
                    <a:pt x="350" y="389"/>
                    <a:pt x="348" y="389"/>
                  </a:cubicBezTo>
                  <a:cubicBezTo>
                    <a:pt x="348" y="390"/>
                    <a:pt x="348" y="391"/>
                    <a:pt x="347" y="391"/>
                  </a:cubicBezTo>
                  <a:cubicBezTo>
                    <a:pt x="347" y="390"/>
                    <a:pt x="346" y="390"/>
                    <a:pt x="346" y="389"/>
                  </a:cubicBezTo>
                  <a:cubicBezTo>
                    <a:pt x="344" y="390"/>
                    <a:pt x="342" y="390"/>
                    <a:pt x="340" y="390"/>
                  </a:cubicBezTo>
                  <a:cubicBezTo>
                    <a:pt x="339" y="390"/>
                    <a:pt x="338" y="390"/>
                    <a:pt x="337" y="390"/>
                  </a:cubicBezTo>
                  <a:cubicBezTo>
                    <a:pt x="336" y="390"/>
                    <a:pt x="335" y="390"/>
                    <a:pt x="333" y="390"/>
                  </a:cubicBezTo>
                  <a:cubicBezTo>
                    <a:pt x="331" y="390"/>
                    <a:pt x="329" y="390"/>
                    <a:pt x="326" y="390"/>
                  </a:cubicBezTo>
                  <a:cubicBezTo>
                    <a:pt x="324" y="390"/>
                    <a:pt x="321" y="390"/>
                    <a:pt x="318" y="390"/>
                  </a:cubicBezTo>
                  <a:cubicBezTo>
                    <a:pt x="316" y="390"/>
                    <a:pt x="313" y="389"/>
                    <a:pt x="311" y="388"/>
                  </a:cubicBezTo>
                  <a:cubicBezTo>
                    <a:pt x="309" y="388"/>
                    <a:pt x="308" y="388"/>
                    <a:pt x="307" y="388"/>
                  </a:cubicBezTo>
                  <a:cubicBezTo>
                    <a:pt x="305" y="388"/>
                    <a:pt x="304" y="388"/>
                    <a:pt x="303" y="388"/>
                  </a:cubicBezTo>
                  <a:cubicBezTo>
                    <a:pt x="300" y="387"/>
                    <a:pt x="298" y="387"/>
                    <a:pt x="296" y="387"/>
                  </a:cubicBezTo>
                  <a:cubicBezTo>
                    <a:pt x="293" y="386"/>
                    <a:pt x="291" y="386"/>
                    <a:pt x="288" y="386"/>
                  </a:cubicBezTo>
                  <a:cubicBezTo>
                    <a:pt x="287" y="385"/>
                    <a:pt x="286" y="384"/>
                    <a:pt x="284" y="384"/>
                  </a:cubicBezTo>
                  <a:cubicBezTo>
                    <a:pt x="285" y="385"/>
                    <a:pt x="284" y="385"/>
                    <a:pt x="284" y="385"/>
                  </a:cubicBezTo>
                  <a:cubicBezTo>
                    <a:pt x="283" y="384"/>
                    <a:pt x="283" y="384"/>
                    <a:pt x="282" y="383"/>
                  </a:cubicBezTo>
                  <a:cubicBezTo>
                    <a:pt x="281" y="383"/>
                    <a:pt x="281" y="383"/>
                    <a:pt x="280" y="383"/>
                  </a:cubicBezTo>
                  <a:cubicBezTo>
                    <a:pt x="279" y="382"/>
                    <a:pt x="278" y="382"/>
                    <a:pt x="276" y="382"/>
                  </a:cubicBezTo>
                  <a:cubicBezTo>
                    <a:pt x="275" y="382"/>
                    <a:pt x="273" y="382"/>
                    <a:pt x="272" y="380"/>
                  </a:cubicBezTo>
                  <a:cubicBezTo>
                    <a:pt x="270" y="381"/>
                    <a:pt x="269" y="380"/>
                    <a:pt x="267" y="380"/>
                  </a:cubicBezTo>
                  <a:cubicBezTo>
                    <a:pt x="265" y="379"/>
                    <a:pt x="264" y="379"/>
                    <a:pt x="262" y="378"/>
                  </a:cubicBezTo>
                  <a:cubicBezTo>
                    <a:pt x="260" y="377"/>
                    <a:pt x="258" y="377"/>
                    <a:pt x="257" y="376"/>
                  </a:cubicBezTo>
                  <a:cubicBezTo>
                    <a:pt x="255" y="376"/>
                    <a:pt x="254" y="376"/>
                    <a:pt x="252" y="376"/>
                  </a:cubicBezTo>
                  <a:cubicBezTo>
                    <a:pt x="254" y="377"/>
                    <a:pt x="255" y="375"/>
                    <a:pt x="256" y="377"/>
                  </a:cubicBezTo>
                  <a:cubicBezTo>
                    <a:pt x="254" y="378"/>
                    <a:pt x="252" y="377"/>
                    <a:pt x="250" y="376"/>
                  </a:cubicBezTo>
                  <a:cubicBezTo>
                    <a:pt x="248" y="376"/>
                    <a:pt x="246" y="375"/>
                    <a:pt x="243" y="374"/>
                  </a:cubicBezTo>
                  <a:cubicBezTo>
                    <a:pt x="243" y="374"/>
                    <a:pt x="243" y="374"/>
                    <a:pt x="243" y="375"/>
                  </a:cubicBezTo>
                  <a:cubicBezTo>
                    <a:pt x="241" y="375"/>
                    <a:pt x="236" y="373"/>
                    <a:pt x="236" y="371"/>
                  </a:cubicBezTo>
                  <a:cubicBezTo>
                    <a:pt x="234" y="371"/>
                    <a:pt x="232" y="370"/>
                    <a:pt x="230" y="368"/>
                  </a:cubicBezTo>
                  <a:cubicBezTo>
                    <a:pt x="229" y="368"/>
                    <a:pt x="227" y="367"/>
                    <a:pt x="226" y="366"/>
                  </a:cubicBezTo>
                  <a:cubicBezTo>
                    <a:pt x="225" y="365"/>
                    <a:pt x="224" y="365"/>
                    <a:pt x="223" y="364"/>
                  </a:cubicBezTo>
                  <a:cubicBezTo>
                    <a:pt x="223" y="363"/>
                    <a:pt x="222" y="363"/>
                    <a:pt x="222" y="363"/>
                  </a:cubicBezTo>
                  <a:cubicBezTo>
                    <a:pt x="222" y="363"/>
                    <a:pt x="222" y="362"/>
                    <a:pt x="222" y="361"/>
                  </a:cubicBezTo>
                  <a:cubicBezTo>
                    <a:pt x="221" y="362"/>
                    <a:pt x="219" y="361"/>
                    <a:pt x="218" y="360"/>
                  </a:cubicBezTo>
                  <a:cubicBezTo>
                    <a:pt x="217" y="359"/>
                    <a:pt x="215" y="357"/>
                    <a:pt x="214" y="358"/>
                  </a:cubicBezTo>
                  <a:cubicBezTo>
                    <a:pt x="213" y="355"/>
                    <a:pt x="209" y="354"/>
                    <a:pt x="208" y="351"/>
                  </a:cubicBezTo>
                  <a:cubicBezTo>
                    <a:pt x="206" y="352"/>
                    <a:pt x="203" y="349"/>
                    <a:pt x="201" y="348"/>
                  </a:cubicBezTo>
                  <a:cubicBezTo>
                    <a:pt x="201" y="348"/>
                    <a:pt x="201" y="349"/>
                    <a:pt x="201" y="349"/>
                  </a:cubicBezTo>
                  <a:cubicBezTo>
                    <a:pt x="200" y="348"/>
                    <a:pt x="200" y="349"/>
                    <a:pt x="199" y="349"/>
                  </a:cubicBezTo>
                  <a:cubicBezTo>
                    <a:pt x="196" y="347"/>
                    <a:pt x="197" y="346"/>
                    <a:pt x="195" y="345"/>
                  </a:cubicBezTo>
                  <a:cubicBezTo>
                    <a:pt x="196" y="345"/>
                    <a:pt x="197" y="344"/>
                    <a:pt x="196" y="344"/>
                  </a:cubicBezTo>
                  <a:cubicBezTo>
                    <a:pt x="195" y="345"/>
                    <a:pt x="194" y="345"/>
                    <a:pt x="193" y="344"/>
                  </a:cubicBezTo>
                  <a:cubicBezTo>
                    <a:pt x="192" y="344"/>
                    <a:pt x="191" y="343"/>
                    <a:pt x="191" y="343"/>
                  </a:cubicBezTo>
                  <a:cubicBezTo>
                    <a:pt x="190" y="342"/>
                    <a:pt x="189" y="341"/>
                    <a:pt x="189" y="341"/>
                  </a:cubicBezTo>
                  <a:cubicBezTo>
                    <a:pt x="189" y="342"/>
                    <a:pt x="188" y="339"/>
                    <a:pt x="187" y="340"/>
                  </a:cubicBezTo>
                  <a:cubicBezTo>
                    <a:pt x="186" y="340"/>
                    <a:pt x="187" y="341"/>
                    <a:pt x="187" y="342"/>
                  </a:cubicBezTo>
                  <a:cubicBezTo>
                    <a:pt x="188" y="342"/>
                    <a:pt x="188" y="342"/>
                    <a:pt x="189" y="342"/>
                  </a:cubicBezTo>
                  <a:cubicBezTo>
                    <a:pt x="190" y="344"/>
                    <a:pt x="190" y="345"/>
                    <a:pt x="191" y="347"/>
                  </a:cubicBezTo>
                  <a:cubicBezTo>
                    <a:pt x="190" y="346"/>
                    <a:pt x="189" y="345"/>
                    <a:pt x="189" y="346"/>
                  </a:cubicBezTo>
                  <a:cubicBezTo>
                    <a:pt x="192" y="349"/>
                    <a:pt x="193" y="349"/>
                    <a:pt x="196" y="352"/>
                  </a:cubicBezTo>
                  <a:cubicBezTo>
                    <a:pt x="196" y="353"/>
                    <a:pt x="197" y="353"/>
                    <a:pt x="197" y="354"/>
                  </a:cubicBezTo>
                  <a:cubicBezTo>
                    <a:pt x="198" y="355"/>
                    <a:pt x="199" y="355"/>
                    <a:pt x="201" y="356"/>
                  </a:cubicBezTo>
                  <a:cubicBezTo>
                    <a:pt x="201" y="357"/>
                    <a:pt x="202" y="358"/>
                    <a:pt x="204" y="359"/>
                  </a:cubicBezTo>
                  <a:cubicBezTo>
                    <a:pt x="205" y="361"/>
                    <a:pt x="207" y="362"/>
                    <a:pt x="208" y="363"/>
                  </a:cubicBezTo>
                  <a:cubicBezTo>
                    <a:pt x="210" y="364"/>
                    <a:pt x="213" y="365"/>
                    <a:pt x="213" y="367"/>
                  </a:cubicBezTo>
                  <a:cubicBezTo>
                    <a:pt x="214" y="368"/>
                    <a:pt x="214" y="367"/>
                    <a:pt x="215" y="367"/>
                  </a:cubicBezTo>
                  <a:cubicBezTo>
                    <a:pt x="216" y="368"/>
                    <a:pt x="214" y="369"/>
                    <a:pt x="215" y="369"/>
                  </a:cubicBezTo>
                  <a:cubicBezTo>
                    <a:pt x="216" y="369"/>
                    <a:pt x="217" y="370"/>
                    <a:pt x="218" y="370"/>
                  </a:cubicBezTo>
                  <a:cubicBezTo>
                    <a:pt x="218" y="371"/>
                    <a:pt x="221" y="372"/>
                    <a:pt x="221" y="374"/>
                  </a:cubicBezTo>
                  <a:cubicBezTo>
                    <a:pt x="219" y="373"/>
                    <a:pt x="216" y="372"/>
                    <a:pt x="217" y="374"/>
                  </a:cubicBezTo>
                  <a:cubicBezTo>
                    <a:pt x="221" y="373"/>
                    <a:pt x="227" y="377"/>
                    <a:pt x="227" y="381"/>
                  </a:cubicBezTo>
                  <a:cubicBezTo>
                    <a:pt x="229" y="381"/>
                    <a:pt x="227" y="379"/>
                    <a:pt x="228" y="380"/>
                  </a:cubicBezTo>
                  <a:cubicBezTo>
                    <a:pt x="229" y="381"/>
                    <a:pt x="230" y="382"/>
                    <a:pt x="230" y="383"/>
                  </a:cubicBezTo>
                  <a:cubicBezTo>
                    <a:pt x="229" y="383"/>
                    <a:pt x="228" y="383"/>
                    <a:pt x="228" y="383"/>
                  </a:cubicBezTo>
                  <a:cubicBezTo>
                    <a:pt x="226" y="385"/>
                    <a:pt x="230" y="386"/>
                    <a:pt x="233" y="388"/>
                  </a:cubicBezTo>
                  <a:cubicBezTo>
                    <a:pt x="231" y="389"/>
                    <a:pt x="230" y="388"/>
                    <a:pt x="228" y="387"/>
                  </a:cubicBezTo>
                  <a:cubicBezTo>
                    <a:pt x="226" y="386"/>
                    <a:pt x="224" y="385"/>
                    <a:pt x="222" y="383"/>
                  </a:cubicBezTo>
                  <a:cubicBezTo>
                    <a:pt x="221" y="384"/>
                    <a:pt x="222" y="384"/>
                    <a:pt x="223" y="385"/>
                  </a:cubicBezTo>
                  <a:cubicBezTo>
                    <a:pt x="221" y="385"/>
                    <a:pt x="219" y="384"/>
                    <a:pt x="217" y="382"/>
                  </a:cubicBezTo>
                  <a:cubicBezTo>
                    <a:pt x="215" y="381"/>
                    <a:pt x="214" y="379"/>
                    <a:pt x="212" y="380"/>
                  </a:cubicBezTo>
                  <a:cubicBezTo>
                    <a:pt x="213" y="380"/>
                    <a:pt x="214" y="381"/>
                    <a:pt x="215" y="383"/>
                  </a:cubicBezTo>
                  <a:cubicBezTo>
                    <a:pt x="211" y="380"/>
                    <a:pt x="208" y="378"/>
                    <a:pt x="205" y="376"/>
                  </a:cubicBezTo>
                  <a:cubicBezTo>
                    <a:pt x="203" y="374"/>
                    <a:pt x="200" y="372"/>
                    <a:pt x="196" y="369"/>
                  </a:cubicBezTo>
                  <a:cubicBezTo>
                    <a:pt x="196" y="369"/>
                    <a:pt x="197" y="369"/>
                    <a:pt x="197" y="369"/>
                  </a:cubicBezTo>
                  <a:cubicBezTo>
                    <a:pt x="195" y="368"/>
                    <a:pt x="194" y="368"/>
                    <a:pt x="192" y="367"/>
                  </a:cubicBezTo>
                  <a:cubicBezTo>
                    <a:pt x="192" y="366"/>
                    <a:pt x="192" y="366"/>
                    <a:pt x="192" y="365"/>
                  </a:cubicBezTo>
                  <a:cubicBezTo>
                    <a:pt x="192" y="366"/>
                    <a:pt x="191" y="365"/>
                    <a:pt x="191" y="365"/>
                  </a:cubicBezTo>
                  <a:cubicBezTo>
                    <a:pt x="190" y="365"/>
                    <a:pt x="192" y="366"/>
                    <a:pt x="191" y="367"/>
                  </a:cubicBezTo>
                  <a:cubicBezTo>
                    <a:pt x="190" y="366"/>
                    <a:pt x="188" y="365"/>
                    <a:pt x="187" y="364"/>
                  </a:cubicBezTo>
                  <a:cubicBezTo>
                    <a:pt x="185" y="362"/>
                    <a:pt x="184" y="361"/>
                    <a:pt x="182" y="360"/>
                  </a:cubicBezTo>
                  <a:cubicBezTo>
                    <a:pt x="181" y="358"/>
                    <a:pt x="179" y="357"/>
                    <a:pt x="179" y="355"/>
                  </a:cubicBezTo>
                  <a:cubicBezTo>
                    <a:pt x="177" y="356"/>
                    <a:pt x="178" y="357"/>
                    <a:pt x="176" y="356"/>
                  </a:cubicBezTo>
                  <a:cubicBezTo>
                    <a:pt x="176" y="354"/>
                    <a:pt x="175" y="352"/>
                    <a:pt x="178" y="353"/>
                  </a:cubicBezTo>
                  <a:cubicBezTo>
                    <a:pt x="178" y="353"/>
                    <a:pt x="178" y="352"/>
                    <a:pt x="178" y="352"/>
                  </a:cubicBezTo>
                  <a:cubicBezTo>
                    <a:pt x="177" y="353"/>
                    <a:pt x="175" y="350"/>
                    <a:pt x="173" y="349"/>
                  </a:cubicBezTo>
                  <a:cubicBezTo>
                    <a:pt x="172" y="350"/>
                    <a:pt x="169" y="347"/>
                    <a:pt x="170" y="346"/>
                  </a:cubicBezTo>
                  <a:cubicBezTo>
                    <a:pt x="169" y="347"/>
                    <a:pt x="168" y="346"/>
                    <a:pt x="167" y="345"/>
                  </a:cubicBezTo>
                  <a:cubicBezTo>
                    <a:pt x="167" y="342"/>
                    <a:pt x="169" y="345"/>
                    <a:pt x="169" y="344"/>
                  </a:cubicBezTo>
                  <a:cubicBezTo>
                    <a:pt x="168" y="343"/>
                    <a:pt x="167" y="341"/>
                    <a:pt x="166" y="341"/>
                  </a:cubicBezTo>
                  <a:cubicBezTo>
                    <a:pt x="168" y="344"/>
                    <a:pt x="164" y="339"/>
                    <a:pt x="165" y="342"/>
                  </a:cubicBezTo>
                  <a:cubicBezTo>
                    <a:pt x="165" y="343"/>
                    <a:pt x="165" y="342"/>
                    <a:pt x="167" y="343"/>
                  </a:cubicBezTo>
                  <a:cubicBezTo>
                    <a:pt x="166" y="344"/>
                    <a:pt x="165" y="344"/>
                    <a:pt x="164" y="343"/>
                  </a:cubicBezTo>
                  <a:cubicBezTo>
                    <a:pt x="163" y="341"/>
                    <a:pt x="164" y="340"/>
                    <a:pt x="164" y="340"/>
                  </a:cubicBezTo>
                  <a:cubicBezTo>
                    <a:pt x="163" y="339"/>
                    <a:pt x="162" y="336"/>
                    <a:pt x="160" y="336"/>
                  </a:cubicBezTo>
                  <a:cubicBezTo>
                    <a:pt x="162" y="337"/>
                    <a:pt x="162" y="338"/>
                    <a:pt x="163" y="339"/>
                  </a:cubicBezTo>
                  <a:cubicBezTo>
                    <a:pt x="163" y="340"/>
                    <a:pt x="163" y="341"/>
                    <a:pt x="162" y="341"/>
                  </a:cubicBezTo>
                  <a:cubicBezTo>
                    <a:pt x="161" y="339"/>
                    <a:pt x="163" y="340"/>
                    <a:pt x="162" y="339"/>
                  </a:cubicBezTo>
                  <a:cubicBezTo>
                    <a:pt x="161" y="338"/>
                    <a:pt x="158" y="336"/>
                    <a:pt x="160" y="335"/>
                  </a:cubicBezTo>
                  <a:cubicBezTo>
                    <a:pt x="158" y="334"/>
                    <a:pt x="158" y="335"/>
                    <a:pt x="158" y="336"/>
                  </a:cubicBezTo>
                  <a:cubicBezTo>
                    <a:pt x="156" y="334"/>
                    <a:pt x="157" y="334"/>
                    <a:pt x="158" y="334"/>
                  </a:cubicBezTo>
                  <a:cubicBezTo>
                    <a:pt x="157" y="333"/>
                    <a:pt x="158" y="333"/>
                    <a:pt x="157" y="332"/>
                  </a:cubicBezTo>
                  <a:cubicBezTo>
                    <a:pt x="156" y="332"/>
                    <a:pt x="157" y="334"/>
                    <a:pt x="156" y="334"/>
                  </a:cubicBezTo>
                  <a:cubicBezTo>
                    <a:pt x="155" y="333"/>
                    <a:pt x="156" y="332"/>
                    <a:pt x="156" y="332"/>
                  </a:cubicBezTo>
                  <a:cubicBezTo>
                    <a:pt x="154" y="330"/>
                    <a:pt x="153" y="330"/>
                    <a:pt x="152" y="328"/>
                  </a:cubicBezTo>
                  <a:cubicBezTo>
                    <a:pt x="152" y="326"/>
                    <a:pt x="149" y="325"/>
                    <a:pt x="150" y="322"/>
                  </a:cubicBezTo>
                  <a:cubicBezTo>
                    <a:pt x="149" y="323"/>
                    <a:pt x="149" y="324"/>
                    <a:pt x="148" y="323"/>
                  </a:cubicBezTo>
                  <a:cubicBezTo>
                    <a:pt x="148" y="322"/>
                    <a:pt x="149" y="322"/>
                    <a:pt x="148" y="321"/>
                  </a:cubicBezTo>
                  <a:cubicBezTo>
                    <a:pt x="148" y="321"/>
                    <a:pt x="147" y="322"/>
                    <a:pt x="147" y="321"/>
                  </a:cubicBezTo>
                  <a:cubicBezTo>
                    <a:pt x="147" y="321"/>
                    <a:pt x="147" y="320"/>
                    <a:pt x="146" y="320"/>
                  </a:cubicBezTo>
                  <a:cubicBezTo>
                    <a:pt x="147" y="320"/>
                    <a:pt x="147" y="321"/>
                    <a:pt x="148" y="320"/>
                  </a:cubicBezTo>
                  <a:cubicBezTo>
                    <a:pt x="143" y="315"/>
                    <a:pt x="142" y="314"/>
                    <a:pt x="142" y="309"/>
                  </a:cubicBezTo>
                  <a:cubicBezTo>
                    <a:pt x="140" y="309"/>
                    <a:pt x="139" y="306"/>
                    <a:pt x="139" y="305"/>
                  </a:cubicBezTo>
                  <a:cubicBezTo>
                    <a:pt x="138" y="306"/>
                    <a:pt x="137" y="305"/>
                    <a:pt x="137" y="305"/>
                  </a:cubicBezTo>
                  <a:cubicBezTo>
                    <a:pt x="138" y="307"/>
                    <a:pt x="137" y="306"/>
                    <a:pt x="136" y="307"/>
                  </a:cubicBezTo>
                  <a:cubicBezTo>
                    <a:pt x="137" y="308"/>
                    <a:pt x="138" y="309"/>
                    <a:pt x="138" y="311"/>
                  </a:cubicBezTo>
                  <a:cubicBezTo>
                    <a:pt x="139" y="310"/>
                    <a:pt x="140" y="312"/>
                    <a:pt x="141" y="313"/>
                  </a:cubicBezTo>
                  <a:cubicBezTo>
                    <a:pt x="140" y="313"/>
                    <a:pt x="141" y="315"/>
                    <a:pt x="141" y="315"/>
                  </a:cubicBezTo>
                  <a:cubicBezTo>
                    <a:pt x="141" y="315"/>
                    <a:pt x="144" y="318"/>
                    <a:pt x="144" y="319"/>
                  </a:cubicBezTo>
                  <a:cubicBezTo>
                    <a:pt x="143" y="319"/>
                    <a:pt x="142" y="315"/>
                    <a:pt x="141" y="317"/>
                  </a:cubicBezTo>
                  <a:cubicBezTo>
                    <a:pt x="143" y="319"/>
                    <a:pt x="142" y="319"/>
                    <a:pt x="141" y="318"/>
                  </a:cubicBezTo>
                  <a:cubicBezTo>
                    <a:pt x="144" y="324"/>
                    <a:pt x="144" y="324"/>
                    <a:pt x="148" y="328"/>
                  </a:cubicBezTo>
                  <a:cubicBezTo>
                    <a:pt x="148" y="329"/>
                    <a:pt x="146" y="328"/>
                    <a:pt x="146" y="329"/>
                  </a:cubicBezTo>
                  <a:cubicBezTo>
                    <a:pt x="148" y="329"/>
                    <a:pt x="149" y="333"/>
                    <a:pt x="150" y="335"/>
                  </a:cubicBezTo>
                  <a:cubicBezTo>
                    <a:pt x="150" y="335"/>
                    <a:pt x="149" y="333"/>
                    <a:pt x="149" y="334"/>
                  </a:cubicBezTo>
                  <a:cubicBezTo>
                    <a:pt x="149" y="335"/>
                    <a:pt x="150" y="335"/>
                    <a:pt x="150" y="336"/>
                  </a:cubicBezTo>
                  <a:cubicBezTo>
                    <a:pt x="149" y="335"/>
                    <a:pt x="149" y="336"/>
                    <a:pt x="149" y="337"/>
                  </a:cubicBezTo>
                  <a:cubicBezTo>
                    <a:pt x="151" y="337"/>
                    <a:pt x="151" y="336"/>
                    <a:pt x="151" y="336"/>
                  </a:cubicBezTo>
                  <a:cubicBezTo>
                    <a:pt x="153" y="338"/>
                    <a:pt x="155" y="341"/>
                    <a:pt x="156" y="343"/>
                  </a:cubicBezTo>
                  <a:cubicBezTo>
                    <a:pt x="157" y="346"/>
                    <a:pt x="159" y="348"/>
                    <a:pt x="158" y="350"/>
                  </a:cubicBezTo>
                  <a:cubicBezTo>
                    <a:pt x="157" y="347"/>
                    <a:pt x="154" y="347"/>
                    <a:pt x="154" y="344"/>
                  </a:cubicBezTo>
                  <a:cubicBezTo>
                    <a:pt x="153" y="345"/>
                    <a:pt x="152" y="344"/>
                    <a:pt x="152" y="345"/>
                  </a:cubicBezTo>
                  <a:cubicBezTo>
                    <a:pt x="154" y="348"/>
                    <a:pt x="156" y="349"/>
                    <a:pt x="158" y="353"/>
                  </a:cubicBezTo>
                  <a:cubicBezTo>
                    <a:pt x="157" y="353"/>
                    <a:pt x="157" y="353"/>
                    <a:pt x="158" y="354"/>
                  </a:cubicBezTo>
                  <a:cubicBezTo>
                    <a:pt x="158" y="354"/>
                    <a:pt x="158" y="353"/>
                    <a:pt x="159" y="354"/>
                  </a:cubicBezTo>
                  <a:cubicBezTo>
                    <a:pt x="158" y="354"/>
                    <a:pt x="158" y="354"/>
                    <a:pt x="159" y="355"/>
                  </a:cubicBezTo>
                  <a:cubicBezTo>
                    <a:pt x="159" y="355"/>
                    <a:pt x="161" y="356"/>
                    <a:pt x="161" y="357"/>
                  </a:cubicBezTo>
                  <a:cubicBezTo>
                    <a:pt x="158" y="355"/>
                    <a:pt x="159" y="358"/>
                    <a:pt x="157" y="357"/>
                  </a:cubicBezTo>
                  <a:cubicBezTo>
                    <a:pt x="156" y="355"/>
                    <a:pt x="158" y="354"/>
                    <a:pt x="156" y="354"/>
                  </a:cubicBezTo>
                  <a:cubicBezTo>
                    <a:pt x="157" y="355"/>
                    <a:pt x="155" y="354"/>
                    <a:pt x="156" y="356"/>
                  </a:cubicBezTo>
                  <a:cubicBezTo>
                    <a:pt x="156" y="355"/>
                    <a:pt x="153" y="354"/>
                    <a:pt x="153" y="353"/>
                  </a:cubicBezTo>
                  <a:cubicBezTo>
                    <a:pt x="155" y="353"/>
                    <a:pt x="154" y="352"/>
                    <a:pt x="154" y="351"/>
                  </a:cubicBezTo>
                  <a:cubicBezTo>
                    <a:pt x="154" y="352"/>
                    <a:pt x="153" y="352"/>
                    <a:pt x="152" y="353"/>
                  </a:cubicBezTo>
                  <a:cubicBezTo>
                    <a:pt x="151" y="352"/>
                    <a:pt x="150" y="350"/>
                    <a:pt x="149" y="350"/>
                  </a:cubicBezTo>
                  <a:cubicBezTo>
                    <a:pt x="149" y="349"/>
                    <a:pt x="148" y="348"/>
                    <a:pt x="148" y="347"/>
                  </a:cubicBezTo>
                  <a:cubicBezTo>
                    <a:pt x="149" y="348"/>
                    <a:pt x="149" y="347"/>
                    <a:pt x="150" y="347"/>
                  </a:cubicBezTo>
                  <a:cubicBezTo>
                    <a:pt x="149" y="345"/>
                    <a:pt x="149" y="348"/>
                    <a:pt x="148" y="346"/>
                  </a:cubicBezTo>
                  <a:cubicBezTo>
                    <a:pt x="148" y="346"/>
                    <a:pt x="147" y="345"/>
                    <a:pt x="146" y="345"/>
                  </a:cubicBezTo>
                  <a:cubicBezTo>
                    <a:pt x="147" y="346"/>
                    <a:pt x="148" y="346"/>
                    <a:pt x="148" y="347"/>
                  </a:cubicBezTo>
                  <a:cubicBezTo>
                    <a:pt x="147" y="346"/>
                    <a:pt x="146" y="346"/>
                    <a:pt x="145" y="345"/>
                  </a:cubicBezTo>
                  <a:cubicBezTo>
                    <a:pt x="146" y="344"/>
                    <a:pt x="145" y="343"/>
                    <a:pt x="146" y="342"/>
                  </a:cubicBezTo>
                  <a:cubicBezTo>
                    <a:pt x="147" y="344"/>
                    <a:pt x="147" y="342"/>
                    <a:pt x="147" y="342"/>
                  </a:cubicBezTo>
                  <a:cubicBezTo>
                    <a:pt x="146" y="342"/>
                    <a:pt x="144" y="339"/>
                    <a:pt x="145" y="341"/>
                  </a:cubicBezTo>
                  <a:cubicBezTo>
                    <a:pt x="145" y="341"/>
                    <a:pt x="146" y="342"/>
                    <a:pt x="146" y="342"/>
                  </a:cubicBezTo>
                  <a:cubicBezTo>
                    <a:pt x="145" y="341"/>
                    <a:pt x="145" y="343"/>
                    <a:pt x="144" y="342"/>
                  </a:cubicBezTo>
                  <a:cubicBezTo>
                    <a:pt x="144" y="341"/>
                    <a:pt x="143" y="340"/>
                    <a:pt x="143" y="339"/>
                  </a:cubicBezTo>
                  <a:cubicBezTo>
                    <a:pt x="143" y="339"/>
                    <a:pt x="144" y="340"/>
                    <a:pt x="145" y="340"/>
                  </a:cubicBezTo>
                  <a:cubicBezTo>
                    <a:pt x="144" y="338"/>
                    <a:pt x="140" y="337"/>
                    <a:pt x="141" y="335"/>
                  </a:cubicBezTo>
                  <a:cubicBezTo>
                    <a:pt x="142" y="336"/>
                    <a:pt x="143" y="338"/>
                    <a:pt x="143" y="337"/>
                  </a:cubicBezTo>
                  <a:cubicBezTo>
                    <a:pt x="143" y="335"/>
                    <a:pt x="141" y="334"/>
                    <a:pt x="140" y="332"/>
                  </a:cubicBezTo>
                  <a:cubicBezTo>
                    <a:pt x="140" y="332"/>
                    <a:pt x="139" y="332"/>
                    <a:pt x="139" y="332"/>
                  </a:cubicBezTo>
                  <a:cubicBezTo>
                    <a:pt x="139" y="331"/>
                    <a:pt x="138" y="329"/>
                    <a:pt x="137" y="328"/>
                  </a:cubicBezTo>
                  <a:cubicBezTo>
                    <a:pt x="137" y="327"/>
                    <a:pt x="138" y="328"/>
                    <a:pt x="138" y="327"/>
                  </a:cubicBezTo>
                  <a:cubicBezTo>
                    <a:pt x="137" y="327"/>
                    <a:pt x="135" y="324"/>
                    <a:pt x="135" y="325"/>
                  </a:cubicBezTo>
                  <a:cubicBezTo>
                    <a:pt x="135" y="325"/>
                    <a:pt x="136" y="326"/>
                    <a:pt x="135" y="326"/>
                  </a:cubicBezTo>
                  <a:cubicBezTo>
                    <a:pt x="134" y="325"/>
                    <a:pt x="135" y="325"/>
                    <a:pt x="133" y="323"/>
                  </a:cubicBezTo>
                  <a:cubicBezTo>
                    <a:pt x="132" y="323"/>
                    <a:pt x="134" y="325"/>
                    <a:pt x="134" y="326"/>
                  </a:cubicBezTo>
                  <a:cubicBezTo>
                    <a:pt x="132" y="323"/>
                    <a:pt x="133" y="326"/>
                    <a:pt x="133" y="326"/>
                  </a:cubicBezTo>
                  <a:cubicBezTo>
                    <a:pt x="131" y="326"/>
                    <a:pt x="132" y="323"/>
                    <a:pt x="132" y="323"/>
                  </a:cubicBezTo>
                  <a:cubicBezTo>
                    <a:pt x="131" y="324"/>
                    <a:pt x="129" y="323"/>
                    <a:pt x="130" y="325"/>
                  </a:cubicBezTo>
                  <a:cubicBezTo>
                    <a:pt x="132" y="325"/>
                    <a:pt x="131" y="327"/>
                    <a:pt x="133" y="328"/>
                  </a:cubicBezTo>
                  <a:cubicBezTo>
                    <a:pt x="133" y="328"/>
                    <a:pt x="132" y="329"/>
                    <a:pt x="133" y="329"/>
                  </a:cubicBezTo>
                  <a:cubicBezTo>
                    <a:pt x="134" y="330"/>
                    <a:pt x="133" y="328"/>
                    <a:pt x="135" y="329"/>
                  </a:cubicBezTo>
                  <a:cubicBezTo>
                    <a:pt x="137" y="334"/>
                    <a:pt x="133" y="333"/>
                    <a:pt x="131" y="329"/>
                  </a:cubicBezTo>
                  <a:cubicBezTo>
                    <a:pt x="132" y="331"/>
                    <a:pt x="132" y="331"/>
                    <a:pt x="133" y="332"/>
                  </a:cubicBezTo>
                  <a:cubicBezTo>
                    <a:pt x="131" y="331"/>
                    <a:pt x="133" y="334"/>
                    <a:pt x="133" y="335"/>
                  </a:cubicBezTo>
                  <a:cubicBezTo>
                    <a:pt x="132" y="334"/>
                    <a:pt x="130" y="330"/>
                    <a:pt x="129" y="330"/>
                  </a:cubicBezTo>
                  <a:cubicBezTo>
                    <a:pt x="131" y="333"/>
                    <a:pt x="133" y="336"/>
                    <a:pt x="134" y="337"/>
                  </a:cubicBezTo>
                  <a:cubicBezTo>
                    <a:pt x="133" y="337"/>
                    <a:pt x="131" y="336"/>
                    <a:pt x="130" y="334"/>
                  </a:cubicBezTo>
                  <a:cubicBezTo>
                    <a:pt x="129" y="332"/>
                    <a:pt x="128" y="331"/>
                    <a:pt x="126" y="329"/>
                  </a:cubicBezTo>
                  <a:cubicBezTo>
                    <a:pt x="127" y="329"/>
                    <a:pt x="127" y="328"/>
                    <a:pt x="126" y="327"/>
                  </a:cubicBezTo>
                  <a:cubicBezTo>
                    <a:pt x="125" y="327"/>
                    <a:pt x="124" y="324"/>
                    <a:pt x="122" y="323"/>
                  </a:cubicBezTo>
                  <a:cubicBezTo>
                    <a:pt x="123" y="322"/>
                    <a:pt x="121" y="319"/>
                    <a:pt x="120" y="318"/>
                  </a:cubicBezTo>
                  <a:cubicBezTo>
                    <a:pt x="120" y="319"/>
                    <a:pt x="119" y="320"/>
                    <a:pt x="120" y="321"/>
                  </a:cubicBezTo>
                  <a:cubicBezTo>
                    <a:pt x="119" y="320"/>
                    <a:pt x="121" y="320"/>
                    <a:pt x="121" y="321"/>
                  </a:cubicBezTo>
                  <a:cubicBezTo>
                    <a:pt x="122" y="322"/>
                    <a:pt x="122" y="322"/>
                    <a:pt x="122" y="322"/>
                  </a:cubicBezTo>
                  <a:cubicBezTo>
                    <a:pt x="122" y="324"/>
                    <a:pt x="124" y="325"/>
                    <a:pt x="123" y="327"/>
                  </a:cubicBezTo>
                  <a:cubicBezTo>
                    <a:pt x="124" y="326"/>
                    <a:pt x="124" y="326"/>
                    <a:pt x="124" y="325"/>
                  </a:cubicBezTo>
                  <a:cubicBezTo>
                    <a:pt x="127" y="331"/>
                    <a:pt x="128" y="333"/>
                    <a:pt x="130" y="336"/>
                  </a:cubicBezTo>
                  <a:cubicBezTo>
                    <a:pt x="133" y="338"/>
                    <a:pt x="137" y="343"/>
                    <a:pt x="138" y="346"/>
                  </a:cubicBezTo>
                  <a:cubicBezTo>
                    <a:pt x="138" y="346"/>
                    <a:pt x="138" y="345"/>
                    <a:pt x="138" y="346"/>
                  </a:cubicBezTo>
                  <a:cubicBezTo>
                    <a:pt x="138" y="347"/>
                    <a:pt x="140" y="348"/>
                    <a:pt x="142" y="350"/>
                  </a:cubicBezTo>
                  <a:cubicBezTo>
                    <a:pt x="141" y="350"/>
                    <a:pt x="141" y="351"/>
                    <a:pt x="142" y="352"/>
                  </a:cubicBezTo>
                  <a:cubicBezTo>
                    <a:pt x="143" y="350"/>
                    <a:pt x="144" y="354"/>
                    <a:pt x="144" y="354"/>
                  </a:cubicBezTo>
                  <a:cubicBezTo>
                    <a:pt x="144" y="354"/>
                    <a:pt x="145" y="354"/>
                    <a:pt x="145" y="354"/>
                  </a:cubicBezTo>
                  <a:cubicBezTo>
                    <a:pt x="145" y="355"/>
                    <a:pt x="142" y="353"/>
                    <a:pt x="143" y="354"/>
                  </a:cubicBezTo>
                  <a:cubicBezTo>
                    <a:pt x="144" y="354"/>
                    <a:pt x="145" y="356"/>
                    <a:pt x="145" y="356"/>
                  </a:cubicBezTo>
                  <a:cubicBezTo>
                    <a:pt x="145" y="355"/>
                    <a:pt x="145" y="354"/>
                    <a:pt x="145" y="354"/>
                  </a:cubicBezTo>
                  <a:cubicBezTo>
                    <a:pt x="149" y="357"/>
                    <a:pt x="149" y="357"/>
                    <a:pt x="149" y="357"/>
                  </a:cubicBezTo>
                  <a:cubicBezTo>
                    <a:pt x="149" y="356"/>
                    <a:pt x="150" y="356"/>
                    <a:pt x="149" y="354"/>
                  </a:cubicBezTo>
                  <a:cubicBezTo>
                    <a:pt x="148" y="355"/>
                    <a:pt x="149" y="356"/>
                    <a:pt x="148" y="356"/>
                  </a:cubicBezTo>
                  <a:cubicBezTo>
                    <a:pt x="147" y="355"/>
                    <a:pt x="145" y="352"/>
                    <a:pt x="146" y="352"/>
                  </a:cubicBezTo>
                  <a:cubicBezTo>
                    <a:pt x="145" y="352"/>
                    <a:pt x="142" y="346"/>
                    <a:pt x="143" y="349"/>
                  </a:cubicBezTo>
                  <a:cubicBezTo>
                    <a:pt x="142" y="348"/>
                    <a:pt x="141" y="347"/>
                    <a:pt x="141" y="347"/>
                  </a:cubicBezTo>
                  <a:cubicBezTo>
                    <a:pt x="142" y="346"/>
                    <a:pt x="143" y="346"/>
                    <a:pt x="143" y="346"/>
                  </a:cubicBezTo>
                  <a:cubicBezTo>
                    <a:pt x="142" y="344"/>
                    <a:pt x="142" y="343"/>
                    <a:pt x="142" y="342"/>
                  </a:cubicBezTo>
                  <a:cubicBezTo>
                    <a:pt x="142" y="343"/>
                    <a:pt x="142" y="342"/>
                    <a:pt x="143" y="343"/>
                  </a:cubicBezTo>
                  <a:cubicBezTo>
                    <a:pt x="144" y="344"/>
                    <a:pt x="145" y="344"/>
                    <a:pt x="145" y="345"/>
                  </a:cubicBezTo>
                  <a:cubicBezTo>
                    <a:pt x="144" y="345"/>
                    <a:pt x="143" y="343"/>
                    <a:pt x="143" y="344"/>
                  </a:cubicBezTo>
                  <a:cubicBezTo>
                    <a:pt x="144" y="345"/>
                    <a:pt x="144" y="346"/>
                    <a:pt x="145" y="348"/>
                  </a:cubicBezTo>
                  <a:cubicBezTo>
                    <a:pt x="146" y="347"/>
                    <a:pt x="148" y="349"/>
                    <a:pt x="150" y="351"/>
                  </a:cubicBezTo>
                  <a:cubicBezTo>
                    <a:pt x="151" y="352"/>
                    <a:pt x="152" y="354"/>
                    <a:pt x="151" y="354"/>
                  </a:cubicBezTo>
                  <a:cubicBezTo>
                    <a:pt x="153" y="355"/>
                    <a:pt x="154" y="356"/>
                    <a:pt x="153" y="354"/>
                  </a:cubicBezTo>
                  <a:cubicBezTo>
                    <a:pt x="154" y="356"/>
                    <a:pt x="157" y="359"/>
                    <a:pt x="157" y="357"/>
                  </a:cubicBezTo>
                  <a:cubicBezTo>
                    <a:pt x="157" y="358"/>
                    <a:pt x="158" y="359"/>
                    <a:pt x="158" y="359"/>
                  </a:cubicBezTo>
                  <a:cubicBezTo>
                    <a:pt x="157" y="360"/>
                    <a:pt x="155" y="357"/>
                    <a:pt x="155" y="358"/>
                  </a:cubicBezTo>
                  <a:cubicBezTo>
                    <a:pt x="155" y="358"/>
                    <a:pt x="156" y="359"/>
                    <a:pt x="156" y="360"/>
                  </a:cubicBezTo>
                  <a:cubicBezTo>
                    <a:pt x="157" y="360"/>
                    <a:pt x="158" y="361"/>
                    <a:pt x="158" y="361"/>
                  </a:cubicBezTo>
                  <a:cubicBezTo>
                    <a:pt x="157" y="360"/>
                    <a:pt x="157" y="362"/>
                    <a:pt x="155" y="360"/>
                  </a:cubicBezTo>
                  <a:cubicBezTo>
                    <a:pt x="157" y="361"/>
                    <a:pt x="155" y="359"/>
                    <a:pt x="154" y="358"/>
                  </a:cubicBezTo>
                  <a:cubicBezTo>
                    <a:pt x="155" y="359"/>
                    <a:pt x="155" y="357"/>
                    <a:pt x="153" y="356"/>
                  </a:cubicBezTo>
                  <a:cubicBezTo>
                    <a:pt x="154" y="358"/>
                    <a:pt x="153" y="358"/>
                    <a:pt x="151" y="357"/>
                  </a:cubicBezTo>
                  <a:cubicBezTo>
                    <a:pt x="153" y="358"/>
                    <a:pt x="154" y="359"/>
                    <a:pt x="155" y="361"/>
                  </a:cubicBezTo>
                  <a:cubicBezTo>
                    <a:pt x="156" y="362"/>
                    <a:pt x="157" y="363"/>
                    <a:pt x="158" y="364"/>
                  </a:cubicBezTo>
                  <a:cubicBezTo>
                    <a:pt x="157" y="363"/>
                    <a:pt x="160" y="365"/>
                    <a:pt x="160" y="365"/>
                  </a:cubicBezTo>
                  <a:cubicBezTo>
                    <a:pt x="164" y="367"/>
                    <a:pt x="164" y="369"/>
                    <a:pt x="167" y="372"/>
                  </a:cubicBezTo>
                  <a:cubicBezTo>
                    <a:pt x="166" y="371"/>
                    <a:pt x="167" y="374"/>
                    <a:pt x="166" y="373"/>
                  </a:cubicBezTo>
                  <a:cubicBezTo>
                    <a:pt x="167" y="372"/>
                    <a:pt x="163" y="369"/>
                    <a:pt x="163" y="369"/>
                  </a:cubicBezTo>
                  <a:cubicBezTo>
                    <a:pt x="163" y="370"/>
                    <a:pt x="163" y="370"/>
                    <a:pt x="162" y="370"/>
                  </a:cubicBezTo>
                  <a:cubicBezTo>
                    <a:pt x="167" y="373"/>
                    <a:pt x="166" y="376"/>
                    <a:pt x="162" y="372"/>
                  </a:cubicBezTo>
                  <a:cubicBezTo>
                    <a:pt x="162" y="372"/>
                    <a:pt x="162" y="371"/>
                    <a:pt x="162" y="371"/>
                  </a:cubicBezTo>
                  <a:cubicBezTo>
                    <a:pt x="161" y="370"/>
                    <a:pt x="160" y="368"/>
                    <a:pt x="159" y="369"/>
                  </a:cubicBezTo>
                  <a:cubicBezTo>
                    <a:pt x="163" y="372"/>
                    <a:pt x="159" y="371"/>
                    <a:pt x="161" y="374"/>
                  </a:cubicBezTo>
                  <a:cubicBezTo>
                    <a:pt x="162" y="374"/>
                    <a:pt x="162" y="373"/>
                    <a:pt x="164" y="374"/>
                  </a:cubicBezTo>
                  <a:cubicBezTo>
                    <a:pt x="164" y="375"/>
                    <a:pt x="162" y="375"/>
                    <a:pt x="163" y="376"/>
                  </a:cubicBezTo>
                  <a:cubicBezTo>
                    <a:pt x="165" y="377"/>
                    <a:pt x="164" y="376"/>
                    <a:pt x="165" y="376"/>
                  </a:cubicBezTo>
                  <a:cubicBezTo>
                    <a:pt x="167" y="377"/>
                    <a:pt x="168" y="379"/>
                    <a:pt x="165" y="378"/>
                  </a:cubicBezTo>
                  <a:cubicBezTo>
                    <a:pt x="167" y="379"/>
                    <a:pt x="167" y="380"/>
                    <a:pt x="167" y="380"/>
                  </a:cubicBezTo>
                  <a:cubicBezTo>
                    <a:pt x="167" y="380"/>
                    <a:pt x="167" y="380"/>
                    <a:pt x="166" y="380"/>
                  </a:cubicBezTo>
                  <a:cubicBezTo>
                    <a:pt x="164" y="378"/>
                    <a:pt x="162" y="376"/>
                    <a:pt x="160" y="374"/>
                  </a:cubicBezTo>
                  <a:cubicBezTo>
                    <a:pt x="159" y="373"/>
                    <a:pt x="157" y="371"/>
                    <a:pt x="156" y="369"/>
                  </a:cubicBezTo>
                  <a:cubicBezTo>
                    <a:pt x="157" y="370"/>
                    <a:pt x="157" y="372"/>
                    <a:pt x="156" y="371"/>
                  </a:cubicBezTo>
                  <a:cubicBezTo>
                    <a:pt x="155" y="370"/>
                    <a:pt x="154" y="369"/>
                    <a:pt x="154" y="368"/>
                  </a:cubicBezTo>
                  <a:cubicBezTo>
                    <a:pt x="154" y="369"/>
                    <a:pt x="154" y="368"/>
                    <a:pt x="153" y="367"/>
                  </a:cubicBezTo>
                  <a:cubicBezTo>
                    <a:pt x="152" y="367"/>
                    <a:pt x="153" y="368"/>
                    <a:pt x="152" y="368"/>
                  </a:cubicBezTo>
                  <a:cubicBezTo>
                    <a:pt x="149" y="366"/>
                    <a:pt x="147" y="364"/>
                    <a:pt x="146" y="362"/>
                  </a:cubicBezTo>
                  <a:cubicBezTo>
                    <a:pt x="148" y="363"/>
                    <a:pt x="147" y="360"/>
                    <a:pt x="147" y="359"/>
                  </a:cubicBezTo>
                  <a:cubicBezTo>
                    <a:pt x="149" y="360"/>
                    <a:pt x="150" y="362"/>
                    <a:pt x="152" y="364"/>
                  </a:cubicBezTo>
                  <a:cubicBezTo>
                    <a:pt x="153" y="366"/>
                    <a:pt x="155" y="368"/>
                    <a:pt x="156" y="368"/>
                  </a:cubicBezTo>
                  <a:cubicBezTo>
                    <a:pt x="156" y="367"/>
                    <a:pt x="153" y="365"/>
                    <a:pt x="153" y="364"/>
                  </a:cubicBezTo>
                  <a:cubicBezTo>
                    <a:pt x="156" y="367"/>
                    <a:pt x="156" y="369"/>
                    <a:pt x="158" y="371"/>
                  </a:cubicBezTo>
                  <a:cubicBezTo>
                    <a:pt x="159" y="370"/>
                    <a:pt x="157" y="368"/>
                    <a:pt x="156" y="366"/>
                  </a:cubicBezTo>
                  <a:cubicBezTo>
                    <a:pt x="157" y="364"/>
                    <a:pt x="160" y="369"/>
                    <a:pt x="163" y="368"/>
                  </a:cubicBezTo>
                  <a:cubicBezTo>
                    <a:pt x="160" y="366"/>
                    <a:pt x="157" y="365"/>
                    <a:pt x="155" y="364"/>
                  </a:cubicBezTo>
                  <a:cubicBezTo>
                    <a:pt x="154" y="361"/>
                    <a:pt x="153" y="360"/>
                    <a:pt x="151" y="357"/>
                  </a:cubicBezTo>
                  <a:cubicBezTo>
                    <a:pt x="151" y="359"/>
                    <a:pt x="152" y="358"/>
                    <a:pt x="150" y="359"/>
                  </a:cubicBezTo>
                  <a:cubicBezTo>
                    <a:pt x="151" y="360"/>
                    <a:pt x="152" y="360"/>
                    <a:pt x="152" y="360"/>
                  </a:cubicBezTo>
                  <a:cubicBezTo>
                    <a:pt x="151" y="360"/>
                    <a:pt x="149" y="358"/>
                    <a:pt x="148" y="359"/>
                  </a:cubicBezTo>
                  <a:cubicBezTo>
                    <a:pt x="148" y="357"/>
                    <a:pt x="148" y="357"/>
                    <a:pt x="146" y="356"/>
                  </a:cubicBezTo>
                  <a:cubicBezTo>
                    <a:pt x="146" y="356"/>
                    <a:pt x="148" y="359"/>
                    <a:pt x="145" y="358"/>
                  </a:cubicBezTo>
                  <a:cubicBezTo>
                    <a:pt x="144" y="356"/>
                    <a:pt x="145" y="358"/>
                    <a:pt x="143" y="356"/>
                  </a:cubicBezTo>
                  <a:cubicBezTo>
                    <a:pt x="142" y="354"/>
                    <a:pt x="144" y="355"/>
                    <a:pt x="142" y="353"/>
                  </a:cubicBezTo>
                  <a:cubicBezTo>
                    <a:pt x="142" y="354"/>
                    <a:pt x="139" y="352"/>
                    <a:pt x="139" y="350"/>
                  </a:cubicBezTo>
                  <a:cubicBezTo>
                    <a:pt x="139" y="350"/>
                    <a:pt x="140" y="352"/>
                    <a:pt x="140" y="350"/>
                  </a:cubicBezTo>
                  <a:cubicBezTo>
                    <a:pt x="138" y="350"/>
                    <a:pt x="137" y="347"/>
                    <a:pt x="136" y="348"/>
                  </a:cubicBezTo>
                  <a:cubicBezTo>
                    <a:pt x="135" y="345"/>
                    <a:pt x="133" y="346"/>
                    <a:pt x="132" y="342"/>
                  </a:cubicBezTo>
                  <a:cubicBezTo>
                    <a:pt x="131" y="342"/>
                    <a:pt x="132" y="343"/>
                    <a:pt x="131" y="343"/>
                  </a:cubicBezTo>
                  <a:cubicBezTo>
                    <a:pt x="131" y="341"/>
                    <a:pt x="128" y="341"/>
                    <a:pt x="128" y="339"/>
                  </a:cubicBezTo>
                  <a:cubicBezTo>
                    <a:pt x="128" y="339"/>
                    <a:pt x="129" y="340"/>
                    <a:pt x="129" y="340"/>
                  </a:cubicBezTo>
                  <a:cubicBezTo>
                    <a:pt x="127" y="337"/>
                    <a:pt x="130" y="339"/>
                    <a:pt x="129" y="337"/>
                  </a:cubicBezTo>
                  <a:cubicBezTo>
                    <a:pt x="126" y="338"/>
                    <a:pt x="121" y="330"/>
                    <a:pt x="125" y="330"/>
                  </a:cubicBezTo>
                  <a:cubicBezTo>
                    <a:pt x="125" y="331"/>
                    <a:pt x="127" y="333"/>
                    <a:pt x="126" y="331"/>
                  </a:cubicBezTo>
                  <a:cubicBezTo>
                    <a:pt x="126" y="332"/>
                    <a:pt x="125" y="330"/>
                    <a:pt x="125" y="330"/>
                  </a:cubicBezTo>
                  <a:cubicBezTo>
                    <a:pt x="123" y="329"/>
                    <a:pt x="122" y="329"/>
                    <a:pt x="121" y="327"/>
                  </a:cubicBezTo>
                  <a:cubicBezTo>
                    <a:pt x="121" y="327"/>
                    <a:pt x="123" y="328"/>
                    <a:pt x="123" y="326"/>
                  </a:cubicBezTo>
                  <a:cubicBezTo>
                    <a:pt x="121" y="327"/>
                    <a:pt x="121" y="324"/>
                    <a:pt x="121" y="323"/>
                  </a:cubicBezTo>
                  <a:cubicBezTo>
                    <a:pt x="120" y="324"/>
                    <a:pt x="119" y="323"/>
                    <a:pt x="118" y="322"/>
                  </a:cubicBezTo>
                  <a:cubicBezTo>
                    <a:pt x="118" y="323"/>
                    <a:pt x="119" y="326"/>
                    <a:pt x="118" y="325"/>
                  </a:cubicBezTo>
                  <a:cubicBezTo>
                    <a:pt x="117" y="323"/>
                    <a:pt x="118" y="323"/>
                    <a:pt x="117" y="322"/>
                  </a:cubicBezTo>
                  <a:cubicBezTo>
                    <a:pt x="118" y="321"/>
                    <a:pt x="118" y="321"/>
                    <a:pt x="118" y="321"/>
                  </a:cubicBezTo>
                  <a:cubicBezTo>
                    <a:pt x="116" y="320"/>
                    <a:pt x="115" y="318"/>
                    <a:pt x="114" y="316"/>
                  </a:cubicBezTo>
                  <a:cubicBezTo>
                    <a:pt x="113" y="315"/>
                    <a:pt x="112" y="312"/>
                    <a:pt x="111" y="310"/>
                  </a:cubicBezTo>
                  <a:cubicBezTo>
                    <a:pt x="110" y="310"/>
                    <a:pt x="110" y="308"/>
                    <a:pt x="109" y="308"/>
                  </a:cubicBezTo>
                  <a:cubicBezTo>
                    <a:pt x="109" y="308"/>
                    <a:pt x="110" y="311"/>
                    <a:pt x="109" y="309"/>
                  </a:cubicBezTo>
                  <a:cubicBezTo>
                    <a:pt x="108" y="307"/>
                    <a:pt x="109" y="306"/>
                    <a:pt x="107" y="304"/>
                  </a:cubicBezTo>
                  <a:cubicBezTo>
                    <a:pt x="108" y="304"/>
                    <a:pt x="108" y="303"/>
                    <a:pt x="107" y="302"/>
                  </a:cubicBezTo>
                  <a:cubicBezTo>
                    <a:pt x="106" y="303"/>
                    <a:pt x="106" y="300"/>
                    <a:pt x="106" y="302"/>
                  </a:cubicBezTo>
                  <a:cubicBezTo>
                    <a:pt x="106" y="301"/>
                    <a:pt x="104" y="300"/>
                    <a:pt x="104" y="299"/>
                  </a:cubicBezTo>
                  <a:cubicBezTo>
                    <a:pt x="103" y="297"/>
                    <a:pt x="106" y="299"/>
                    <a:pt x="105" y="297"/>
                  </a:cubicBezTo>
                  <a:cubicBezTo>
                    <a:pt x="104" y="297"/>
                    <a:pt x="102" y="291"/>
                    <a:pt x="100" y="291"/>
                  </a:cubicBezTo>
                  <a:cubicBezTo>
                    <a:pt x="100" y="290"/>
                    <a:pt x="101" y="291"/>
                    <a:pt x="102" y="290"/>
                  </a:cubicBezTo>
                  <a:cubicBezTo>
                    <a:pt x="99" y="288"/>
                    <a:pt x="99" y="284"/>
                    <a:pt x="96" y="281"/>
                  </a:cubicBezTo>
                  <a:cubicBezTo>
                    <a:pt x="97" y="283"/>
                    <a:pt x="98" y="286"/>
                    <a:pt x="99" y="289"/>
                  </a:cubicBezTo>
                  <a:cubicBezTo>
                    <a:pt x="100" y="291"/>
                    <a:pt x="101" y="294"/>
                    <a:pt x="103" y="296"/>
                  </a:cubicBezTo>
                  <a:cubicBezTo>
                    <a:pt x="104" y="301"/>
                    <a:pt x="106" y="306"/>
                    <a:pt x="109" y="310"/>
                  </a:cubicBezTo>
                  <a:cubicBezTo>
                    <a:pt x="110" y="312"/>
                    <a:pt x="111" y="315"/>
                    <a:pt x="112" y="317"/>
                  </a:cubicBezTo>
                  <a:cubicBezTo>
                    <a:pt x="113" y="319"/>
                    <a:pt x="115" y="322"/>
                    <a:pt x="116" y="324"/>
                  </a:cubicBezTo>
                  <a:cubicBezTo>
                    <a:pt x="116" y="324"/>
                    <a:pt x="116" y="323"/>
                    <a:pt x="116" y="324"/>
                  </a:cubicBezTo>
                  <a:cubicBezTo>
                    <a:pt x="117" y="325"/>
                    <a:pt x="117" y="326"/>
                    <a:pt x="118" y="327"/>
                  </a:cubicBezTo>
                  <a:cubicBezTo>
                    <a:pt x="118" y="328"/>
                    <a:pt x="119" y="329"/>
                    <a:pt x="120" y="330"/>
                  </a:cubicBezTo>
                  <a:cubicBezTo>
                    <a:pt x="121" y="329"/>
                    <a:pt x="118" y="328"/>
                    <a:pt x="119" y="328"/>
                  </a:cubicBezTo>
                  <a:cubicBezTo>
                    <a:pt x="121" y="329"/>
                    <a:pt x="122" y="331"/>
                    <a:pt x="123" y="334"/>
                  </a:cubicBezTo>
                  <a:cubicBezTo>
                    <a:pt x="122" y="334"/>
                    <a:pt x="123" y="337"/>
                    <a:pt x="125" y="338"/>
                  </a:cubicBezTo>
                  <a:cubicBezTo>
                    <a:pt x="124" y="337"/>
                    <a:pt x="125" y="337"/>
                    <a:pt x="126" y="338"/>
                  </a:cubicBezTo>
                  <a:cubicBezTo>
                    <a:pt x="126" y="340"/>
                    <a:pt x="128" y="340"/>
                    <a:pt x="128" y="342"/>
                  </a:cubicBezTo>
                  <a:cubicBezTo>
                    <a:pt x="127" y="340"/>
                    <a:pt x="125" y="338"/>
                    <a:pt x="124" y="339"/>
                  </a:cubicBezTo>
                  <a:cubicBezTo>
                    <a:pt x="127" y="342"/>
                    <a:pt x="128" y="343"/>
                    <a:pt x="129" y="345"/>
                  </a:cubicBezTo>
                  <a:cubicBezTo>
                    <a:pt x="129" y="345"/>
                    <a:pt x="130" y="345"/>
                    <a:pt x="130" y="346"/>
                  </a:cubicBezTo>
                  <a:cubicBezTo>
                    <a:pt x="130" y="349"/>
                    <a:pt x="135" y="351"/>
                    <a:pt x="136" y="352"/>
                  </a:cubicBezTo>
                  <a:cubicBezTo>
                    <a:pt x="136" y="353"/>
                    <a:pt x="137" y="355"/>
                    <a:pt x="137" y="356"/>
                  </a:cubicBezTo>
                  <a:cubicBezTo>
                    <a:pt x="138" y="356"/>
                    <a:pt x="137" y="355"/>
                    <a:pt x="138" y="356"/>
                  </a:cubicBezTo>
                  <a:cubicBezTo>
                    <a:pt x="139" y="357"/>
                    <a:pt x="139" y="358"/>
                    <a:pt x="140" y="359"/>
                  </a:cubicBezTo>
                  <a:cubicBezTo>
                    <a:pt x="141" y="358"/>
                    <a:pt x="141" y="360"/>
                    <a:pt x="144" y="362"/>
                  </a:cubicBezTo>
                  <a:cubicBezTo>
                    <a:pt x="143" y="362"/>
                    <a:pt x="143" y="362"/>
                    <a:pt x="142" y="362"/>
                  </a:cubicBezTo>
                  <a:cubicBezTo>
                    <a:pt x="144" y="363"/>
                    <a:pt x="147" y="366"/>
                    <a:pt x="147" y="367"/>
                  </a:cubicBezTo>
                  <a:cubicBezTo>
                    <a:pt x="147" y="368"/>
                    <a:pt x="146" y="367"/>
                    <a:pt x="145" y="367"/>
                  </a:cubicBezTo>
                  <a:cubicBezTo>
                    <a:pt x="146" y="368"/>
                    <a:pt x="147" y="369"/>
                    <a:pt x="146" y="369"/>
                  </a:cubicBezTo>
                  <a:cubicBezTo>
                    <a:pt x="147" y="369"/>
                    <a:pt x="148" y="371"/>
                    <a:pt x="149" y="371"/>
                  </a:cubicBezTo>
                  <a:cubicBezTo>
                    <a:pt x="149" y="370"/>
                    <a:pt x="147" y="368"/>
                    <a:pt x="148" y="367"/>
                  </a:cubicBezTo>
                  <a:cubicBezTo>
                    <a:pt x="149" y="369"/>
                    <a:pt x="148" y="368"/>
                    <a:pt x="150" y="369"/>
                  </a:cubicBezTo>
                  <a:cubicBezTo>
                    <a:pt x="149" y="369"/>
                    <a:pt x="151" y="372"/>
                    <a:pt x="149" y="370"/>
                  </a:cubicBezTo>
                  <a:cubicBezTo>
                    <a:pt x="150" y="372"/>
                    <a:pt x="152" y="373"/>
                    <a:pt x="151" y="373"/>
                  </a:cubicBezTo>
                  <a:cubicBezTo>
                    <a:pt x="150" y="373"/>
                    <a:pt x="149" y="372"/>
                    <a:pt x="148" y="371"/>
                  </a:cubicBezTo>
                  <a:cubicBezTo>
                    <a:pt x="148" y="373"/>
                    <a:pt x="147" y="372"/>
                    <a:pt x="145" y="371"/>
                  </a:cubicBezTo>
                  <a:cubicBezTo>
                    <a:pt x="146" y="373"/>
                    <a:pt x="148" y="373"/>
                    <a:pt x="149" y="373"/>
                  </a:cubicBezTo>
                  <a:cubicBezTo>
                    <a:pt x="148" y="372"/>
                    <a:pt x="148" y="372"/>
                    <a:pt x="149" y="372"/>
                  </a:cubicBezTo>
                  <a:cubicBezTo>
                    <a:pt x="150" y="373"/>
                    <a:pt x="151" y="373"/>
                    <a:pt x="151" y="375"/>
                  </a:cubicBezTo>
                  <a:cubicBezTo>
                    <a:pt x="151" y="375"/>
                    <a:pt x="151" y="374"/>
                    <a:pt x="152" y="374"/>
                  </a:cubicBezTo>
                  <a:cubicBezTo>
                    <a:pt x="153" y="375"/>
                    <a:pt x="153" y="376"/>
                    <a:pt x="153" y="376"/>
                  </a:cubicBezTo>
                  <a:cubicBezTo>
                    <a:pt x="151" y="376"/>
                    <a:pt x="148" y="375"/>
                    <a:pt x="145" y="372"/>
                  </a:cubicBezTo>
                  <a:cubicBezTo>
                    <a:pt x="145" y="372"/>
                    <a:pt x="145" y="374"/>
                    <a:pt x="144" y="373"/>
                  </a:cubicBezTo>
                  <a:cubicBezTo>
                    <a:pt x="144" y="372"/>
                    <a:pt x="143" y="372"/>
                    <a:pt x="143" y="371"/>
                  </a:cubicBezTo>
                  <a:cubicBezTo>
                    <a:pt x="144" y="370"/>
                    <a:pt x="145" y="371"/>
                    <a:pt x="144" y="369"/>
                  </a:cubicBezTo>
                  <a:cubicBezTo>
                    <a:pt x="141" y="371"/>
                    <a:pt x="137" y="364"/>
                    <a:pt x="135" y="362"/>
                  </a:cubicBezTo>
                  <a:cubicBezTo>
                    <a:pt x="134" y="360"/>
                    <a:pt x="136" y="363"/>
                    <a:pt x="134" y="362"/>
                  </a:cubicBezTo>
                  <a:cubicBezTo>
                    <a:pt x="133" y="360"/>
                    <a:pt x="131" y="357"/>
                    <a:pt x="130" y="355"/>
                  </a:cubicBezTo>
                  <a:cubicBezTo>
                    <a:pt x="130" y="355"/>
                    <a:pt x="130" y="355"/>
                    <a:pt x="130" y="354"/>
                  </a:cubicBezTo>
                  <a:cubicBezTo>
                    <a:pt x="127" y="355"/>
                    <a:pt x="124" y="345"/>
                    <a:pt x="121" y="344"/>
                  </a:cubicBezTo>
                  <a:cubicBezTo>
                    <a:pt x="122" y="345"/>
                    <a:pt x="122" y="345"/>
                    <a:pt x="122" y="345"/>
                  </a:cubicBezTo>
                  <a:cubicBezTo>
                    <a:pt x="120" y="343"/>
                    <a:pt x="122" y="343"/>
                    <a:pt x="121" y="341"/>
                  </a:cubicBezTo>
                  <a:cubicBezTo>
                    <a:pt x="120" y="341"/>
                    <a:pt x="121" y="344"/>
                    <a:pt x="120" y="343"/>
                  </a:cubicBezTo>
                  <a:cubicBezTo>
                    <a:pt x="120" y="341"/>
                    <a:pt x="119" y="342"/>
                    <a:pt x="118" y="341"/>
                  </a:cubicBezTo>
                  <a:cubicBezTo>
                    <a:pt x="118" y="340"/>
                    <a:pt x="117" y="338"/>
                    <a:pt x="117" y="337"/>
                  </a:cubicBezTo>
                  <a:cubicBezTo>
                    <a:pt x="115" y="336"/>
                    <a:pt x="114" y="334"/>
                    <a:pt x="113" y="332"/>
                  </a:cubicBezTo>
                  <a:cubicBezTo>
                    <a:pt x="112" y="330"/>
                    <a:pt x="111" y="327"/>
                    <a:pt x="110" y="326"/>
                  </a:cubicBezTo>
                  <a:cubicBezTo>
                    <a:pt x="111" y="325"/>
                    <a:pt x="110" y="323"/>
                    <a:pt x="109" y="321"/>
                  </a:cubicBezTo>
                  <a:cubicBezTo>
                    <a:pt x="108" y="321"/>
                    <a:pt x="110" y="324"/>
                    <a:pt x="109" y="325"/>
                  </a:cubicBezTo>
                  <a:cubicBezTo>
                    <a:pt x="107" y="319"/>
                    <a:pt x="102" y="313"/>
                    <a:pt x="99" y="308"/>
                  </a:cubicBezTo>
                  <a:cubicBezTo>
                    <a:pt x="99" y="307"/>
                    <a:pt x="100" y="309"/>
                    <a:pt x="100" y="309"/>
                  </a:cubicBezTo>
                  <a:cubicBezTo>
                    <a:pt x="99" y="306"/>
                    <a:pt x="99" y="308"/>
                    <a:pt x="98" y="306"/>
                  </a:cubicBezTo>
                  <a:cubicBezTo>
                    <a:pt x="97" y="303"/>
                    <a:pt x="97" y="299"/>
                    <a:pt x="94" y="297"/>
                  </a:cubicBezTo>
                  <a:cubicBezTo>
                    <a:pt x="95" y="297"/>
                    <a:pt x="95" y="299"/>
                    <a:pt x="95" y="299"/>
                  </a:cubicBezTo>
                  <a:cubicBezTo>
                    <a:pt x="94" y="298"/>
                    <a:pt x="91" y="294"/>
                    <a:pt x="92" y="291"/>
                  </a:cubicBezTo>
                  <a:cubicBezTo>
                    <a:pt x="92" y="291"/>
                    <a:pt x="93" y="291"/>
                    <a:pt x="93" y="292"/>
                  </a:cubicBezTo>
                  <a:cubicBezTo>
                    <a:pt x="93" y="293"/>
                    <a:pt x="93" y="294"/>
                    <a:pt x="94" y="295"/>
                  </a:cubicBezTo>
                  <a:cubicBezTo>
                    <a:pt x="95" y="294"/>
                    <a:pt x="95" y="296"/>
                    <a:pt x="96" y="296"/>
                  </a:cubicBezTo>
                  <a:cubicBezTo>
                    <a:pt x="95" y="293"/>
                    <a:pt x="95" y="295"/>
                    <a:pt x="94" y="293"/>
                  </a:cubicBezTo>
                  <a:cubicBezTo>
                    <a:pt x="95" y="293"/>
                    <a:pt x="95" y="294"/>
                    <a:pt x="95" y="292"/>
                  </a:cubicBezTo>
                  <a:cubicBezTo>
                    <a:pt x="94" y="292"/>
                    <a:pt x="93" y="288"/>
                    <a:pt x="92" y="290"/>
                  </a:cubicBezTo>
                  <a:cubicBezTo>
                    <a:pt x="93" y="287"/>
                    <a:pt x="89" y="284"/>
                    <a:pt x="90" y="281"/>
                  </a:cubicBezTo>
                  <a:cubicBezTo>
                    <a:pt x="91" y="281"/>
                    <a:pt x="90" y="284"/>
                    <a:pt x="92" y="284"/>
                  </a:cubicBezTo>
                  <a:cubicBezTo>
                    <a:pt x="91" y="282"/>
                    <a:pt x="91" y="280"/>
                    <a:pt x="90" y="279"/>
                  </a:cubicBezTo>
                  <a:cubicBezTo>
                    <a:pt x="89" y="279"/>
                    <a:pt x="91" y="280"/>
                    <a:pt x="90" y="280"/>
                  </a:cubicBezTo>
                  <a:cubicBezTo>
                    <a:pt x="89" y="281"/>
                    <a:pt x="87" y="275"/>
                    <a:pt x="87" y="277"/>
                  </a:cubicBezTo>
                  <a:cubicBezTo>
                    <a:pt x="89" y="280"/>
                    <a:pt x="89" y="286"/>
                    <a:pt x="91" y="286"/>
                  </a:cubicBezTo>
                  <a:cubicBezTo>
                    <a:pt x="91" y="287"/>
                    <a:pt x="92" y="290"/>
                    <a:pt x="91" y="291"/>
                  </a:cubicBezTo>
                  <a:cubicBezTo>
                    <a:pt x="90" y="289"/>
                    <a:pt x="90" y="290"/>
                    <a:pt x="88" y="286"/>
                  </a:cubicBezTo>
                  <a:cubicBezTo>
                    <a:pt x="89" y="285"/>
                    <a:pt x="89" y="280"/>
                    <a:pt x="87" y="281"/>
                  </a:cubicBezTo>
                  <a:cubicBezTo>
                    <a:pt x="88" y="283"/>
                    <a:pt x="88" y="284"/>
                    <a:pt x="87" y="284"/>
                  </a:cubicBezTo>
                  <a:cubicBezTo>
                    <a:pt x="87" y="282"/>
                    <a:pt x="86" y="282"/>
                    <a:pt x="86" y="280"/>
                  </a:cubicBezTo>
                  <a:cubicBezTo>
                    <a:pt x="85" y="280"/>
                    <a:pt x="87" y="285"/>
                    <a:pt x="88" y="286"/>
                  </a:cubicBezTo>
                  <a:cubicBezTo>
                    <a:pt x="88" y="286"/>
                    <a:pt x="87" y="285"/>
                    <a:pt x="87" y="285"/>
                  </a:cubicBezTo>
                  <a:cubicBezTo>
                    <a:pt x="90" y="293"/>
                    <a:pt x="91" y="298"/>
                    <a:pt x="93" y="305"/>
                  </a:cubicBezTo>
                  <a:cubicBezTo>
                    <a:pt x="95" y="304"/>
                    <a:pt x="92" y="300"/>
                    <a:pt x="93" y="299"/>
                  </a:cubicBezTo>
                  <a:cubicBezTo>
                    <a:pt x="94" y="300"/>
                    <a:pt x="94" y="300"/>
                    <a:pt x="94" y="300"/>
                  </a:cubicBezTo>
                  <a:cubicBezTo>
                    <a:pt x="93" y="301"/>
                    <a:pt x="94" y="303"/>
                    <a:pt x="95" y="305"/>
                  </a:cubicBezTo>
                  <a:cubicBezTo>
                    <a:pt x="94" y="305"/>
                    <a:pt x="95" y="307"/>
                    <a:pt x="95" y="308"/>
                  </a:cubicBezTo>
                  <a:cubicBezTo>
                    <a:pt x="97" y="309"/>
                    <a:pt x="99" y="315"/>
                    <a:pt x="100" y="319"/>
                  </a:cubicBezTo>
                  <a:cubicBezTo>
                    <a:pt x="100" y="319"/>
                    <a:pt x="100" y="318"/>
                    <a:pt x="99" y="318"/>
                  </a:cubicBezTo>
                  <a:cubicBezTo>
                    <a:pt x="101" y="322"/>
                    <a:pt x="102" y="324"/>
                    <a:pt x="103" y="324"/>
                  </a:cubicBezTo>
                  <a:cubicBezTo>
                    <a:pt x="103" y="324"/>
                    <a:pt x="106" y="327"/>
                    <a:pt x="105" y="328"/>
                  </a:cubicBezTo>
                  <a:cubicBezTo>
                    <a:pt x="105" y="328"/>
                    <a:pt x="103" y="326"/>
                    <a:pt x="104" y="328"/>
                  </a:cubicBezTo>
                  <a:cubicBezTo>
                    <a:pt x="105" y="328"/>
                    <a:pt x="107" y="331"/>
                    <a:pt x="108" y="333"/>
                  </a:cubicBezTo>
                  <a:cubicBezTo>
                    <a:pt x="108" y="334"/>
                    <a:pt x="108" y="335"/>
                    <a:pt x="108" y="336"/>
                  </a:cubicBezTo>
                  <a:cubicBezTo>
                    <a:pt x="110" y="337"/>
                    <a:pt x="109" y="334"/>
                    <a:pt x="110" y="335"/>
                  </a:cubicBezTo>
                  <a:cubicBezTo>
                    <a:pt x="110" y="337"/>
                    <a:pt x="113" y="340"/>
                    <a:pt x="113" y="343"/>
                  </a:cubicBezTo>
                  <a:cubicBezTo>
                    <a:pt x="114" y="342"/>
                    <a:pt x="114" y="342"/>
                    <a:pt x="115" y="344"/>
                  </a:cubicBezTo>
                  <a:cubicBezTo>
                    <a:pt x="115" y="344"/>
                    <a:pt x="113" y="344"/>
                    <a:pt x="114" y="345"/>
                  </a:cubicBezTo>
                  <a:cubicBezTo>
                    <a:pt x="115" y="344"/>
                    <a:pt x="118" y="348"/>
                    <a:pt x="117" y="348"/>
                  </a:cubicBezTo>
                  <a:cubicBezTo>
                    <a:pt x="114" y="344"/>
                    <a:pt x="114" y="348"/>
                    <a:pt x="111" y="345"/>
                  </a:cubicBezTo>
                  <a:cubicBezTo>
                    <a:pt x="112" y="344"/>
                    <a:pt x="111" y="344"/>
                    <a:pt x="111" y="344"/>
                  </a:cubicBezTo>
                  <a:cubicBezTo>
                    <a:pt x="112" y="343"/>
                    <a:pt x="113" y="345"/>
                    <a:pt x="113" y="344"/>
                  </a:cubicBezTo>
                  <a:cubicBezTo>
                    <a:pt x="112" y="341"/>
                    <a:pt x="112" y="341"/>
                    <a:pt x="110" y="340"/>
                  </a:cubicBezTo>
                  <a:cubicBezTo>
                    <a:pt x="110" y="338"/>
                    <a:pt x="109" y="337"/>
                    <a:pt x="111" y="338"/>
                  </a:cubicBezTo>
                  <a:cubicBezTo>
                    <a:pt x="109" y="335"/>
                    <a:pt x="109" y="337"/>
                    <a:pt x="108" y="336"/>
                  </a:cubicBezTo>
                  <a:cubicBezTo>
                    <a:pt x="107" y="335"/>
                    <a:pt x="107" y="334"/>
                    <a:pt x="106" y="332"/>
                  </a:cubicBezTo>
                  <a:cubicBezTo>
                    <a:pt x="106" y="332"/>
                    <a:pt x="106" y="332"/>
                    <a:pt x="106" y="332"/>
                  </a:cubicBezTo>
                  <a:cubicBezTo>
                    <a:pt x="104" y="329"/>
                    <a:pt x="106" y="330"/>
                    <a:pt x="103" y="328"/>
                  </a:cubicBezTo>
                  <a:cubicBezTo>
                    <a:pt x="102" y="326"/>
                    <a:pt x="103" y="325"/>
                    <a:pt x="103" y="324"/>
                  </a:cubicBezTo>
                  <a:cubicBezTo>
                    <a:pt x="103" y="323"/>
                    <a:pt x="102" y="326"/>
                    <a:pt x="101" y="324"/>
                  </a:cubicBezTo>
                  <a:cubicBezTo>
                    <a:pt x="99" y="321"/>
                    <a:pt x="98" y="320"/>
                    <a:pt x="98" y="317"/>
                  </a:cubicBezTo>
                  <a:cubicBezTo>
                    <a:pt x="98" y="317"/>
                    <a:pt x="99" y="319"/>
                    <a:pt x="99" y="319"/>
                  </a:cubicBezTo>
                  <a:cubicBezTo>
                    <a:pt x="98" y="316"/>
                    <a:pt x="98" y="316"/>
                    <a:pt x="98" y="316"/>
                  </a:cubicBezTo>
                  <a:cubicBezTo>
                    <a:pt x="97" y="317"/>
                    <a:pt x="98" y="318"/>
                    <a:pt x="97" y="317"/>
                  </a:cubicBezTo>
                  <a:cubicBezTo>
                    <a:pt x="100" y="323"/>
                    <a:pt x="102" y="329"/>
                    <a:pt x="106" y="334"/>
                  </a:cubicBezTo>
                  <a:cubicBezTo>
                    <a:pt x="106" y="334"/>
                    <a:pt x="106" y="335"/>
                    <a:pt x="105" y="335"/>
                  </a:cubicBezTo>
                  <a:cubicBezTo>
                    <a:pt x="107" y="338"/>
                    <a:pt x="109" y="340"/>
                    <a:pt x="107" y="336"/>
                  </a:cubicBezTo>
                  <a:cubicBezTo>
                    <a:pt x="108" y="337"/>
                    <a:pt x="108" y="337"/>
                    <a:pt x="109" y="338"/>
                  </a:cubicBezTo>
                  <a:cubicBezTo>
                    <a:pt x="108" y="339"/>
                    <a:pt x="110" y="342"/>
                    <a:pt x="110" y="341"/>
                  </a:cubicBezTo>
                  <a:cubicBezTo>
                    <a:pt x="110" y="342"/>
                    <a:pt x="112" y="342"/>
                    <a:pt x="111" y="343"/>
                  </a:cubicBezTo>
                  <a:cubicBezTo>
                    <a:pt x="111" y="344"/>
                    <a:pt x="109" y="341"/>
                    <a:pt x="107" y="339"/>
                  </a:cubicBezTo>
                  <a:cubicBezTo>
                    <a:pt x="108" y="342"/>
                    <a:pt x="111" y="345"/>
                    <a:pt x="113" y="347"/>
                  </a:cubicBezTo>
                  <a:cubicBezTo>
                    <a:pt x="111" y="346"/>
                    <a:pt x="116" y="351"/>
                    <a:pt x="116" y="352"/>
                  </a:cubicBezTo>
                  <a:cubicBezTo>
                    <a:pt x="115" y="352"/>
                    <a:pt x="113" y="349"/>
                    <a:pt x="114" y="351"/>
                  </a:cubicBezTo>
                  <a:cubicBezTo>
                    <a:pt x="116" y="353"/>
                    <a:pt x="117" y="356"/>
                    <a:pt x="120" y="356"/>
                  </a:cubicBezTo>
                  <a:cubicBezTo>
                    <a:pt x="120" y="359"/>
                    <a:pt x="122" y="360"/>
                    <a:pt x="125" y="362"/>
                  </a:cubicBezTo>
                  <a:cubicBezTo>
                    <a:pt x="127" y="364"/>
                    <a:pt x="129" y="367"/>
                    <a:pt x="130" y="370"/>
                  </a:cubicBezTo>
                  <a:cubicBezTo>
                    <a:pt x="131" y="370"/>
                    <a:pt x="133" y="372"/>
                    <a:pt x="134" y="374"/>
                  </a:cubicBezTo>
                  <a:cubicBezTo>
                    <a:pt x="133" y="374"/>
                    <a:pt x="131" y="371"/>
                    <a:pt x="131" y="373"/>
                  </a:cubicBezTo>
                  <a:cubicBezTo>
                    <a:pt x="133" y="374"/>
                    <a:pt x="134" y="375"/>
                    <a:pt x="135" y="375"/>
                  </a:cubicBezTo>
                  <a:cubicBezTo>
                    <a:pt x="136" y="376"/>
                    <a:pt x="136" y="377"/>
                    <a:pt x="136" y="378"/>
                  </a:cubicBezTo>
                  <a:cubicBezTo>
                    <a:pt x="137" y="377"/>
                    <a:pt x="140" y="379"/>
                    <a:pt x="139" y="380"/>
                  </a:cubicBezTo>
                  <a:cubicBezTo>
                    <a:pt x="139" y="380"/>
                    <a:pt x="138" y="379"/>
                    <a:pt x="138" y="379"/>
                  </a:cubicBezTo>
                  <a:cubicBezTo>
                    <a:pt x="137" y="379"/>
                    <a:pt x="138" y="380"/>
                    <a:pt x="138" y="381"/>
                  </a:cubicBezTo>
                  <a:cubicBezTo>
                    <a:pt x="139" y="381"/>
                    <a:pt x="139" y="380"/>
                    <a:pt x="140" y="380"/>
                  </a:cubicBezTo>
                  <a:cubicBezTo>
                    <a:pt x="139" y="382"/>
                    <a:pt x="142" y="385"/>
                    <a:pt x="144" y="389"/>
                  </a:cubicBezTo>
                  <a:cubicBezTo>
                    <a:pt x="145" y="388"/>
                    <a:pt x="146" y="392"/>
                    <a:pt x="147" y="390"/>
                  </a:cubicBezTo>
                  <a:cubicBezTo>
                    <a:pt x="145" y="388"/>
                    <a:pt x="142" y="386"/>
                    <a:pt x="145" y="388"/>
                  </a:cubicBezTo>
                  <a:cubicBezTo>
                    <a:pt x="144" y="386"/>
                    <a:pt x="142" y="385"/>
                    <a:pt x="141" y="384"/>
                  </a:cubicBezTo>
                  <a:cubicBezTo>
                    <a:pt x="142" y="383"/>
                    <a:pt x="142" y="383"/>
                    <a:pt x="142" y="383"/>
                  </a:cubicBezTo>
                  <a:cubicBezTo>
                    <a:pt x="144" y="385"/>
                    <a:pt x="145" y="389"/>
                    <a:pt x="148" y="390"/>
                  </a:cubicBezTo>
                  <a:cubicBezTo>
                    <a:pt x="147" y="389"/>
                    <a:pt x="146" y="389"/>
                    <a:pt x="147" y="388"/>
                  </a:cubicBezTo>
                  <a:cubicBezTo>
                    <a:pt x="147" y="389"/>
                    <a:pt x="147" y="389"/>
                    <a:pt x="148" y="389"/>
                  </a:cubicBezTo>
                  <a:cubicBezTo>
                    <a:pt x="149" y="390"/>
                    <a:pt x="147" y="390"/>
                    <a:pt x="149" y="391"/>
                  </a:cubicBezTo>
                  <a:cubicBezTo>
                    <a:pt x="149" y="389"/>
                    <a:pt x="154" y="396"/>
                    <a:pt x="155" y="394"/>
                  </a:cubicBezTo>
                  <a:cubicBezTo>
                    <a:pt x="156" y="396"/>
                    <a:pt x="156" y="395"/>
                    <a:pt x="158" y="397"/>
                  </a:cubicBezTo>
                  <a:cubicBezTo>
                    <a:pt x="158" y="397"/>
                    <a:pt x="159" y="397"/>
                    <a:pt x="159" y="397"/>
                  </a:cubicBezTo>
                  <a:cubicBezTo>
                    <a:pt x="158" y="398"/>
                    <a:pt x="155" y="396"/>
                    <a:pt x="157" y="398"/>
                  </a:cubicBezTo>
                  <a:cubicBezTo>
                    <a:pt x="157" y="398"/>
                    <a:pt x="160" y="401"/>
                    <a:pt x="160" y="400"/>
                  </a:cubicBezTo>
                  <a:cubicBezTo>
                    <a:pt x="159" y="399"/>
                    <a:pt x="158" y="397"/>
                    <a:pt x="160" y="398"/>
                  </a:cubicBezTo>
                  <a:cubicBezTo>
                    <a:pt x="162" y="400"/>
                    <a:pt x="161" y="402"/>
                    <a:pt x="163" y="402"/>
                  </a:cubicBezTo>
                  <a:cubicBezTo>
                    <a:pt x="163" y="402"/>
                    <a:pt x="162" y="401"/>
                    <a:pt x="163" y="401"/>
                  </a:cubicBezTo>
                  <a:cubicBezTo>
                    <a:pt x="165" y="404"/>
                    <a:pt x="167" y="405"/>
                    <a:pt x="170" y="407"/>
                  </a:cubicBezTo>
                  <a:cubicBezTo>
                    <a:pt x="168" y="406"/>
                    <a:pt x="166" y="404"/>
                    <a:pt x="165" y="405"/>
                  </a:cubicBezTo>
                  <a:cubicBezTo>
                    <a:pt x="167" y="406"/>
                    <a:pt x="168" y="408"/>
                    <a:pt x="169" y="409"/>
                  </a:cubicBezTo>
                  <a:cubicBezTo>
                    <a:pt x="170" y="408"/>
                    <a:pt x="168" y="406"/>
                    <a:pt x="170" y="407"/>
                  </a:cubicBezTo>
                  <a:cubicBezTo>
                    <a:pt x="170" y="408"/>
                    <a:pt x="173" y="410"/>
                    <a:pt x="173" y="411"/>
                  </a:cubicBezTo>
                  <a:cubicBezTo>
                    <a:pt x="172" y="409"/>
                    <a:pt x="175" y="411"/>
                    <a:pt x="174" y="410"/>
                  </a:cubicBezTo>
                  <a:cubicBezTo>
                    <a:pt x="172" y="409"/>
                    <a:pt x="174" y="409"/>
                    <a:pt x="173" y="408"/>
                  </a:cubicBezTo>
                  <a:cubicBezTo>
                    <a:pt x="173" y="409"/>
                    <a:pt x="170" y="407"/>
                    <a:pt x="171" y="406"/>
                  </a:cubicBezTo>
                  <a:cubicBezTo>
                    <a:pt x="172" y="407"/>
                    <a:pt x="175" y="409"/>
                    <a:pt x="174" y="407"/>
                  </a:cubicBezTo>
                  <a:cubicBezTo>
                    <a:pt x="173" y="408"/>
                    <a:pt x="172" y="406"/>
                    <a:pt x="172" y="406"/>
                  </a:cubicBezTo>
                  <a:cubicBezTo>
                    <a:pt x="174" y="406"/>
                    <a:pt x="174" y="407"/>
                    <a:pt x="176" y="408"/>
                  </a:cubicBezTo>
                  <a:cubicBezTo>
                    <a:pt x="176" y="408"/>
                    <a:pt x="174" y="406"/>
                    <a:pt x="176" y="407"/>
                  </a:cubicBezTo>
                  <a:cubicBezTo>
                    <a:pt x="179" y="410"/>
                    <a:pt x="181" y="412"/>
                    <a:pt x="186" y="414"/>
                  </a:cubicBezTo>
                  <a:cubicBezTo>
                    <a:pt x="183" y="414"/>
                    <a:pt x="188" y="417"/>
                    <a:pt x="186" y="417"/>
                  </a:cubicBezTo>
                  <a:cubicBezTo>
                    <a:pt x="185" y="415"/>
                    <a:pt x="182" y="413"/>
                    <a:pt x="180" y="413"/>
                  </a:cubicBezTo>
                  <a:cubicBezTo>
                    <a:pt x="183" y="415"/>
                    <a:pt x="188" y="418"/>
                    <a:pt x="190" y="420"/>
                  </a:cubicBezTo>
                  <a:cubicBezTo>
                    <a:pt x="186" y="418"/>
                    <a:pt x="185" y="417"/>
                    <a:pt x="183" y="415"/>
                  </a:cubicBezTo>
                  <a:cubicBezTo>
                    <a:pt x="183" y="417"/>
                    <a:pt x="181" y="416"/>
                    <a:pt x="180" y="417"/>
                  </a:cubicBezTo>
                  <a:cubicBezTo>
                    <a:pt x="182" y="419"/>
                    <a:pt x="184" y="419"/>
                    <a:pt x="184" y="419"/>
                  </a:cubicBezTo>
                  <a:cubicBezTo>
                    <a:pt x="182" y="417"/>
                    <a:pt x="181" y="419"/>
                    <a:pt x="181" y="417"/>
                  </a:cubicBezTo>
                  <a:cubicBezTo>
                    <a:pt x="182" y="417"/>
                    <a:pt x="183" y="417"/>
                    <a:pt x="185" y="418"/>
                  </a:cubicBezTo>
                  <a:cubicBezTo>
                    <a:pt x="186" y="419"/>
                    <a:pt x="187" y="419"/>
                    <a:pt x="189" y="421"/>
                  </a:cubicBezTo>
                  <a:cubicBezTo>
                    <a:pt x="188" y="422"/>
                    <a:pt x="190" y="423"/>
                    <a:pt x="190" y="423"/>
                  </a:cubicBezTo>
                  <a:cubicBezTo>
                    <a:pt x="189" y="423"/>
                    <a:pt x="189" y="422"/>
                    <a:pt x="187" y="422"/>
                  </a:cubicBezTo>
                  <a:cubicBezTo>
                    <a:pt x="187" y="424"/>
                    <a:pt x="190" y="423"/>
                    <a:pt x="191" y="424"/>
                  </a:cubicBezTo>
                  <a:cubicBezTo>
                    <a:pt x="191" y="424"/>
                    <a:pt x="191" y="425"/>
                    <a:pt x="190" y="425"/>
                  </a:cubicBezTo>
                  <a:cubicBezTo>
                    <a:pt x="191" y="425"/>
                    <a:pt x="192" y="426"/>
                    <a:pt x="193" y="425"/>
                  </a:cubicBezTo>
                  <a:cubicBezTo>
                    <a:pt x="190" y="424"/>
                    <a:pt x="194" y="423"/>
                    <a:pt x="197" y="425"/>
                  </a:cubicBezTo>
                  <a:cubicBezTo>
                    <a:pt x="198" y="427"/>
                    <a:pt x="198" y="427"/>
                    <a:pt x="197" y="427"/>
                  </a:cubicBezTo>
                  <a:cubicBezTo>
                    <a:pt x="198" y="428"/>
                    <a:pt x="199" y="428"/>
                    <a:pt x="200" y="428"/>
                  </a:cubicBezTo>
                  <a:cubicBezTo>
                    <a:pt x="199" y="429"/>
                    <a:pt x="202" y="430"/>
                    <a:pt x="201" y="431"/>
                  </a:cubicBezTo>
                  <a:cubicBezTo>
                    <a:pt x="204" y="432"/>
                    <a:pt x="204" y="433"/>
                    <a:pt x="205" y="432"/>
                  </a:cubicBezTo>
                  <a:cubicBezTo>
                    <a:pt x="205" y="431"/>
                    <a:pt x="203" y="431"/>
                    <a:pt x="203" y="430"/>
                  </a:cubicBezTo>
                  <a:cubicBezTo>
                    <a:pt x="203" y="430"/>
                    <a:pt x="206" y="431"/>
                    <a:pt x="207" y="432"/>
                  </a:cubicBezTo>
                  <a:cubicBezTo>
                    <a:pt x="206" y="433"/>
                    <a:pt x="205" y="432"/>
                    <a:pt x="207" y="434"/>
                  </a:cubicBezTo>
                  <a:cubicBezTo>
                    <a:pt x="206" y="432"/>
                    <a:pt x="208" y="434"/>
                    <a:pt x="209" y="434"/>
                  </a:cubicBezTo>
                  <a:cubicBezTo>
                    <a:pt x="209" y="433"/>
                    <a:pt x="207" y="432"/>
                    <a:pt x="208" y="431"/>
                  </a:cubicBezTo>
                  <a:cubicBezTo>
                    <a:pt x="212" y="433"/>
                    <a:pt x="213" y="434"/>
                    <a:pt x="214" y="435"/>
                  </a:cubicBezTo>
                  <a:cubicBezTo>
                    <a:pt x="213" y="434"/>
                    <a:pt x="210" y="433"/>
                    <a:pt x="209" y="433"/>
                  </a:cubicBezTo>
                  <a:cubicBezTo>
                    <a:pt x="212" y="436"/>
                    <a:pt x="217" y="436"/>
                    <a:pt x="218" y="438"/>
                  </a:cubicBezTo>
                  <a:cubicBezTo>
                    <a:pt x="216" y="437"/>
                    <a:pt x="215" y="438"/>
                    <a:pt x="214" y="438"/>
                  </a:cubicBezTo>
                  <a:cubicBezTo>
                    <a:pt x="213" y="437"/>
                    <a:pt x="213" y="436"/>
                    <a:pt x="211" y="436"/>
                  </a:cubicBezTo>
                  <a:cubicBezTo>
                    <a:pt x="211" y="437"/>
                    <a:pt x="211" y="436"/>
                    <a:pt x="209" y="435"/>
                  </a:cubicBezTo>
                  <a:cubicBezTo>
                    <a:pt x="209" y="436"/>
                    <a:pt x="208" y="436"/>
                    <a:pt x="207" y="435"/>
                  </a:cubicBezTo>
                  <a:cubicBezTo>
                    <a:pt x="206" y="434"/>
                    <a:pt x="206" y="434"/>
                    <a:pt x="204" y="433"/>
                  </a:cubicBezTo>
                  <a:cubicBezTo>
                    <a:pt x="204" y="434"/>
                    <a:pt x="206" y="435"/>
                    <a:pt x="207" y="436"/>
                  </a:cubicBezTo>
                  <a:cubicBezTo>
                    <a:pt x="207" y="435"/>
                    <a:pt x="209" y="436"/>
                    <a:pt x="209" y="436"/>
                  </a:cubicBezTo>
                  <a:cubicBezTo>
                    <a:pt x="211" y="437"/>
                    <a:pt x="210" y="437"/>
                    <a:pt x="211" y="438"/>
                  </a:cubicBezTo>
                  <a:cubicBezTo>
                    <a:pt x="211" y="437"/>
                    <a:pt x="212" y="437"/>
                    <a:pt x="214" y="438"/>
                  </a:cubicBezTo>
                  <a:cubicBezTo>
                    <a:pt x="215" y="439"/>
                    <a:pt x="212" y="438"/>
                    <a:pt x="214" y="439"/>
                  </a:cubicBezTo>
                  <a:cubicBezTo>
                    <a:pt x="214" y="438"/>
                    <a:pt x="215" y="439"/>
                    <a:pt x="216" y="439"/>
                  </a:cubicBezTo>
                  <a:cubicBezTo>
                    <a:pt x="216" y="440"/>
                    <a:pt x="219" y="442"/>
                    <a:pt x="218" y="442"/>
                  </a:cubicBezTo>
                  <a:cubicBezTo>
                    <a:pt x="221" y="443"/>
                    <a:pt x="225" y="443"/>
                    <a:pt x="228" y="446"/>
                  </a:cubicBezTo>
                  <a:cubicBezTo>
                    <a:pt x="226" y="446"/>
                    <a:pt x="226" y="445"/>
                    <a:pt x="225" y="445"/>
                  </a:cubicBezTo>
                  <a:cubicBezTo>
                    <a:pt x="226" y="445"/>
                    <a:pt x="226" y="446"/>
                    <a:pt x="225" y="446"/>
                  </a:cubicBezTo>
                  <a:cubicBezTo>
                    <a:pt x="224" y="445"/>
                    <a:pt x="226" y="444"/>
                    <a:pt x="224" y="444"/>
                  </a:cubicBezTo>
                  <a:cubicBezTo>
                    <a:pt x="222" y="445"/>
                    <a:pt x="218" y="443"/>
                    <a:pt x="215" y="442"/>
                  </a:cubicBezTo>
                  <a:cubicBezTo>
                    <a:pt x="216" y="442"/>
                    <a:pt x="214" y="441"/>
                    <a:pt x="213" y="441"/>
                  </a:cubicBezTo>
                  <a:cubicBezTo>
                    <a:pt x="214" y="442"/>
                    <a:pt x="210" y="440"/>
                    <a:pt x="212" y="442"/>
                  </a:cubicBezTo>
                  <a:cubicBezTo>
                    <a:pt x="214" y="441"/>
                    <a:pt x="214" y="443"/>
                    <a:pt x="215" y="443"/>
                  </a:cubicBezTo>
                  <a:cubicBezTo>
                    <a:pt x="216" y="442"/>
                    <a:pt x="220" y="445"/>
                    <a:pt x="222" y="445"/>
                  </a:cubicBezTo>
                  <a:cubicBezTo>
                    <a:pt x="222" y="446"/>
                    <a:pt x="222" y="447"/>
                    <a:pt x="222" y="446"/>
                  </a:cubicBezTo>
                  <a:cubicBezTo>
                    <a:pt x="221" y="446"/>
                    <a:pt x="219" y="445"/>
                    <a:pt x="219" y="445"/>
                  </a:cubicBezTo>
                  <a:cubicBezTo>
                    <a:pt x="220" y="446"/>
                    <a:pt x="221" y="447"/>
                    <a:pt x="223" y="447"/>
                  </a:cubicBezTo>
                  <a:cubicBezTo>
                    <a:pt x="223" y="447"/>
                    <a:pt x="224" y="447"/>
                    <a:pt x="225" y="448"/>
                  </a:cubicBezTo>
                  <a:cubicBezTo>
                    <a:pt x="225" y="446"/>
                    <a:pt x="225" y="446"/>
                    <a:pt x="227" y="447"/>
                  </a:cubicBezTo>
                  <a:cubicBezTo>
                    <a:pt x="227" y="448"/>
                    <a:pt x="225" y="447"/>
                    <a:pt x="227" y="448"/>
                  </a:cubicBezTo>
                  <a:cubicBezTo>
                    <a:pt x="228" y="447"/>
                    <a:pt x="230" y="447"/>
                    <a:pt x="232" y="447"/>
                  </a:cubicBezTo>
                  <a:cubicBezTo>
                    <a:pt x="231" y="448"/>
                    <a:pt x="233" y="448"/>
                    <a:pt x="233" y="449"/>
                  </a:cubicBezTo>
                  <a:cubicBezTo>
                    <a:pt x="233" y="449"/>
                    <a:pt x="232" y="448"/>
                    <a:pt x="232" y="449"/>
                  </a:cubicBezTo>
                  <a:cubicBezTo>
                    <a:pt x="235" y="449"/>
                    <a:pt x="231" y="449"/>
                    <a:pt x="233" y="450"/>
                  </a:cubicBezTo>
                  <a:cubicBezTo>
                    <a:pt x="234" y="449"/>
                    <a:pt x="235" y="450"/>
                    <a:pt x="238" y="450"/>
                  </a:cubicBezTo>
                  <a:cubicBezTo>
                    <a:pt x="237" y="451"/>
                    <a:pt x="237" y="450"/>
                    <a:pt x="238" y="451"/>
                  </a:cubicBezTo>
                  <a:cubicBezTo>
                    <a:pt x="235" y="450"/>
                    <a:pt x="238" y="451"/>
                    <a:pt x="237" y="452"/>
                  </a:cubicBezTo>
                  <a:cubicBezTo>
                    <a:pt x="237" y="452"/>
                    <a:pt x="237" y="452"/>
                    <a:pt x="236" y="452"/>
                  </a:cubicBezTo>
                  <a:cubicBezTo>
                    <a:pt x="237" y="451"/>
                    <a:pt x="233" y="450"/>
                    <a:pt x="234" y="451"/>
                  </a:cubicBezTo>
                  <a:cubicBezTo>
                    <a:pt x="235" y="451"/>
                    <a:pt x="234" y="452"/>
                    <a:pt x="233" y="452"/>
                  </a:cubicBezTo>
                  <a:cubicBezTo>
                    <a:pt x="236" y="453"/>
                    <a:pt x="238" y="454"/>
                    <a:pt x="239" y="453"/>
                  </a:cubicBezTo>
                  <a:cubicBezTo>
                    <a:pt x="242" y="454"/>
                    <a:pt x="245" y="455"/>
                    <a:pt x="243" y="456"/>
                  </a:cubicBezTo>
                  <a:cubicBezTo>
                    <a:pt x="242" y="456"/>
                    <a:pt x="242" y="455"/>
                    <a:pt x="241" y="455"/>
                  </a:cubicBezTo>
                  <a:cubicBezTo>
                    <a:pt x="238" y="454"/>
                    <a:pt x="235" y="454"/>
                    <a:pt x="234" y="454"/>
                  </a:cubicBezTo>
                  <a:cubicBezTo>
                    <a:pt x="236" y="454"/>
                    <a:pt x="235" y="455"/>
                    <a:pt x="234" y="455"/>
                  </a:cubicBezTo>
                  <a:cubicBezTo>
                    <a:pt x="232" y="454"/>
                    <a:pt x="230" y="452"/>
                    <a:pt x="230" y="453"/>
                  </a:cubicBezTo>
                  <a:cubicBezTo>
                    <a:pt x="229" y="451"/>
                    <a:pt x="224" y="450"/>
                    <a:pt x="224" y="449"/>
                  </a:cubicBezTo>
                  <a:cubicBezTo>
                    <a:pt x="222" y="448"/>
                    <a:pt x="222" y="448"/>
                    <a:pt x="221" y="448"/>
                  </a:cubicBezTo>
                  <a:cubicBezTo>
                    <a:pt x="221" y="448"/>
                    <a:pt x="219" y="447"/>
                    <a:pt x="218" y="446"/>
                  </a:cubicBezTo>
                  <a:cubicBezTo>
                    <a:pt x="219" y="446"/>
                    <a:pt x="218" y="445"/>
                    <a:pt x="217" y="444"/>
                  </a:cubicBezTo>
                  <a:cubicBezTo>
                    <a:pt x="217" y="445"/>
                    <a:pt x="213" y="442"/>
                    <a:pt x="215" y="443"/>
                  </a:cubicBezTo>
                  <a:cubicBezTo>
                    <a:pt x="215" y="444"/>
                    <a:pt x="216" y="444"/>
                    <a:pt x="216" y="445"/>
                  </a:cubicBezTo>
                  <a:cubicBezTo>
                    <a:pt x="214" y="444"/>
                    <a:pt x="214" y="444"/>
                    <a:pt x="212" y="444"/>
                  </a:cubicBezTo>
                  <a:cubicBezTo>
                    <a:pt x="212" y="445"/>
                    <a:pt x="215" y="445"/>
                    <a:pt x="214" y="446"/>
                  </a:cubicBezTo>
                  <a:cubicBezTo>
                    <a:pt x="213" y="446"/>
                    <a:pt x="211" y="445"/>
                    <a:pt x="211" y="444"/>
                  </a:cubicBezTo>
                  <a:cubicBezTo>
                    <a:pt x="212" y="445"/>
                    <a:pt x="209" y="443"/>
                    <a:pt x="210" y="443"/>
                  </a:cubicBezTo>
                  <a:cubicBezTo>
                    <a:pt x="207" y="442"/>
                    <a:pt x="207" y="441"/>
                    <a:pt x="204" y="440"/>
                  </a:cubicBezTo>
                  <a:cubicBezTo>
                    <a:pt x="203" y="441"/>
                    <a:pt x="207" y="441"/>
                    <a:pt x="209" y="443"/>
                  </a:cubicBezTo>
                  <a:cubicBezTo>
                    <a:pt x="209" y="444"/>
                    <a:pt x="210" y="445"/>
                    <a:pt x="211" y="446"/>
                  </a:cubicBezTo>
                  <a:cubicBezTo>
                    <a:pt x="213" y="447"/>
                    <a:pt x="214" y="448"/>
                    <a:pt x="214" y="450"/>
                  </a:cubicBezTo>
                  <a:cubicBezTo>
                    <a:pt x="217" y="450"/>
                    <a:pt x="217" y="449"/>
                    <a:pt x="218" y="451"/>
                  </a:cubicBezTo>
                  <a:cubicBezTo>
                    <a:pt x="219" y="449"/>
                    <a:pt x="219" y="449"/>
                    <a:pt x="219" y="449"/>
                  </a:cubicBezTo>
                  <a:cubicBezTo>
                    <a:pt x="217" y="448"/>
                    <a:pt x="217" y="450"/>
                    <a:pt x="215" y="448"/>
                  </a:cubicBezTo>
                  <a:cubicBezTo>
                    <a:pt x="214" y="448"/>
                    <a:pt x="212" y="447"/>
                    <a:pt x="212" y="446"/>
                  </a:cubicBezTo>
                  <a:cubicBezTo>
                    <a:pt x="214" y="447"/>
                    <a:pt x="215" y="447"/>
                    <a:pt x="218" y="448"/>
                  </a:cubicBezTo>
                  <a:cubicBezTo>
                    <a:pt x="217" y="449"/>
                    <a:pt x="221" y="450"/>
                    <a:pt x="220" y="450"/>
                  </a:cubicBezTo>
                  <a:cubicBezTo>
                    <a:pt x="220" y="448"/>
                    <a:pt x="215" y="447"/>
                    <a:pt x="214" y="444"/>
                  </a:cubicBezTo>
                  <a:cubicBezTo>
                    <a:pt x="217" y="446"/>
                    <a:pt x="221" y="448"/>
                    <a:pt x="224" y="452"/>
                  </a:cubicBezTo>
                  <a:cubicBezTo>
                    <a:pt x="225" y="452"/>
                    <a:pt x="223" y="451"/>
                    <a:pt x="224" y="451"/>
                  </a:cubicBezTo>
                  <a:cubicBezTo>
                    <a:pt x="224" y="452"/>
                    <a:pt x="225" y="452"/>
                    <a:pt x="226" y="452"/>
                  </a:cubicBezTo>
                  <a:cubicBezTo>
                    <a:pt x="224" y="452"/>
                    <a:pt x="223" y="450"/>
                    <a:pt x="224" y="450"/>
                  </a:cubicBezTo>
                  <a:cubicBezTo>
                    <a:pt x="225" y="451"/>
                    <a:pt x="228" y="452"/>
                    <a:pt x="229" y="453"/>
                  </a:cubicBezTo>
                  <a:cubicBezTo>
                    <a:pt x="228" y="454"/>
                    <a:pt x="226" y="453"/>
                    <a:pt x="226" y="453"/>
                  </a:cubicBezTo>
                  <a:cubicBezTo>
                    <a:pt x="227" y="454"/>
                    <a:pt x="228" y="454"/>
                    <a:pt x="228" y="455"/>
                  </a:cubicBezTo>
                  <a:cubicBezTo>
                    <a:pt x="229" y="454"/>
                    <a:pt x="231" y="454"/>
                    <a:pt x="232" y="455"/>
                  </a:cubicBezTo>
                  <a:cubicBezTo>
                    <a:pt x="228" y="454"/>
                    <a:pt x="238" y="458"/>
                    <a:pt x="235" y="459"/>
                  </a:cubicBezTo>
                  <a:cubicBezTo>
                    <a:pt x="237" y="459"/>
                    <a:pt x="237" y="458"/>
                    <a:pt x="240" y="460"/>
                  </a:cubicBezTo>
                  <a:cubicBezTo>
                    <a:pt x="238" y="460"/>
                    <a:pt x="241" y="460"/>
                    <a:pt x="242" y="461"/>
                  </a:cubicBezTo>
                  <a:cubicBezTo>
                    <a:pt x="240" y="461"/>
                    <a:pt x="238" y="460"/>
                    <a:pt x="236" y="460"/>
                  </a:cubicBezTo>
                  <a:cubicBezTo>
                    <a:pt x="234" y="459"/>
                    <a:pt x="232" y="458"/>
                    <a:pt x="230" y="458"/>
                  </a:cubicBezTo>
                  <a:cubicBezTo>
                    <a:pt x="226" y="456"/>
                    <a:pt x="223" y="455"/>
                    <a:pt x="223" y="453"/>
                  </a:cubicBezTo>
                  <a:cubicBezTo>
                    <a:pt x="218" y="452"/>
                    <a:pt x="217" y="451"/>
                    <a:pt x="214" y="450"/>
                  </a:cubicBezTo>
                  <a:cubicBezTo>
                    <a:pt x="214" y="450"/>
                    <a:pt x="214" y="451"/>
                    <a:pt x="213" y="451"/>
                  </a:cubicBezTo>
                  <a:cubicBezTo>
                    <a:pt x="215" y="452"/>
                    <a:pt x="214" y="453"/>
                    <a:pt x="216" y="453"/>
                  </a:cubicBezTo>
                  <a:cubicBezTo>
                    <a:pt x="216" y="452"/>
                    <a:pt x="216" y="452"/>
                    <a:pt x="217" y="452"/>
                  </a:cubicBezTo>
                  <a:cubicBezTo>
                    <a:pt x="218" y="453"/>
                    <a:pt x="220" y="452"/>
                    <a:pt x="221" y="454"/>
                  </a:cubicBezTo>
                  <a:cubicBezTo>
                    <a:pt x="220" y="454"/>
                    <a:pt x="219" y="453"/>
                    <a:pt x="217" y="452"/>
                  </a:cubicBezTo>
                  <a:cubicBezTo>
                    <a:pt x="218" y="454"/>
                    <a:pt x="221" y="457"/>
                    <a:pt x="224" y="457"/>
                  </a:cubicBezTo>
                  <a:cubicBezTo>
                    <a:pt x="222" y="456"/>
                    <a:pt x="220" y="456"/>
                    <a:pt x="221" y="455"/>
                  </a:cubicBezTo>
                  <a:cubicBezTo>
                    <a:pt x="229" y="459"/>
                    <a:pt x="240" y="461"/>
                    <a:pt x="240" y="464"/>
                  </a:cubicBezTo>
                  <a:cubicBezTo>
                    <a:pt x="241" y="464"/>
                    <a:pt x="242" y="467"/>
                    <a:pt x="245" y="466"/>
                  </a:cubicBezTo>
                  <a:cubicBezTo>
                    <a:pt x="244" y="466"/>
                    <a:pt x="242" y="465"/>
                    <a:pt x="243" y="465"/>
                  </a:cubicBezTo>
                  <a:cubicBezTo>
                    <a:pt x="246" y="466"/>
                    <a:pt x="242" y="464"/>
                    <a:pt x="243" y="464"/>
                  </a:cubicBezTo>
                  <a:cubicBezTo>
                    <a:pt x="247" y="465"/>
                    <a:pt x="247" y="465"/>
                    <a:pt x="247" y="465"/>
                  </a:cubicBezTo>
                  <a:cubicBezTo>
                    <a:pt x="247" y="464"/>
                    <a:pt x="244" y="463"/>
                    <a:pt x="244" y="462"/>
                  </a:cubicBezTo>
                  <a:cubicBezTo>
                    <a:pt x="246" y="463"/>
                    <a:pt x="249" y="465"/>
                    <a:pt x="251" y="467"/>
                  </a:cubicBezTo>
                  <a:cubicBezTo>
                    <a:pt x="254" y="468"/>
                    <a:pt x="256" y="469"/>
                    <a:pt x="257" y="467"/>
                  </a:cubicBezTo>
                  <a:cubicBezTo>
                    <a:pt x="258" y="468"/>
                    <a:pt x="258" y="468"/>
                    <a:pt x="258" y="468"/>
                  </a:cubicBezTo>
                  <a:cubicBezTo>
                    <a:pt x="259" y="469"/>
                    <a:pt x="256" y="468"/>
                    <a:pt x="258" y="469"/>
                  </a:cubicBezTo>
                  <a:cubicBezTo>
                    <a:pt x="259" y="469"/>
                    <a:pt x="259" y="468"/>
                    <a:pt x="261" y="469"/>
                  </a:cubicBezTo>
                  <a:cubicBezTo>
                    <a:pt x="261" y="470"/>
                    <a:pt x="264" y="469"/>
                    <a:pt x="266" y="471"/>
                  </a:cubicBezTo>
                  <a:cubicBezTo>
                    <a:pt x="263" y="471"/>
                    <a:pt x="257" y="470"/>
                    <a:pt x="253" y="468"/>
                  </a:cubicBezTo>
                  <a:cubicBezTo>
                    <a:pt x="252" y="469"/>
                    <a:pt x="252" y="469"/>
                    <a:pt x="251" y="469"/>
                  </a:cubicBezTo>
                  <a:cubicBezTo>
                    <a:pt x="250" y="469"/>
                    <a:pt x="254" y="471"/>
                    <a:pt x="252" y="471"/>
                  </a:cubicBezTo>
                  <a:cubicBezTo>
                    <a:pt x="250" y="470"/>
                    <a:pt x="251" y="470"/>
                    <a:pt x="250" y="470"/>
                  </a:cubicBezTo>
                  <a:cubicBezTo>
                    <a:pt x="249" y="469"/>
                    <a:pt x="247" y="468"/>
                    <a:pt x="244" y="467"/>
                  </a:cubicBezTo>
                  <a:cubicBezTo>
                    <a:pt x="244" y="469"/>
                    <a:pt x="247" y="468"/>
                    <a:pt x="248" y="469"/>
                  </a:cubicBezTo>
                  <a:cubicBezTo>
                    <a:pt x="244" y="469"/>
                    <a:pt x="242" y="468"/>
                    <a:pt x="239" y="467"/>
                  </a:cubicBezTo>
                  <a:cubicBezTo>
                    <a:pt x="237" y="466"/>
                    <a:pt x="235" y="465"/>
                    <a:pt x="231" y="464"/>
                  </a:cubicBezTo>
                  <a:cubicBezTo>
                    <a:pt x="230" y="465"/>
                    <a:pt x="228" y="464"/>
                    <a:pt x="228" y="465"/>
                  </a:cubicBezTo>
                  <a:cubicBezTo>
                    <a:pt x="227" y="464"/>
                    <a:pt x="225" y="462"/>
                    <a:pt x="228" y="463"/>
                  </a:cubicBezTo>
                  <a:cubicBezTo>
                    <a:pt x="226" y="462"/>
                    <a:pt x="223" y="462"/>
                    <a:pt x="225" y="463"/>
                  </a:cubicBezTo>
                  <a:cubicBezTo>
                    <a:pt x="226" y="463"/>
                    <a:pt x="223" y="463"/>
                    <a:pt x="226" y="464"/>
                  </a:cubicBezTo>
                  <a:cubicBezTo>
                    <a:pt x="225" y="464"/>
                    <a:pt x="224" y="464"/>
                    <a:pt x="222" y="464"/>
                  </a:cubicBezTo>
                  <a:cubicBezTo>
                    <a:pt x="221" y="463"/>
                    <a:pt x="223" y="463"/>
                    <a:pt x="223" y="462"/>
                  </a:cubicBezTo>
                  <a:cubicBezTo>
                    <a:pt x="220" y="461"/>
                    <a:pt x="221" y="461"/>
                    <a:pt x="218" y="460"/>
                  </a:cubicBezTo>
                  <a:cubicBezTo>
                    <a:pt x="216" y="460"/>
                    <a:pt x="219" y="462"/>
                    <a:pt x="217" y="462"/>
                  </a:cubicBezTo>
                  <a:cubicBezTo>
                    <a:pt x="216" y="460"/>
                    <a:pt x="214" y="459"/>
                    <a:pt x="213" y="458"/>
                  </a:cubicBezTo>
                  <a:cubicBezTo>
                    <a:pt x="211" y="458"/>
                    <a:pt x="209" y="458"/>
                    <a:pt x="206" y="457"/>
                  </a:cubicBezTo>
                  <a:cubicBezTo>
                    <a:pt x="204" y="455"/>
                    <a:pt x="202" y="454"/>
                    <a:pt x="199" y="453"/>
                  </a:cubicBezTo>
                  <a:cubicBezTo>
                    <a:pt x="200" y="452"/>
                    <a:pt x="199" y="450"/>
                    <a:pt x="198" y="451"/>
                  </a:cubicBezTo>
                  <a:cubicBezTo>
                    <a:pt x="199" y="452"/>
                    <a:pt x="199" y="453"/>
                    <a:pt x="199" y="453"/>
                  </a:cubicBezTo>
                  <a:cubicBezTo>
                    <a:pt x="197" y="452"/>
                    <a:pt x="197" y="451"/>
                    <a:pt x="194" y="451"/>
                  </a:cubicBezTo>
                  <a:cubicBezTo>
                    <a:pt x="195" y="449"/>
                    <a:pt x="191" y="449"/>
                    <a:pt x="190" y="447"/>
                  </a:cubicBezTo>
                  <a:cubicBezTo>
                    <a:pt x="190" y="447"/>
                    <a:pt x="190" y="449"/>
                    <a:pt x="189" y="448"/>
                  </a:cubicBezTo>
                  <a:cubicBezTo>
                    <a:pt x="188" y="448"/>
                    <a:pt x="188" y="448"/>
                    <a:pt x="188" y="448"/>
                  </a:cubicBezTo>
                  <a:cubicBezTo>
                    <a:pt x="188" y="447"/>
                    <a:pt x="189" y="447"/>
                    <a:pt x="190" y="446"/>
                  </a:cubicBezTo>
                  <a:cubicBezTo>
                    <a:pt x="188" y="444"/>
                    <a:pt x="189" y="447"/>
                    <a:pt x="187" y="446"/>
                  </a:cubicBezTo>
                  <a:cubicBezTo>
                    <a:pt x="186" y="446"/>
                    <a:pt x="188" y="447"/>
                    <a:pt x="187" y="447"/>
                  </a:cubicBezTo>
                  <a:cubicBezTo>
                    <a:pt x="185" y="445"/>
                    <a:pt x="181" y="445"/>
                    <a:pt x="179" y="442"/>
                  </a:cubicBezTo>
                  <a:cubicBezTo>
                    <a:pt x="178" y="443"/>
                    <a:pt x="176" y="441"/>
                    <a:pt x="175" y="440"/>
                  </a:cubicBezTo>
                  <a:cubicBezTo>
                    <a:pt x="174" y="440"/>
                    <a:pt x="175" y="439"/>
                    <a:pt x="173" y="438"/>
                  </a:cubicBezTo>
                  <a:cubicBezTo>
                    <a:pt x="173" y="439"/>
                    <a:pt x="172" y="438"/>
                    <a:pt x="172" y="439"/>
                  </a:cubicBezTo>
                  <a:cubicBezTo>
                    <a:pt x="173" y="439"/>
                    <a:pt x="174" y="440"/>
                    <a:pt x="173" y="440"/>
                  </a:cubicBezTo>
                  <a:cubicBezTo>
                    <a:pt x="172" y="441"/>
                    <a:pt x="170" y="439"/>
                    <a:pt x="168" y="438"/>
                  </a:cubicBezTo>
                  <a:cubicBezTo>
                    <a:pt x="166" y="437"/>
                    <a:pt x="164" y="435"/>
                    <a:pt x="162" y="434"/>
                  </a:cubicBezTo>
                  <a:cubicBezTo>
                    <a:pt x="161" y="433"/>
                    <a:pt x="156" y="431"/>
                    <a:pt x="159" y="430"/>
                  </a:cubicBezTo>
                  <a:cubicBezTo>
                    <a:pt x="157" y="430"/>
                    <a:pt x="155" y="428"/>
                    <a:pt x="156" y="427"/>
                  </a:cubicBezTo>
                  <a:cubicBezTo>
                    <a:pt x="157" y="428"/>
                    <a:pt x="157" y="429"/>
                    <a:pt x="159" y="430"/>
                  </a:cubicBezTo>
                  <a:cubicBezTo>
                    <a:pt x="159" y="429"/>
                    <a:pt x="161" y="430"/>
                    <a:pt x="162" y="430"/>
                  </a:cubicBezTo>
                  <a:cubicBezTo>
                    <a:pt x="159" y="428"/>
                    <a:pt x="163" y="430"/>
                    <a:pt x="160" y="428"/>
                  </a:cubicBezTo>
                  <a:cubicBezTo>
                    <a:pt x="158" y="427"/>
                    <a:pt x="161" y="431"/>
                    <a:pt x="159" y="429"/>
                  </a:cubicBezTo>
                  <a:cubicBezTo>
                    <a:pt x="158" y="428"/>
                    <a:pt x="157" y="427"/>
                    <a:pt x="157" y="427"/>
                  </a:cubicBezTo>
                  <a:cubicBezTo>
                    <a:pt x="158" y="427"/>
                    <a:pt x="158" y="427"/>
                    <a:pt x="158" y="427"/>
                  </a:cubicBezTo>
                  <a:cubicBezTo>
                    <a:pt x="157" y="426"/>
                    <a:pt x="155" y="423"/>
                    <a:pt x="154" y="423"/>
                  </a:cubicBezTo>
                  <a:cubicBezTo>
                    <a:pt x="154" y="424"/>
                    <a:pt x="157" y="425"/>
                    <a:pt x="156" y="426"/>
                  </a:cubicBezTo>
                  <a:cubicBezTo>
                    <a:pt x="156" y="426"/>
                    <a:pt x="154" y="427"/>
                    <a:pt x="156" y="426"/>
                  </a:cubicBezTo>
                  <a:cubicBezTo>
                    <a:pt x="153" y="424"/>
                    <a:pt x="154" y="427"/>
                    <a:pt x="152" y="425"/>
                  </a:cubicBezTo>
                  <a:cubicBezTo>
                    <a:pt x="152" y="424"/>
                    <a:pt x="153" y="425"/>
                    <a:pt x="152" y="424"/>
                  </a:cubicBezTo>
                  <a:cubicBezTo>
                    <a:pt x="150" y="422"/>
                    <a:pt x="152" y="425"/>
                    <a:pt x="150" y="423"/>
                  </a:cubicBezTo>
                  <a:cubicBezTo>
                    <a:pt x="148" y="422"/>
                    <a:pt x="149" y="422"/>
                    <a:pt x="149" y="421"/>
                  </a:cubicBezTo>
                  <a:cubicBezTo>
                    <a:pt x="146" y="420"/>
                    <a:pt x="142" y="415"/>
                    <a:pt x="144" y="419"/>
                  </a:cubicBezTo>
                  <a:cubicBezTo>
                    <a:pt x="143" y="418"/>
                    <a:pt x="142" y="417"/>
                    <a:pt x="141" y="416"/>
                  </a:cubicBezTo>
                  <a:cubicBezTo>
                    <a:pt x="143" y="417"/>
                    <a:pt x="142" y="416"/>
                    <a:pt x="143" y="416"/>
                  </a:cubicBezTo>
                  <a:cubicBezTo>
                    <a:pt x="139" y="413"/>
                    <a:pt x="138" y="411"/>
                    <a:pt x="136" y="409"/>
                  </a:cubicBezTo>
                  <a:cubicBezTo>
                    <a:pt x="135" y="409"/>
                    <a:pt x="137" y="411"/>
                    <a:pt x="135" y="410"/>
                  </a:cubicBezTo>
                  <a:cubicBezTo>
                    <a:pt x="135" y="409"/>
                    <a:pt x="134" y="410"/>
                    <a:pt x="133" y="408"/>
                  </a:cubicBezTo>
                  <a:cubicBezTo>
                    <a:pt x="133" y="408"/>
                    <a:pt x="134" y="408"/>
                    <a:pt x="133" y="407"/>
                  </a:cubicBezTo>
                  <a:cubicBezTo>
                    <a:pt x="131" y="405"/>
                    <a:pt x="128" y="403"/>
                    <a:pt x="128" y="402"/>
                  </a:cubicBezTo>
                  <a:cubicBezTo>
                    <a:pt x="129" y="402"/>
                    <a:pt x="131" y="404"/>
                    <a:pt x="131" y="404"/>
                  </a:cubicBezTo>
                  <a:cubicBezTo>
                    <a:pt x="129" y="401"/>
                    <a:pt x="127" y="401"/>
                    <a:pt x="126" y="399"/>
                  </a:cubicBezTo>
                  <a:cubicBezTo>
                    <a:pt x="125" y="400"/>
                    <a:pt x="125" y="400"/>
                    <a:pt x="125" y="400"/>
                  </a:cubicBezTo>
                  <a:cubicBezTo>
                    <a:pt x="123" y="398"/>
                    <a:pt x="121" y="397"/>
                    <a:pt x="122" y="395"/>
                  </a:cubicBezTo>
                  <a:cubicBezTo>
                    <a:pt x="123" y="398"/>
                    <a:pt x="126" y="398"/>
                    <a:pt x="126" y="396"/>
                  </a:cubicBezTo>
                  <a:cubicBezTo>
                    <a:pt x="124" y="395"/>
                    <a:pt x="122" y="393"/>
                    <a:pt x="122" y="392"/>
                  </a:cubicBezTo>
                  <a:cubicBezTo>
                    <a:pt x="120" y="391"/>
                    <a:pt x="122" y="394"/>
                    <a:pt x="121" y="393"/>
                  </a:cubicBezTo>
                  <a:cubicBezTo>
                    <a:pt x="119" y="390"/>
                    <a:pt x="114" y="387"/>
                    <a:pt x="112" y="384"/>
                  </a:cubicBezTo>
                  <a:cubicBezTo>
                    <a:pt x="112" y="385"/>
                    <a:pt x="115" y="387"/>
                    <a:pt x="114" y="387"/>
                  </a:cubicBezTo>
                  <a:cubicBezTo>
                    <a:pt x="112" y="386"/>
                    <a:pt x="110" y="384"/>
                    <a:pt x="109" y="382"/>
                  </a:cubicBezTo>
                  <a:cubicBezTo>
                    <a:pt x="107" y="380"/>
                    <a:pt x="106" y="377"/>
                    <a:pt x="105" y="376"/>
                  </a:cubicBezTo>
                  <a:cubicBezTo>
                    <a:pt x="105" y="377"/>
                    <a:pt x="106" y="379"/>
                    <a:pt x="107" y="380"/>
                  </a:cubicBezTo>
                  <a:cubicBezTo>
                    <a:pt x="104" y="377"/>
                    <a:pt x="103" y="374"/>
                    <a:pt x="100" y="370"/>
                  </a:cubicBezTo>
                  <a:cubicBezTo>
                    <a:pt x="100" y="371"/>
                    <a:pt x="101" y="370"/>
                    <a:pt x="102" y="370"/>
                  </a:cubicBezTo>
                  <a:cubicBezTo>
                    <a:pt x="100" y="367"/>
                    <a:pt x="99" y="368"/>
                    <a:pt x="98" y="367"/>
                  </a:cubicBezTo>
                  <a:cubicBezTo>
                    <a:pt x="99" y="369"/>
                    <a:pt x="99" y="369"/>
                    <a:pt x="100" y="370"/>
                  </a:cubicBezTo>
                  <a:cubicBezTo>
                    <a:pt x="99" y="370"/>
                    <a:pt x="99" y="370"/>
                    <a:pt x="98" y="370"/>
                  </a:cubicBezTo>
                  <a:cubicBezTo>
                    <a:pt x="97" y="367"/>
                    <a:pt x="95" y="363"/>
                    <a:pt x="96" y="361"/>
                  </a:cubicBezTo>
                  <a:cubicBezTo>
                    <a:pt x="94" y="362"/>
                    <a:pt x="96" y="365"/>
                    <a:pt x="97" y="367"/>
                  </a:cubicBezTo>
                  <a:cubicBezTo>
                    <a:pt x="94" y="365"/>
                    <a:pt x="94" y="363"/>
                    <a:pt x="92" y="361"/>
                  </a:cubicBezTo>
                  <a:cubicBezTo>
                    <a:pt x="92" y="362"/>
                    <a:pt x="94" y="364"/>
                    <a:pt x="93" y="364"/>
                  </a:cubicBezTo>
                  <a:cubicBezTo>
                    <a:pt x="95" y="366"/>
                    <a:pt x="97" y="368"/>
                    <a:pt x="99" y="371"/>
                  </a:cubicBezTo>
                  <a:cubicBezTo>
                    <a:pt x="100" y="373"/>
                    <a:pt x="102" y="375"/>
                    <a:pt x="103" y="377"/>
                  </a:cubicBezTo>
                  <a:cubicBezTo>
                    <a:pt x="100" y="373"/>
                    <a:pt x="102" y="376"/>
                    <a:pt x="99" y="375"/>
                  </a:cubicBezTo>
                  <a:cubicBezTo>
                    <a:pt x="98" y="373"/>
                    <a:pt x="97" y="369"/>
                    <a:pt x="96" y="369"/>
                  </a:cubicBezTo>
                  <a:cubicBezTo>
                    <a:pt x="96" y="370"/>
                    <a:pt x="96" y="370"/>
                    <a:pt x="96" y="370"/>
                  </a:cubicBezTo>
                  <a:cubicBezTo>
                    <a:pt x="94" y="369"/>
                    <a:pt x="93" y="364"/>
                    <a:pt x="93" y="365"/>
                  </a:cubicBezTo>
                  <a:cubicBezTo>
                    <a:pt x="93" y="366"/>
                    <a:pt x="93" y="367"/>
                    <a:pt x="93" y="368"/>
                  </a:cubicBezTo>
                  <a:cubicBezTo>
                    <a:pt x="91" y="365"/>
                    <a:pt x="90" y="363"/>
                    <a:pt x="89" y="361"/>
                  </a:cubicBezTo>
                  <a:cubicBezTo>
                    <a:pt x="88" y="359"/>
                    <a:pt x="87" y="358"/>
                    <a:pt x="85" y="357"/>
                  </a:cubicBezTo>
                  <a:cubicBezTo>
                    <a:pt x="86" y="355"/>
                    <a:pt x="79" y="348"/>
                    <a:pt x="80" y="346"/>
                  </a:cubicBezTo>
                  <a:cubicBezTo>
                    <a:pt x="82" y="349"/>
                    <a:pt x="83" y="351"/>
                    <a:pt x="85" y="353"/>
                  </a:cubicBezTo>
                  <a:cubicBezTo>
                    <a:pt x="86" y="355"/>
                    <a:pt x="87" y="357"/>
                    <a:pt x="89" y="359"/>
                  </a:cubicBezTo>
                  <a:cubicBezTo>
                    <a:pt x="89" y="358"/>
                    <a:pt x="90" y="361"/>
                    <a:pt x="91" y="361"/>
                  </a:cubicBezTo>
                  <a:cubicBezTo>
                    <a:pt x="90" y="357"/>
                    <a:pt x="86" y="354"/>
                    <a:pt x="84" y="351"/>
                  </a:cubicBezTo>
                  <a:cubicBezTo>
                    <a:pt x="84" y="351"/>
                    <a:pt x="83" y="350"/>
                    <a:pt x="84" y="350"/>
                  </a:cubicBezTo>
                  <a:cubicBezTo>
                    <a:pt x="85" y="352"/>
                    <a:pt x="86" y="352"/>
                    <a:pt x="87" y="354"/>
                  </a:cubicBezTo>
                  <a:cubicBezTo>
                    <a:pt x="87" y="354"/>
                    <a:pt x="89" y="353"/>
                    <a:pt x="87" y="352"/>
                  </a:cubicBezTo>
                  <a:cubicBezTo>
                    <a:pt x="87" y="352"/>
                    <a:pt x="87" y="353"/>
                    <a:pt x="87" y="353"/>
                  </a:cubicBezTo>
                  <a:cubicBezTo>
                    <a:pt x="86" y="351"/>
                    <a:pt x="85" y="350"/>
                    <a:pt x="84" y="348"/>
                  </a:cubicBezTo>
                  <a:cubicBezTo>
                    <a:pt x="84" y="346"/>
                    <a:pt x="85" y="347"/>
                    <a:pt x="87" y="346"/>
                  </a:cubicBezTo>
                  <a:cubicBezTo>
                    <a:pt x="87" y="347"/>
                    <a:pt x="87" y="347"/>
                    <a:pt x="88" y="348"/>
                  </a:cubicBezTo>
                  <a:cubicBezTo>
                    <a:pt x="89" y="347"/>
                    <a:pt x="92" y="350"/>
                    <a:pt x="94" y="351"/>
                  </a:cubicBezTo>
                  <a:cubicBezTo>
                    <a:pt x="93" y="349"/>
                    <a:pt x="92" y="350"/>
                    <a:pt x="90" y="347"/>
                  </a:cubicBezTo>
                  <a:cubicBezTo>
                    <a:pt x="90" y="346"/>
                    <a:pt x="91" y="347"/>
                    <a:pt x="91" y="346"/>
                  </a:cubicBezTo>
                  <a:cubicBezTo>
                    <a:pt x="90" y="347"/>
                    <a:pt x="89" y="343"/>
                    <a:pt x="88" y="344"/>
                  </a:cubicBezTo>
                  <a:cubicBezTo>
                    <a:pt x="89" y="346"/>
                    <a:pt x="90" y="347"/>
                    <a:pt x="90" y="348"/>
                  </a:cubicBezTo>
                  <a:cubicBezTo>
                    <a:pt x="89" y="347"/>
                    <a:pt x="89" y="347"/>
                    <a:pt x="88" y="347"/>
                  </a:cubicBezTo>
                  <a:cubicBezTo>
                    <a:pt x="87" y="345"/>
                    <a:pt x="88" y="345"/>
                    <a:pt x="87" y="344"/>
                  </a:cubicBezTo>
                  <a:cubicBezTo>
                    <a:pt x="87" y="344"/>
                    <a:pt x="86" y="344"/>
                    <a:pt x="86" y="343"/>
                  </a:cubicBezTo>
                  <a:cubicBezTo>
                    <a:pt x="85" y="344"/>
                    <a:pt x="88" y="345"/>
                    <a:pt x="86" y="346"/>
                  </a:cubicBezTo>
                  <a:cubicBezTo>
                    <a:pt x="83" y="344"/>
                    <a:pt x="83" y="348"/>
                    <a:pt x="80" y="342"/>
                  </a:cubicBezTo>
                  <a:cubicBezTo>
                    <a:pt x="80" y="339"/>
                    <a:pt x="78" y="337"/>
                    <a:pt x="76" y="334"/>
                  </a:cubicBezTo>
                  <a:cubicBezTo>
                    <a:pt x="76" y="334"/>
                    <a:pt x="77" y="334"/>
                    <a:pt x="77" y="334"/>
                  </a:cubicBezTo>
                  <a:cubicBezTo>
                    <a:pt x="77" y="333"/>
                    <a:pt x="74" y="327"/>
                    <a:pt x="73" y="327"/>
                  </a:cubicBezTo>
                  <a:cubicBezTo>
                    <a:pt x="73" y="328"/>
                    <a:pt x="74" y="329"/>
                    <a:pt x="75" y="331"/>
                  </a:cubicBezTo>
                  <a:cubicBezTo>
                    <a:pt x="74" y="331"/>
                    <a:pt x="76" y="333"/>
                    <a:pt x="75" y="333"/>
                  </a:cubicBezTo>
                  <a:cubicBezTo>
                    <a:pt x="72" y="328"/>
                    <a:pt x="72" y="327"/>
                    <a:pt x="73" y="325"/>
                  </a:cubicBezTo>
                  <a:cubicBezTo>
                    <a:pt x="71" y="322"/>
                    <a:pt x="70" y="320"/>
                    <a:pt x="69" y="317"/>
                  </a:cubicBezTo>
                  <a:cubicBezTo>
                    <a:pt x="68" y="314"/>
                    <a:pt x="67" y="311"/>
                    <a:pt x="65" y="307"/>
                  </a:cubicBezTo>
                  <a:cubicBezTo>
                    <a:pt x="64" y="306"/>
                    <a:pt x="65" y="309"/>
                    <a:pt x="64" y="308"/>
                  </a:cubicBezTo>
                  <a:cubicBezTo>
                    <a:pt x="64" y="305"/>
                    <a:pt x="63" y="305"/>
                    <a:pt x="62" y="302"/>
                  </a:cubicBezTo>
                  <a:cubicBezTo>
                    <a:pt x="63" y="302"/>
                    <a:pt x="63" y="302"/>
                    <a:pt x="62" y="301"/>
                  </a:cubicBezTo>
                  <a:cubicBezTo>
                    <a:pt x="61" y="299"/>
                    <a:pt x="62" y="297"/>
                    <a:pt x="60" y="297"/>
                  </a:cubicBezTo>
                  <a:cubicBezTo>
                    <a:pt x="60" y="295"/>
                    <a:pt x="60" y="294"/>
                    <a:pt x="60" y="293"/>
                  </a:cubicBezTo>
                  <a:cubicBezTo>
                    <a:pt x="60" y="293"/>
                    <a:pt x="59" y="293"/>
                    <a:pt x="59" y="293"/>
                  </a:cubicBezTo>
                  <a:cubicBezTo>
                    <a:pt x="59" y="296"/>
                    <a:pt x="60" y="299"/>
                    <a:pt x="59" y="299"/>
                  </a:cubicBezTo>
                  <a:cubicBezTo>
                    <a:pt x="60" y="300"/>
                    <a:pt x="62" y="304"/>
                    <a:pt x="62" y="306"/>
                  </a:cubicBezTo>
                  <a:cubicBezTo>
                    <a:pt x="61" y="305"/>
                    <a:pt x="59" y="301"/>
                    <a:pt x="58" y="297"/>
                  </a:cubicBezTo>
                  <a:cubicBezTo>
                    <a:pt x="57" y="293"/>
                    <a:pt x="57" y="290"/>
                    <a:pt x="59" y="293"/>
                  </a:cubicBezTo>
                  <a:cubicBezTo>
                    <a:pt x="58" y="291"/>
                    <a:pt x="58" y="290"/>
                    <a:pt x="58" y="289"/>
                  </a:cubicBezTo>
                  <a:cubicBezTo>
                    <a:pt x="57" y="289"/>
                    <a:pt x="57" y="289"/>
                    <a:pt x="56" y="289"/>
                  </a:cubicBezTo>
                  <a:cubicBezTo>
                    <a:pt x="57" y="291"/>
                    <a:pt x="56" y="292"/>
                    <a:pt x="56" y="293"/>
                  </a:cubicBezTo>
                  <a:cubicBezTo>
                    <a:pt x="57" y="295"/>
                    <a:pt x="57" y="294"/>
                    <a:pt x="58" y="297"/>
                  </a:cubicBezTo>
                  <a:cubicBezTo>
                    <a:pt x="57" y="297"/>
                    <a:pt x="57" y="297"/>
                    <a:pt x="57" y="297"/>
                  </a:cubicBezTo>
                  <a:cubicBezTo>
                    <a:pt x="56" y="295"/>
                    <a:pt x="56" y="294"/>
                    <a:pt x="55" y="294"/>
                  </a:cubicBezTo>
                  <a:cubicBezTo>
                    <a:pt x="55" y="297"/>
                    <a:pt x="59" y="298"/>
                    <a:pt x="60" y="303"/>
                  </a:cubicBezTo>
                  <a:cubicBezTo>
                    <a:pt x="58" y="299"/>
                    <a:pt x="59" y="303"/>
                    <a:pt x="58" y="302"/>
                  </a:cubicBezTo>
                  <a:cubicBezTo>
                    <a:pt x="59" y="306"/>
                    <a:pt x="60" y="316"/>
                    <a:pt x="57" y="308"/>
                  </a:cubicBezTo>
                  <a:cubicBezTo>
                    <a:pt x="56" y="308"/>
                    <a:pt x="56" y="310"/>
                    <a:pt x="57" y="311"/>
                  </a:cubicBezTo>
                  <a:cubicBezTo>
                    <a:pt x="58" y="310"/>
                    <a:pt x="58" y="311"/>
                    <a:pt x="59" y="313"/>
                  </a:cubicBezTo>
                  <a:cubicBezTo>
                    <a:pt x="59" y="313"/>
                    <a:pt x="60" y="311"/>
                    <a:pt x="61" y="312"/>
                  </a:cubicBezTo>
                  <a:cubicBezTo>
                    <a:pt x="61" y="314"/>
                    <a:pt x="62" y="317"/>
                    <a:pt x="63" y="318"/>
                  </a:cubicBezTo>
                  <a:cubicBezTo>
                    <a:pt x="65" y="324"/>
                    <a:pt x="68" y="330"/>
                    <a:pt x="71" y="336"/>
                  </a:cubicBezTo>
                  <a:cubicBezTo>
                    <a:pt x="73" y="339"/>
                    <a:pt x="75" y="341"/>
                    <a:pt x="76" y="344"/>
                  </a:cubicBezTo>
                  <a:cubicBezTo>
                    <a:pt x="78" y="347"/>
                    <a:pt x="80" y="350"/>
                    <a:pt x="81" y="353"/>
                  </a:cubicBezTo>
                  <a:cubicBezTo>
                    <a:pt x="80" y="351"/>
                    <a:pt x="80" y="351"/>
                    <a:pt x="78" y="348"/>
                  </a:cubicBezTo>
                  <a:cubicBezTo>
                    <a:pt x="77" y="349"/>
                    <a:pt x="76" y="345"/>
                    <a:pt x="75" y="345"/>
                  </a:cubicBezTo>
                  <a:cubicBezTo>
                    <a:pt x="76" y="347"/>
                    <a:pt x="74" y="343"/>
                    <a:pt x="75" y="346"/>
                  </a:cubicBezTo>
                  <a:cubicBezTo>
                    <a:pt x="73" y="343"/>
                    <a:pt x="72" y="341"/>
                    <a:pt x="71" y="339"/>
                  </a:cubicBezTo>
                  <a:cubicBezTo>
                    <a:pt x="69" y="337"/>
                    <a:pt x="68" y="335"/>
                    <a:pt x="67" y="334"/>
                  </a:cubicBezTo>
                  <a:cubicBezTo>
                    <a:pt x="70" y="339"/>
                    <a:pt x="64" y="333"/>
                    <a:pt x="66" y="336"/>
                  </a:cubicBezTo>
                  <a:cubicBezTo>
                    <a:pt x="69" y="338"/>
                    <a:pt x="71" y="342"/>
                    <a:pt x="72" y="346"/>
                  </a:cubicBezTo>
                  <a:cubicBezTo>
                    <a:pt x="73" y="346"/>
                    <a:pt x="73" y="346"/>
                    <a:pt x="73" y="346"/>
                  </a:cubicBezTo>
                  <a:cubicBezTo>
                    <a:pt x="74" y="349"/>
                    <a:pt x="71" y="345"/>
                    <a:pt x="70" y="344"/>
                  </a:cubicBezTo>
                  <a:cubicBezTo>
                    <a:pt x="71" y="346"/>
                    <a:pt x="72" y="349"/>
                    <a:pt x="73" y="351"/>
                  </a:cubicBezTo>
                  <a:cubicBezTo>
                    <a:pt x="73" y="351"/>
                    <a:pt x="72" y="351"/>
                    <a:pt x="71" y="349"/>
                  </a:cubicBezTo>
                  <a:cubicBezTo>
                    <a:pt x="70" y="347"/>
                    <a:pt x="70" y="347"/>
                    <a:pt x="68" y="345"/>
                  </a:cubicBezTo>
                  <a:cubicBezTo>
                    <a:pt x="69" y="344"/>
                    <a:pt x="69" y="345"/>
                    <a:pt x="70" y="345"/>
                  </a:cubicBezTo>
                  <a:cubicBezTo>
                    <a:pt x="69" y="343"/>
                    <a:pt x="68" y="343"/>
                    <a:pt x="67" y="341"/>
                  </a:cubicBezTo>
                  <a:cubicBezTo>
                    <a:pt x="68" y="340"/>
                    <a:pt x="68" y="340"/>
                    <a:pt x="68" y="340"/>
                  </a:cubicBezTo>
                  <a:cubicBezTo>
                    <a:pt x="66" y="339"/>
                    <a:pt x="64" y="337"/>
                    <a:pt x="62" y="334"/>
                  </a:cubicBezTo>
                  <a:cubicBezTo>
                    <a:pt x="63" y="336"/>
                    <a:pt x="63" y="339"/>
                    <a:pt x="64" y="341"/>
                  </a:cubicBezTo>
                  <a:cubicBezTo>
                    <a:pt x="65" y="344"/>
                    <a:pt x="66" y="346"/>
                    <a:pt x="67" y="348"/>
                  </a:cubicBezTo>
                  <a:cubicBezTo>
                    <a:pt x="67" y="348"/>
                    <a:pt x="67" y="351"/>
                    <a:pt x="66" y="350"/>
                  </a:cubicBezTo>
                  <a:cubicBezTo>
                    <a:pt x="65" y="346"/>
                    <a:pt x="65" y="346"/>
                    <a:pt x="63" y="343"/>
                  </a:cubicBezTo>
                  <a:cubicBezTo>
                    <a:pt x="63" y="343"/>
                    <a:pt x="64" y="344"/>
                    <a:pt x="64" y="344"/>
                  </a:cubicBezTo>
                  <a:cubicBezTo>
                    <a:pt x="61" y="338"/>
                    <a:pt x="64" y="340"/>
                    <a:pt x="61" y="334"/>
                  </a:cubicBezTo>
                  <a:cubicBezTo>
                    <a:pt x="60" y="333"/>
                    <a:pt x="59" y="333"/>
                    <a:pt x="58" y="332"/>
                  </a:cubicBezTo>
                  <a:cubicBezTo>
                    <a:pt x="59" y="334"/>
                    <a:pt x="57" y="333"/>
                    <a:pt x="57" y="332"/>
                  </a:cubicBezTo>
                  <a:cubicBezTo>
                    <a:pt x="57" y="330"/>
                    <a:pt x="56" y="329"/>
                    <a:pt x="56" y="331"/>
                  </a:cubicBezTo>
                  <a:cubicBezTo>
                    <a:pt x="55" y="328"/>
                    <a:pt x="52" y="323"/>
                    <a:pt x="52" y="320"/>
                  </a:cubicBezTo>
                  <a:cubicBezTo>
                    <a:pt x="53" y="320"/>
                    <a:pt x="54" y="321"/>
                    <a:pt x="54" y="320"/>
                  </a:cubicBezTo>
                  <a:cubicBezTo>
                    <a:pt x="55" y="322"/>
                    <a:pt x="57" y="324"/>
                    <a:pt x="58" y="327"/>
                  </a:cubicBezTo>
                  <a:cubicBezTo>
                    <a:pt x="59" y="329"/>
                    <a:pt x="60" y="332"/>
                    <a:pt x="62" y="334"/>
                  </a:cubicBezTo>
                  <a:cubicBezTo>
                    <a:pt x="62" y="334"/>
                    <a:pt x="62" y="333"/>
                    <a:pt x="62" y="332"/>
                  </a:cubicBezTo>
                  <a:cubicBezTo>
                    <a:pt x="61" y="333"/>
                    <a:pt x="61" y="332"/>
                    <a:pt x="60" y="331"/>
                  </a:cubicBezTo>
                  <a:cubicBezTo>
                    <a:pt x="60" y="330"/>
                    <a:pt x="60" y="330"/>
                    <a:pt x="61" y="330"/>
                  </a:cubicBezTo>
                  <a:cubicBezTo>
                    <a:pt x="60" y="328"/>
                    <a:pt x="59" y="327"/>
                    <a:pt x="60" y="326"/>
                  </a:cubicBezTo>
                  <a:cubicBezTo>
                    <a:pt x="60" y="327"/>
                    <a:pt x="61" y="328"/>
                    <a:pt x="61" y="329"/>
                  </a:cubicBezTo>
                  <a:cubicBezTo>
                    <a:pt x="62" y="328"/>
                    <a:pt x="62" y="327"/>
                    <a:pt x="61" y="325"/>
                  </a:cubicBezTo>
                  <a:cubicBezTo>
                    <a:pt x="61" y="324"/>
                    <a:pt x="60" y="322"/>
                    <a:pt x="60" y="321"/>
                  </a:cubicBezTo>
                  <a:cubicBezTo>
                    <a:pt x="60" y="322"/>
                    <a:pt x="60" y="323"/>
                    <a:pt x="60" y="324"/>
                  </a:cubicBezTo>
                  <a:cubicBezTo>
                    <a:pt x="59" y="323"/>
                    <a:pt x="59" y="323"/>
                    <a:pt x="58" y="322"/>
                  </a:cubicBezTo>
                  <a:cubicBezTo>
                    <a:pt x="57" y="319"/>
                    <a:pt x="59" y="320"/>
                    <a:pt x="59" y="319"/>
                  </a:cubicBezTo>
                  <a:cubicBezTo>
                    <a:pt x="57" y="318"/>
                    <a:pt x="59" y="318"/>
                    <a:pt x="59" y="317"/>
                  </a:cubicBezTo>
                  <a:cubicBezTo>
                    <a:pt x="58" y="317"/>
                    <a:pt x="57" y="317"/>
                    <a:pt x="57" y="315"/>
                  </a:cubicBezTo>
                  <a:cubicBezTo>
                    <a:pt x="57" y="315"/>
                    <a:pt x="58" y="315"/>
                    <a:pt x="57" y="314"/>
                  </a:cubicBezTo>
                  <a:cubicBezTo>
                    <a:pt x="55" y="311"/>
                    <a:pt x="54" y="308"/>
                    <a:pt x="53" y="305"/>
                  </a:cubicBezTo>
                  <a:cubicBezTo>
                    <a:pt x="53" y="302"/>
                    <a:pt x="52" y="299"/>
                    <a:pt x="49" y="295"/>
                  </a:cubicBezTo>
                  <a:cubicBezTo>
                    <a:pt x="50" y="295"/>
                    <a:pt x="49" y="293"/>
                    <a:pt x="49" y="291"/>
                  </a:cubicBezTo>
                  <a:cubicBezTo>
                    <a:pt x="48" y="292"/>
                    <a:pt x="48" y="294"/>
                    <a:pt x="48" y="295"/>
                  </a:cubicBezTo>
                  <a:cubicBezTo>
                    <a:pt x="49" y="298"/>
                    <a:pt x="51" y="304"/>
                    <a:pt x="51" y="306"/>
                  </a:cubicBezTo>
                  <a:cubicBezTo>
                    <a:pt x="50" y="305"/>
                    <a:pt x="49" y="302"/>
                    <a:pt x="49" y="301"/>
                  </a:cubicBezTo>
                  <a:cubicBezTo>
                    <a:pt x="48" y="301"/>
                    <a:pt x="48" y="302"/>
                    <a:pt x="48" y="301"/>
                  </a:cubicBezTo>
                  <a:cubicBezTo>
                    <a:pt x="46" y="297"/>
                    <a:pt x="45" y="292"/>
                    <a:pt x="43" y="288"/>
                  </a:cubicBezTo>
                  <a:cubicBezTo>
                    <a:pt x="41" y="283"/>
                    <a:pt x="40" y="279"/>
                    <a:pt x="40" y="275"/>
                  </a:cubicBezTo>
                  <a:cubicBezTo>
                    <a:pt x="40" y="277"/>
                    <a:pt x="39" y="276"/>
                    <a:pt x="39" y="277"/>
                  </a:cubicBezTo>
                  <a:cubicBezTo>
                    <a:pt x="41" y="280"/>
                    <a:pt x="41" y="283"/>
                    <a:pt x="41" y="286"/>
                  </a:cubicBezTo>
                  <a:cubicBezTo>
                    <a:pt x="42" y="288"/>
                    <a:pt x="44" y="291"/>
                    <a:pt x="45" y="295"/>
                  </a:cubicBezTo>
                  <a:cubicBezTo>
                    <a:pt x="45" y="296"/>
                    <a:pt x="46" y="298"/>
                    <a:pt x="46" y="299"/>
                  </a:cubicBezTo>
                  <a:cubicBezTo>
                    <a:pt x="47" y="301"/>
                    <a:pt x="47" y="302"/>
                    <a:pt x="48" y="303"/>
                  </a:cubicBezTo>
                  <a:cubicBezTo>
                    <a:pt x="47" y="304"/>
                    <a:pt x="49" y="311"/>
                    <a:pt x="47" y="310"/>
                  </a:cubicBezTo>
                  <a:cubicBezTo>
                    <a:pt x="48" y="312"/>
                    <a:pt x="50" y="316"/>
                    <a:pt x="50" y="317"/>
                  </a:cubicBezTo>
                  <a:cubicBezTo>
                    <a:pt x="49" y="315"/>
                    <a:pt x="48" y="315"/>
                    <a:pt x="47" y="314"/>
                  </a:cubicBezTo>
                  <a:cubicBezTo>
                    <a:pt x="48" y="316"/>
                    <a:pt x="48" y="317"/>
                    <a:pt x="49" y="320"/>
                  </a:cubicBezTo>
                  <a:cubicBezTo>
                    <a:pt x="49" y="320"/>
                    <a:pt x="48" y="319"/>
                    <a:pt x="48" y="321"/>
                  </a:cubicBezTo>
                  <a:cubicBezTo>
                    <a:pt x="50" y="324"/>
                    <a:pt x="51" y="327"/>
                    <a:pt x="53" y="330"/>
                  </a:cubicBezTo>
                  <a:cubicBezTo>
                    <a:pt x="54" y="333"/>
                    <a:pt x="56" y="337"/>
                    <a:pt x="56" y="340"/>
                  </a:cubicBezTo>
                  <a:cubicBezTo>
                    <a:pt x="54" y="340"/>
                    <a:pt x="53" y="335"/>
                    <a:pt x="51" y="333"/>
                  </a:cubicBezTo>
                  <a:cubicBezTo>
                    <a:pt x="52" y="335"/>
                    <a:pt x="49" y="329"/>
                    <a:pt x="49" y="330"/>
                  </a:cubicBezTo>
                  <a:cubicBezTo>
                    <a:pt x="50" y="332"/>
                    <a:pt x="48" y="333"/>
                    <a:pt x="47" y="331"/>
                  </a:cubicBezTo>
                  <a:cubicBezTo>
                    <a:pt x="47" y="330"/>
                    <a:pt x="47" y="328"/>
                    <a:pt x="48" y="328"/>
                  </a:cubicBezTo>
                  <a:cubicBezTo>
                    <a:pt x="47" y="326"/>
                    <a:pt x="46" y="325"/>
                    <a:pt x="45" y="325"/>
                  </a:cubicBezTo>
                  <a:cubicBezTo>
                    <a:pt x="48" y="329"/>
                    <a:pt x="44" y="327"/>
                    <a:pt x="45" y="328"/>
                  </a:cubicBezTo>
                  <a:cubicBezTo>
                    <a:pt x="46" y="328"/>
                    <a:pt x="46" y="329"/>
                    <a:pt x="47" y="330"/>
                  </a:cubicBezTo>
                  <a:cubicBezTo>
                    <a:pt x="46" y="330"/>
                    <a:pt x="47" y="331"/>
                    <a:pt x="47" y="332"/>
                  </a:cubicBezTo>
                  <a:cubicBezTo>
                    <a:pt x="48" y="333"/>
                    <a:pt x="49" y="334"/>
                    <a:pt x="50" y="334"/>
                  </a:cubicBezTo>
                  <a:cubicBezTo>
                    <a:pt x="50" y="337"/>
                    <a:pt x="55" y="344"/>
                    <a:pt x="56" y="348"/>
                  </a:cubicBezTo>
                  <a:cubicBezTo>
                    <a:pt x="54" y="346"/>
                    <a:pt x="53" y="345"/>
                    <a:pt x="53" y="343"/>
                  </a:cubicBezTo>
                  <a:cubicBezTo>
                    <a:pt x="51" y="343"/>
                    <a:pt x="50" y="341"/>
                    <a:pt x="48" y="339"/>
                  </a:cubicBezTo>
                  <a:cubicBezTo>
                    <a:pt x="48" y="337"/>
                    <a:pt x="49" y="338"/>
                    <a:pt x="49" y="339"/>
                  </a:cubicBezTo>
                  <a:cubicBezTo>
                    <a:pt x="48" y="337"/>
                    <a:pt x="45" y="335"/>
                    <a:pt x="46" y="332"/>
                  </a:cubicBezTo>
                  <a:cubicBezTo>
                    <a:pt x="46" y="334"/>
                    <a:pt x="49" y="336"/>
                    <a:pt x="48" y="335"/>
                  </a:cubicBezTo>
                  <a:cubicBezTo>
                    <a:pt x="45" y="331"/>
                    <a:pt x="42" y="329"/>
                    <a:pt x="40" y="325"/>
                  </a:cubicBezTo>
                  <a:cubicBezTo>
                    <a:pt x="40" y="325"/>
                    <a:pt x="40" y="326"/>
                    <a:pt x="40" y="326"/>
                  </a:cubicBezTo>
                  <a:cubicBezTo>
                    <a:pt x="36" y="320"/>
                    <a:pt x="32" y="314"/>
                    <a:pt x="32" y="310"/>
                  </a:cubicBezTo>
                  <a:cubicBezTo>
                    <a:pt x="32" y="308"/>
                    <a:pt x="31" y="307"/>
                    <a:pt x="30" y="305"/>
                  </a:cubicBezTo>
                  <a:cubicBezTo>
                    <a:pt x="30" y="303"/>
                    <a:pt x="29" y="302"/>
                    <a:pt x="29" y="301"/>
                  </a:cubicBezTo>
                  <a:cubicBezTo>
                    <a:pt x="29" y="304"/>
                    <a:pt x="28" y="305"/>
                    <a:pt x="29" y="307"/>
                  </a:cubicBezTo>
                  <a:cubicBezTo>
                    <a:pt x="28" y="304"/>
                    <a:pt x="27" y="303"/>
                    <a:pt x="25" y="302"/>
                  </a:cubicBezTo>
                  <a:cubicBezTo>
                    <a:pt x="26" y="300"/>
                    <a:pt x="24" y="296"/>
                    <a:pt x="24" y="294"/>
                  </a:cubicBezTo>
                  <a:cubicBezTo>
                    <a:pt x="24" y="293"/>
                    <a:pt x="25" y="298"/>
                    <a:pt x="25" y="297"/>
                  </a:cubicBezTo>
                  <a:cubicBezTo>
                    <a:pt x="25" y="295"/>
                    <a:pt x="25" y="292"/>
                    <a:pt x="24" y="290"/>
                  </a:cubicBezTo>
                  <a:cubicBezTo>
                    <a:pt x="23" y="287"/>
                    <a:pt x="23" y="284"/>
                    <a:pt x="22" y="282"/>
                  </a:cubicBezTo>
                  <a:cubicBezTo>
                    <a:pt x="21" y="279"/>
                    <a:pt x="20" y="276"/>
                    <a:pt x="20" y="273"/>
                  </a:cubicBezTo>
                  <a:cubicBezTo>
                    <a:pt x="19" y="271"/>
                    <a:pt x="19" y="268"/>
                    <a:pt x="19" y="266"/>
                  </a:cubicBezTo>
                  <a:cubicBezTo>
                    <a:pt x="20" y="267"/>
                    <a:pt x="20" y="273"/>
                    <a:pt x="21" y="274"/>
                  </a:cubicBezTo>
                  <a:cubicBezTo>
                    <a:pt x="21" y="270"/>
                    <a:pt x="20" y="267"/>
                    <a:pt x="20" y="262"/>
                  </a:cubicBezTo>
                  <a:cubicBezTo>
                    <a:pt x="21" y="261"/>
                    <a:pt x="21" y="263"/>
                    <a:pt x="22" y="266"/>
                  </a:cubicBezTo>
                  <a:cubicBezTo>
                    <a:pt x="20" y="266"/>
                    <a:pt x="24" y="276"/>
                    <a:pt x="21" y="274"/>
                  </a:cubicBezTo>
                  <a:cubicBezTo>
                    <a:pt x="22" y="277"/>
                    <a:pt x="24" y="282"/>
                    <a:pt x="24" y="285"/>
                  </a:cubicBezTo>
                  <a:cubicBezTo>
                    <a:pt x="24" y="286"/>
                    <a:pt x="25" y="285"/>
                    <a:pt x="25" y="287"/>
                  </a:cubicBezTo>
                  <a:cubicBezTo>
                    <a:pt x="25" y="288"/>
                    <a:pt x="24" y="287"/>
                    <a:pt x="24" y="286"/>
                  </a:cubicBezTo>
                  <a:cubicBezTo>
                    <a:pt x="25" y="288"/>
                    <a:pt x="27" y="293"/>
                    <a:pt x="28" y="297"/>
                  </a:cubicBezTo>
                  <a:cubicBezTo>
                    <a:pt x="29" y="299"/>
                    <a:pt x="30" y="302"/>
                    <a:pt x="31" y="304"/>
                  </a:cubicBezTo>
                  <a:cubicBezTo>
                    <a:pt x="32" y="306"/>
                    <a:pt x="33" y="308"/>
                    <a:pt x="33" y="309"/>
                  </a:cubicBezTo>
                  <a:cubicBezTo>
                    <a:pt x="33" y="309"/>
                    <a:pt x="33" y="310"/>
                    <a:pt x="33" y="311"/>
                  </a:cubicBezTo>
                  <a:cubicBezTo>
                    <a:pt x="34" y="311"/>
                    <a:pt x="35" y="313"/>
                    <a:pt x="35" y="313"/>
                  </a:cubicBezTo>
                  <a:cubicBezTo>
                    <a:pt x="34" y="310"/>
                    <a:pt x="35" y="310"/>
                    <a:pt x="35" y="309"/>
                  </a:cubicBezTo>
                  <a:cubicBezTo>
                    <a:pt x="34" y="309"/>
                    <a:pt x="32" y="306"/>
                    <a:pt x="33" y="305"/>
                  </a:cubicBezTo>
                  <a:cubicBezTo>
                    <a:pt x="33" y="304"/>
                    <a:pt x="34" y="307"/>
                    <a:pt x="34" y="306"/>
                  </a:cubicBezTo>
                  <a:cubicBezTo>
                    <a:pt x="34" y="306"/>
                    <a:pt x="34" y="305"/>
                    <a:pt x="34" y="305"/>
                  </a:cubicBezTo>
                  <a:cubicBezTo>
                    <a:pt x="34" y="305"/>
                    <a:pt x="35" y="306"/>
                    <a:pt x="35" y="306"/>
                  </a:cubicBezTo>
                  <a:cubicBezTo>
                    <a:pt x="34" y="303"/>
                    <a:pt x="31" y="299"/>
                    <a:pt x="31" y="297"/>
                  </a:cubicBezTo>
                  <a:cubicBezTo>
                    <a:pt x="32" y="300"/>
                    <a:pt x="33" y="298"/>
                    <a:pt x="33" y="299"/>
                  </a:cubicBezTo>
                  <a:cubicBezTo>
                    <a:pt x="34" y="303"/>
                    <a:pt x="37" y="308"/>
                    <a:pt x="38" y="309"/>
                  </a:cubicBezTo>
                  <a:cubicBezTo>
                    <a:pt x="36" y="304"/>
                    <a:pt x="38" y="304"/>
                    <a:pt x="37" y="301"/>
                  </a:cubicBezTo>
                  <a:cubicBezTo>
                    <a:pt x="38" y="304"/>
                    <a:pt x="37" y="303"/>
                    <a:pt x="38" y="305"/>
                  </a:cubicBezTo>
                  <a:cubicBezTo>
                    <a:pt x="40" y="305"/>
                    <a:pt x="39" y="303"/>
                    <a:pt x="39" y="300"/>
                  </a:cubicBezTo>
                  <a:cubicBezTo>
                    <a:pt x="40" y="302"/>
                    <a:pt x="40" y="301"/>
                    <a:pt x="41" y="302"/>
                  </a:cubicBezTo>
                  <a:cubicBezTo>
                    <a:pt x="40" y="300"/>
                    <a:pt x="39" y="296"/>
                    <a:pt x="41" y="298"/>
                  </a:cubicBezTo>
                  <a:cubicBezTo>
                    <a:pt x="40" y="295"/>
                    <a:pt x="38" y="292"/>
                    <a:pt x="39" y="291"/>
                  </a:cubicBezTo>
                  <a:cubicBezTo>
                    <a:pt x="40" y="293"/>
                    <a:pt x="41" y="298"/>
                    <a:pt x="42" y="297"/>
                  </a:cubicBezTo>
                  <a:cubicBezTo>
                    <a:pt x="39" y="291"/>
                    <a:pt x="38" y="286"/>
                    <a:pt x="38" y="281"/>
                  </a:cubicBezTo>
                  <a:cubicBezTo>
                    <a:pt x="38" y="276"/>
                    <a:pt x="38" y="272"/>
                    <a:pt x="35" y="266"/>
                  </a:cubicBezTo>
                  <a:cubicBezTo>
                    <a:pt x="37" y="266"/>
                    <a:pt x="36" y="264"/>
                    <a:pt x="36" y="262"/>
                  </a:cubicBezTo>
                  <a:cubicBezTo>
                    <a:pt x="37" y="263"/>
                    <a:pt x="39" y="265"/>
                    <a:pt x="40" y="266"/>
                  </a:cubicBezTo>
                  <a:cubicBezTo>
                    <a:pt x="40" y="268"/>
                    <a:pt x="40" y="268"/>
                    <a:pt x="41" y="270"/>
                  </a:cubicBezTo>
                  <a:cubicBezTo>
                    <a:pt x="41" y="272"/>
                    <a:pt x="40" y="270"/>
                    <a:pt x="40" y="273"/>
                  </a:cubicBezTo>
                  <a:cubicBezTo>
                    <a:pt x="41" y="272"/>
                    <a:pt x="41" y="272"/>
                    <a:pt x="41" y="271"/>
                  </a:cubicBezTo>
                  <a:cubicBezTo>
                    <a:pt x="42" y="275"/>
                    <a:pt x="42" y="276"/>
                    <a:pt x="43" y="281"/>
                  </a:cubicBezTo>
                  <a:cubicBezTo>
                    <a:pt x="45" y="282"/>
                    <a:pt x="45" y="284"/>
                    <a:pt x="46" y="282"/>
                  </a:cubicBezTo>
                  <a:cubicBezTo>
                    <a:pt x="44" y="278"/>
                    <a:pt x="45" y="275"/>
                    <a:pt x="42" y="271"/>
                  </a:cubicBezTo>
                  <a:cubicBezTo>
                    <a:pt x="43" y="273"/>
                    <a:pt x="44" y="268"/>
                    <a:pt x="42" y="267"/>
                  </a:cubicBezTo>
                  <a:cubicBezTo>
                    <a:pt x="43" y="268"/>
                    <a:pt x="43" y="270"/>
                    <a:pt x="43" y="270"/>
                  </a:cubicBezTo>
                  <a:cubicBezTo>
                    <a:pt x="42" y="270"/>
                    <a:pt x="42" y="271"/>
                    <a:pt x="42" y="270"/>
                  </a:cubicBezTo>
                  <a:cubicBezTo>
                    <a:pt x="41" y="267"/>
                    <a:pt x="40" y="265"/>
                    <a:pt x="41" y="264"/>
                  </a:cubicBezTo>
                  <a:cubicBezTo>
                    <a:pt x="41" y="265"/>
                    <a:pt x="41" y="267"/>
                    <a:pt x="42" y="267"/>
                  </a:cubicBezTo>
                  <a:cubicBezTo>
                    <a:pt x="41" y="265"/>
                    <a:pt x="42" y="267"/>
                    <a:pt x="42" y="265"/>
                  </a:cubicBezTo>
                  <a:cubicBezTo>
                    <a:pt x="41" y="263"/>
                    <a:pt x="40" y="257"/>
                    <a:pt x="40" y="255"/>
                  </a:cubicBezTo>
                  <a:cubicBezTo>
                    <a:pt x="41" y="255"/>
                    <a:pt x="41" y="255"/>
                    <a:pt x="41" y="255"/>
                  </a:cubicBezTo>
                  <a:cubicBezTo>
                    <a:pt x="41" y="258"/>
                    <a:pt x="44" y="259"/>
                    <a:pt x="42" y="258"/>
                  </a:cubicBezTo>
                  <a:cubicBezTo>
                    <a:pt x="42" y="253"/>
                    <a:pt x="39" y="251"/>
                    <a:pt x="38" y="251"/>
                  </a:cubicBezTo>
                  <a:cubicBezTo>
                    <a:pt x="37" y="249"/>
                    <a:pt x="39" y="249"/>
                    <a:pt x="39" y="248"/>
                  </a:cubicBezTo>
                  <a:cubicBezTo>
                    <a:pt x="37" y="248"/>
                    <a:pt x="37" y="244"/>
                    <a:pt x="35" y="243"/>
                  </a:cubicBezTo>
                  <a:cubicBezTo>
                    <a:pt x="36" y="244"/>
                    <a:pt x="35" y="246"/>
                    <a:pt x="34" y="244"/>
                  </a:cubicBezTo>
                  <a:cubicBezTo>
                    <a:pt x="34" y="242"/>
                    <a:pt x="34" y="238"/>
                    <a:pt x="33" y="235"/>
                  </a:cubicBezTo>
                  <a:cubicBezTo>
                    <a:pt x="33" y="232"/>
                    <a:pt x="33" y="228"/>
                    <a:pt x="33" y="227"/>
                  </a:cubicBezTo>
                  <a:cubicBezTo>
                    <a:pt x="34" y="227"/>
                    <a:pt x="34" y="229"/>
                    <a:pt x="34" y="226"/>
                  </a:cubicBezTo>
                  <a:cubicBezTo>
                    <a:pt x="32" y="226"/>
                    <a:pt x="34" y="220"/>
                    <a:pt x="33" y="218"/>
                  </a:cubicBezTo>
                  <a:cubicBezTo>
                    <a:pt x="32" y="218"/>
                    <a:pt x="33" y="221"/>
                    <a:pt x="32" y="221"/>
                  </a:cubicBezTo>
                  <a:cubicBezTo>
                    <a:pt x="32" y="217"/>
                    <a:pt x="30" y="218"/>
                    <a:pt x="30" y="216"/>
                  </a:cubicBezTo>
                  <a:cubicBezTo>
                    <a:pt x="31" y="212"/>
                    <a:pt x="30" y="203"/>
                    <a:pt x="30" y="200"/>
                  </a:cubicBezTo>
                  <a:cubicBezTo>
                    <a:pt x="29" y="201"/>
                    <a:pt x="30" y="204"/>
                    <a:pt x="29" y="205"/>
                  </a:cubicBezTo>
                  <a:cubicBezTo>
                    <a:pt x="28" y="204"/>
                    <a:pt x="27" y="205"/>
                    <a:pt x="26" y="204"/>
                  </a:cubicBezTo>
                  <a:cubicBezTo>
                    <a:pt x="27" y="202"/>
                    <a:pt x="26" y="198"/>
                    <a:pt x="26" y="197"/>
                  </a:cubicBezTo>
                  <a:cubicBezTo>
                    <a:pt x="25" y="200"/>
                    <a:pt x="25" y="201"/>
                    <a:pt x="24" y="198"/>
                  </a:cubicBezTo>
                  <a:cubicBezTo>
                    <a:pt x="24" y="201"/>
                    <a:pt x="24" y="204"/>
                    <a:pt x="25" y="206"/>
                  </a:cubicBezTo>
                  <a:cubicBezTo>
                    <a:pt x="25" y="209"/>
                    <a:pt x="25" y="211"/>
                    <a:pt x="25" y="215"/>
                  </a:cubicBezTo>
                  <a:cubicBezTo>
                    <a:pt x="26" y="215"/>
                    <a:pt x="26" y="215"/>
                    <a:pt x="26" y="216"/>
                  </a:cubicBezTo>
                  <a:cubicBezTo>
                    <a:pt x="26" y="216"/>
                    <a:pt x="27" y="219"/>
                    <a:pt x="26" y="220"/>
                  </a:cubicBezTo>
                  <a:cubicBezTo>
                    <a:pt x="25" y="220"/>
                    <a:pt x="25" y="215"/>
                    <a:pt x="24" y="216"/>
                  </a:cubicBezTo>
                  <a:cubicBezTo>
                    <a:pt x="24" y="218"/>
                    <a:pt x="26" y="225"/>
                    <a:pt x="24" y="224"/>
                  </a:cubicBezTo>
                  <a:cubicBezTo>
                    <a:pt x="25" y="225"/>
                    <a:pt x="25" y="227"/>
                    <a:pt x="25" y="228"/>
                  </a:cubicBezTo>
                  <a:cubicBezTo>
                    <a:pt x="27" y="227"/>
                    <a:pt x="27" y="237"/>
                    <a:pt x="25" y="235"/>
                  </a:cubicBezTo>
                  <a:cubicBezTo>
                    <a:pt x="25" y="237"/>
                    <a:pt x="26" y="239"/>
                    <a:pt x="26" y="241"/>
                  </a:cubicBezTo>
                  <a:cubicBezTo>
                    <a:pt x="26" y="243"/>
                    <a:pt x="26" y="244"/>
                    <a:pt x="25" y="245"/>
                  </a:cubicBezTo>
                  <a:cubicBezTo>
                    <a:pt x="25" y="240"/>
                    <a:pt x="24" y="236"/>
                    <a:pt x="23" y="232"/>
                  </a:cubicBezTo>
                  <a:cubicBezTo>
                    <a:pt x="23" y="234"/>
                    <a:pt x="22" y="234"/>
                    <a:pt x="23" y="236"/>
                  </a:cubicBezTo>
                  <a:cubicBezTo>
                    <a:pt x="24" y="236"/>
                    <a:pt x="24" y="238"/>
                    <a:pt x="24" y="239"/>
                  </a:cubicBezTo>
                  <a:cubicBezTo>
                    <a:pt x="24" y="239"/>
                    <a:pt x="24" y="242"/>
                    <a:pt x="24" y="243"/>
                  </a:cubicBezTo>
                  <a:cubicBezTo>
                    <a:pt x="23" y="242"/>
                    <a:pt x="23" y="244"/>
                    <a:pt x="23" y="245"/>
                  </a:cubicBezTo>
                  <a:cubicBezTo>
                    <a:pt x="21" y="241"/>
                    <a:pt x="22" y="237"/>
                    <a:pt x="22" y="234"/>
                  </a:cubicBezTo>
                  <a:cubicBezTo>
                    <a:pt x="21" y="234"/>
                    <a:pt x="22" y="238"/>
                    <a:pt x="21" y="239"/>
                  </a:cubicBezTo>
                  <a:cubicBezTo>
                    <a:pt x="21" y="239"/>
                    <a:pt x="21" y="237"/>
                    <a:pt x="20" y="237"/>
                  </a:cubicBezTo>
                  <a:cubicBezTo>
                    <a:pt x="20" y="238"/>
                    <a:pt x="21" y="242"/>
                    <a:pt x="21" y="243"/>
                  </a:cubicBezTo>
                  <a:cubicBezTo>
                    <a:pt x="20" y="241"/>
                    <a:pt x="20" y="238"/>
                    <a:pt x="19" y="238"/>
                  </a:cubicBezTo>
                  <a:cubicBezTo>
                    <a:pt x="19" y="235"/>
                    <a:pt x="19" y="233"/>
                    <a:pt x="19" y="230"/>
                  </a:cubicBezTo>
                  <a:cubicBezTo>
                    <a:pt x="18" y="232"/>
                    <a:pt x="17" y="227"/>
                    <a:pt x="16" y="227"/>
                  </a:cubicBezTo>
                  <a:cubicBezTo>
                    <a:pt x="17" y="230"/>
                    <a:pt x="19" y="235"/>
                    <a:pt x="18" y="239"/>
                  </a:cubicBezTo>
                  <a:cubicBezTo>
                    <a:pt x="18" y="243"/>
                    <a:pt x="20" y="249"/>
                    <a:pt x="19" y="252"/>
                  </a:cubicBezTo>
                  <a:cubicBezTo>
                    <a:pt x="19" y="250"/>
                    <a:pt x="18" y="248"/>
                    <a:pt x="17" y="247"/>
                  </a:cubicBezTo>
                  <a:cubicBezTo>
                    <a:pt x="16" y="250"/>
                    <a:pt x="19" y="253"/>
                    <a:pt x="18" y="256"/>
                  </a:cubicBezTo>
                  <a:cubicBezTo>
                    <a:pt x="18" y="255"/>
                    <a:pt x="18" y="254"/>
                    <a:pt x="18" y="255"/>
                  </a:cubicBezTo>
                  <a:cubicBezTo>
                    <a:pt x="18" y="257"/>
                    <a:pt x="19" y="257"/>
                    <a:pt x="19" y="258"/>
                  </a:cubicBezTo>
                  <a:cubicBezTo>
                    <a:pt x="19" y="260"/>
                    <a:pt x="19" y="263"/>
                    <a:pt x="18" y="261"/>
                  </a:cubicBezTo>
                  <a:cubicBezTo>
                    <a:pt x="17" y="251"/>
                    <a:pt x="14" y="242"/>
                    <a:pt x="15" y="232"/>
                  </a:cubicBezTo>
                  <a:cubicBezTo>
                    <a:pt x="16" y="238"/>
                    <a:pt x="15" y="245"/>
                    <a:pt x="17" y="247"/>
                  </a:cubicBezTo>
                  <a:cubicBezTo>
                    <a:pt x="16" y="244"/>
                    <a:pt x="17" y="242"/>
                    <a:pt x="16" y="240"/>
                  </a:cubicBezTo>
                  <a:cubicBezTo>
                    <a:pt x="16" y="237"/>
                    <a:pt x="17" y="236"/>
                    <a:pt x="16" y="233"/>
                  </a:cubicBezTo>
                  <a:cubicBezTo>
                    <a:pt x="17" y="236"/>
                    <a:pt x="16" y="234"/>
                    <a:pt x="15" y="233"/>
                  </a:cubicBezTo>
                  <a:cubicBezTo>
                    <a:pt x="15" y="231"/>
                    <a:pt x="15" y="231"/>
                    <a:pt x="15" y="227"/>
                  </a:cubicBezTo>
                  <a:cubicBezTo>
                    <a:pt x="14" y="227"/>
                    <a:pt x="14" y="220"/>
                    <a:pt x="12" y="220"/>
                  </a:cubicBezTo>
                  <a:cubicBezTo>
                    <a:pt x="14" y="228"/>
                    <a:pt x="14" y="236"/>
                    <a:pt x="13" y="243"/>
                  </a:cubicBezTo>
                  <a:cubicBezTo>
                    <a:pt x="14" y="245"/>
                    <a:pt x="14" y="241"/>
                    <a:pt x="15" y="243"/>
                  </a:cubicBezTo>
                  <a:cubicBezTo>
                    <a:pt x="15" y="244"/>
                    <a:pt x="15" y="245"/>
                    <a:pt x="14" y="246"/>
                  </a:cubicBezTo>
                  <a:cubicBezTo>
                    <a:pt x="12" y="244"/>
                    <a:pt x="13" y="247"/>
                    <a:pt x="12" y="249"/>
                  </a:cubicBezTo>
                  <a:cubicBezTo>
                    <a:pt x="11" y="245"/>
                    <a:pt x="13" y="246"/>
                    <a:pt x="12" y="243"/>
                  </a:cubicBezTo>
                  <a:cubicBezTo>
                    <a:pt x="12" y="241"/>
                    <a:pt x="10" y="238"/>
                    <a:pt x="11" y="237"/>
                  </a:cubicBezTo>
                  <a:cubicBezTo>
                    <a:pt x="11" y="237"/>
                    <a:pt x="11" y="238"/>
                    <a:pt x="12" y="238"/>
                  </a:cubicBezTo>
                  <a:cubicBezTo>
                    <a:pt x="12" y="237"/>
                    <a:pt x="12" y="236"/>
                    <a:pt x="12" y="235"/>
                  </a:cubicBezTo>
                  <a:cubicBezTo>
                    <a:pt x="11" y="236"/>
                    <a:pt x="11" y="235"/>
                    <a:pt x="10" y="234"/>
                  </a:cubicBezTo>
                  <a:cubicBezTo>
                    <a:pt x="12" y="233"/>
                    <a:pt x="12" y="231"/>
                    <a:pt x="12" y="227"/>
                  </a:cubicBezTo>
                  <a:cubicBezTo>
                    <a:pt x="12" y="227"/>
                    <a:pt x="11" y="228"/>
                    <a:pt x="11" y="227"/>
                  </a:cubicBezTo>
                  <a:cubicBezTo>
                    <a:pt x="12" y="224"/>
                    <a:pt x="11" y="220"/>
                    <a:pt x="12" y="217"/>
                  </a:cubicBezTo>
                  <a:cubicBezTo>
                    <a:pt x="11" y="216"/>
                    <a:pt x="12" y="213"/>
                    <a:pt x="11" y="211"/>
                  </a:cubicBezTo>
                  <a:cubicBezTo>
                    <a:pt x="12" y="211"/>
                    <a:pt x="10" y="204"/>
                    <a:pt x="12" y="203"/>
                  </a:cubicBezTo>
                  <a:cubicBezTo>
                    <a:pt x="11" y="203"/>
                    <a:pt x="11" y="203"/>
                    <a:pt x="11" y="202"/>
                  </a:cubicBezTo>
                  <a:cubicBezTo>
                    <a:pt x="8" y="201"/>
                    <a:pt x="11" y="213"/>
                    <a:pt x="9" y="215"/>
                  </a:cubicBezTo>
                  <a:cubicBezTo>
                    <a:pt x="9" y="211"/>
                    <a:pt x="8" y="212"/>
                    <a:pt x="8" y="215"/>
                  </a:cubicBezTo>
                  <a:cubicBezTo>
                    <a:pt x="7" y="212"/>
                    <a:pt x="8" y="208"/>
                    <a:pt x="8" y="206"/>
                  </a:cubicBezTo>
                  <a:cubicBezTo>
                    <a:pt x="9" y="203"/>
                    <a:pt x="9" y="201"/>
                    <a:pt x="8" y="201"/>
                  </a:cubicBezTo>
                  <a:cubicBezTo>
                    <a:pt x="8" y="199"/>
                    <a:pt x="10" y="193"/>
                    <a:pt x="9" y="194"/>
                  </a:cubicBezTo>
                  <a:cubicBezTo>
                    <a:pt x="9" y="198"/>
                    <a:pt x="9" y="195"/>
                    <a:pt x="8" y="195"/>
                  </a:cubicBezTo>
                  <a:cubicBezTo>
                    <a:pt x="7" y="196"/>
                    <a:pt x="8" y="200"/>
                    <a:pt x="7" y="202"/>
                  </a:cubicBezTo>
                  <a:cubicBezTo>
                    <a:pt x="7" y="202"/>
                    <a:pt x="7" y="196"/>
                    <a:pt x="7" y="199"/>
                  </a:cubicBezTo>
                  <a:cubicBezTo>
                    <a:pt x="7" y="202"/>
                    <a:pt x="7" y="202"/>
                    <a:pt x="8" y="204"/>
                  </a:cubicBezTo>
                  <a:cubicBezTo>
                    <a:pt x="7" y="205"/>
                    <a:pt x="6" y="206"/>
                    <a:pt x="6" y="207"/>
                  </a:cubicBezTo>
                  <a:cubicBezTo>
                    <a:pt x="6" y="208"/>
                    <a:pt x="8" y="206"/>
                    <a:pt x="7" y="209"/>
                  </a:cubicBezTo>
                  <a:cubicBezTo>
                    <a:pt x="4" y="211"/>
                    <a:pt x="7" y="221"/>
                    <a:pt x="6" y="226"/>
                  </a:cubicBezTo>
                  <a:cubicBezTo>
                    <a:pt x="5" y="220"/>
                    <a:pt x="4" y="215"/>
                    <a:pt x="4" y="210"/>
                  </a:cubicBezTo>
                  <a:cubicBezTo>
                    <a:pt x="4" y="205"/>
                    <a:pt x="4" y="200"/>
                    <a:pt x="4" y="196"/>
                  </a:cubicBezTo>
                  <a:cubicBezTo>
                    <a:pt x="4" y="197"/>
                    <a:pt x="3" y="197"/>
                    <a:pt x="3" y="196"/>
                  </a:cubicBezTo>
                  <a:cubicBezTo>
                    <a:pt x="3" y="195"/>
                    <a:pt x="3" y="194"/>
                    <a:pt x="3" y="194"/>
                  </a:cubicBezTo>
                  <a:cubicBezTo>
                    <a:pt x="4" y="194"/>
                    <a:pt x="5" y="193"/>
                    <a:pt x="5" y="192"/>
                  </a:cubicBezTo>
                  <a:cubicBezTo>
                    <a:pt x="4" y="189"/>
                    <a:pt x="6" y="189"/>
                    <a:pt x="6" y="186"/>
                  </a:cubicBezTo>
                  <a:cubicBezTo>
                    <a:pt x="5" y="180"/>
                    <a:pt x="7" y="164"/>
                    <a:pt x="8" y="159"/>
                  </a:cubicBezTo>
                  <a:cubicBezTo>
                    <a:pt x="9" y="157"/>
                    <a:pt x="9" y="153"/>
                    <a:pt x="10" y="148"/>
                  </a:cubicBezTo>
                  <a:cubicBezTo>
                    <a:pt x="10" y="144"/>
                    <a:pt x="12" y="139"/>
                    <a:pt x="13" y="137"/>
                  </a:cubicBezTo>
                  <a:cubicBezTo>
                    <a:pt x="13" y="137"/>
                    <a:pt x="12" y="138"/>
                    <a:pt x="12" y="137"/>
                  </a:cubicBezTo>
                  <a:cubicBezTo>
                    <a:pt x="12" y="135"/>
                    <a:pt x="13" y="131"/>
                    <a:pt x="14" y="127"/>
                  </a:cubicBezTo>
                  <a:cubicBezTo>
                    <a:pt x="16" y="124"/>
                    <a:pt x="16" y="121"/>
                    <a:pt x="16" y="121"/>
                  </a:cubicBezTo>
                  <a:cubicBezTo>
                    <a:pt x="16" y="120"/>
                    <a:pt x="15" y="121"/>
                    <a:pt x="15" y="120"/>
                  </a:cubicBezTo>
                  <a:cubicBezTo>
                    <a:pt x="16" y="118"/>
                    <a:pt x="17" y="118"/>
                    <a:pt x="18" y="117"/>
                  </a:cubicBezTo>
                  <a:cubicBezTo>
                    <a:pt x="16" y="113"/>
                    <a:pt x="21" y="108"/>
                    <a:pt x="21" y="103"/>
                  </a:cubicBezTo>
                  <a:cubicBezTo>
                    <a:pt x="19" y="103"/>
                    <a:pt x="20" y="106"/>
                    <a:pt x="20" y="106"/>
                  </a:cubicBezTo>
                  <a:close/>
                  <a:moveTo>
                    <a:pt x="24" y="291"/>
                  </a:moveTo>
                  <a:cubicBezTo>
                    <a:pt x="23" y="293"/>
                    <a:pt x="21" y="285"/>
                    <a:pt x="21" y="288"/>
                  </a:cubicBezTo>
                  <a:cubicBezTo>
                    <a:pt x="20" y="287"/>
                    <a:pt x="21" y="286"/>
                    <a:pt x="21" y="285"/>
                  </a:cubicBezTo>
                  <a:cubicBezTo>
                    <a:pt x="22" y="285"/>
                    <a:pt x="23" y="289"/>
                    <a:pt x="24" y="291"/>
                  </a:cubicBezTo>
                  <a:close/>
                  <a:moveTo>
                    <a:pt x="78" y="356"/>
                  </a:moveTo>
                  <a:cubicBezTo>
                    <a:pt x="79" y="358"/>
                    <a:pt x="80" y="360"/>
                    <a:pt x="81" y="361"/>
                  </a:cubicBezTo>
                  <a:cubicBezTo>
                    <a:pt x="81" y="362"/>
                    <a:pt x="78" y="359"/>
                    <a:pt x="76" y="356"/>
                  </a:cubicBezTo>
                  <a:cubicBezTo>
                    <a:pt x="77" y="360"/>
                    <a:pt x="82" y="364"/>
                    <a:pt x="84" y="367"/>
                  </a:cubicBezTo>
                  <a:cubicBezTo>
                    <a:pt x="84" y="368"/>
                    <a:pt x="83" y="367"/>
                    <a:pt x="83" y="368"/>
                  </a:cubicBezTo>
                  <a:cubicBezTo>
                    <a:pt x="82" y="368"/>
                    <a:pt x="82" y="365"/>
                    <a:pt x="83" y="366"/>
                  </a:cubicBezTo>
                  <a:cubicBezTo>
                    <a:pt x="81" y="366"/>
                    <a:pt x="78" y="359"/>
                    <a:pt x="76" y="361"/>
                  </a:cubicBezTo>
                  <a:cubicBezTo>
                    <a:pt x="76" y="359"/>
                    <a:pt x="74" y="357"/>
                    <a:pt x="73" y="354"/>
                  </a:cubicBezTo>
                  <a:cubicBezTo>
                    <a:pt x="72" y="354"/>
                    <a:pt x="70" y="351"/>
                    <a:pt x="69" y="349"/>
                  </a:cubicBezTo>
                  <a:cubicBezTo>
                    <a:pt x="72" y="351"/>
                    <a:pt x="74" y="355"/>
                    <a:pt x="78" y="356"/>
                  </a:cubicBezTo>
                  <a:close/>
                  <a:moveTo>
                    <a:pt x="61" y="305"/>
                  </a:moveTo>
                  <a:cubicBezTo>
                    <a:pt x="62" y="308"/>
                    <a:pt x="62" y="308"/>
                    <a:pt x="64" y="312"/>
                  </a:cubicBezTo>
                  <a:cubicBezTo>
                    <a:pt x="62" y="311"/>
                    <a:pt x="62" y="310"/>
                    <a:pt x="62" y="313"/>
                  </a:cubicBezTo>
                  <a:cubicBezTo>
                    <a:pt x="61" y="313"/>
                    <a:pt x="62" y="312"/>
                    <a:pt x="60" y="310"/>
                  </a:cubicBezTo>
                  <a:cubicBezTo>
                    <a:pt x="61" y="309"/>
                    <a:pt x="61" y="308"/>
                    <a:pt x="60" y="305"/>
                  </a:cubicBezTo>
                  <a:cubicBezTo>
                    <a:pt x="60" y="305"/>
                    <a:pt x="61" y="305"/>
                    <a:pt x="61" y="305"/>
                  </a:cubicBezTo>
                  <a:close/>
                  <a:moveTo>
                    <a:pt x="98" y="374"/>
                  </a:moveTo>
                  <a:cubicBezTo>
                    <a:pt x="96" y="372"/>
                    <a:pt x="95" y="371"/>
                    <a:pt x="93" y="368"/>
                  </a:cubicBezTo>
                  <a:cubicBezTo>
                    <a:pt x="95" y="369"/>
                    <a:pt x="99" y="373"/>
                    <a:pt x="98" y="374"/>
                  </a:cubicBezTo>
                  <a:close/>
                  <a:moveTo>
                    <a:pt x="241" y="468"/>
                  </a:moveTo>
                  <a:cubicBezTo>
                    <a:pt x="240" y="469"/>
                    <a:pt x="239" y="468"/>
                    <a:pt x="236" y="468"/>
                  </a:cubicBezTo>
                  <a:cubicBezTo>
                    <a:pt x="237" y="467"/>
                    <a:pt x="237" y="467"/>
                    <a:pt x="237" y="467"/>
                  </a:cubicBezTo>
                  <a:cubicBezTo>
                    <a:pt x="238" y="467"/>
                    <a:pt x="239" y="467"/>
                    <a:pt x="241" y="468"/>
                  </a:cubicBezTo>
                  <a:close/>
                  <a:moveTo>
                    <a:pt x="258" y="467"/>
                  </a:moveTo>
                  <a:cubicBezTo>
                    <a:pt x="260" y="467"/>
                    <a:pt x="260" y="467"/>
                    <a:pt x="261" y="467"/>
                  </a:cubicBezTo>
                  <a:cubicBezTo>
                    <a:pt x="262" y="469"/>
                    <a:pt x="265" y="469"/>
                    <a:pt x="268" y="469"/>
                  </a:cubicBezTo>
                  <a:cubicBezTo>
                    <a:pt x="267" y="470"/>
                    <a:pt x="266" y="470"/>
                    <a:pt x="264" y="469"/>
                  </a:cubicBezTo>
                  <a:cubicBezTo>
                    <a:pt x="263" y="469"/>
                    <a:pt x="261" y="469"/>
                    <a:pt x="260" y="468"/>
                  </a:cubicBezTo>
                  <a:cubicBezTo>
                    <a:pt x="259" y="468"/>
                    <a:pt x="258" y="467"/>
                    <a:pt x="258" y="467"/>
                  </a:cubicBezTo>
                  <a:close/>
                  <a:moveTo>
                    <a:pt x="233" y="455"/>
                  </a:moveTo>
                  <a:cubicBezTo>
                    <a:pt x="237" y="456"/>
                    <a:pt x="235" y="457"/>
                    <a:pt x="238" y="458"/>
                  </a:cubicBezTo>
                  <a:cubicBezTo>
                    <a:pt x="236" y="458"/>
                    <a:pt x="233" y="456"/>
                    <a:pt x="233" y="455"/>
                  </a:cubicBezTo>
                  <a:close/>
                  <a:moveTo>
                    <a:pt x="165" y="402"/>
                  </a:moveTo>
                  <a:cubicBezTo>
                    <a:pt x="165" y="401"/>
                    <a:pt x="167" y="403"/>
                    <a:pt x="168" y="403"/>
                  </a:cubicBezTo>
                  <a:cubicBezTo>
                    <a:pt x="169" y="404"/>
                    <a:pt x="167" y="403"/>
                    <a:pt x="168" y="405"/>
                  </a:cubicBezTo>
                  <a:cubicBezTo>
                    <a:pt x="167" y="403"/>
                    <a:pt x="166" y="404"/>
                    <a:pt x="165" y="402"/>
                  </a:cubicBezTo>
                  <a:close/>
                  <a:moveTo>
                    <a:pt x="163" y="378"/>
                  </a:moveTo>
                  <a:cubicBezTo>
                    <a:pt x="164" y="378"/>
                    <a:pt x="165" y="380"/>
                    <a:pt x="164" y="379"/>
                  </a:cubicBezTo>
                  <a:cubicBezTo>
                    <a:pt x="165" y="380"/>
                    <a:pt x="167" y="381"/>
                    <a:pt x="166" y="382"/>
                  </a:cubicBezTo>
                  <a:cubicBezTo>
                    <a:pt x="167" y="382"/>
                    <a:pt x="167" y="382"/>
                    <a:pt x="167" y="381"/>
                  </a:cubicBezTo>
                  <a:cubicBezTo>
                    <a:pt x="169" y="383"/>
                    <a:pt x="169" y="383"/>
                    <a:pt x="170" y="384"/>
                  </a:cubicBezTo>
                  <a:cubicBezTo>
                    <a:pt x="170" y="385"/>
                    <a:pt x="168" y="385"/>
                    <a:pt x="167" y="384"/>
                  </a:cubicBezTo>
                  <a:cubicBezTo>
                    <a:pt x="169" y="386"/>
                    <a:pt x="170" y="387"/>
                    <a:pt x="171" y="389"/>
                  </a:cubicBezTo>
                  <a:cubicBezTo>
                    <a:pt x="173" y="390"/>
                    <a:pt x="171" y="388"/>
                    <a:pt x="172" y="388"/>
                  </a:cubicBezTo>
                  <a:cubicBezTo>
                    <a:pt x="174" y="389"/>
                    <a:pt x="174" y="390"/>
                    <a:pt x="175" y="391"/>
                  </a:cubicBezTo>
                  <a:cubicBezTo>
                    <a:pt x="173" y="390"/>
                    <a:pt x="170" y="390"/>
                    <a:pt x="170" y="388"/>
                  </a:cubicBezTo>
                  <a:cubicBezTo>
                    <a:pt x="169" y="387"/>
                    <a:pt x="167" y="387"/>
                    <a:pt x="167" y="386"/>
                  </a:cubicBezTo>
                  <a:cubicBezTo>
                    <a:pt x="166" y="387"/>
                    <a:pt x="163" y="382"/>
                    <a:pt x="163" y="385"/>
                  </a:cubicBezTo>
                  <a:cubicBezTo>
                    <a:pt x="164" y="386"/>
                    <a:pt x="162" y="383"/>
                    <a:pt x="164" y="385"/>
                  </a:cubicBezTo>
                  <a:cubicBezTo>
                    <a:pt x="163" y="386"/>
                    <a:pt x="164" y="387"/>
                    <a:pt x="164" y="387"/>
                  </a:cubicBezTo>
                  <a:cubicBezTo>
                    <a:pt x="167" y="389"/>
                    <a:pt x="171" y="392"/>
                    <a:pt x="172" y="395"/>
                  </a:cubicBezTo>
                  <a:cubicBezTo>
                    <a:pt x="173" y="395"/>
                    <a:pt x="173" y="394"/>
                    <a:pt x="173" y="394"/>
                  </a:cubicBezTo>
                  <a:cubicBezTo>
                    <a:pt x="176" y="397"/>
                    <a:pt x="178" y="398"/>
                    <a:pt x="180" y="399"/>
                  </a:cubicBezTo>
                  <a:cubicBezTo>
                    <a:pt x="182" y="401"/>
                    <a:pt x="183" y="402"/>
                    <a:pt x="185" y="404"/>
                  </a:cubicBezTo>
                  <a:cubicBezTo>
                    <a:pt x="185" y="406"/>
                    <a:pt x="182" y="404"/>
                    <a:pt x="181" y="404"/>
                  </a:cubicBezTo>
                  <a:cubicBezTo>
                    <a:pt x="180" y="402"/>
                    <a:pt x="183" y="404"/>
                    <a:pt x="184" y="405"/>
                  </a:cubicBezTo>
                  <a:cubicBezTo>
                    <a:pt x="183" y="403"/>
                    <a:pt x="179" y="402"/>
                    <a:pt x="180" y="401"/>
                  </a:cubicBezTo>
                  <a:cubicBezTo>
                    <a:pt x="179" y="400"/>
                    <a:pt x="179" y="400"/>
                    <a:pt x="178" y="399"/>
                  </a:cubicBezTo>
                  <a:cubicBezTo>
                    <a:pt x="176" y="398"/>
                    <a:pt x="178" y="400"/>
                    <a:pt x="177" y="400"/>
                  </a:cubicBezTo>
                  <a:cubicBezTo>
                    <a:pt x="176" y="398"/>
                    <a:pt x="175" y="397"/>
                    <a:pt x="172" y="395"/>
                  </a:cubicBezTo>
                  <a:cubicBezTo>
                    <a:pt x="172" y="396"/>
                    <a:pt x="173" y="397"/>
                    <a:pt x="174" y="399"/>
                  </a:cubicBezTo>
                  <a:cubicBezTo>
                    <a:pt x="172" y="398"/>
                    <a:pt x="170" y="397"/>
                    <a:pt x="170" y="395"/>
                  </a:cubicBezTo>
                  <a:cubicBezTo>
                    <a:pt x="169" y="395"/>
                    <a:pt x="170" y="397"/>
                    <a:pt x="168" y="396"/>
                  </a:cubicBezTo>
                  <a:cubicBezTo>
                    <a:pt x="167" y="394"/>
                    <a:pt x="165" y="393"/>
                    <a:pt x="164" y="391"/>
                  </a:cubicBezTo>
                  <a:cubicBezTo>
                    <a:pt x="162" y="390"/>
                    <a:pt x="165" y="392"/>
                    <a:pt x="164" y="393"/>
                  </a:cubicBezTo>
                  <a:cubicBezTo>
                    <a:pt x="163" y="393"/>
                    <a:pt x="164" y="391"/>
                    <a:pt x="161" y="389"/>
                  </a:cubicBezTo>
                  <a:cubicBezTo>
                    <a:pt x="162" y="389"/>
                    <a:pt x="163" y="390"/>
                    <a:pt x="163" y="389"/>
                  </a:cubicBezTo>
                  <a:cubicBezTo>
                    <a:pt x="163" y="388"/>
                    <a:pt x="160" y="389"/>
                    <a:pt x="160" y="387"/>
                  </a:cubicBezTo>
                  <a:cubicBezTo>
                    <a:pt x="162" y="387"/>
                    <a:pt x="163" y="388"/>
                    <a:pt x="165" y="389"/>
                  </a:cubicBezTo>
                  <a:cubicBezTo>
                    <a:pt x="164" y="388"/>
                    <a:pt x="162" y="387"/>
                    <a:pt x="161" y="385"/>
                  </a:cubicBezTo>
                  <a:cubicBezTo>
                    <a:pt x="160" y="386"/>
                    <a:pt x="161" y="388"/>
                    <a:pt x="160" y="385"/>
                  </a:cubicBezTo>
                  <a:cubicBezTo>
                    <a:pt x="159" y="386"/>
                    <a:pt x="159" y="387"/>
                    <a:pt x="160" y="387"/>
                  </a:cubicBezTo>
                  <a:cubicBezTo>
                    <a:pt x="158" y="385"/>
                    <a:pt x="155" y="384"/>
                    <a:pt x="153" y="382"/>
                  </a:cubicBezTo>
                  <a:cubicBezTo>
                    <a:pt x="154" y="381"/>
                    <a:pt x="157" y="385"/>
                    <a:pt x="158" y="385"/>
                  </a:cubicBezTo>
                  <a:cubicBezTo>
                    <a:pt x="158" y="384"/>
                    <a:pt x="156" y="383"/>
                    <a:pt x="156" y="383"/>
                  </a:cubicBezTo>
                  <a:cubicBezTo>
                    <a:pt x="155" y="383"/>
                    <a:pt x="155" y="383"/>
                    <a:pt x="155" y="383"/>
                  </a:cubicBezTo>
                  <a:cubicBezTo>
                    <a:pt x="156" y="382"/>
                    <a:pt x="155" y="382"/>
                    <a:pt x="155" y="382"/>
                  </a:cubicBezTo>
                  <a:cubicBezTo>
                    <a:pt x="156" y="382"/>
                    <a:pt x="157" y="383"/>
                    <a:pt x="159" y="384"/>
                  </a:cubicBezTo>
                  <a:cubicBezTo>
                    <a:pt x="159" y="384"/>
                    <a:pt x="159" y="383"/>
                    <a:pt x="159" y="382"/>
                  </a:cubicBezTo>
                  <a:cubicBezTo>
                    <a:pt x="157" y="383"/>
                    <a:pt x="155" y="381"/>
                    <a:pt x="152" y="379"/>
                  </a:cubicBezTo>
                  <a:cubicBezTo>
                    <a:pt x="152" y="380"/>
                    <a:pt x="155" y="381"/>
                    <a:pt x="154" y="382"/>
                  </a:cubicBezTo>
                  <a:cubicBezTo>
                    <a:pt x="152" y="381"/>
                    <a:pt x="153" y="380"/>
                    <a:pt x="152" y="379"/>
                  </a:cubicBezTo>
                  <a:cubicBezTo>
                    <a:pt x="151" y="380"/>
                    <a:pt x="153" y="381"/>
                    <a:pt x="152" y="381"/>
                  </a:cubicBezTo>
                  <a:cubicBezTo>
                    <a:pt x="151" y="380"/>
                    <a:pt x="151" y="380"/>
                    <a:pt x="150" y="379"/>
                  </a:cubicBezTo>
                  <a:cubicBezTo>
                    <a:pt x="151" y="379"/>
                    <a:pt x="152" y="379"/>
                    <a:pt x="152" y="378"/>
                  </a:cubicBezTo>
                  <a:cubicBezTo>
                    <a:pt x="151" y="377"/>
                    <a:pt x="150" y="378"/>
                    <a:pt x="150" y="379"/>
                  </a:cubicBezTo>
                  <a:cubicBezTo>
                    <a:pt x="148" y="377"/>
                    <a:pt x="148" y="378"/>
                    <a:pt x="147" y="376"/>
                  </a:cubicBezTo>
                  <a:cubicBezTo>
                    <a:pt x="147" y="376"/>
                    <a:pt x="148" y="376"/>
                    <a:pt x="147" y="375"/>
                  </a:cubicBezTo>
                  <a:cubicBezTo>
                    <a:pt x="148" y="375"/>
                    <a:pt x="149" y="377"/>
                    <a:pt x="149" y="377"/>
                  </a:cubicBezTo>
                  <a:cubicBezTo>
                    <a:pt x="149" y="376"/>
                    <a:pt x="149" y="377"/>
                    <a:pt x="150" y="375"/>
                  </a:cubicBezTo>
                  <a:cubicBezTo>
                    <a:pt x="151" y="378"/>
                    <a:pt x="153" y="378"/>
                    <a:pt x="155" y="377"/>
                  </a:cubicBezTo>
                  <a:cubicBezTo>
                    <a:pt x="155" y="378"/>
                    <a:pt x="155" y="379"/>
                    <a:pt x="155" y="380"/>
                  </a:cubicBezTo>
                  <a:cubicBezTo>
                    <a:pt x="157" y="383"/>
                    <a:pt x="158" y="380"/>
                    <a:pt x="160" y="383"/>
                  </a:cubicBezTo>
                  <a:cubicBezTo>
                    <a:pt x="160" y="382"/>
                    <a:pt x="161" y="382"/>
                    <a:pt x="159" y="381"/>
                  </a:cubicBezTo>
                  <a:cubicBezTo>
                    <a:pt x="162" y="381"/>
                    <a:pt x="160" y="385"/>
                    <a:pt x="163" y="386"/>
                  </a:cubicBezTo>
                  <a:cubicBezTo>
                    <a:pt x="163" y="384"/>
                    <a:pt x="160" y="379"/>
                    <a:pt x="156" y="378"/>
                  </a:cubicBezTo>
                  <a:cubicBezTo>
                    <a:pt x="155" y="377"/>
                    <a:pt x="155" y="375"/>
                    <a:pt x="155" y="374"/>
                  </a:cubicBezTo>
                  <a:cubicBezTo>
                    <a:pt x="157" y="378"/>
                    <a:pt x="162" y="380"/>
                    <a:pt x="163" y="379"/>
                  </a:cubicBezTo>
                  <a:cubicBezTo>
                    <a:pt x="164" y="381"/>
                    <a:pt x="165" y="382"/>
                    <a:pt x="166" y="384"/>
                  </a:cubicBezTo>
                  <a:cubicBezTo>
                    <a:pt x="166" y="382"/>
                    <a:pt x="164" y="380"/>
                    <a:pt x="163" y="378"/>
                  </a:cubicBezTo>
                  <a:close/>
                  <a:moveTo>
                    <a:pt x="180" y="403"/>
                  </a:moveTo>
                  <a:cubicBezTo>
                    <a:pt x="180" y="403"/>
                    <a:pt x="179" y="403"/>
                    <a:pt x="178" y="402"/>
                  </a:cubicBezTo>
                  <a:cubicBezTo>
                    <a:pt x="179" y="402"/>
                    <a:pt x="179" y="401"/>
                    <a:pt x="179" y="401"/>
                  </a:cubicBezTo>
                  <a:cubicBezTo>
                    <a:pt x="181" y="402"/>
                    <a:pt x="180" y="403"/>
                    <a:pt x="180" y="403"/>
                  </a:cubicBezTo>
                  <a:close/>
                  <a:moveTo>
                    <a:pt x="119" y="324"/>
                  </a:moveTo>
                  <a:cubicBezTo>
                    <a:pt x="119" y="324"/>
                    <a:pt x="119" y="324"/>
                    <a:pt x="119" y="323"/>
                  </a:cubicBezTo>
                  <a:cubicBezTo>
                    <a:pt x="119" y="323"/>
                    <a:pt x="120" y="324"/>
                    <a:pt x="120" y="324"/>
                  </a:cubicBezTo>
                  <a:cubicBezTo>
                    <a:pt x="121" y="326"/>
                    <a:pt x="120" y="326"/>
                    <a:pt x="119" y="324"/>
                  </a:cubicBezTo>
                  <a:close/>
                  <a:moveTo>
                    <a:pt x="550" y="219"/>
                  </a:moveTo>
                  <a:cubicBezTo>
                    <a:pt x="550" y="220"/>
                    <a:pt x="550" y="221"/>
                    <a:pt x="550" y="222"/>
                  </a:cubicBezTo>
                  <a:cubicBezTo>
                    <a:pt x="549" y="222"/>
                    <a:pt x="550" y="221"/>
                    <a:pt x="549" y="221"/>
                  </a:cubicBezTo>
                  <a:cubicBezTo>
                    <a:pt x="549" y="220"/>
                    <a:pt x="550" y="221"/>
                    <a:pt x="550" y="219"/>
                  </a:cubicBezTo>
                  <a:close/>
                  <a:moveTo>
                    <a:pt x="590" y="178"/>
                  </a:moveTo>
                  <a:cubicBezTo>
                    <a:pt x="591" y="178"/>
                    <a:pt x="590" y="183"/>
                    <a:pt x="591" y="181"/>
                  </a:cubicBezTo>
                  <a:cubicBezTo>
                    <a:pt x="592" y="182"/>
                    <a:pt x="590" y="184"/>
                    <a:pt x="590" y="184"/>
                  </a:cubicBezTo>
                  <a:cubicBezTo>
                    <a:pt x="590" y="183"/>
                    <a:pt x="590" y="181"/>
                    <a:pt x="590" y="181"/>
                  </a:cubicBezTo>
                  <a:cubicBezTo>
                    <a:pt x="590" y="180"/>
                    <a:pt x="590" y="181"/>
                    <a:pt x="590" y="180"/>
                  </a:cubicBezTo>
                  <a:cubicBezTo>
                    <a:pt x="590" y="179"/>
                    <a:pt x="590" y="179"/>
                    <a:pt x="590" y="178"/>
                  </a:cubicBezTo>
                  <a:close/>
                  <a:moveTo>
                    <a:pt x="599" y="180"/>
                  </a:moveTo>
                  <a:cubicBezTo>
                    <a:pt x="599" y="180"/>
                    <a:pt x="599" y="183"/>
                    <a:pt x="598" y="183"/>
                  </a:cubicBezTo>
                  <a:cubicBezTo>
                    <a:pt x="598" y="181"/>
                    <a:pt x="598" y="181"/>
                    <a:pt x="599" y="180"/>
                  </a:cubicBezTo>
                  <a:close/>
                  <a:moveTo>
                    <a:pt x="618" y="141"/>
                  </a:moveTo>
                  <a:cubicBezTo>
                    <a:pt x="618" y="142"/>
                    <a:pt x="618" y="142"/>
                    <a:pt x="618" y="144"/>
                  </a:cubicBezTo>
                  <a:cubicBezTo>
                    <a:pt x="618" y="144"/>
                    <a:pt x="617" y="143"/>
                    <a:pt x="617" y="142"/>
                  </a:cubicBezTo>
                  <a:cubicBezTo>
                    <a:pt x="617" y="142"/>
                    <a:pt x="617" y="142"/>
                    <a:pt x="617" y="143"/>
                  </a:cubicBezTo>
                  <a:cubicBezTo>
                    <a:pt x="617" y="143"/>
                    <a:pt x="617" y="143"/>
                    <a:pt x="617" y="142"/>
                  </a:cubicBezTo>
                  <a:cubicBezTo>
                    <a:pt x="616" y="141"/>
                    <a:pt x="616" y="141"/>
                    <a:pt x="616" y="141"/>
                  </a:cubicBezTo>
                  <a:cubicBezTo>
                    <a:pt x="617" y="142"/>
                    <a:pt x="617" y="141"/>
                    <a:pt x="618" y="141"/>
                  </a:cubicBezTo>
                  <a:close/>
                  <a:moveTo>
                    <a:pt x="708" y="170"/>
                  </a:moveTo>
                  <a:cubicBezTo>
                    <a:pt x="708" y="173"/>
                    <a:pt x="708" y="175"/>
                    <a:pt x="708" y="179"/>
                  </a:cubicBezTo>
                  <a:cubicBezTo>
                    <a:pt x="707" y="179"/>
                    <a:pt x="706" y="182"/>
                    <a:pt x="706" y="179"/>
                  </a:cubicBezTo>
                  <a:cubicBezTo>
                    <a:pt x="706" y="177"/>
                    <a:pt x="707" y="177"/>
                    <a:pt x="707" y="176"/>
                  </a:cubicBezTo>
                  <a:cubicBezTo>
                    <a:pt x="707" y="174"/>
                    <a:pt x="707" y="173"/>
                    <a:pt x="707" y="171"/>
                  </a:cubicBezTo>
                  <a:cubicBezTo>
                    <a:pt x="708" y="171"/>
                    <a:pt x="708" y="170"/>
                    <a:pt x="708" y="170"/>
                  </a:cubicBezTo>
                  <a:close/>
                  <a:moveTo>
                    <a:pt x="683" y="394"/>
                  </a:moveTo>
                  <a:cubicBezTo>
                    <a:pt x="682" y="395"/>
                    <a:pt x="681" y="396"/>
                    <a:pt x="680" y="397"/>
                  </a:cubicBezTo>
                  <a:cubicBezTo>
                    <a:pt x="680" y="396"/>
                    <a:pt x="678" y="399"/>
                    <a:pt x="678" y="400"/>
                  </a:cubicBezTo>
                  <a:cubicBezTo>
                    <a:pt x="679" y="397"/>
                    <a:pt x="678" y="398"/>
                    <a:pt x="680" y="394"/>
                  </a:cubicBezTo>
                  <a:cubicBezTo>
                    <a:pt x="681" y="395"/>
                    <a:pt x="682" y="394"/>
                    <a:pt x="683" y="394"/>
                  </a:cubicBezTo>
                  <a:close/>
                  <a:moveTo>
                    <a:pt x="50" y="377"/>
                  </a:moveTo>
                  <a:cubicBezTo>
                    <a:pt x="48" y="377"/>
                    <a:pt x="47" y="373"/>
                    <a:pt x="48" y="373"/>
                  </a:cubicBezTo>
                  <a:cubicBezTo>
                    <a:pt x="50" y="375"/>
                    <a:pt x="48" y="375"/>
                    <a:pt x="50" y="377"/>
                  </a:cubicBezTo>
                  <a:close/>
                  <a:moveTo>
                    <a:pt x="7" y="152"/>
                  </a:moveTo>
                  <a:cubicBezTo>
                    <a:pt x="8" y="152"/>
                    <a:pt x="7" y="155"/>
                    <a:pt x="7" y="157"/>
                  </a:cubicBezTo>
                  <a:cubicBezTo>
                    <a:pt x="6" y="157"/>
                    <a:pt x="7" y="154"/>
                    <a:pt x="7" y="152"/>
                  </a:cubicBezTo>
                  <a:close/>
                  <a:moveTo>
                    <a:pt x="3" y="183"/>
                  </a:moveTo>
                  <a:cubicBezTo>
                    <a:pt x="4" y="185"/>
                    <a:pt x="3" y="187"/>
                    <a:pt x="3" y="190"/>
                  </a:cubicBezTo>
                  <a:cubicBezTo>
                    <a:pt x="2" y="190"/>
                    <a:pt x="2" y="190"/>
                    <a:pt x="2" y="190"/>
                  </a:cubicBezTo>
                  <a:cubicBezTo>
                    <a:pt x="2" y="186"/>
                    <a:pt x="2" y="184"/>
                    <a:pt x="3" y="183"/>
                  </a:cubicBezTo>
                  <a:close/>
                  <a:moveTo>
                    <a:pt x="11" y="216"/>
                  </a:moveTo>
                  <a:cubicBezTo>
                    <a:pt x="11" y="220"/>
                    <a:pt x="10" y="219"/>
                    <a:pt x="11" y="223"/>
                  </a:cubicBezTo>
                  <a:cubicBezTo>
                    <a:pt x="10" y="224"/>
                    <a:pt x="11" y="220"/>
                    <a:pt x="10" y="221"/>
                  </a:cubicBezTo>
                  <a:cubicBezTo>
                    <a:pt x="9" y="221"/>
                    <a:pt x="11" y="226"/>
                    <a:pt x="10" y="225"/>
                  </a:cubicBezTo>
                  <a:cubicBezTo>
                    <a:pt x="9" y="222"/>
                    <a:pt x="10" y="220"/>
                    <a:pt x="9" y="217"/>
                  </a:cubicBezTo>
                  <a:cubicBezTo>
                    <a:pt x="9" y="215"/>
                    <a:pt x="10" y="217"/>
                    <a:pt x="11" y="216"/>
                  </a:cubicBezTo>
                  <a:close/>
                  <a:moveTo>
                    <a:pt x="11" y="227"/>
                  </a:moveTo>
                  <a:cubicBezTo>
                    <a:pt x="10" y="228"/>
                    <a:pt x="11" y="230"/>
                    <a:pt x="11" y="232"/>
                  </a:cubicBezTo>
                  <a:cubicBezTo>
                    <a:pt x="10" y="232"/>
                    <a:pt x="9" y="227"/>
                    <a:pt x="11" y="227"/>
                  </a:cubicBezTo>
                  <a:close/>
                  <a:moveTo>
                    <a:pt x="6" y="234"/>
                  </a:moveTo>
                  <a:cubicBezTo>
                    <a:pt x="6" y="233"/>
                    <a:pt x="7" y="240"/>
                    <a:pt x="7" y="239"/>
                  </a:cubicBezTo>
                  <a:cubicBezTo>
                    <a:pt x="6" y="240"/>
                    <a:pt x="6" y="236"/>
                    <a:pt x="6" y="234"/>
                  </a:cubicBezTo>
                  <a:close/>
                  <a:moveTo>
                    <a:pt x="5" y="248"/>
                  </a:moveTo>
                  <a:cubicBezTo>
                    <a:pt x="6" y="249"/>
                    <a:pt x="6" y="254"/>
                    <a:pt x="6" y="256"/>
                  </a:cubicBezTo>
                  <a:cubicBezTo>
                    <a:pt x="4" y="256"/>
                    <a:pt x="5" y="250"/>
                    <a:pt x="5" y="248"/>
                  </a:cubicBezTo>
                  <a:close/>
                  <a:moveTo>
                    <a:pt x="20" y="245"/>
                  </a:moveTo>
                  <a:cubicBezTo>
                    <a:pt x="21" y="247"/>
                    <a:pt x="21" y="251"/>
                    <a:pt x="20" y="252"/>
                  </a:cubicBezTo>
                  <a:cubicBezTo>
                    <a:pt x="21" y="250"/>
                    <a:pt x="19" y="247"/>
                    <a:pt x="20" y="245"/>
                  </a:cubicBezTo>
                  <a:close/>
                  <a:moveTo>
                    <a:pt x="34" y="250"/>
                  </a:moveTo>
                  <a:cubicBezTo>
                    <a:pt x="35" y="252"/>
                    <a:pt x="36" y="251"/>
                    <a:pt x="37" y="250"/>
                  </a:cubicBezTo>
                  <a:cubicBezTo>
                    <a:pt x="37" y="254"/>
                    <a:pt x="36" y="255"/>
                    <a:pt x="38" y="257"/>
                  </a:cubicBezTo>
                  <a:cubicBezTo>
                    <a:pt x="38" y="260"/>
                    <a:pt x="36" y="264"/>
                    <a:pt x="35" y="259"/>
                  </a:cubicBezTo>
                  <a:cubicBezTo>
                    <a:pt x="36" y="259"/>
                    <a:pt x="35" y="257"/>
                    <a:pt x="35" y="256"/>
                  </a:cubicBezTo>
                  <a:cubicBezTo>
                    <a:pt x="35" y="254"/>
                    <a:pt x="34" y="251"/>
                    <a:pt x="34" y="250"/>
                  </a:cubicBezTo>
                  <a:close/>
                  <a:moveTo>
                    <a:pt x="22" y="259"/>
                  </a:moveTo>
                  <a:cubicBezTo>
                    <a:pt x="23" y="259"/>
                    <a:pt x="23" y="263"/>
                    <a:pt x="24" y="264"/>
                  </a:cubicBezTo>
                  <a:cubicBezTo>
                    <a:pt x="22" y="264"/>
                    <a:pt x="22" y="260"/>
                    <a:pt x="22" y="259"/>
                  </a:cubicBezTo>
                  <a:close/>
                  <a:moveTo>
                    <a:pt x="32" y="255"/>
                  </a:moveTo>
                  <a:cubicBezTo>
                    <a:pt x="33" y="254"/>
                    <a:pt x="33" y="258"/>
                    <a:pt x="34" y="257"/>
                  </a:cubicBezTo>
                  <a:cubicBezTo>
                    <a:pt x="34" y="258"/>
                    <a:pt x="34" y="259"/>
                    <a:pt x="34" y="261"/>
                  </a:cubicBezTo>
                  <a:cubicBezTo>
                    <a:pt x="33" y="262"/>
                    <a:pt x="32" y="257"/>
                    <a:pt x="32" y="255"/>
                  </a:cubicBezTo>
                  <a:close/>
                  <a:moveTo>
                    <a:pt x="16" y="267"/>
                  </a:moveTo>
                  <a:cubicBezTo>
                    <a:pt x="16" y="265"/>
                    <a:pt x="17" y="272"/>
                    <a:pt x="18" y="268"/>
                  </a:cubicBezTo>
                  <a:cubicBezTo>
                    <a:pt x="18" y="271"/>
                    <a:pt x="18" y="272"/>
                    <a:pt x="19" y="275"/>
                  </a:cubicBezTo>
                  <a:cubicBezTo>
                    <a:pt x="18" y="275"/>
                    <a:pt x="18" y="275"/>
                    <a:pt x="18" y="275"/>
                  </a:cubicBezTo>
                  <a:cubicBezTo>
                    <a:pt x="19" y="278"/>
                    <a:pt x="20" y="279"/>
                    <a:pt x="20" y="282"/>
                  </a:cubicBezTo>
                  <a:cubicBezTo>
                    <a:pt x="20" y="283"/>
                    <a:pt x="20" y="282"/>
                    <a:pt x="21" y="283"/>
                  </a:cubicBezTo>
                  <a:cubicBezTo>
                    <a:pt x="21" y="285"/>
                    <a:pt x="20" y="282"/>
                    <a:pt x="20" y="283"/>
                  </a:cubicBezTo>
                  <a:cubicBezTo>
                    <a:pt x="19" y="279"/>
                    <a:pt x="17" y="276"/>
                    <a:pt x="17" y="272"/>
                  </a:cubicBezTo>
                  <a:cubicBezTo>
                    <a:pt x="18" y="272"/>
                    <a:pt x="17" y="270"/>
                    <a:pt x="16" y="267"/>
                  </a:cubicBezTo>
                  <a:close/>
                  <a:moveTo>
                    <a:pt x="24" y="266"/>
                  </a:moveTo>
                  <a:cubicBezTo>
                    <a:pt x="25" y="268"/>
                    <a:pt x="25" y="269"/>
                    <a:pt x="25" y="270"/>
                  </a:cubicBezTo>
                  <a:cubicBezTo>
                    <a:pt x="24" y="271"/>
                    <a:pt x="23" y="270"/>
                    <a:pt x="23" y="268"/>
                  </a:cubicBezTo>
                  <a:cubicBezTo>
                    <a:pt x="23" y="267"/>
                    <a:pt x="23" y="266"/>
                    <a:pt x="24" y="266"/>
                  </a:cubicBezTo>
                  <a:close/>
                  <a:moveTo>
                    <a:pt x="25" y="273"/>
                  </a:moveTo>
                  <a:cubicBezTo>
                    <a:pt x="27" y="275"/>
                    <a:pt x="28" y="284"/>
                    <a:pt x="30" y="287"/>
                  </a:cubicBezTo>
                  <a:cubicBezTo>
                    <a:pt x="31" y="291"/>
                    <a:pt x="31" y="291"/>
                    <a:pt x="31" y="294"/>
                  </a:cubicBezTo>
                  <a:cubicBezTo>
                    <a:pt x="30" y="294"/>
                    <a:pt x="30" y="291"/>
                    <a:pt x="30" y="290"/>
                  </a:cubicBezTo>
                  <a:cubicBezTo>
                    <a:pt x="27" y="287"/>
                    <a:pt x="27" y="282"/>
                    <a:pt x="26" y="278"/>
                  </a:cubicBezTo>
                  <a:cubicBezTo>
                    <a:pt x="27" y="277"/>
                    <a:pt x="25" y="275"/>
                    <a:pt x="25" y="273"/>
                  </a:cubicBezTo>
                  <a:close/>
                  <a:moveTo>
                    <a:pt x="30" y="283"/>
                  </a:moveTo>
                  <a:cubicBezTo>
                    <a:pt x="31" y="282"/>
                    <a:pt x="32" y="288"/>
                    <a:pt x="32" y="289"/>
                  </a:cubicBezTo>
                  <a:cubicBezTo>
                    <a:pt x="30" y="289"/>
                    <a:pt x="31" y="286"/>
                    <a:pt x="30" y="283"/>
                  </a:cubicBezTo>
                  <a:close/>
                  <a:moveTo>
                    <a:pt x="37" y="291"/>
                  </a:moveTo>
                  <a:cubicBezTo>
                    <a:pt x="39" y="294"/>
                    <a:pt x="37" y="292"/>
                    <a:pt x="37" y="294"/>
                  </a:cubicBezTo>
                  <a:cubicBezTo>
                    <a:pt x="37" y="293"/>
                    <a:pt x="36" y="291"/>
                    <a:pt x="36" y="290"/>
                  </a:cubicBezTo>
                  <a:cubicBezTo>
                    <a:pt x="36" y="290"/>
                    <a:pt x="37" y="291"/>
                    <a:pt x="37" y="291"/>
                  </a:cubicBezTo>
                  <a:cubicBezTo>
                    <a:pt x="37" y="292"/>
                    <a:pt x="38" y="292"/>
                    <a:pt x="37" y="291"/>
                  </a:cubicBezTo>
                  <a:close/>
                  <a:moveTo>
                    <a:pt x="36" y="295"/>
                  </a:moveTo>
                  <a:cubicBezTo>
                    <a:pt x="37" y="294"/>
                    <a:pt x="37" y="297"/>
                    <a:pt x="38" y="298"/>
                  </a:cubicBezTo>
                  <a:cubicBezTo>
                    <a:pt x="38" y="298"/>
                    <a:pt x="38" y="298"/>
                    <a:pt x="38" y="297"/>
                  </a:cubicBezTo>
                  <a:cubicBezTo>
                    <a:pt x="40" y="301"/>
                    <a:pt x="36" y="298"/>
                    <a:pt x="36" y="295"/>
                  </a:cubicBezTo>
                  <a:close/>
                  <a:moveTo>
                    <a:pt x="36" y="303"/>
                  </a:moveTo>
                  <a:cubicBezTo>
                    <a:pt x="36" y="306"/>
                    <a:pt x="35" y="299"/>
                    <a:pt x="35" y="302"/>
                  </a:cubicBezTo>
                  <a:cubicBezTo>
                    <a:pt x="35" y="301"/>
                    <a:pt x="35" y="299"/>
                    <a:pt x="34" y="297"/>
                  </a:cubicBezTo>
                  <a:cubicBezTo>
                    <a:pt x="34" y="297"/>
                    <a:pt x="35" y="298"/>
                    <a:pt x="35" y="299"/>
                  </a:cubicBezTo>
                  <a:cubicBezTo>
                    <a:pt x="35" y="300"/>
                    <a:pt x="36" y="299"/>
                    <a:pt x="36" y="300"/>
                  </a:cubicBezTo>
                  <a:cubicBezTo>
                    <a:pt x="37" y="300"/>
                    <a:pt x="35" y="300"/>
                    <a:pt x="36" y="303"/>
                  </a:cubicBezTo>
                  <a:close/>
                  <a:moveTo>
                    <a:pt x="26" y="306"/>
                  </a:moveTo>
                  <a:cubicBezTo>
                    <a:pt x="27" y="305"/>
                    <a:pt x="28" y="307"/>
                    <a:pt x="29" y="307"/>
                  </a:cubicBezTo>
                  <a:cubicBezTo>
                    <a:pt x="29" y="309"/>
                    <a:pt x="30" y="311"/>
                    <a:pt x="29" y="312"/>
                  </a:cubicBezTo>
                  <a:cubicBezTo>
                    <a:pt x="28" y="310"/>
                    <a:pt x="27" y="308"/>
                    <a:pt x="26" y="306"/>
                  </a:cubicBezTo>
                  <a:close/>
                  <a:moveTo>
                    <a:pt x="31" y="310"/>
                  </a:moveTo>
                  <a:cubicBezTo>
                    <a:pt x="31" y="316"/>
                    <a:pt x="33" y="322"/>
                    <a:pt x="35" y="327"/>
                  </a:cubicBezTo>
                  <a:cubicBezTo>
                    <a:pt x="34" y="326"/>
                    <a:pt x="33" y="323"/>
                    <a:pt x="32" y="320"/>
                  </a:cubicBezTo>
                  <a:cubicBezTo>
                    <a:pt x="31" y="318"/>
                    <a:pt x="30" y="315"/>
                    <a:pt x="29" y="313"/>
                  </a:cubicBezTo>
                  <a:cubicBezTo>
                    <a:pt x="31" y="315"/>
                    <a:pt x="29" y="310"/>
                    <a:pt x="31" y="310"/>
                  </a:cubicBezTo>
                  <a:close/>
                  <a:moveTo>
                    <a:pt x="62" y="307"/>
                  </a:moveTo>
                  <a:cubicBezTo>
                    <a:pt x="62" y="307"/>
                    <a:pt x="63" y="307"/>
                    <a:pt x="63" y="307"/>
                  </a:cubicBezTo>
                  <a:cubicBezTo>
                    <a:pt x="64" y="309"/>
                    <a:pt x="65" y="311"/>
                    <a:pt x="63" y="311"/>
                  </a:cubicBezTo>
                  <a:cubicBezTo>
                    <a:pt x="63" y="310"/>
                    <a:pt x="63" y="308"/>
                    <a:pt x="62" y="307"/>
                  </a:cubicBezTo>
                  <a:close/>
                  <a:moveTo>
                    <a:pt x="37" y="328"/>
                  </a:moveTo>
                  <a:cubicBezTo>
                    <a:pt x="37" y="331"/>
                    <a:pt x="37" y="330"/>
                    <a:pt x="38" y="333"/>
                  </a:cubicBezTo>
                  <a:cubicBezTo>
                    <a:pt x="38" y="334"/>
                    <a:pt x="36" y="328"/>
                    <a:pt x="37" y="328"/>
                  </a:cubicBezTo>
                  <a:close/>
                  <a:moveTo>
                    <a:pt x="40" y="327"/>
                  </a:moveTo>
                  <a:cubicBezTo>
                    <a:pt x="40" y="327"/>
                    <a:pt x="42" y="330"/>
                    <a:pt x="42" y="331"/>
                  </a:cubicBezTo>
                  <a:cubicBezTo>
                    <a:pt x="41" y="331"/>
                    <a:pt x="41" y="329"/>
                    <a:pt x="40" y="327"/>
                  </a:cubicBezTo>
                  <a:close/>
                  <a:moveTo>
                    <a:pt x="64" y="311"/>
                  </a:moveTo>
                  <a:cubicBezTo>
                    <a:pt x="66" y="313"/>
                    <a:pt x="65" y="314"/>
                    <a:pt x="66" y="316"/>
                  </a:cubicBezTo>
                  <a:cubicBezTo>
                    <a:pt x="66" y="316"/>
                    <a:pt x="66" y="315"/>
                    <a:pt x="65" y="315"/>
                  </a:cubicBezTo>
                  <a:cubicBezTo>
                    <a:pt x="66" y="318"/>
                    <a:pt x="68" y="322"/>
                    <a:pt x="66" y="321"/>
                  </a:cubicBezTo>
                  <a:cubicBezTo>
                    <a:pt x="65" y="320"/>
                    <a:pt x="66" y="319"/>
                    <a:pt x="66" y="318"/>
                  </a:cubicBezTo>
                  <a:cubicBezTo>
                    <a:pt x="65" y="317"/>
                    <a:pt x="65" y="316"/>
                    <a:pt x="63" y="313"/>
                  </a:cubicBezTo>
                  <a:cubicBezTo>
                    <a:pt x="64" y="312"/>
                    <a:pt x="65" y="314"/>
                    <a:pt x="65" y="315"/>
                  </a:cubicBezTo>
                  <a:cubicBezTo>
                    <a:pt x="66" y="315"/>
                    <a:pt x="63" y="311"/>
                    <a:pt x="64" y="311"/>
                  </a:cubicBezTo>
                  <a:close/>
                  <a:moveTo>
                    <a:pt x="66" y="313"/>
                  </a:moveTo>
                  <a:cubicBezTo>
                    <a:pt x="67" y="313"/>
                    <a:pt x="67" y="313"/>
                    <a:pt x="67" y="314"/>
                  </a:cubicBezTo>
                  <a:cubicBezTo>
                    <a:pt x="69" y="317"/>
                    <a:pt x="67" y="318"/>
                    <a:pt x="69" y="321"/>
                  </a:cubicBezTo>
                  <a:cubicBezTo>
                    <a:pt x="68" y="321"/>
                    <a:pt x="68" y="319"/>
                    <a:pt x="67" y="319"/>
                  </a:cubicBezTo>
                  <a:cubicBezTo>
                    <a:pt x="66" y="316"/>
                    <a:pt x="68" y="318"/>
                    <a:pt x="66" y="313"/>
                  </a:cubicBezTo>
                  <a:close/>
                  <a:moveTo>
                    <a:pt x="94" y="299"/>
                  </a:moveTo>
                  <a:cubicBezTo>
                    <a:pt x="95" y="299"/>
                    <a:pt x="96" y="301"/>
                    <a:pt x="96" y="299"/>
                  </a:cubicBezTo>
                  <a:cubicBezTo>
                    <a:pt x="97" y="300"/>
                    <a:pt x="97" y="300"/>
                    <a:pt x="97" y="300"/>
                  </a:cubicBezTo>
                  <a:cubicBezTo>
                    <a:pt x="96" y="300"/>
                    <a:pt x="96" y="301"/>
                    <a:pt x="97" y="301"/>
                  </a:cubicBezTo>
                  <a:cubicBezTo>
                    <a:pt x="96" y="300"/>
                    <a:pt x="95" y="301"/>
                    <a:pt x="94" y="299"/>
                  </a:cubicBezTo>
                  <a:close/>
                  <a:moveTo>
                    <a:pt x="68" y="323"/>
                  </a:moveTo>
                  <a:cubicBezTo>
                    <a:pt x="70" y="324"/>
                    <a:pt x="72" y="331"/>
                    <a:pt x="73" y="334"/>
                  </a:cubicBezTo>
                  <a:cubicBezTo>
                    <a:pt x="71" y="332"/>
                    <a:pt x="70" y="328"/>
                    <a:pt x="68" y="323"/>
                  </a:cubicBezTo>
                  <a:close/>
                  <a:moveTo>
                    <a:pt x="49" y="342"/>
                  </a:moveTo>
                  <a:cubicBezTo>
                    <a:pt x="50" y="342"/>
                    <a:pt x="52" y="343"/>
                    <a:pt x="53" y="346"/>
                  </a:cubicBezTo>
                  <a:cubicBezTo>
                    <a:pt x="55" y="348"/>
                    <a:pt x="56" y="351"/>
                    <a:pt x="57" y="353"/>
                  </a:cubicBezTo>
                  <a:cubicBezTo>
                    <a:pt x="56" y="354"/>
                    <a:pt x="55" y="352"/>
                    <a:pt x="53" y="351"/>
                  </a:cubicBezTo>
                  <a:cubicBezTo>
                    <a:pt x="51" y="347"/>
                    <a:pt x="50" y="344"/>
                    <a:pt x="49" y="342"/>
                  </a:cubicBezTo>
                  <a:close/>
                  <a:moveTo>
                    <a:pt x="98" y="309"/>
                  </a:moveTo>
                  <a:cubicBezTo>
                    <a:pt x="99" y="309"/>
                    <a:pt x="102" y="315"/>
                    <a:pt x="102" y="317"/>
                  </a:cubicBezTo>
                  <a:cubicBezTo>
                    <a:pt x="100" y="316"/>
                    <a:pt x="98" y="310"/>
                    <a:pt x="98" y="309"/>
                  </a:cubicBezTo>
                  <a:close/>
                  <a:moveTo>
                    <a:pt x="74" y="337"/>
                  </a:moveTo>
                  <a:cubicBezTo>
                    <a:pt x="75" y="336"/>
                    <a:pt x="74" y="336"/>
                    <a:pt x="73" y="334"/>
                  </a:cubicBezTo>
                  <a:cubicBezTo>
                    <a:pt x="75" y="335"/>
                    <a:pt x="75" y="338"/>
                    <a:pt x="76" y="338"/>
                  </a:cubicBezTo>
                  <a:cubicBezTo>
                    <a:pt x="77" y="340"/>
                    <a:pt x="75" y="338"/>
                    <a:pt x="74" y="337"/>
                  </a:cubicBezTo>
                  <a:close/>
                  <a:moveTo>
                    <a:pt x="57" y="355"/>
                  </a:moveTo>
                  <a:cubicBezTo>
                    <a:pt x="58" y="354"/>
                    <a:pt x="58" y="354"/>
                    <a:pt x="58" y="354"/>
                  </a:cubicBezTo>
                  <a:cubicBezTo>
                    <a:pt x="59" y="356"/>
                    <a:pt x="58" y="356"/>
                    <a:pt x="58" y="357"/>
                  </a:cubicBezTo>
                  <a:cubicBezTo>
                    <a:pt x="58" y="357"/>
                    <a:pt x="57" y="356"/>
                    <a:pt x="57" y="355"/>
                  </a:cubicBezTo>
                  <a:close/>
                  <a:moveTo>
                    <a:pt x="76" y="340"/>
                  </a:moveTo>
                  <a:cubicBezTo>
                    <a:pt x="77" y="340"/>
                    <a:pt x="80" y="343"/>
                    <a:pt x="80" y="345"/>
                  </a:cubicBezTo>
                  <a:cubicBezTo>
                    <a:pt x="78" y="344"/>
                    <a:pt x="78" y="342"/>
                    <a:pt x="76" y="340"/>
                  </a:cubicBezTo>
                  <a:close/>
                  <a:moveTo>
                    <a:pt x="103" y="320"/>
                  </a:moveTo>
                  <a:cubicBezTo>
                    <a:pt x="103" y="320"/>
                    <a:pt x="104" y="322"/>
                    <a:pt x="105" y="323"/>
                  </a:cubicBezTo>
                  <a:cubicBezTo>
                    <a:pt x="104" y="324"/>
                    <a:pt x="103" y="321"/>
                    <a:pt x="103" y="320"/>
                  </a:cubicBezTo>
                  <a:close/>
                  <a:moveTo>
                    <a:pt x="68" y="351"/>
                  </a:moveTo>
                  <a:cubicBezTo>
                    <a:pt x="68" y="351"/>
                    <a:pt x="69" y="351"/>
                    <a:pt x="69" y="352"/>
                  </a:cubicBezTo>
                  <a:cubicBezTo>
                    <a:pt x="72" y="355"/>
                    <a:pt x="69" y="355"/>
                    <a:pt x="68" y="351"/>
                  </a:cubicBezTo>
                  <a:close/>
                  <a:moveTo>
                    <a:pt x="79" y="357"/>
                  </a:moveTo>
                  <a:cubicBezTo>
                    <a:pt x="77" y="356"/>
                    <a:pt x="76" y="353"/>
                    <a:pt x="74" y="352"/>
                  </a:cubicBezTo>
                  <a:cubicBezTo>
                    <a:pt x="73" y="350"/>
                    <a:pt x="75" y="350"/>
                    <a:pt x="74" y="348"/>
                  </a:cubicBezTo>
                  <a:cubicBezTo>
                    <a:pt x="76" y="350"/>
                    <a:pt x="78" y="352"/>
                    <a:pt x="79" y="352"/>
                  </a:cubicBezTo>
                  <a:cubicBezTo>
                    <a:pt x="77" y="350"/>
                    <a:pt x="76" y="350"/>
                    <a:pt x="74" y="346"/>
                  </a:cubicBezTo>
                  <a:cubicBezTo>
                    <a:pt x="74" y="346"/>
                    <a:pt x="75" y="347"/>
                    <a:pt x="76" y="347"/>
                  </a:cubicBezTo>
                  <a:cubicBezTo>
                    <a:pt x="77" y="348"/>
                    <a:pt x="76" y="348"/>
                    <a:pt x="77" y="350"/>
                  </a:cubicBezTo>
                  <a:cubicBezTo>
                    <a:pt x="77" y="348"/>
                    <a:pt x="78" y="350"/>
                    <a:pt x="80" y="352"/>
                  </a:cubicBezTo>
                  <a:cubicBezTo>
                    <a:pt x="81" y="354"/>
                    <a:pt x="82" y="356"/>
                    <a:pt x="83" y="358"/>
                  </a:cubicBezTo>
                  <a:cubicBezTo>
                    <a:pt x="82" y="358"/>
                    <a:pt x="81" y="356"/>
                    <a:pt x="80" y="354"/>
                  </a:cubicBezTo>
                  <a:cubicBezTo>
                    <a:pt x="79" y="353"/>
                    <a:pt x="79" y="355"/>
                    <a:pt x="79" y="354"/>
                  </a:cubicBezTo>
                  <a:cubicBezTo>
                    <a:pt x="78" y="354"/>
                    <a:pt x="80" y="356"/>
                    <a:pt x="81" y="358"/>
                  </a:cubicBezTo>
                  <a:cubicBezTo>
                    <a:pt x="82" y="360"/>
                    <a:pt x="80" y="358"/>
                    <a:pt x="81" y="360"/>
                  </a:cubicBezTo>
                  <a:cubicBezTo>
                    <a:pt x="81" y="360"/>
                    <a:pt x="79" y="357"/>
                    <a:pt x="79" y="357"/>
                  </a:cubicBezTo>
                  <a:close/>
                  <a:moveTo>
                    <a:pt x="138" y="308"/>
                  </a:moveTo>
                  <a:cubicBezTo>
                    <a:pt x="138" y="308"/>
                    <a:pt x="139" y="309"/>
                    <a:pt x="138" y="308"/>
                  </a:cubicBezTo>
                  <a:cubicBezTo>
                    <a:pt x="139" y="308"/>
                    <a:pt x="140" y="309"/>
                    <a:pt x="141" y="310"/>
                  </a:cubicBezTo>
                  <a:cubicBezTo>
                    <a:pt x="140" y="312"/>
                    <a:pt x="138" y="308"/>
                    <a:pt x="139" y="309"/>
                  </a:cubicBezTo>
                  <a:cubicBezTo>
                    <a:pt x="138" y="310"/>
                    <a:pt x="138" y="308"/>
                    <a:pt x="138" y="308"/>
                  </a:cubicBezTo>
                  <a:close/>
                  <a:moveTo>
                    <a:pt x="85" y="360"/>
                  </a:moveTo>
                  <a:cubicBezTo>
                    <a:pt x="85" y="360"/>
                    <a:pt x="85" y="360"/>
                    <a:pt x="84" y="359"/>
                  </a:cubicBezTo>
                  <a:cubicBezTo>
                    <a:pt x="84" y="360"/>
                    <a:pt x="85" y="361"/>
                    <a:pt x="84" y="361"/>
                  </a:cubicBezTo>
                  <a:cubicBezTo>
                    <a:pt x="82" y="358"/>
                    <a:pt x="85" y="358"/>
                    <a:pt x="82" y="355"/>
                  </a:cubicBezTo>
                  <a:cubicBezTo>
                    <a:pt x="84" y="357"/>
                    <a:pt x="86" y="360"/>
                    <a:pt x="88" y="364"/>
                  </a:cubicBezTo>
                  <a:cubicBezTo>
                    <a:pt x="90" y="367"/>
                    <a:pt x="93" y="371"/>
                    <a:pt x="96" y="374"/>
                  </a:cubicBezTo>
                  <a:cubicBezTo>
                    <a:pt x="95" y="374"/>
                    <a:pt x="96" y="374"/>
                    <a:pt x="96" y="375"/>
                  </a:cubicBezTo>
                  <a:cubicBezTo>
                    <a:pt x="95" y="374"/>
                    <a:pt x="94" y="373"/>
                    <a:pt x="93" y="374"/>
                  </a:cubicBezTo>
                  <a:cubicBezTo>
                    <a:pt x="92" y="373"/>
                    <a:pt x="93" y="372"/>
                    <a:pt x="93" y="372"/>
                  </a:cubicBezTo>
                  <a:cubicBezTo>
                    <a:pt x="92" y="371"/>
                    <a:pt x="91" y="371"/>
                    <a:pt x="89" y="369"/>
                  </a:cubicBezTo>
                  <a:cubicBezTo>
                    <a:pt x="90" y="365"/>
                    <a:pt x="85" y="363"/>
                    <a:pt x="85" y="360"/>
                  </a:cubicBezTo>
                  <a:close/>
                  <a:moveTo>
                    <a:pt x="82" y="362"/>
                  </a:moveTo>
                  <a:cubicBezTo>
                    <a:pt x="83" y="363"/>
                    <a:pt x="82" y="362"/>
                    <a:pt x="83" y="362"/>
                  </a:cubicBezTo>
                  <a:cubicBezTo>
                    <a:pt x="83" y="365"/>
                    <a:pt x="90" y="371"/>
                    <a:pt x="90" y="373"/>
                  </a:cubicBezTo>
                  <a:cubicBezTo>
                    <a:pt x="87" y="371"/>
                    <a:pt x="84" y="365"/>
                    <a:pt x="82" y="362"/>
                  </a:cubicBezTo>
                  <a:close/>
                  <a:moveTo>
                    <a:pt x="80" y="373"/>
                  </a:moveTo>
                  <a:cubicBezTo>
                    <a:pt x="80" y="372"/>
                    <a:pt x="82" y="376"/>
                    <a:pt x="84" y="378"/>
                  </a:cubicBezTo>
                  <a:cubicBezTo>
                    <a:pt x="83" y="379"/>
                    <a:pt x="81" y="375"/>
                    <a:pt x="80" y="373"/>
                  </a:cubicBezTo>
                  <a:close/>
                  <a:moveTo>
                    <a:pt x="84" y="369"/>
                  </a:moveTo>
                  <a:cubicBezTo>
                    <a:pt x="85" y="368"/>
                    <a:pt x="85" y="368"/>
                    <a:pt x="85" y="368"/>
                  </a:cubicBezTo>
                  <a:cubicBezTo>
                    <a:pt x="87" y="371"/>
                    <a:pt x="86" y="373"/>
                    <a:pt x="84" y="369"/>
                  </a:cubicBezTo>
                  <a:close/>
                  <a:moveTo>
                    <a:pt x="142" y="319"/>
                  </a:moveTo>
                  <a:cubicBezTo>
                    <a:pt x="143" y="319"/>
                    <a:pt x="144" y="320"/>
                    <a:pt x="146" y="321"/>
                  </a:cubicBezTo>
                  <a:cubicBezTo>
                    <a:pt x="146" y="323"/>
                    <a:pt x="145" y="322"/>
                    <a:pt x="144" y="322"/>
                  </a:cubicBezTo>
                  <a:lnTo>
                    <a:pt x="142" y="319"/>
                  </a:lnTo>
                  <a:close/>
                  <a:moveTo>
                    <a:pt x="89" y="374"/>
                  </a:moveTo>
                  <a:cubicBezTo>
                    <a:pt x="88" y="373"/>
                    <a:pt x="89" y="375"/>
                    <a:pt x="88" y="374"/>
                  </a:cubicBezTo>
                  <a:cubicBezTo>
                    <a:pt x="86" y="373"/>
                    <a:pt x="88" y="371"/>
                    <a:pt x="89" y="374"/>
                  </a:cubicBezTo>
                  <a:close/>
                  <a:moveTo>
                    <a:pt x="83" y="379"/>
                  </a:moveTo>
                  <a:cubicBezTo>
                    <a:pt x="84" y="379"/>
                    <a:pt x="87" y="383"/>
                    <a:pt x="86" y="383"/>
                  </a:cubicBezTo>
                  <a:cubicBezTo>
                    <a:pt x="84" y="382"/>
                    <a:pt x="83" y="380"/>
                    <a:pt x="83" y="379"/>
                  </a:cubicBezTo>
                  <a:close/>
                  <a:moveTo>
                    <a:pt x="146" y="324"/>
                  </a:moveTo>
                  <a:cubicBezTo>
                    <a:pt x="145" y="323"/>
                    <a:pt x="147" y="324"/>
                    <a:pt x="146" y="323"/>
                  </a:cubicBezTo>
                  <a:cubicBezTo>
                    <a:pt x="147" y="323"/>
                    <a:pt x="148" y="326"/>
                    <a:pt x="148" y="325"/>
                  </a:cubicBezTo>
                  <a:cubicBezTo>
                    <a:pt x="149" y="326"/>
                    <a:pt x="148" y="326"/>
                    <a:pt x="149" y="327"/>
                  </a:cubicBezTo>
                  <a:cubicBezTo>
                    <a:pt x="150" y="328"/>
                    <a:pt x="149" y="326"/>
                    <a:pt x="150" y="327"/>
                  </a:cubicBezTo>
                  <a:cubicBezTo>
                    <a:pt x="150" y="327"/>
                    <a:pt x="150" y="328"/>
                    <a:pt x="151" y="329"/>
                  </a:cubicBezTo>
                  <a:cubicBezTo>
                    <a:pt x="150" y="328"/>
                    <a:pt x="150" y="329"/>
                    <a:pt x="150" y="329"/>
                  </a:cubicBezTo>
                  <a:cubicBezTo>
                    <a:pt x="152" y="330"/>
                    <a:pt x="151" y="329"/>
                    <a:pt x="152" y="332"/>
                  </a:cubicBezTo>
                  <a:cubicBezTo>
                    <a:pt x="152" y="332"/>
                    <a:pt x="151" y="331"/>
                    <a:pt x="150" y="330"/>
                  </a:cubicBezTo>
                  <a:cubicBezTo>
                    <a:pt x="150" y="330"/>
                    <a:pt x="150" y="331"/>
                    <a:pt x="150" y="331"/>
                  </a:cubicBezTo>
                  <a:cubicBezTo>
                    <a:pt x="149" y="331"/>
                    <a:pt x="150" y="329"/>
                    <a:pt x="148" y="327"/>
                  </a:cubicBezTo>
                  <a:cubicBezTo>
                    <a:pt x="149" y="327"/>
                    <a:pt x="147" y="326"/>
                    <a:pt x="146" y="324"/>
                  </a:cubicBezTo>
                  <a:close/>
                  <a:moveTo>
                    <a:pt x="119" y="351"/>
                  </a:moveTo>
                  <a:cubicBezTo>
                    <a:pt x="120" y="350"/>
                    <a:pt x="120" y="352"/>
                    <a:pt x="122" y="353"/>
                  </a:cubicBezTo>
                  <a:cubicBezTo>
                    <a:pt x="122" y="355"/>
                    <a:pt x="120" y="352"/>
                    <a:pt x="119" y="351"/>
                  </a:cubicBezTo>
                  <a:close/>
                  <a:moveTo>
                    <a:pt x="94" y="377"/>
                  </a:moveTo>
                  <a:cubicBezTo>
                    <a:pt x="95" y="376"/>
                    <a:pt x="96" y="378"/>
                    <a:pt x="97" y="379"/>
                  </a:cubicBezTo>
                  <a:cubicBezTo>
                    <a:pt x="97" y="380"/>
                    <a:pt x="95" y="379"/>
                    <a:pt x="94" y="377"/>
                  </a:cubicBezTo>
                  <a:close/>
                  <a:moveTo>
                    <a:pt x="99" y="375"/>
                  </a:moveTo>
                  <a:cubicBezTo>
                    <a:pt x="100" y="377"/>
                    <a:pt x="100" y="377"/>
                    <a:pt x="102" y="380"/>
                  </a:cubicBezTo>
                  <a:cubicBezTo>
                    <a:pt x="100" y="381"/>
                    <a:pt x="98" y="375"/>
                    <a:pt x="99" y="375"/>
                  </a:cubicBezTo>
                  <a:close/>
                  <a:moveTo>
                    <a:pt x="130" y="344"/>
                  </a:moveTo>
                  <a:cubicBezTo>
                    <a:pt x="130" y="344"/>
                    <a:pt x="130" y="344"/>
                    <a:pt x="131" y="345"/>
                  </a:cubicBezTo>
                  <a:cubicBezTo>
                    <a:pt x="131" y="344"/>
                    <a:pt x="131" y="344"/>
                    <a:pt x="131" y="344"/>
                  </a:cubicBezTo>
                  <a:cubicBezTo>
                    <a:pt x="132" y="343"/>
                    <a:pt x="132" y="345"/>
                    <a:pt x="132" y="346"/>
                  </a:cubicBezTo>
                  <a:cubicBezTo>
                    <a:pt x="131" y="346"/>
                    <a:pt x="131" y="345"/>
                    <a:pt x="130" y="344"/>
                  </a:cubicBezTo>
                  <a:close/>
                  <a:moveTo>
                    <a:pt x="106" y="408"/>
                  </a:moveTo>
                  <a:cubicBezTo>
                    <a:pt x="104" y="407"/>
                    <a:pt x="111" y="414"/>
                    <a:pt x="107" y="411"/>
                  </a:cubicBezTo>
                  <a:cubicBezTo>
                    <a:pt x="108" y="412"/>
                    <a:pt x="108" y="412"/>
                    <a:pt x="109" y="413"/>
                  </a:cubicBezTo>
                  <a:cubicBezTo>
                    <a:pt x="109" y="413"/>
                    <a:pt x="109" y="412"/>
                    <a:pt x="109" y="412"/>
                  </a:cubicBezTo>
                  <a:cubicBezTo>
                    <a:pt x="111" y="414"/>
                    <a:pt x="113" y="417"/>
                    <a:pt x="114" y="416"/>
                  </a:cubicBezTo>
                  <a:cubicBezTo>
                    <a:pt x="115" y="418"/>
                    <a:pt x="115" y="418"/>
                    <a:pt x="118" y="420"/>
                  </a:cubicBezTo>
                  <a:cubicBezTo>
                    <a:pt x="117" y="420"/>
                    <a:pt x="117" y="420"/>
                    <a:pt x="116" y="419"/>
                  </a:cubicBezTo>
                  <a:cubicBezTo>
                    <a:pt x="115" y="418"/>
                    <a:pt x="114" y="417"/>
                    <a:pt x="114" y="417"/>
                  </a:cubicBezTo>
                  <a:cubicBezTo>
                    <a:pt x="115" y="420"/>
                    <a:pt x="117" y="420"/>
                    <a:pt x="118" y="422"/>
                  </a:cubicBezTo>
                  <a:cubicBezTo>
                    <a:pt x="119" y="422"/>
                    <a:pt x="116" y="420"/>
                    <a:pt x="117" y="420"/>
                  </a:cubicBezTo>
                  <a:cubicBezTo>
                    <a:pt x="119" y="422"/>
                    <a:pt x="119" y="423"/>
                    <a:pt x="121" y="425"/>
                  </a:cubicBezTo>
                  <a:cubicBezTo>
                    <a:pt x="122" y="427"/>
                    <a:pt x="119" y="424"/>
                    <a:pt x="119" y="424"/>
                  </a:cubicBezTo>
                  <a:cubicBezTo>
                    <a:pt x="119" y="425"/>
                    <a:pt x="121" y="426"/>
                    <a:pt x="122" y="427"/>
                  </a:cubicBezTo>
                  <a:cubicBezTo>
                    <a:pt x="123" y="428"/>
                    <a:pt x="120" y="425"/>
                    <a:pt x="123" y="426"/>
                  </a:cubicBezTo>
                  <a:cubicBezTo>
                    <a:pt x="124" y="428"/>
                    <a:pt x="123" y="428"/>
                    <a:pt x="127" y="431"/>
                  </a:cubicBezTo>
                  <a:cubicBezTo>
                    <a:pt x="126" y="430"/>
                    <a:pt x="126" y="431"/>
                    <a:pt x="126" y="431"/>
                  </a:cubicBezTo>
                  <a:cubicBezTo>
                    <a:pt x="128" y="433"/>
                    <a:pt x="127" y="431"/>
                    <a:pt x="129" y="432"/>
                  </a:cubicBezTo>
                  <a:cubicBezTo>
                    <a:pt x="133" y="438"/>
                    <a:pt x="140" y="442"/>
                    <a:pt x="146" y="447"/>
                  </a:cubicBezTo>
                  <a:cubicBezTo>
                    <a:pt x="146" y="447"/>
                    <a:pt x="151" y="450"/>
                    <a:pt x="150" y="451"/>
                  </a:cubicBezTo>
                  <a:cubicBezTo>
                    <a:pt x="153" y="452"/>
                    <a:pt x="152" y="451"/>
                    <a:pt x="155" y="453"/>
                  </a:cubicBezTo>
                  <a:cubicBezTo>
                    <a:pt x="156" y="455"/>
                    <a:pt x="159" y="457"/>
                    <a:pt x="163" y="460"/>
                  </a:cubicBezTo>
                  <a:cubicBezTo>
                    <a:pt x="167" y="462"/>
                    <a:pt x="172" y="464"/>
                    <a:pt x="174" y="466"/>
                  </a:cubicBezTo>
                  <a:cubicBezTo>
                    <a:pt x="174" y="467"/>
                    <a:pt x="173" y="467"/>
                    <a:pt x="172" y="466"/>
                  </a:cubicBezTo>
                  <a:cubicBezTo>
                    <a:pt x="172" y="466"/>
                    <a:pt x="172" y="466"/>
                    <a:pt x="172" y="467"/>
                  </a:cubicBezTo>
                  <a:cubicBezTo>
                    <a:pt x="174" y="467"/>
                    <a:pt x="182" y="470"/>
                    <a:pt x="184" y="473"/>
                  </a:cubicBezTo>
                  <a:cubicBezTo>
                    <a:pt x="188" y="473"/>
                    <a:pt x="191" y="476"/>
                    <a:pt x="195" y="478"/>
                  </a:cubicBezTo>
                  <a:cubicBezTo>
                    <a:pt x="195" y="478"/>
                    <a:pt x="193" y="478"/>
                    <a:pt x="193" y="478"/>
                  </a:cubicBezTo>
                  <a:cubicBezTo>
                    <a:pt x="192" y="477"/>
                    <a:pt x="190" y="476"/>
                    <a:pt x="188" y="476"/>
                  </a:cubicBezTo>
                  <a:cubicBezTo>
                    <a:pt x="188" y="476"/>
                    <a:pt x="189" y="477"/>
                    <a:pt x="191" y="478"/>
                  </a:cubicBezTo>
                  <a:cubicBezTo>
                    <a:pt x="188" y="477"/>
                    <a:pt x="184" y="475"/>
                    <a:pt x="180" y="473"/>
                  </a:cubicBezTo>
                  <a:cubicBezTo>
                    <a:pt x="181" y="473"/>
                    <a:pt x="180" y="472"/>
                    <a:pt x="180" y="472"/>
                  </a:cubicBezTo>
                  <a:cubicBezTo>
                    <a:pt x="179" y="472"/>
                    <a:pt x="177" y="470"/>
                    <a:pt x="177" y="470"/>
                  </a:cubicBezTo>
                  <a:cubicBezTo>
                    <a:pt x="175" y="469"/>
                    <a:pt x="171" y="467"/>
                    <a:pt x="167" y="465"/>
                  </a:cubicBezTo>
                  <a:cubicBezTo>
                    <a:pt x="164" y="463"/>
                    <a:pt x="161" y="461"/>
                    <a:pt x="161" y="464"/>
                  </a:cubicBezTo>
                  <a:cubicBezTo>
                    <a:pt x="156" y="460"/>
                    <a:pt x="154" y="459"/>
                    <a:pt x="149" y="457"/>
                  </a:cubicBezTo>
                  <a:cubicBezTo>
                    <a:pt x="148" y="456"/>
                    <a:pt x="146" y="455"/>
                    <a:pt x="146" y="454"/>
                  </a:cubicBezTo>
                  <a:cubicBezTo>
                    <a:pt x="144" y="454"/>
                    <a:pt x="137" y="449"/>
                    <a:pt x="134" y="445"/>
                  </a:cubicBezTo>
                  <a:cubicBezTo>
                    <a:pt x="133" y="444"/>
                    <a:pt x="133" y="445"/>
                    <a:pt x="132" y="444"/>
                  </a:cubicBezTo>
                  <a:cubicBezTo>
                    <a:pt x="129" y="442"/>
                    <a:pt x="126" y="439"/>
                    <a:pt x="123" y="436"/>
                  </a:cubicBezTo>
                  <a:cubicBezTo>
                    <a:pt x="120" y="434"/>
                    <a:pt x="117" y="431"/>
                    <a:pt x="115" y="429"/>
                  </a:cubicBezTo>
                  <a:cubicBezTo>
                    <a:pt x="115" y="428"/>
                    <a:pt x="112" y="424"/>
                    <a:pt x="109" y="422"/>
                  </a:cubicBezTo>
                  <a:cubicBezTo>
                    <a:pt x="107" y="419"/>
                    <a:pt x="100" y="411"/>
                    <a:pt x="97" y="409"/>
                  </a:cubicBezTo>
                  <a:cubicBezTo>
                    <a:pt x="94" y="407"/>
                    <a:pt x="97" y="409"/>
                    <a:pt x="97" y="408"/>
                  </a:cubicBezTo>
                  <a:cubicBezTo>
                    <a:pt x="95" y="406"/>
                    <a:pt x="90" y="402"/>
                    <a:pt x="89" y="399"/>
                  </a:cubicBezTo>
                  <a:cubicBezTo>
                    <a:pt x="92" y="401"/>
                    <a:pt x="88" y="395"/>
                    <a:pt x="86" y="392"/>
                  </a:cubicBezTo>
                  <a:cubicBezTo>
                    <a:pt x="89" y="394"/>
                    <a:pt x="90" y="398"/>
                    <a:pt x="91" y="400"/>
                  </a:cubicBezTo>
                  <a:cubicBezTo>
                    <a:pt x="92" y="400"/>
                    <a:pt x="93" y="400"/>
                    <a:pt x="95" y="402"/>
                  </a:cubicBezTo>
                  <a:cubicBezTo>
                    <a:pt x="94" y="402"/>
                    <a:pt x="94" y="402"/>
                    <a:pt x="94" y="402"/>
                  </a:cubicBezTo>
                  <a:cubicBezTo>
                    <a:pt x="102" y="410"/>
                    <a:pt x="109" y="417"/>
                    <a:pt x="115" y="424"/>
                  </a:cubicBezTo>
                  <a:cubicBezTo>
                    <a:pt x="117" y="425"/>
                    <a:pt x="120" y="428"/>
                    <a:pt x="121" y="428"/>
                  </a:cubicBezTo>
                  <a:cubicBezTo>
                    <a:pt x="119" y="425"/>
                    <a:pt x="116" y="423"/>
                    <a:pt x="113" y="420"/>
                  </a:cubicBezTo>
                  <a:cubicBezTo>
                    <a:pt x="110" y="417"/>
                    <a:pt x="108" y="414"/>
                    <a:pt x="105" y="412"/>
                  </a:cubicBezTo>
                  <a:cubicBezTo>
                    <a:pt x="105" y="412"/>
                    <a:pt x="106" y="413"/>
                    <a:pt x="106" y="412"/>
                  </a:cubicBezTo>
                  <a:cubicBezTo>
                    <a:pt x="106" y="412"/>
                    <a:pt x="105" y="411"/>
                    <a:pt x="103" y="410"/>
                  </a:cubicBezTo>
                  <a:cubicBezTo>
                    <a:pt x="102" y="408"/>
                    <a:pt x="101" y="407"/>
                    <a:pt x="102" y="407"/>
                  </a:cubicBezTo>
                  <a:cubicBezTo>
                    <a:pt x="99" y="406"/>
                    <a:pt x="99" y="403"/>
                    <a:pt x="97" y="403"/>
                  </a:cubicBezTo>
                  <a:cubicBezTo>
                    <a:pt x="94" y="401"/>
                    <a:pt x="92" y="398"/>
                    <a:pt x="93" y="397"/>
                  </a:cubicBezTo>
                  <a:cubicBezTo>
                    <a:pt x="94" y="399"/>
                    <a:pt x="94" y="400"/>
                    <a:pt x="96" y="400"/>
                  </a:cubicBezTo>
                  <a:cubicBezTo>
                    <a:pt x="94" y="398"/>
                    <a:pt x="94" y="397"/>
                    <a:pt x="93" y="395"/>
                  </a:cubicBezTo>
                  <a:cubicBezTo>
                    <a:pt x="93" y="395"/>
                    <a:pt x="93" y="397"/>
                    <a:pt x="91" y="396"/>
                  </a:cubicBezTo>
                  <a:cubicBezTo>
                    <a:pt x="89" y="393"/>
                    <a:pt x="89" y="391"/>
                    <a:pt x="88" y="389"/>
                  </a:cubicBezTo>
                  <a:cubicBezTo>
                    <a:pt x="89" y="390"/>
                    <a:pt x="91" y="392"/>
                    <a:pt x="93" y="392"/>
                  </a:cubicBezTo>
                  <a:cubicBezTo>
                    <a:pt x="94" y="394"/>
                    <a:pt x="93" y="394"/>
                    <a:pt x="93" y="394"/>
                  </a:cubicBezTo>
                  <a:cubicBezTo>
                    <a:pt x="97" y="397"/>
                    <a:pt x="96" y="398"/>
                    <a:pt x="100" y="402"/>
                  </a:cubicBezTo>
                  <a:cubicBezTo>
                    <a:pt x="101" y="401"/>
                    <a:pt x="100" y="400"/>
                    <a:pt x="102" y="400"/>
                  </a:cubicBezTo>
                  <a:cubicBezTo>
                    <a:pt x="104" y="403"/>
                    <a:pt x="103" y="403"/>
                    <a:pt x="104" y="406"/>
                  </a:cubicBezTo>
                  <a:cubicBezTo>
                    <a:pt x="102" y="404"/>
                    <a:pt x="104" y="404"/>
                    <a:pt x="102" y="403"/>
                  </a:cubicBezTo>
                  <a:cubicBezTo>
                    <a:pt x="101" y="402"/>
                    <a:pt x="102" y="404"/>
                    <a:pt x="101" y="403"/>
                  </a:cubicBezTo>
                  <a:cubicBezTo>
                    <a:pt x="103" y="406"/>
                    <a:pt x="106" y="406"/>
                    <a:pt x="108" y="410"/>
                  </a:cubicBezTo>
                  <a:cubicBezTo>
                    <a:pt x="109" y="411"/>
                    <a:pt x="106" y="408"/>
                    <a:pt x="106" y="408"/>
                  </a:cubicBezTo>
                  <a:close/>
                  <a:moveTo>
                    <a:pt x="93" y="389"/>
                  </a:moveTo>
                  <a:cubicBezTo>
                    <a:pt x="94" y="390"/>
                    <a:pt x="95" y="391"/>
                    <a:pt x="96" y="393"/>
                  </a:cubicBezTo>
                  <a:cubicBezTo>
                    <a:pt x="95" y="392"/>
                    <a:pt x="93" y="391"/>
                    <a:pt x="93" y="389"/>
                  </a:cubicBezTo>
                  <a:close/>
                  <a:moveTo>
                    <a:pt x="104" y="379"/>
                  </a:moveTo>
                  <a:cubicBezTo>
                    <a:pt x="104" y="380"/>
                    <a:pt x="104" y="381"/>
                    <a:pt x="103" y="381"/>
                  </a:cubicBezTo>
                  <a:cubicBezTo>
                    <a:pt x="104" y="382"/>
                    <a:pt x="104" y="382"/>
                    <a:pt x="104" y="382"/>
                  </a:cubicBezTo>
                  <a:cubicBezTo>
                    <a:pt x="105" y="383"/>
                    <a:pt x="104" y="382"/>
                    <a:pt x="105" y="381"/>
                  </a:cubicBezTo>
                  <a:cubicBezTo>
                    <a:pt x="106" y="383"/>
                    <a:pt x="105" y="383"/>
                    <a:pt x="107" y="385"/>
                  </a:cubicBezTo>
                  <a:cubicBezTo>
                    <a:pt x="107" y="385"/>
                    <a:pt x="106" y="384"/>
                    <a:pt x="106" y="384"/>
                  </a:cubicBezTo>
                  <a:cubicBezTo>
                    <a:pt x="106" y="385"/>
                    <a:pt x="108" y="385"/>
                    <a:pt x="109" y="388"/>
                  </a:cubicBezTo>
                  <a:cubicBezTo>
                    <a:pt x="106" y="387"/>
                    <a:pt x="104" y="383"/>
                    <a:pt x="102" y="380"/>
                  </a:cubicBezTo>
                  <a:cubicBezTo>
                    <a:pt x="104" y="381"/>
                    <a:pt x="102" y="378"/>
                    <a:pt x="104" y="379"/>
                  </a:cubicBezTo>
                  <a:close/>
                  <a:moveTo>
                    <a:pt x="101" y="383"/>
                  </a:moveTo>
                  <a:cubicBezTo>
                    <a:pt x="102" y="382"/>
                    <a:pt x="106" y="388"/>
                    <a:pt x="106" y="389"/>
                  </a:cubicBezTo>
                  <a:cubicBezTo>
                    <a:pt x="104" y="387"/>
                    <a:pt x="103" y="385"/>
                    <a:pt x="101" y="383"/>
                  </a:cubicBezTo>
                  <a:close/>
                  <a:moveTo>
                    <a:pt x="94" y="393"/>
                  </a:moveTo>
                  <a:cubicBezTo>
                    <a:pt x="95" y="392"/>
                    <a:pt x="98" y="395"/>
                    <a:pt x="97" y="396"/>
                  </a:cubicBezTo>
                  <a:cubicBezTo>
                    <a:pt x="94" y="394"/>
                    <a:pt x="96" y="394"/>
                    <a:pt x="94" y="393"/>
                  </a:cubicBezTo>
                  <a:close/>
                  <a:moveTo>
                    <a:pt x="152" y="334"/>
                  </a:moveTo>
                  <a:cubicBezTo>
                    <a:pt x="151" y="334"/>
                    <a:pt x="151" y="333"/>
                    <a:pt x="151" y="332"/>
                  </a:cubicBezTo>
                  <a:cubicBezTo>
                    <a:pt x="151" y="332"/>
                    <a:pt x="152" y="333"/>
                    <a:pt x="152" y="333"/>
                  </a:cubicBezTo>
                  <a:cubicBezTo>
                    <a:pt x="153" y="334"/>
                    <a:pt x="153" y="333"/>
                    <a:pt x="154" y="335"/>
                  </a:cubicBezTo>
                  <a:cubicBezTo>
                    <a:pt x="154" y="335"/>
                    <a:pt x="154" y="335"/>
                    <a:pt x="154" y="335"/>
                  </a:cubicBezTo>
                  <a:cubicBezTo>
                    <a:pt x="153" y="334"/>
                    <a:pt x="152" y="334"/>
                    <a:pt x="152" y="334"/>
                  </a:cubicBezTo>
                  <a:close/>
                  <a:moveTo>
                    <a:pt x="97" y="393"/>
                  </a:moveTo>
                  <a:cubicBezTo>
                    <a:pt x="97" y="392"/>
                    <a:pt x="99" y="396"/>
                    <a:pt x="100" y="397"/>
                  </a:cubicBezTo>
                  <a:cubicBezTo>
                    <a:pt x="100" y="398"/>
                    <a:pt x="99" y="397"/>
                    <a:pt x="98" y="398"/>
                  </a:cubicBezTo>
                  <a:cubicBezTo>
                    <a:pt x="97" y="396"/>
                    <a:pt x="99" y="396"/>
                    <a:pt x="97" y="393"/>
                  </a:cubicBezTo>
                  <a:close/>
                  <a:moveTo>
                    <a:pt x="132" y="367"/>
                  </a:moveTo>
                  <a:cubicBezTo>
                    <a:pt x="132" y="366"/>
                    <a:pt x="130" y="364"/>
                    <a:pt x="130" y="363"/>
                  </a:cubicBezTo>
                  <a:cubicBezTo>
                    <a:pt x="130" y="362"/>
                    <a:pt x="132" y="365"/>
                    <a:pt x="133" y="365"/>
                  </a:cubicBezTo>
                  <a:cubicBezTo>
                    <a:pt x="132" y="366"/>
                    <a:pt x="133" y="367"/>
                    <a:pt x="132" y="368"/>
                  </a:cubicBezTo>
                  <a:cubicBezTo>
                    <a:pt x="134" y="368"/>
                    <a:pt x="135" y="368"/>
                    <a:pt x="136" y="370"/>
                  </a:cubicBezTo>
                  <a:cubicBezTo>
                    <a:pt x="135" y="371"/>
                    <a:pt x="133" y="368"/>
                    <a:pt x="134" y="371"/>
                  </a:cubicBezTo>
                  <a:cubicBezTo>
                    <a:pt x="133" y="371"/>
                    <a:pt x="133" y="371"/>
                    <a:pt x="132" y="369"/>
                  </a:cubicBezTo>
                  <a:cubicBezTo>
                    <a:pt x="132" y="369"/>
                    <a:pt x="133" y="369"/>
                    <a:pt x="133" y="369"/>
                  </a:cubicBezTo>
                  <a:cubicBezTo>
                    <a:pt x="132" y="368"/>
                    <a:pt x="130" y="368"/>
                    <a:pt x="129" y="366"/>
                  </a:cubicBezTo>
                  <a:cubicBezTo>
                    <a:pt x="131" y="368"/>
                    <a:pt x="130" y="365"/>
                    <a:pt x="132" y="367"/>
                  </a:cubicBezTo>
                  <a:close/>
                  <a:moveTo>
                    <a:pt x="104" y="404"/>
                  </a:moveTo>
                  <a:cubicBezTo>
                    <a:pt x="104" y="402"/>
                    <a:pt x="107" y="406"/>
                    <a:pt x="108" y="407"/>
                  </a:cubicBezTo>
                  <a:cubicBezTo>
                    <a:pt x="108" y="408"/>
                    <a:pt x="107" y="407"/>
                    <a:pt x="106" y="406"/>
                  </a:cubicBezTo>
                  <a:cubicBezTo>
                    <a:pt x="105" y="406"/>
                    <a:pt x="105" y="404"/>
                    <a:pt x="104" y="404"/>
                  </a:cubicBezTo>
                  <a:close/>
                  <a:moveTo>
                    <a:pt x="135" y="371"/>
                  </a:moveTo>
                  <a:cubicBezTo>
                    <a:pt x="136" y="371"/>
                    <a:pt x="137" y="371"/>
                    <a:pt x="137" y="371"/>
                  </a:cubicBezTo>
                  <a:cubicBezTo>
                    <a:pt x="139" y="372"/>
                    <a:pt x="138" y="373"/>
                    <a:pt x="139" y="374"/>
                  </a:cubicBezTo>
                  <a:cubicBezTo>
                    <a:pt x="139" y="374"/>
                    <a:pt x="136" y="371"/>
                    <a:pt x="137" y="373"/>
                  </a:cubicBezTo>
                  <a:cubicBezTo>
                    <a:pt x="137" y="373"/>
                    <a:pt x="136" y="372"/>
                    <a:pt x="135" y="371"/>
                  </a:cubicBezTo>
                  <a:close/>
                  <a:moveTo>
                    <a:pt x="139" y="375"/>
                  </a:moveTo>
                  <a:cubicBezTo>
                    <a:pt x="140" y="375"/>
                    <a:pt x="141" y="377"/>
                    <a:pt x="142" y="376"/>
                  </a:cubicBezTo>
                  <a:cubicBezTo>
                    <a:pt x="142" y="377"/>
                    <a:pt x="141" y="377"/>
                    <a:pt x="143" y="378"/>
                  </a:cubicBezTo>
                  <a:cubicBezTo>
                    <a:pt x="142" y="376"/>
                    <a:pt x="144" y="378"/>
                    <a:pt x="144" y="379"/>
                  </a:cubicBezTo>
                  <a:cubicBezTo>
                    <a:pt x="142" y="379"/>
                    <a:pt x="140" y="377"/>
                    <a:pt x="139" y="375"/>
                  </a:cubicBezTo>
                  <a:close/>
                  <a:moveTo>
                    <a:pt x="142" y="380"/>
                  </a:moveTo>
                  <a:cubicBezTo>
                    <a:pt x="142" y="380"/>
                    <a:pt x="141" y="379"/>
                    <a:pt x="140" y="378"/>
                  </a:cubicBezTo>
                  <a:cubicBezTo>
                    <a:pt x="140" y="377"/>
                    <a:pt x="140" y="377"/>
                    <a:pt x="140" y="377"/>
                  </a:cubicBezTo>
                  <a:cubicBezTo>
                    <a:pt x="141" y="378"/>
                    <a:pt x="141" y="378"/>
                    <a:pt x="142" y="379"/>
                  </a:cubicBezTo>
                  <a:cubicBezTo>
                    <a:pt x="140" y="379"/>
                    <a:pt x="141" y="379"/>
                    <a:pt x="142" y="380"/>
                  </a:cubicBezTo>
                  <a:close/>
                  <a:moveTo>
                    <a:pt x="114" y="415"/>
                  </a:moveTo>
                  <a:cubicBezTo>
                    <a:pt x="114" y="414"/>
                    <a:pt x="117" y="417"/>
                    <a:pt x="118" y="418"/>
                  </a:cubicBezTo>
                  <a:cubicBezTo>
                    <a:pt x="117" y="419"/>
                    <a:pt x="115" y="417"/>
                    <a:pt x="114" y="415"/>
                  </a:cubicBezTo>
                  <a:close/>
                  <a:moveTo>
                    <a:pt x="167" y="348"/>
                  </a:moveTo>
                  <a:cubicBezTo>
                    <a:pt x="168" y="347"/>
                    <a:pt x="168" y="348"/>
                    <a:pt x="169" y="347"/>
                  </a:cubicBezTo>
                  <a:cubicBezTo>
                    <a:pt x="170" y="348"/>
                    <a:pt x="172" y="350"/>
                    <a:pt x="172" y="351"/>
                  </a:cubicBezTo>
                  <a:cubicBezTo>
                    <a:pt x="169" y="347"/>
                    <a:pt x="169" y="349"/>
                    <a:pt x="167" y="348"/>
                  </a:cubicBezTo>
                  <a:close/>
                  <a:moveTo>
                    <a:pt x="150" y="371"/>
                  </a:moveTo>
                  <a:cubicBezTo>
                    <a:pt x="151" y="372"/>
                    <a:pt x="152" y="371"/>
                    <a:pt x="151" y="371"/>
                  </a:cubicBezTo>
                  <a:cubicBezTo>
                    <a:pt x="153" y="372"/>
                    <a:pt x="152" y="372"/>
                    <a:pt x="153" y="374"/>
                  </a:cubicBezTo>
                  <a:cubicBezTo>
                    <a:pt x="152" y="374"/>
                    <a:pt x="152" y="372"/>
                    <a:pt x="150" y="371"/>
                  </a:cubicBezTo>
                  <a:close/>
                  <a:moveTo>
                    <a:pt x="146" y="383"/>
                  </a:moveTo>
                  <a:cubicBezTo>
                    <a:pt x="147" y="382"/>
                    <a:pt x="149" y="385"/>
                    <a:pt x="149" y="384"/>
                  </a:cubicBezTo>
                  <a:cubicBezTo>
                    <a:pt x="151" y="386"/>
                    <a:pt x="149" y="385"/>
                    <a:pt x="150" y="386"/>
                  </a:cubicBezTo>
                  <a:cubicBezTo>
                    <a:pt x="151" y="387"/>
                    <a:pt x="153" y="389"/>
                    <a:pt x="154" y="390"/>
                  </a:cubicBezTo>
                  <a:cubicBezTo>
                    <a:pt x="151" y="389"/>
                    <a:pt x="149" y="386"/>
                    <a:pt x="146" y="383"/>
                  </a:cubicBezTo>
                  <a:close/>
                  <a:moveTo>
                    <a:pt x="149" y="384"/>
                  </a:moveTo>
                  <a:cubicBezTo>
                    <a:pt x="152" y="385"/>
                    <a:pt x="153" y="388"/>
                    <a:pt x="156" y="389"/>
                  </a:cubicBezTo>
                  <a:cubicBezTo>
                    <a:pt x="154" y="390"/>
                    <a:pt x="151" y="385"/>
                    <a:pt x="149" y="384"/>
                  </a:cubicBezTo>
                  <a:close/>
                  <a:moveTo>
                    <a:pt x="174" y="352"/>
                  </a:moveTo>
                  <a:cubicBezTo>
                    <a:pt x="175" y="353"/>
                    <a:pt x="174" y="354"/>
                    <a:pt x="175" y="355"/>
                  </a:cubicBezTo>
                  <a:cubicBezTo>
                    <a:pt x="174" y="355"/>
                    <a:pt x="173" y="351"/>
                    <a:pt x="174" y="352"/>
                  </a:cubicBezTo>
                  <a:close/>
                  <a:moveTo>
                    <a:pt x="166" y="373"/>
                  </a:moveTo>
                  <a:cubicBezTo>
                    <a:pt x="168" y="377"/>
                    <a:pt x="167" y="375"/>
                    <a:pt x="169" y="379"/>
                  </a:cubicBezTo>
                  <a:cubicBezTo>
                    <a:pt x="167" y="377"/>
                    <a:pt x="165" y="375"/>
                    <a:pt x="166" y="373"/>
                  </a:cubicBezTo>
                  <a:close/>
                  <a:moveTo>
                    <a:pt x="156" y="393"/>
                  </a:moveTo>
                  <a:cubicBezTo>
                    <a:pt x="157" y="393"/>
                    <a:pt x="160" y="395"/>
                    <a:pt x="162" y="396"/>
                  </a:cubicBezTo>
                  <a:cubicBezTo>
                    <a:pt x="161" y="396"/>
                    <a:pt x="164" y="399"/>
                    <a:pt x="167" y="401"/>
                  </a:cubicBezTo>
                  <a:cubicBezTo>
                    <a:pt x="167" y="401"/>
                    <a:pt x="166" y="401"/>
                    <a:pt x="166" y="402"/>
                  </a:cubicBezTo>
                  <a:cubicBezTo>
                    <a:pt x="164" y="401"/>
                    <a:pt x="165" y="400"/>
                    <a:pt x="164" y="399"/>
                  </a:cubicBezTo>
                  <a:cubicBezTo>
                    <a:pt x="163" y="400"/>
                    <a:pt x="161" y="397"/>
                    <a:pt x="160" y="398"/>
                  </a:cubicBezTo>
                  <a:cubicBezTo>
                    <a:pt x="160" y="397"/>
                    <a:pt x="159" y="394"/>
                    <a:pt x="158" y="395"/>
                  </a:cubicBezTo>
                  <a:cubicBezTo>
                    <a:pt x="157" y="394"/>
                    <a:pt x="157" y="394"/>
                    <a:pt x="156" y="393"/>
                  </a:cubicBezTo>
                  <a:close/>
                  <a:moveTo>
                    <a:pt x="165" y="385"/>
                  </a:moveTo>
                  <a:cubicBezTo>
                    <a:pt x="165" y="386"/>
                    <a:pt x="166" y="387"/>
                    <a:pt x="167" y="387"/>
                  </a:cubicBezTo>
                  <a:cubicBezTo>
                    <a:pt x="166" y="388"/>
                    <a:pt x="164" y="386"/>
                    <a:pt x="165" y="385"/>
                  </a:cubicBezTo>
                  <a:close/>
                  <a:moveTo>
                    <a:pt x="170" y="385"/>
                  </a:moveTo>
                  <a:cubicBezTo>
                    <a:pt x="171" y="384"/>
                    <a:pt x="173" y="387"/>
                    <a:pt x="176" y="389"/>
                  </a:cubicBezTo>
                  <a:cubicBezTo>
                    <a:pt x="174" y="389"/>
                    <a:pt x="173" y="387"/>
                    <a:pt x="170" y="385"/>
                  </a:cubicBezTo>
                  <a:close/>
                  <a:moveTo>
                    <a:pt x="168" y="389"/>
                  </a:moveTo>
                  <a:cubicBezTo>
                    <a:pt x="169" y="388"/>
                    <a:pt x="171" y="390"/>
                    <a:pt x="172" y="391"/>
                  </a:cubicBezTo>
                  <a:cubicBezTo>
                    <a:pt x="171" y="391"/>
                    <a:pt x="170" y="390"/>
                    <a:pt x="168" y="389"/>
                  </a:cubicBezTo>
                  <a:close/>
                  <a:moveTo>
                    <a:pt x="169" y="403"/>
                  </a:moveTo>
                  <a:cubicBezTo>
                    <a:pt x="170" y="404"/>
                    <a:pt x="171" y="404"/>
                    <a:pt x="171" y="404"/>
                  </a:cubicBezTo>
                  <a:cubicBezTo>
                    <a:pt x="173" y="406"/>
                    <a:pt x="168" y="405"/>
                    <a:pt x="169" y="403"/>
                  </a:cubicBezTo>
                  <a:close/>
                  <a:moveTo>
                    <a:pt x="174" y="398"/>
                  </a:moveTo>
                  <a:cubicBezTo>
                    <a:pt x="175" y="398"/>
                    <a:pt x="176" y="400"/>
                    <a:pt x="176" y="401"/>
                  </a:cubicBezTo>
                  <a:cubicBezTo>
                    <a:pt x="175" y="400"/>
                    <a:pt x="175" y="399"/>
                    <a:pt x="174" y="398"/>
                  </a:cubicBezTo>
                  <a:close/>
                  <a:moveTo>
                    <a:pt x="180" y="388"/>
                  </a:moveTo>
                  <a:cubicBezTo>
                    <a:pt x="182" y="389"/>
                    <a:pt x="185" y="391"/>
                    <a:pt x="188" y="392"/>
                  </a:cubicBezTo>
                  <a:cubicBezTo>
                    <a:pt x="187" y="393"/>
                    <a:pt x="184" y="390"/>
                    <a:pt x="184" y="392"/>
                  </a:cubicBezTo>
                  <a:cubicBezTo>
                    <a:pt x="183" y="391"/>
                    <a:pt x="181" y="390"/>
                    <a:pt x="180" y="388"/>
                  </a:cubicBezTo>
                  <a:close/>
                  <a:moveTo>
                    <a:pt x="185" y="392"/>
                  </a:moveTo>
                  <a:cubicBezTo>
                    <a:pt x="186" y="393"/>
                    <a:pt x="190" y="394"/>
                    <a:pt x="189" y="396"/>
                  </a:cubicBezTo>
                  <a:cubicBezTo>
                    <a:pt x="187" y="394"/>
                    <a:pt x="187" y="394"/>
                    <a:pt x="185" y="392"/>
                  </a:cubicBezTo>
                  <a:close/>
                  <a:moveTo>
                    <a:pt x="187" y="405"/>
                  </a:moveTo>
                  <a:cubicBezTo>
                    <a:pt x="188" y="406"/>
                    <a:pt x="188" y="407"/>
                    <a:pt x="190" y="408"/>
                  </a:cubicBezTo>
                  <a:cubicBezTo>
                    <a:pt x="190" y="409"/>
                    <a:pt x="189" y="408"/>
                    <a:pt x="188" y="408"/>
                  </a:cubicBezTo>
                  <a:cubicBezTo>
                    <a:pt x="186" y="407"/>
                    <a:pt x="186" y="407"/>
                    <a:pt x="186" y="407"/>
                  </a:cubicBezTo>
                  <a:cubicBezTo>
                    <a:pt x="185" y="406"/>
                    <a:pt x="186" y="405"/>
                    <a:pt x="187" y="405"/>
                  </a:cubicBezTo>
                  <a:close/>
                  <a:moveTo>
                    <a:pt x="170" y="441"/>
                  </a:moveTo>
                  <a:cubicBezTo>
                    <a:pt x="169" y="440"/>
                    <a:pt x="172" y="442"/>
                    <a:pt x="171" y="441"/>
                  </a:cubicBezTo>
                  <a:cubicBezTo>
                    <a:pt x="173" y="442"/>
                    <a:pt x="171" y="443"/>
                    <a:pt x="170" y="441"/>
                  </a:cubicBezTo>
                  <a:close/>
                  <a:moveTo>
                    <a:pt x="173" y="442"/>
                  </a:moveTo>
                  <a:cubicBezTo>
                    <a:pt x="177" y="445"/>
                    <a:pt x="176" y="444"/>
                    <a:pt x="181" y="446"/>
                  </a:cubicBezTo>
                  <a:cubicBezTo>
                    <a:pt x="181" y="447"/>
                    <a:pt x="181" y="447"/>
                    <a:pt x="181" y="448"/>
                  </a:cubicBezTo>
                  <a:cubicBezTo>
                    <a:pt x="180" y="447"/>
                    <a:pt x="178" y="446"/>
                    <a:pt x="176" y="445"/>
                  </a:cubicBezTo>
                  <a:cubicBezTo>
                    <a:pt x="175" y="445"/>
                    <a:pt x="173" y="444"/>
                    <a:pt x="172" y="443"/>
                  </a:cubicBezTo>
                  <a:cubicBezTo>
                    <a:pt x="173" y="442"/>
                    <a:pt x="173" y="441"/>
                    <a:pt x="175" y="443"/>
                  </a:cubicBezTo>
                  <a:cubicBezTo>
                    <a:pt x="175" y="443"/>
                    <a:pt x="174" y="443"/>
                    <a:pt x="173" y="442"/>
                  </a:cubicBezTo>
                  <a:close/>
                  <a:moveTo>
                    <a:pt x="193" y="410"/>
                  </a:moveTo>
                  <a:cubicBezTo>
                    <a:pt x="192" y="409"/>
                    <a:pt x="192" y="409"/>
                    <a:pt x="193" y="409"/>
                  </a:cubicBezTo>
                  <a:cubicBezTo>
                    <a:pt x="194" y="409"/>
                    <a:pt x="195" y="410"/>
                    <a:pt x="195" y="410"/>
                  </a:cubicBezTo>
                  <a:cubicBezTo>
                    <a:pt x="195" y="411"/>
                    <a:pt x="193" y="409"/>
                    <a:pt x="193" y="410"/>
                  </a:cubicBezTo>
                  <a:close/>
                  <a:moveTo>
                    <a:pt x="189" y="418"/>
                  </a:moveTo>
                  <a:cubicBezTo>
                    <a:pt x="188" y="417"/>
                    <a:pt x="191" y="419"/>
                    <a:pt x="191" y="419"/>
                  </a:cubicBezTo>
                  <a:cubicBezTo>
                    <a:pt x="192" y="420"/>
                    <a:pt x="190" y="418"/>
                    <a:pt x="192" y="418"/>
                  </a:cubicBezTo>
                  <a:cubicBezTo>
                    <a:pt x="193" y="419"/>
                    <a:pt x="193" y="420"/>
                    <a:pt x="193" y="421"/>
                  </a:cubicBezTo>
                  <a:cubicBezTo>
                    <a:pt x="191" y="420"/>
                    <a:pt x="190" y="419"/>
                    <a:pt x="189" y="418"/>
                  </a:cubicBezTo>
                  <a:close/>
                  <a:moveTo>
                    <a:pt x="194" y="420"/>
                  </a:moveTo>
                  <a:cubicBezTo>
                    <a:pt x="193" y="419"/>
                    <a:pt x="196" y="420"/>
                    <a:pt x="196" y="421"/>
                  </a:cubicBezTo>
                  <a:cubicBezTo>
                    <a:pt x="196" y="422"/>
                    <a:pt x="196" y="422"/>
                    <a:pt x="195" y="421"/>
                  </a:cubicBezTo>
                  <a:cubicBezTo>
                    <a:pt x="195" y="422"/>
                    <a:pt x="196" y="423"/>
                    <a:pt x="197" y="423"/>
                  </a:cubicBezTo>
                  <a:cubicBezTo>
                    <a:pt x="197" y="422"/>
                    <a:pt x="197" y="422"/>
                    <a:pt x="196" y="422"/>
                  </a:cubicBezTo>
                  <a:cubicBezTo>
                    <a:pt x="197" y="421"/>
                    <a:pt x="201" y="425"/>
                    <a:pt x="199" y="423"/>
                  </a:cubicBezTo>
                  <a:cubicBezTo>
                    <a:pt x="199" y="424"/>
                    <a:pt x="202" y="425"/>
                    <a:pt x="201" y="424"/>
                  </a:cubicBezTo>
                  <a:cubicBezTo>
                    <a:pt x="202" y="424"/>
                    <a:pt x="202" y="425"/>
                    <a:pt x="203" y="425"/>
                  </a:cubicBezTo>
                  <a:cubicBezTo>
                    <a:pt x="202" y="427"/>
                    <a:pt x="202" y="425"/>
                    <a:pt x="201" y="427"/>
                  </a:cubicBezTo>
                  <a:cubicBezTo>
                    <a:pt x="198" y="425"/>
                    <a:pt x="196" y="423"/>
                    <a:pt x="193" y="421"/>
                  </a:cubicBezTo>
                  <a:cubicBezTo>
                    <a:pt x="193" y="421"/>
                    <a:pt x="196" y="420"/>
                    <a:pt x="194" y="420"/>
                  </a:cubicBezTo>
                  <a:close/>
                  <a:moveTo>
                    <a:pt x="177" y="472"/>
                  </a:moveTo>
                  <a:cubicBezTo>
                    <a:pt x="177" y="473"/>
                    <a:pt x="177" y="473"/>
                    <a:pt x="177" y="473"/>
                  </a:cubicBezTo>
                  <a:cubicBezTo>
                    <a:pt x="174" y="472"/>
                    <a:pt x="174" y="470"/>
                    <a:pt x="177" y="472"/>
                  </a:cubicBezTo>
                  <a:close/>
                  <a:moveTo>
                    <a:pt x="177" y="473"/>
                  </a:moveTo>
                  <a:cubicBezTo>
                    <a:pt x="178" y="475"/>
                    <a:pt x="180" y="474"/>
                    <a:pt x="182" y="476"/>
                  </a:cubicBezTo>
                  <a:cubicBezTo>
                    <a:pt x="181" y="476"/>
                    <a:pt x="182" y="476"/>
                    <a:pt x="182" y="477"/>
                  </a:cubicBezTo>
                  <a:cubicBezTo>
                    <a:pt x="179" y="476"/>
                    <a:pt x="177" y="474"/>
                    <a:pt x="177" y="473"/>
                  </a:cubicBezTo>
                  <a:close/>
                  <a:moveTo>
                    <a:pt x="198" y="427"/>
                  </a:moveTo>
                  <a:cubicBezTo>
                    <a:pt x="199" y="427"/>
                    <a:pt x="199" y="427"/>
                    <a:pt x="199" y="427"/>
                  </a:cubicBezTo>
                  <a:cubicBezTo>
                    <a:pt x="201" y="427"/>
                    <a:pt x="200" y="428"/>
                    <a:pt x="201" y="428"/>
                  </a:cubicBezTo>
                  <a:cubicBezTo>
                    <a:pt x="201" y="429"/>
                    <a:pt x="199" y="428"/>
                    <a:pt x="198" y="427"/>
                  </a:cubicBezTo>
                  <a:close/>
                  <a:moveTo>
                    <a:pt x="213" y="433"/>
                  </a:moveTo>
                  <a:cubicBezTo>
                    <a:pt x="213" y="432"/>
                    <a:pt x="216" y="434"/>
                    <a:pt x="216" y="435"/>
                  </a:cubicBezTo>
                  <a:cubicBezTo>
                    <a:pt x="214" y="434"/>
                    <a:pt x="214" y="433"/>
                    <a:pt x="213" y="433"/>
                  </a:cubicBezTo>
                  <a:close/>
                  <a:moveTo>
                    <a:pt x="217" y="439"/>
                  </a:moveTo>
                  <a:cubicBezTo>
                    <a:pt x="218" y="440"/>
                    <a:pt x="221" y="441"/>
                    <a:pt x="221" y="442"/>
                  </a:cubicBezTo>
                  <a:cubicBezTo>
                    <a:pt x="218" y="441"/>
                    <a:pt x="217" y="440"/>
                    <a:pt x="217" y="439"/>
                  </a:cubicBezTo>
                  <a:close/>
                  <a:moveTo>
                    <a:pt x="222" y="441"/>
                  </a:moveTo>
                  <a:cubicBezTo>
                    <a:pt x="223" y="442"/>
                    <a:pt x="223" y="442"/>
                    <a:pt x="225" y="443"/>
                  </a:cubicBezTo>
                  <a:cubicBezTo>
                    <a:pt x="224" y="443"/>
                    <a:pt x="223" y="443"/>
                    <a:pt x="222" y="443"/>
                  </a:cubicBezTo>
                  <a:cubicBezTo>
                    <a:pt x="221" y="442"/>
                    <a:pt x="222" y="442"/>
                    <a:pt x="222" y="441"/>
                  </a:cubicBezTo>
                  <a:close/>
                  <a:moveTo>
                    <a:pt x="211" y="512"/>
                  </a:moveTo>
                  <a:cubicBezTo>
                    <a:pt x="212" y="512"/>
                    <a:pt x="212" y="513"/>
                    <a:pt x="212" y="513"/>
                  </a:cubicBezTo>
                  <a:cubicBezTo>
                    <a:pt x="214" y="514"/>
                    <a:pt x="214" y="513"/>
                    <a:pt x="216" y="514"/>
                  </a:cubicBezTo>
                  <a:cubicBezTo>
                    <a:pt x="215" y="515"/>
                    <a:pt x="210" y="513"/>
                    <a:pt x="211" y="512"/>
                  </a:cubicBezTo>
                  <a:close/>
                  <a:moveTo>
                    <a:pt x="234" y="441"/>
                  </a:moveTo>
                  <a:cubicBezTo>
                    <a:pt x="235" y="440"/>
                    <a:pt x="238" y="443"/>
                    <a:pt x="236" y="444"/>
                  </a:cubicBezTo>
                  <a:cubicBezTo>
                    <a:pt x="235" y="443"/>
                    <a:pt x="237" y="442"/>
                    <a:pt x="234" y="441"/>
                  </a:cubicBezTo>
                  <a:close/>
                  <a:moveTo>
                    <a:pt x="234" y="446"/>
                  </a:moveTo>
                  <a:cubicBezTo>
                    <a:pt x="236" y="448"/>
                    <a:pt x="237" y="447"/>
                    <a:pt x="239" y="449"/>
                  </a:cubicBezTo>
                  <a:cubicBezTo>
                    <a:pt x="239" y="450"/>
                    <a:pt x="236" y="448"/>
                    <a:pt x="237" y="449"/>
                  </a:cubicBezTo>
                  <a:cubicBezTo>
                    <a:pt x="236" y="448"/>
                    <a:pt x="234" y="447"/>
                    <a:pt x="234" y="446"/>
                  </a:cubicBezTo>
                  <a:close/>
                  <a:moveTo>
                    <a:pt x="227" y="521"/>
                  </a:moveTo>
                  <a:cubicBezTo>
                    <a:pt x="227" y="520"/>
                    <a:pt x="232" y="522"/>
                    <a:pt x="231" y="522"/>
                  </a:cubicBezTo>
                  <a:cubicBezTo>
                    <a:pt x="229" y="522"/>
                    <a:pt x="229" y="521"/>
                    <a:pt x="227" y="521"/>
                  </a:cubicBezTo>
                  <a:close/>
                  <a:moveTo>
                    <a:pt x="238" y="452"/>
                  </a:moveTo>
                  <a:cubicBezTo>
                    <a:pt x="239" y="452"/>
                    <a:pt x="239" y="452"/>
                    <a:pt x="239" y="451"/>
                  </a:cubicBezTo>
                  <a:cubicBezTo>
                    <a:pt x="242" y="452"/>
                    <a:pt x="241" y="454"/>
                    <a:pt x="238" y="452"/>
                  </a:cubicBezTo>
                  <a:close/>
                  <a:moveTo>
                    <a:pt x="239" y="455"/>
                  </a:moveTo>
                  <a:cubicBezTo>
                    <a:pt x="239" y="455"/>
                    <a:pt x="241" y="456"/>
                    <a:pt x="242" y="456"/>
                  </a:cubicBezTo>
                  <a:cubicBezTo>
                    <a:pt x="242" y="457"/>
                    <a:pt x="239" y="456"/>
                    <a:pt x="239" y="455"/>
                  </a:cubicBezTo>
                  <a:close/>
                  <a:moveTo>
                    <a:pt x="241" y="468"/>
                  </a:moveTo>
                  <a:cubicBezTo>
                    <a:pt x="243" y="470"/>
                    <a:pt x="247" y="470"/>
                    <a:pt x="246" y="472"/>
                  </a:cubicBezTo>
                  <a:cubicBezTo>
                    <a:pt x="245" y="470"/>
                    <a:pt x="241" y="470"/>
                    <a:pt x="241" y="468"/>
                  </a:cubicBezTo>
                  <a:close/>
                  <a:moveTo>
                    <a:pt x="235" y="520"/>
                  </a:moveTo>
                  <a:cubicBezTo>
                    <a:pt x="237" y="521"/>
                    <a:pt x="241" y="522"/>
                    <a:pt x="240" y="523"/>
                  </a:cubicBezTo>
                  <a:cubicBezTo>
                    <a:pt x="237" y="522"/>
                    <a:pt x="235" y="521"/>
                    <a:pt x="235" y="520"/>
                  </a:cubicBezTo>
                  <a:close/>
                  <a:moveTo>
                    <a:pt x="246" y="455"/>
                  </a:moveTo>
                  <a:cubicBezTo>
                    <a:pt x="249" y="455"/>
                    <a:pt x="248" y="456"/>
                    <a:pt x="249" y="457"/>
                  </a:cubicBezTo>
                  <a:cubicBezTo>
                    <a:pt x="249" y="457"/>
                    <a:pt x="247" y="456"/>
                    <a:pt x="246" y="456"/>
                  </a:cubicBezTo>
                  <a:cubicBezTo>
                    <a:pt x="245" y="455"/>
                    <a:pt x="247" y="456"/>
                    <a:pt x="246" y="455"/>
                  </a:cubicBezTo>
                  <a:close/>
                  <a:moveTo>
                    <a:pt x="251" y="457"/>
                  </a:moveTo>
                  <a:cubicBezTo>
                    <a:pt x="252" y="456"/>
                    <a:pt x="255" y="457"/>
                    <a:pt x="257" y="458"/>
                  </a:cubicBezTo>
                  <a:cubicBezTo>
                    <a:pt x="256" y="459"/>
                    <a:pt x="253" y="458"/>
                    <a:pt x="251" y="457"/>
                  </a:cubicBezTo>
                  <a:close/>
                  <a:moveTo>
                    <a:pt x="251" y="473"/>
                  </a:moveTo>
                  <a:cubicBezTo>
                    <a:pt x="251" y="472"/>
                    <a:pt x="251" y="471"/>
                    <a:pt x="254" y="472"/>
                  </a:cubicBezTo>
                  <a:cubicBezTo>
                    <a:pt x="253" y="473"/>
                    <a:pt x="253" y="473"/>
                    <a:pt x="251" y="473"/>
                  </a:cubicBezTo>
                  <a:close/>
                  <a:moveTo>
                    <a:pt x="252" y="465"/>
                  </a:moveTo>
                  <a:cubicBezTo>
                    <a:pt x="253" y="465"/>
                    <a:pt x="256" y="466"/>
                    <a:pt x="256" y="466"/>
                  </a:cubicBezTo>
                  <a:cubicBezTo>
                    <a:pt x="256" y="467"/>
                    <a:pt x="256" y="467"/>
                    <a:pt x="254" y="467"/>
                  </a:cubicBezTo>
                  <a:cubicBezTo>
                    <a:pt x="255" y="466"/>
                    <a:pt x="254" y="466"/>
                    <a:pt x="252" y="465"/>
                  </a:cubicBezTo>
                  <a:close/>
                  <a:moveTo>
                    <a:pt x="268" y="472"/>
                  </a:moveTo>
                  <a:cubicBezTo>
                    <a:pt x="265" y="472"/>
                    <a:pt x="265" y="472"/>
                    <a:pt x="265" y="472"/>
                  </a:cubicBezTo>
                  <a:cubicBezTo>
                    <a:pt x="265" y="471"/>
                    <a:pt x="267" y="471"/>
                    <a:pt x="268" y="471"/>
                  </a:cubicBezTo>
                  <a:cubicBezTo>
                    <a:pt x="269" y="472"/>
                    <a:pt x="266" y="471"/>
                    <a:pt x="268" y="472"/>
                  </a:cubicBezTo>
                  <a:close/>
                  <a:moveTo>
                    <a:pt x="277" y="532"/>
                  </a:moveTo>
                  <a:cubicBezTo>
                    <a:pt x="278" y="531"/>
                    <a:pt x="279" y="531"/>
                    <a:pt x="281" y="532"/>
                  </a:cubicBezTo>
                  <a:cubicBezTo>
                    <a:pt x="283" y="533"/>
                    <a:pt x="278" y="532"/>
                    <a:pt x="277" y="532"/>
                  </a:cubicBezTo>
                  <a:close/>
                  <a:moveTo>
                    <a:pt x="293" y="477"/>
                  </a:moveTo>
                  <a:cubicBezTo>
                    <a:pt x="293" y="475"/>
                    <a:pt x="298" y="477"/>
                    <a:pt x="297" y="478"/>
                  </a:cubicBezTo>
                  <a:cubicBezTo>
                    <a:pt x="295" y="478"/>
                    <a:pt x="295" y="477"/>
                    <a:pt x="293" y="477"/>
                  </a:cubicBezTo>
                  <a:close/>
                  <a:moveTo>
                    <a:pt x="296" y="511"/>
                  </a:moveTo>
                  <a:cubicBezTo>
                    <a:pt x="296" y="510"/>
                    <a:pt x="297" y="510"/>
                    <a:pt x="297" y="510"/>
                  </a:cubicBezTo>
                  <a:cubicBezTo>
                    <a:pt x="298" y="510"/>
                    <a:pt x="300" y="511"/>
                    <a:pt x="302" y="511"/>
                  </a:cubicBezTo>
                  <a:cubicBezTo>
                    <a:pt x="301" y="513"/>
                    <a:pt x="298" y="511"/>
                    <a:pt x="296" y="511"/>
                  </a:cubicBezTo>
                  <a:close/>
                  <a:moveTo>
                    <a:pt x="331" y="514"/>
                  </a:moveTo>
                  <a:cubicBezTo>
                    <a:pt x="332" y="514"/>
                    <a:pt x="333" y="513"/>
                    <a:pt x="334" y="513"/>
                  </a:cubicBezTo>
                  <a:cubicBezTo>
                    <a:pt x="334" y="514"/>
                    <a:pt x="334" y="514"/>
                    <a:pt x="334" y="514"/>
                  </a:cubicBezTo>
                  <a:lnTo>
                    <a:pt x="331" y="514"/>
                  </a:lnTo>
                  <a:close/>
                  <a:moveTo>
                    <a:pt x="350" y="548"/>
                  </a:moveTo>
                  <a:cubicBezTo>
                    <a:pt x="354" y="548"/>
                    <a:pt x="357" y="548"/>
                    <a:pt x="362" y="548"/>
                  </a:cubicBezTo>
                  <a:cubicBezTo>
                    <a:pt x="362" y="549"/>
                    <a:pt x="358" y="549"/>
                    <a:pt x="357" y="548"/>
                  </a:cubicBezTo>
                  <a:cubicBezTo>
                    <a:pt x="357" y="549"/>
                    <a:pt x="359" y="549"/>
                    <a:pt x="360" y="549"/>
                  </a:cubicBezTo>
                  <a:cubicBezTo>
                    <a:pt x="356" y="549"/>
                    <a:pt x="351" y="549"/>
                    <a:pt x="350" y="548"/>
                  </a:cubicBezTo>
                  <a:close/>
                  <a:moveTo>
                    <a:pt x="413" y="551"/>
                  </a:moveTo>
                  <a:cubicBezTo>
                    <a:pt x="412" y="550"/>
                    <a:pt x="414" y="549"/>
                    <a:pt x="416" y="549"/>
                  </a:cubicBezTo>
                  <a:cubicBezTo>
                    <a:pt x="417" y="550"/>
                    <a:pt x="415" y="551"/>
                    <a:pt x="413" y="551"/>
                  </a:cubicBezTo>
                  <a:close/>
                  <a:moveTo>
                    <a:pt x="484" y="456"/>
                  </a:moveTo>
                  <a:cubicBezTo>
                    <a:pt x="485" y="457"/>
                    <a:pt x="483" y="457"/>
                    <a:pt x="484" y="458"/>
                  </a:cubicBezTo>
                  <a:cubicBezTo>
                    <a:pt x="482" y="459"/>
                    <a:pt x="481" y="457"/>
                    <a:pt x="484" y="456"/>
                  </a:cubicBezTo>
                  <a:close/>
                  <a:moveTo>
                    <a:pt x="540" y="514"/>
                  </a:moveTo>
                  <a:cubicBezTo>
                    <a:pt x="538" y="514"/>
                    <a:pt x="544" y="510"/>
                    <a:pt x="545" y="511"/>
                  </a:cubicBezTo>
                  <a:cubicBezTo>
                    <a:pt x="542" y="512"/>
                    <a:pt x="543" y="512"/>
                    <a:pt x="540" y="514"/>
                  </a:cubicBezTo>
                  <a:close/>
                  <a:moveTo>
                    <a:pt x="562" y="519"/>
                  </a:moveTo>
                  <a:cubicBezTo>
                    <a:pt x="562" y="518"/>
                    <a:pt x="561" y="517"/>
                    <a:pt x="564" y="516"/>
                  </a:cubicBezTo>
                  <a:cubicBezTo>
                    <a:pt x="565" y="516"/>
                    <a:pt x="565" y="517"/>
                    <a:pt x="562" y="519"/>
                  </a:cubicBezTo>
                  <a:close/>
                  <a:moveTo>
                    <a:pt x="629" y="457"/>
                  </a:moveTo>
                  <a:cubicBezTo>
                    <a:pt x="627" y="457"/>
                    <a:pt x="630" y="455"/>
                    <a:pt x="631" y="453"/>
                  </a:cubicBezTo>
                  <a:cubicBezTo>
                    <a:pt x="633" y="454"/>
                    <a:pt x="630" y="455"/>
                    <a:pt x="629" y="457"/>
                  </a:cubicBezTo>
                  <a:close/>
                  <a:moveTo>
                    <a:pt x="501" y="311"/>
                  </a:moveTo>
                  <a:cubicBezTo>
                    <a:pt x="499" y="313"/>
                    <a:pt x="498" y="313"/>
                    <a:pt x="498" y="315"/>
                  </a:cubicBezTo>
                  <a:cubicBezTo>
                    <a:pt x="495" y="316"/>
                    <a:pt x="498" y="312"/>
                    <a:pt x="499" y="311"/>
                  </a:cubicBezTo>
                  <a:cubicBezTo>
                    <a:pt x="499" y="311"/>
                    <a:pt x="500" y="312"/>
                    <a:pt x="500" y="311"/>
                  </a:cubicBezTo>
                  <a:cubicBezTo>
                    <a:pt x="500" y="310"/>
                    <a:pt x="500" y="311"/>
                    <a:pt x="501" y="311"/>
                  </a:cubicBezTo>
                  <a:close/>
                  <a:moveTo>
                    <a:pt x="646" y="409"/>
                  </a:moveTo>
                  <a:cubicBezTo>
                    <a:pt x="644" y="411"/>
                    <a:pt x="647" y="406"/>
                    <a:pt x="647" y="405"/>
                  </a:cubicBezTo>
                  <a:cubicBezTo>
                    <a:pt x="649" y="404"/>
                    <a:pt x="646" y="408"/>
                    <a:pt x="646" y="409"/>
                  </a:cubicBezTo>
                  <a:close/>
                  <a:moveTo>
                    <a:pt x="650" y="403"/>
                  </a:moveTo>
                  <a:cubicBezTo>
                    <a:pt x="649" y="403"/>
                    <a:pt x="648" y="405"/>
                    <a:pt x="648" y="404"/>
                  </a:cubicBezTo>
                  <a:cubicBezTo>
                    <a:pt x="653" y="396"/>
                    <a:pt x="657" y="392"/>
                    <a:pt x="661" y="385"/>
                  </a:cubicBezTo>
                  <a:cubicBezTo>
                    <a:pt x="658" y="387"/>
                    <a:pt x="662" y="382"/>
                    <a:pt x="658" y="384"/>
                  </a:cubicBezTo>
                  <a:cubicBezTo>
                    <a:pt x="657" y="386"/>
                    <a:pt x="657" y="387"/>
                    <a:pt x="656" y="388"/>
                  </a:cubicBezTo>
                  <a:cubicBezTo>
                    <a:pt x="655" y="390"/>
                    <a:pt x="655" y="388"/>
                    <a:pt x="653" y="391"/>
                  </a:cubicBezTo>
                  <a:cubicBezTo>
                    <a:pt x="652" y="391"/>
                    <a:pt x="653" y="389"/>
                    <a:pt x="652" y="388"/>
                  </a:cubicBezTo>
                  <a:cubicBezTo>
                    <a:pt x="654" y="386"/>
                    <a:pt x="653" y="390"/>
                    <a:pt x="655" y="387"/>
                  </a:cubicBezTo>
                  <a:cubicBezTo>
                    <a:pt x="656" y="387"/>
                    <a:pt x="654" y="388"/>
                    <a:pt x="656" y="388"/>
                  </a:cubicBezTo>
                  <a:cubicBezTo>
                    <a:pt x="655" y="387"/>
                    <a:pt x="658" y="383"/>
                    <a:pt x="658" y="381"/>
                  </a:cubicBezTo>
                  <a:cubicBezTo>
                    <a:pt x="659" y="383"/>
                    <a:pt x="662" y="379"/>
                    <a:pt x="661" y="381"/>
                  </a:cubicBezTo>
                  <a:cubicBezTo>
                    <a:pt x="662" y="382"/>
                    <a:pt x="663" y="379"/>
                    <a:pt x="664" y="378"/>
                  </a:cubicBezTo>
                  <a:cubicBezTo>
                    <a:pt x="664" y="378"/>
                    <a:pt x="664" y="379"/>
                    <a:pt x="664" y="379"/>
                  </a:cubicBezTo>
                  <a:cubicBezTo>
                    <a:pt x="663" y="381"/>
                    <a:pt x="662" y="382"/>
                    <a:pt x="662" y="383"/>
                  </a:cubicBezTo>
                  <a:cubicBezTo>
                    <a:pt x="663" y="383"/>
                    <a:pt x="664" y="380"/>
                    <a:pt x="665" y="380"/>
                  </a:cubicBezTo>
                  <a:cubicBezTo>
                    <a:pt x="664" y="382"/>
                    <a:pt x="663" y="384"/>
                    <a:pt x="661" y="387"/>
                  </a:cubicBezTo>
                  <a:cubicBezTo>
                    <a:pt x="662" y="385"/>
                    <a:pt x="664" y="385"/>
                    <a:pt x="666" y="382"/>
                  </a:cubicBezTo>
                  <a:cubicBezTo>
                    <a:pt x="667" y="381"/>
                    <a:pt x="666" y="383"/>
                    <a:pt x="665" y="385"/>
                  </a:cubicBezTo>
                  <a:cubicBezTo>
                    <a:pt x="665" y="385"/>
                    <a:pt x="666" y="384"/>
                    <a:pt x="666" y="385"/>
                  </a:cubicBezTo>
                  <a:cubicBezTo>
                    <a:pt x="667" y="383"/>
                    <a:pt x="668" y="381"/>
                    <a:pt x="670" y="379"/>
                  </a:cubicBezTo>
                  <a:cubicBezTo>
                    <a:pt x="670" y="380"/>
                    <a:pt x="667" y="384"/>
                    <a:pt x="670" y="382"/>
                  </a:cubicBezTo>
                  <a:cubicBezTo>
                    <a:pt x="669" y="385"/>
                    <a:pt x="668" y="384"/>
                    <a:pt x="667" y="385"/>
                  </a:cubicBezTo>
                  <a:cubicBezTo>
                    <a:pt x="667" y="386"/>
                    <a:pt x="667" y="386"/>
                    <a:pt x="667" y="386"/>
                  </a:cubicBezTo>
                  <a:cubicBezTo>
                    <a:pt x="666" y="387"/>
                    <a:pt x="666" y="387"/>
                    <a:pt x="666" y="386"/>
                  </a:cubicBezTo>
                  <a:cubicBezTo>
                    <a:pt x="665" y="388"/>
                    <a:pt x="665" y="389"/>
                    <a:pt x="664" y="390"/>
                  </a:cubicBezTo>
                  <a:cubicBezTo>
                    <a:pt x="663" y="390"/>
                    <a:pt x="664" y="389"/>
                    <a:pt x="664" y="389"/>
                  </a:cubicBezTo>
                  <a:cubicBezTo>
                    <a:pt x="660" y="392"/>
                    <a:pt x="658" y="397"/>
                    <a:pt x="654" y="402"/>
                  </a:cubicBezTo>
                  <a:cubicBezTo>
                    <a:pt x="655" y="402"/>
                    <a:pt x="656" y="400"/>
                    <a:pt x="657" y="402"/>
                  </a:cubicBezTo>
                  <a:cubicBezTo>
                    <a:pt x="655" y="404"/>
                    <a:pt x="654" y="402"/>
                    <a:pt x="653" y="405"/>
                  </a:cubicBezTo>
                  <a:cubicBezTo>
                    <a:pt x="652" y="403"/>
                    <a:pt x="650" y="407"/>
                    <a:pt x="648" y="409"/>
                  </a:cubicBezTo>
                  <a:cubicBezTo>
                    <a:pt x="647" y="408"/>
                    <a:pt x="647" y="406"/>
                    <a:pt x="650" y="403"/>
                  </a:cubicBezTo>
                  <a:close/>
                  <a:moveTo>
                    <a:pt x="650" y="395"/>
                  </a:moveTo>
                  <a:cubicBezTo>
                    <a:pt x="650" y="395"/>
                    <a:pt x="649" y="394"/>
                    <a:pt x="650" y="393"/>
                  </a:cubicBezTo>
                  <a:cubicBezTo>
                    <a:pt x="652" y="390"/>
                    <a:pt x="652" y="390"/>
                    <a:pt x="652" y="390"/>
                  </a:cubicBezTo>
                  <a:cubicBezTo>
                    <a:pt x="653" y="391"/>
                    <a:pt x="650" y="393"/>
                    <a:pt x="650" y="395"/>
                  </a:cubicBezTo>
                  <a:close/>
                  <a:moveTo>
                    <a:pt x="646" y="399"/>
                  </a:moveTo>
                  <a:cubicBezTo>
                    <a:pt x="646" y="398"/>
                    <a:pt x="647" y="397"/>
                    <a:pt x="648" y="396"/>
                  </a:cubicBezTo>
                  <a:cubicBezTo>
                    <a:pt x="649" y="396"/>
                    <a:pt x="649" y="396"/>
                    <a:pt x="649" y="396"/>
                  </a:cubicBezTo>
                  <a:cubicBezTo>
                    <a:pt x="648" y="398"/>
                    <a:pt x="648" y="397"/>
                    <a:pt x="646" y="399"/>
                  </a:cubicBezTo>
                  <a:close/>
                  <a:moveTo>
                    <a:pt x="674" y="408"/>
                  </a:moveTo>
                  <a:cubicBezTo>
                    <a:pt x="673" y="407"/>
                    <a:pt x="674" y="405"/>
                    <a:pt x="675" y="403"/>
                  </a:cubicBezTo>
                  <a:cubicBezTo>
                    <a:pt x="676" y="404"/>
                    <a:pt x="675" y="406"/>
                    <a:pt x="674" y="408"/>
                  </a:cubicBezTo>
                  <a:close/>
                  <a:moveTo>
                    <a:pt x="504" y="307"/>
                  </a:moveTo>
                  <a:cubicBezTo>
                    <a:pt x="506" y="304"/>
                    <a:pt x="507" y="301"/>
                    <a:pt x="509" y="299"/>
                  </a:cubicBezTo>
                  <a:cubicBezTo>
                    <a:pt x="510" y="301"/>
                    <a:pt x="506" y="306"/>
                    <a:pt x="504" y="307"/>
                  </a:cubicBezTo>
                  <a:close/>
                  <a:moveTo>
                    <a:pt x="661" y="397"/>
                  </a:moveTo>
                  <a:cubicBezTo>
                    <a:pt x="661" y="396"/>
                    <a:pt x="662" y="394"/>
                    <a:pt x="664" y="392"/>
                  </a:cubicBezTo>
                  <a:cubicBezTo>
                    <a:pt x="665" y="391"/>
                    <a:pt x="664" y="393"/>
                    <a:pt x="665" y="393"/>
                  </a:cubicBezTo>
                  <a:cubicBezTo>
                    <a:pt x="663" y="395"/>
                    <a:pt x="663" y="394"/>
                    <a:pt x="661" y="397"/>
                  </a:cubicBezTo>
                  <a:close/>
                  <a:moveTo>
                    <a:pt x="667" y="391"/>
                  </a:moveTo>
                  <a:cubicBezTo>
                    <a:pt x="667" y="391"/>
                    <a:pt x="667" y="390"/>
                    <a:pt x="667" y="390"/>
                  </a:cubicBezTo>
                  <a:cubicBezTo>
                    <a:pt x="668" y="388"/>
                    <a:pt x="669" y="387"/>
                    <a:pt x="671" y="385"/>
                  </a:cubicBezTo>
                  <a:cubicBezTo>
                    <a:pt x="670" y="387"/>
                    <a:pt x="668" y="390"/>
                    <a:pt x="667" y="391"/>
                  </a:cubicBezTo>
                  <a:close/>
                  <a:moveTo>
                    <a:pt x="662" y="379"/>
                  </a:moveTo>
                  <a:cubicBezTo>
                    <a:pt x="661" y="379"/>
                    <a:pt x="663" y="377"/>
                    <a:pt x="662" y="377"/>
                  </a:cubicBezTo>
                  <a:cubicBezTo>
                    <a:pt x="663" y="376"/>
                    <a:pt x="663" y="377"/>
                    <a:pt x="664" y="377"/>
                  </a:cubicBezTo>
                  <a:cubicBezTo>
                    <a:pt x="663" y="378"/>
                    <a:pt x="663" y="378"/>
                    <a:pt x="662" y="379"/>
                  </a:cubicBezTo>
                  <a:close/>
                  <a:moveTo>
                    <a:pt x="511" y="296"/>
                  </a:moveTo>
                  <a:cubicBezTo>
                    <a:pt x="511" y="295"/>
                    <a:pt x="512" y="294"/>
                    <a:pt x="513" y="293"/>
                  </a:cubicBezTo>
                  <a:cubicBezTo>
                    <a:pt x="513" y="294"/>
                    <a:pt x="512" y="295"/>
                    <a:pt x="511" y="296"/>
                  </a:cubicBezTo>
                  <a:close/>
                  <a:moveTo>
                    <a:pt x="533" y="277"/>
                  </a:moveTo>
                  <a:cubicBezTo>
                    <a:pt x="532" y="275"/>
                    <a:pt x="535" y="272"/>
                    <a:pt x="536" y="269"/>
                  </a:cubicBezTo>
                  <a:cubicBezTo>
                    <a:pt x="537" y="270"/>
                    <a:pt x="534" y="275"/>
                    <a:pt x="533" y="277"/>
                  </a:cubicBezTo>
                  <a:close/>
                  <a:moveTo>
                    <a:pt x="698" y="315"/>
                  </a:moveTo>
                  <a:cubicBezTo>
                    <a:pt x="699" y="312"/>
                    <a:pt x="700" y="307"/>
                    <a:pt x="702" y="306"/>
                  </a:cubicBezTo>
                  <a:cubicBezTo>
                    <a:pt x="702" y="308"/>
                    <a:pt x="700" y="311"/>
                    <a:pt x="702" y="310"/>
                  </a:cubicBezTo>
                  <a:cubicBezTo>
                    <a:pt x="701" y="313"/>
                    <a:pt x="700" y="313"/>
                    <a:pt x="700" y="315"/>
                  </a:cubicBezTo>
                  <a:cubicBezTo>
                    <a:pt x="699" y="314"/>
                    <a:pt x="698" y="316"/>
                    <a:pt x="698" y="315"/>
                  </a:cubicBezTo>
                  <a:close/>
                  <a:moveTo>
                    <a:pt x="535" y="265"/>
                  </a:moveTo>
                  <a:cubicBezTo>
                    <a:pt x="534" y="264"/>
                    <a:pt x="535" y="262"/>
                    <a:pt x="536" y="261"/>
                  </a:cubicBezTo>
                  <a:cubicBezTo>
                    <a:pt x="537" y="262"/>
                    <a:pt x="536" y="264"/>
                    <a:pt x="535" y="265"/>
                  </a:cubicBezTo>
                  <a:close/>
                  <a:moveTo>
                    <a:pt x="696" y="312"/>
                  </a:moveTo>
                  <a:cubicBezTo>
                    <a:pt x="696" y="312"/>
                    <a:pt x="698" y="308"/>
                    <a:pt x="698" y="307"/>
                  </a:cubicBezTo>
                  <a:cubicBezTo>
                    <a:pt x="699" y="308"/>
                    <a:pt x="697" y="311"/>
                    <a:pt x="696" y="312"/>
                  </a:cubicBezTo>
                  <a:close/>
                  <a:moveTo>
                    <a:pt x="537" y="261"/>
                  </a:moveTo>
                  <a:cubicBezTo>
                    <a:pt x="538" y="259"/>
                    <a:pt x="538" y="259"/>
                    <a:pt x="538" y="259"/>
                  </a:cubicBezTo>
                  <a:cubicBezTo>
                    <a:pt x="539" y="259"/>
                    <a:pt x="538" y="261"/>
                    <a:pt x="537" y="261"/>
                  </a:cubicBezTo>
                  <a:close/>
                  <a:moveTo>
                    <a:pt x="542" y="245"/>
                  </a:moveTo>
                  <a:cubicBezTo>
                    <a:pt x="542" y="245"/>
                    <a:pt x="543" y="242"/>
                    <a:pt x="543" y="243"/>
                  </a:cubicBezTo>
                  <a:cubicBezTo>
                    <a:pt x="544" y="244"/>
                    <a:pt x="543" y="243"/>
                    <a:pt x="542" y="245"/>
                  </a:cubicBezTo>
                  <a:close/>
                  <a:moveTo>
                    <a:pt x="551" y="244"/>
                  </a:moveTo>
                  <a:cubicBezTo>
                    <a:pt x="551" y="243"/>
                    <a:pt x="551" y="241"/>
                    <a:pt x="551" y="240"/>
                  </a:cubicBezTo>
                  <a:cubicBezTo>
                    <a:pt x="551" y="239"/>
                    <a:pt x="552" y="238"/>
                    <a:pt x="552" y="237"/>
                  </a:cubicBezTo>
                  <a:cubicBezTo>
                    <a:pt x="552" y="235"/>
                    <a:pt x="553" y="233"/>
                    <a:pt x="552" y="231"/>
                  </a:cubicBezTo>
                  <a:cubicBezTo>
                    <a:pt x="552" y="229"/>
                    <a:pt x="553" y="231"/>
                    <a:pt x="553" y="229"/>
                  </a:cubicBezTo>
                  <a:cubicBezTo>
                    <a:pt x="555" y="230"/>
                    <a:pt x="555" y="231"/>
                    <a:pt x="556" y="232"/>
                  </a:cubicBezTo>
                  <a:cubicBezTo>
                    <a:pt x="554" y="234"/>
                    <a:pt x="555" y="237"/>
                    <a:pt x="555" y="239"/>
                  </a:cubicBezTo>
                  <a:cubicBezTo>
                    <a:pt x="555" y="240"/>
                    <a:pt x="554" y="240"/>
                    <a:pt x="553" y="242"/>
                  </a:cubicBezTo>
                  <a:cubicBezTo>
                    <a:pt x="552" y="242"/>
                    <a:pt x="554" y="241"/>
                    <a:pt x="553" y="239"/>
                  </a:cubicBezTo>
                  <a:cubicBezTo>
                    <a:pt x="552" y="240"/>
                    <a:pt x="552" y="240"/>
                    <a:pt x="552" y="241"/>
                  </a:cubicBezTo>
                  <a:cubicBezTo>
                    <a:pt x="551" y="242"/>
                    <a:pt x="551" y="243"/>
                    <a:pt x="551" y="244"/>
                  </a:cubicBezTo>
                  <a:close/>
                  <a:moveTo>
                    <a:pt x="544" y="238"/>
                  </a:moveTo>
                  <a:cubicBezTo>
                    <a:pt x="545" y="238"/>
                    <a:pt x="545" y="237"/>
                    <a:pt x="545" y="238"/>
                  </a:cubicBezTo>
                  <a:cubicBezTo>
                    <a:pt x="546" y="237"/>
                    <a:pt x="546" y="237"/>
                    <a:pt x="546" y="237"/>
                  </a:cubicBezTo>
                  <a:cubicBezTo>
                    <a:pt x="546" y="237"/>
                    <a:pt x="546" y="238"/>
                    <a:pt x="545" y="239"/>
                  </a:cubicBezTo>
                  <a:cubicBezTo>
                    <a:pt x="544" y="239"/>
                    <a:pt x="544" y="239"/>
                    <a:pt x="544" y="238"/>
                  </a:cubicBezTo>
                  <a:close/>
                  <a:moveTo>
                    <a:pt x="548" y="238"/>
                  </a:moveTo>
                  <a:cubicBezTo>
                    <a:pt x="547" y="237"/>
                    <a:pt x="547" y="236"/>
                    <a:pt x="548" y="235"/>
                  </a:cubicBezTo>
                  <a:cubicBezTo>
                    <a:pt x="549" y="236"/>
                    <a:pt x="548" y="237"/>
                    <a:pt x="548" y="238"/>
                  </a:cubicBezTo>
                  <a:close/>
                  <a:moveTo>
                    <a:pt x="577" y="243"/>
                  </a:moveTo>
                  <a:cubicBezTo>
                    <a:pt x="576" y="244"/>
                    <a:pt x="577" y="241"/>
                    <a:pt x="576" y="242"/>
                  </a:cubicBezTo>
                  <a:cubicBezTo>
                    <a:pt x="577" y="241"/>
                    <a:pt x="577" y="240"/>
                    <a:pt x="578" y="240"/>
                  </a:cubicBezTo>
                  <a:cubicBezTo>
                    <a:pt x="578" y="242"/>
                    <a:pt x="576" y="242"/>
                    <a:pt x="577" y="243"/>
                  </a:cubicBezTo>
                  <a:close/>
                  <a:moveTo>
                    <a:pt x="582" y="240"/>
                  </a:moveTo>
                  <a:cubicBezTo>
                    <a:pt x="581" y="240"/>
                    <a:pt x="582" y="238"/>
                    <a:pt x="581" y="240"/>
                  </a:cubicBezTo>
                  <a:cubicBezTo>
                    <a:pt x="580" y="235"/>
                    <a:pt x="584" y="237"/>
                    <a:pt x="583" y="237"/>
                  </a:cubicBezTo>
                  <a:cubicBezTo>
                    <a:pt x="584" y="237"/>
                    <a:pt x="584" y="237"/>
                    <a:pt x="584" y="237"/>
                  </a:cubicBezTo>
                  <a:cubicBezTo>
                    <a:pt x="584" y="237"/>
                    <a:pt x="584" y="237"/>
                    <a:pt x="584" y="237"/>
                  </a:cubicBezTo>
                  <a:cubicBezTo>
                    <a:pt x="583" y="239"/>
                    <a:pt x="583" y="239"/>
                    <a:pt x="582" y="240"/>
                  </a:cubicBezTo>
                  <a:close/>
                  <a:moveTo>
                    <a:pt x="550" y="233"/>
                  </a:moveTo>
                  <a:cubicBezTo>
                    <a:pt x="549" y="233"/>
                    <a:pt x="551" y="230"/>
                    <a:pt x="550" y="230"/>
                  </a:cubicBezTo>
                  <a:cubicBezTo>
                    <a:pt x="550" y="229"/>
                    <a:pt x="551" y="229"/>
                    <a:pt x="551" y="230"/>
                  </a:cubicBezTo>
                  <a:cubicBezTo>
                    <a:pt x="551" y="231"/>
                    <a:pt x="550" y="232"/>
                    <a:pt x="550" y="233"/>
                  </a:cubicBezTo>
                  <a:close/>
                  <a:moveTo>
                    <a:pt x="574" y="237"/>
                  </a:moveTo>
                  <a:cubicBezTo>
                    <a:pt x="573" y="237"/>
                    <a:pt x="574" y="233"/>
                    <a:pt x="575" y="234"/>
                  </a:cubicBezTo>
                  <a:cubicBezTo>
                    <a:pt x="575" y="236"/>
                    <a:pt x="575" y="236"/>
                    <a:pt x="574" y="237"/>
                  </a:cubicBezTo>
                  <a:close/>
                  <a:moveTo>
                    <a:pt x="554" y="226"/>
                  </a:moveTo>
                  <a:cubicBezTo>
                    <a:pt x="555" y="226"/>
                    <a:pt x="556" y="226"/>
                    <a:pt x="556" y="228"/>
                  </a:cubicBezTo>
                  <a:cubicBezTo>
                    <a:pt x="556" y="226"/>
                    <a:pt x="553" y="229"/>
                    <a:pt x="554" y="226"/>
                  </a:cubicBezTo>
                  <a:close/>
                  <a:moveTo>
                    <a:pt x="547" y="226"/>
                  </a:moveTo>
                  <a:cubicBezTo>
                    <a:pt x="548" y="226"/>
                    <a:pt x="548" y="223"/>
                    <a:pt x="547" y="222"/>
                  </a:cubicBezTo>
                  <a:cubicBezTo>
                    <a:pt x="549" y="222"/>
                    <a:pt x="549" y="226"/>
                    <a:pt x="548" y="227"/>
                  </a:cubicBezTo>
                  <a:cubicBezTo>
                    <a:pt x="547" y="227"/>
                    <a:pt x="548" y="225"/>
                    <a:pt x="547" y="226"/>
                  </a:cubicBezTo>
                  <a:close/>
                  <a:moveTo>
                    <a:pt x="560" y="227"/>
                  </a:moveTo>
                  <a:cubicBezTo>
                    <a:pt x="560" y="227"/>
                    <a:pt x="560" y="226"/>
                    <a:pt x="560" y="225"/>
                  </a:cubicBezTo>
                  <a:cubicBezTo>
                    <a:pt x="561" y="225"/>
                    <a:pt x="561" y="225"/>
                    <a:pt x="561" y="225"/>
                  </a:cubicBezTo>
                  <a:cubicBezTo>
                    <a:pt x="561" y="227"/>
                    <a:pt x="560" y="226"/>
                    <a:pt x="560" y="227"/>
                  </a:cubicBezTo>
                  <a:close/>
                  <a:moveTo>
                    <a:pt x="556" y="220"/>
                  </a:moveTo>
                  <a:cubicBezTo>
                    <a:pt x="556" y="221"/>
                    <a:pt x="557" y="218"/>
                    <a:pt x="557" y="218"/>
                  </a:cubicBezTo>
                  <a:cubicBezTo>
                    <a:pt x="559" y="219"/>
                    <a:pt x="560" y="219"/>
                    <a:pt x="560" y="221"/>
                  </a:cubicBezTo>
                  <a:cubicBezTo>
                    <a:pt x="559" y="223"/>
                    <a:pt x="558" y="223"/>
                    <a:pt x="556" y="225"/>
                  </a:cubicBezTo>
                  <a:cubicBezTo>
                    <a:pt x="556" y="223"/>
                    <a:pt x="556" y="222"/>
                    <a:pt x="557" y="220"/>
                  </a:cubicBezTo>
                  <a:cubicBezTo>
                    <a:pt x="557" y="220"/>
                    <a:pt x="557" y="219"/>
                    <a:pt x="556" y="220"/>
                  </a:cubicBezTo>
                  <a:close/>
                  <a:moveTo>
                    <a:pt x="555" y="221"/>
                  </a:moveTo>
                  <a:cubicBezTo>
                    <a:pt x="555" y="222"/>
                    <a:pt x="553" y="220"/>
                    <a:pt x="553" y="220"/>
                  </a:cubicBezTo>
                  <a:cubicBezTo>
                    <a:pt x="553" y="219"/>
                    <a:pt x="554" y="219"/>
                    <a:pt x="554" y="218"/>
                  </a:cubicBezTo>
                  <a:cubicBezTo>
                    <a:pt x="554" y="219"/>
                    <a:pt x="554" y="220"/>
                    <a:pt x="555" y="221"/>
                  </a:cubicBezTo>
                  <a:close/>
                  <a:moveTo>
                    <a:pt x="572" y="223"/>
                  </a:moveTo>
                  <a:cubicBezTo>
                    <a:pt x="572" y="224"/>
                    <a:pt x="571" y="222"/>
                    <a:pt x="570" y="223"/>
                  </a:cubicBezTo>
                  <a:cubicBezTo>
                    <a:pt x="570" y="221"/>
                    <a:pt x="571" y="221"/>
                    <a:pt x="572" y="220"/>
                  </a:cubicBezTo>
                  <a:cubicBezTo>
                    <a:pt x="573" y="220"/>
                    <a:pt x="572" y="223"/>
                    <a:pt x="572" y="223"/>
                  </a:cubicBezTo>
                  <a:close/>
                  <a:moveTo>
                    <a:pt x="553" y="217"/>
                  </a:moveTo>
                  <a:cubicBezTo>
                    <a:pt x="553" y="217"/>
                    <a:pt x="552" y="217"/>
                    <a:pt x="552" y="217"/>
                  </a:cubicBezTo>
                  <a:cubicBezTo>
                    <a:pt x="552" y="216"/>
                    <a:pt x="552" y="216"/>
                    <a:pt x="552" y="216"/>
                  </a:cubicBezTo>
                  <a:cubicBezTo>
                    <a:pt x="553" y="216"/>
                    <a:pt x="553" y="217"/>
                    <a:pt x="553" y="216"/>
                  </a:cubicBezTo>
                  <a:cubicBezTo>
                    <a:pt x="554" y="216"/>
                    <a:pt x="553" y="217"/>
                    <a:pt x="553" y="217"/>
                  </a:cubicBezTo>
                  <a:close/>
                  <a:moveTo>
                    <a:pt x="710" y="224"/>
                  </a:moveTo>
                  <a:cubicBezTo>
                    <a:pt x="709" y="224"/>
                    <a:pt x="710" y="219"/>
                    <a:pt x="710" y="217"/>
                  </a:cubicBezTo>
                  <a:cubicBezTo>
                    <a:pt x="710" y="219"/>
                    <a:pt x="710" y="223"/>
                    <a:pt x="710" y="224"/>
                  </a:cubicBezTo>
                  <a:close/>
                  <a:moveTo>
                    <a:pt x="725" y="204"/>
                  </a:moveTo>
                  <a:cubicBezTo>
                    <a:pt x="724" y="204"/>
                    <a:pt x="724" y="204"/>
                    <a:pt x="723" y="203"/>
                  </a:cubicBezTo>
                  <a:cubicBezTo>
                    <a:pt x="724" y="200"/>
                    <a:pt x="724" y="200"/>
                    <a:pt x="725" y="196"/>
                  </a:cubicBezTo>
                  <a:cubicBezTo>
                    <a:pt x="726" y="197"/>
                    <a:pt x="726" y="201"/>
                    <a:pt x="725" y="204"/>
                  </a:cubicBezTo>
                  <a:close/>
                  <a:moveTo>
                    <a:pt x="733" y="196"/>
                  </a:moveTo>
                  <a:cubicBezTo>
                    <a:pt x="731" y="196"/>
                    <a:pt x="732" y="194"/>
                    <a:pt x="732" y="190"/>
                  </a:cubicBezTo>
                  <a:cubicBezTo>
                    <a:pt x="733" y="191"/>
                    <a:pt x="733" y="193"/>
                    <a:pt x="733" y="196"/>
                  </a:cubicBezTo>
                  <a:close/>
                  <a:moveTo>
                    <a:pt x="711" y="197"/>
                  </a:moveTo>
                  <a:cubicBezTo>
                    <a:pt x="711" y="194"/>
                    <a:pt x="711" y="194"/>
                    <a:pt x="711" y="194"/>
                  </a:cubicBezTo>
                  <a:cubicBezTo>
                    <a:pt x="712" y="194"/>
                    <a:pt x="712" y="193"/>
                    <a:pt x="714" y="192"/>
                  </a:cubicBezTo>
                  <a:cubicBezTo>
                    <a:pt x="714" y="193"/>
                    <a:pt x="714" y="194"/>
                    <a:pt x="714" y="195"/>
                  </a:cubicBezTo>
                  <a:cubicBezTo>
                    <a:pt x="713" y="193"/>
                    <a:pt x="712" y="196"/>
                    <a:pt x="711" y="197"/>
                  </a:cubicBezTo>
                  <a:close/>
                  <a:moveTo>
                    <a:pt x="614" y="201"/>
                  </a:moveTo>
                  <a:cubicBezTo>
                    <a:pt x="615" y="199"/>
                    <a:pt x="615" y="198"/>
                    <a:pt x="616" y="196"/>
                  </a:cubicBezTo>
                  <a:cubicBezTo>
                    <a:pt x="616" y="195"/>
                    <a:pt x="616" y="195"/>
                    <a:pt x="616" y="194"/>
                  </a:cubicBezTo>
                  <a:cubicBezTo>
                    <a:pt x="615" y="194"/>
                    <a:pt x="615" y="194"/>
                    <a:pt x="614" y="195"/>
                  </a:cubicBezTo>
                  <a:cubicBezTo>
                    <a:pt x="614" y="196"/>
                    <a:pt x="615" y="195"/>
                    <a:pt x="615" y="195"/>
                  </a:cubicBezTo>
                  <a:cubicBezTo>
                    <a:pt x="615" y="196"/>
                    <a:pt x="615" y="196"/>
                    <a:pt x="615" y="198"/>
                  </a:cubicBezTo>
                  <a:cubicBezTo>
                    <a:pt x="614" y="198"/>
                    <a:pt x="614" y="196"/>
                    <a:pt x="613" y="196"/>
                  </a:cubicBezTo>
                  <a:cubicBezTo>
                    <a:pt x="612" y="197"/>
                    <a:pt x="614" y="199"/>
                    <a:pt x="613" y="199"/>
                  </a:cubicBezTo>
                  <a:cubicBezTo>
                    <a:pt x="612" y="199"/>
                    <a:pt x="613" y="195"/>
                    <a:pt x="612" y="196"/>
                  </a:cubicBezTo>
                  <a:cubicBezTo>
                    <a:pt x="611" y="194"/>
                    <a:pt x="612" y="194"/>
                    <a:pt x="612" y="192"/>
                  </a:cubicBezTo>
                  <a:cubicBezTo>
                    <a:pt x="611" y="192"/>
                    <a:pt x="611" y="194"/>
                    <a:pt x="611" y="195"/>
                  </a:cubicBezTo>
                  <a:cubicBezTo>
                    <a:pt x="610" y="195"/>
                    <a:pt x="610" y="195"/>
                    <a:pt x="610" y="195"/>
                  </a:cubicBezTo>
                  <a:cubicBezTo>
                    <a:pt x="610" y="193"/>
                    <a:pt x="610" y="192"/>
                    <a:pt x="611" y="190"/>
                  </a:cubicBezTo>
                  <a:cubicBezTo>
                    <a:pt x="611" y="189"/>
                    <a:pt x="610" y="188"/>
                    <a:pt x="610" y="190"/>
                  </a:cubicBezTo>
                  <a:cubicBezTo>
                    <a:pt x="610" y="187"/>
                    <a:pt x="610" y="184"/>
                    <a:pt x="611" y="181"/>
                  </a:cubicBezTo>
                  <a:cubicBezTo>
                    <a:pt x="611" y="179"/>
                    <a:pt x="610" y="183"/>
                    <a:pt x="610" y="181"/>
                  </a:cubicBezTo>
                  <a:cubicBezTo>
                    <a:pt x="610" y="180"/>
                    <a:pt x="612" y="179"/>
                    <a:pt x="613" y="179"/>
                  </a:cubicBezTo>
                  <a:cubicBezTo>
                    <a:pt x="612" y="183"/>
                    <a:pt x="611" y="185"/>
                    <a:pt x="611" y="188"/>
                  </a:cubicBezTo>
                  <a:cubicBezTo>
                    <a:pt x="612" y="188"/>
                    <a:pt x="612" y="186"/>
                    <a:pt x="612" y="184"/>
                  </a:cubicBezTo>
                  <a:cubicBezTo>
                    <a:pt x="613" y="185"/>
                    <a:pt x="613" y="183"/>
                    <a:pt x="613" y="182"/>
                  </a:cubicBezTo>
                  <a:cubicBezTo>
                    <a:pt x="615" y="183"/>
                    <a:pt x="614" y="186"/>
                    <a:pt x="614" y="189"/>
                  </a:cubicBezTo>
                  <a:cubicBezTo>
                    <a:pt x="615" y="188"/>
                    <a:pt x="615" y="183"/>
                    <a:pt x="614" y="180"/>
                  </a:cubicBezTo>
                  <a:cubicBezTo>
                    <a:pt x="615" y="179"/>
                    <a:pt x="615" y="182"/>
                    <a:pt x="616" y="181"/>
                  </a:cubicBezTo>
                  <a:cubicBezTo>
                    <a:pt x="617" y="180"/>
                    <a:pt x="616" y="179"/>
                    <a:pt x="616" y="177"/>
                  </a:cubicBezTo>
                  <a:cubicBezTo>
                    <a:pt x="617" y="177"/>
                    <a:pt x="617" y="180"/>
                    <a:pt x="617" y="183"/>
                  </a:cubicBezTo>
                  <a:cubicBezTo>
                    <a:pt x="617" y="181"/>
                    <a:pt x="616" y="181"/>
                    <a:pt x="616" y="183"/>
                  </a:cubicBezTo>
                  <a:cubicBezTo>
                    <a:pt x="617" y="185"/>
                    <a:pt x="617" y="187"/>
                    <a:pt x="618" y="190"/>
                  </a:cubicBezTo>
                  <a:cubicBezTo>
                    <a:pt x="619" y="188"/>
                    <a:pt x="617" y="186"/>
                    <a:pt x="617" y="183"/>
                  </a:cubicBezTo>
                  <a:cubicBezTo>
                    <a:pt x="618" y="184"/>
                    <a:pt x="617" y="182"/>
                    <a:pt x="618" y="181"/>
                  </a:cubicBezTo>
                  <a:cubicBezTo>
                    <a:pt x="619" y="181"/>
                    <a:pt x="620" y="182"/>
                    <a:pt x="620" y="183"/>
                  </a:cubicBezTo>
                  <a:cubicBezTo>
                    <a:pt x="620" y="183"/>
                    <a:pt x="619" y="183"/>
                    <a:pt x="619" y="182"/>
                  </a:cubicBezTo>
                  <a:cubicBezTo>
                    <a:pt x="618" y="189"/>
                    <a:pt x="619" y="192"/>
                    <a:pt x="618" y="194"/>
                  </a:cubicBezTo>
                  <a:cubicBezTo>
                    <a:pt x="616" y="194"/>
                    <a:pt x="616" y="194"/>
                    <a:pt x="616" y="194"/>
                  </a:cubicBezTo>
                  <a:cubicBezTo>
                    <a:pt x="617" y="197"/>
                    <a:pt x="616" y="197"/>
                    <a:pt x="616" y="199"/>
                  </a:cubicBezTo>
                  <a:cubicBezTo>
                    <a:pt x="615" y="198"/>
                    <a:pt x="615" y="201"/>
                    <a:pt x="614" y="201"/>
                  </a:cubicBezTo>
                  <a:close/>
                  <a:moveTo>
                    <a:pt x="608" y="197"/>
                  </a:moveTo>
                  <a:cubicBezTo>
                    <a:pt x="608" y="194"/>
                    <a:pt x="609" y="193"/>
                    <a:pt x="607" y="194"/>
                  </a:cubicBezTo>
                  <a:cubicBezTo>
                    <a:pt x="607" y="193"/>
                    <a:pt x="609" y="192"/>
                    <a:pt x="608" y="191"/>
                  </a:cubicBezTo>
                  <a:cubicBezTo>
                    <a:pt x="608" y="189"/>
                    <a:pt x="609" y="189"/>
                    <a:pt x="609" y="188"/>
                  </a:cubicBezTo>
                  <a:cubicBezTo>
                    <a:pt x="609" y="189"/>
                    <a:pt x="610" y="190"/>
                    <a:pt x="610" y="192"/>
                  </a:cubicBezTo>
                  <a:cubicBezTo>
                    <a:pt x="607" y="191"/>
                    <a:pt x="610" y="196"/>
                    <a:pt x="608" y="197"/>
                  </a:cubicBezTo>
                  <a:close/>
                  <a:moveTo>
                    <a:pt x="620" y="200"/>
                  </a:moveTo>
                  <a:cubicBezTo>
                    <a:pt x="619" y="199"/>
                    <a:pt x="619" y="197"/>
                    <a:pt x="620" y="196"/>
                  </a:cubicBezTo>
                  <a:cubicBezTo>
                    <a:pt x="621" y="196"/>
                    <a:pt x="620" y="198"/>
                    <a:pt x="620" y="200"/>
                  </a:cubicBezTo>
                  <a:close/>
                  <a:moveTo>
                    <a:pt x="607" y="190"/>
                  </a:moveTo>
                  <a:cubicBezTo>
                    <a:pt x="606" y="188"/>
                    <a:pt x="607" y="186"/>
                    <a:pt x="606" y="185"/>
                  </a:cubicBezTo>
                  <a:cubicBezTo>
                    <a:pt x="606" y="183"/>
                    <a:pt x="606" y="185"/>
                    <a:pt x="607" y="184"/>
                  </a:cubicBezTo>
                  <a:cubicBezTo>
                    <a:pt x="607" y="182"/>
                    <a:pt x="607" y="179"/>
                    <a:pt x="607" y="178"/>
                  </a:cubicBezTo>
                  <a:cubicBezTo>
                    <a:pt x="608" y="177"/>
                    <a:pt x="607" y="179"/>
                    <a:pt x="607" y="180"/>
                  </a:cubicBezTo>
                  <a:cubicBezTo>
                    <a:pt x="608" y="179"/>
                    <a:pt x="609" y="177"/>
                    <a:pt x="608" y="174"/>
                  </a:cubicBezTo>
                  <a:cubicBezTo>
                    <a:pt x="609" y="174"/>
                    <a:pt x="610" y="176"/>
                    <a:pt x="610" y="176"/>
                  </a:cubicBezTo>
                  <a:cubicBezTo>
                    <a:pt x="610" y="177"/>
                    <a:pt x="610" y="176"/>
                    <a:pt x="610" y="179"/>
                  </a:cubicBezTo>
                  <a:cubicBezTo>
                    <a:pt x="609" y="179"/>
                    <a:pt x="609" y="178"/>
                    <a:pt x="609" y="178"/>
                  </a:cubicBezTo>
                  <a:cubicBezTo>
                    <a:pt x="610" y="180"/>
                    <a:pt x="610" y="183"/>
                    <a:pt x="609" y="187"/>
                  </a:cubicBezTo>
                  <a:cubicBezTo>
                    <a:pt x="609" y="184"/>
                    <a:pt x="609" y="182"/>
                    <a:pt x="608" y="180"/>
                  </a:cubicBezTo>
                  <a:cubicBezTo>
                    <a:pt x="607" y="182"/>
                    <a:pt x="609" y="189"/>
                    <a:pt x="607" y="190"/>
                  </a:cubicBezTo>
                  <a:close/>
                  <a:moveTo>
                    <a:pt x="585" y="188"/>
                  </a:moveTo>
                  <a:cubicBezTo>
                    <a:pt x="584" y="187"/>
                    <a:pt x="585" y="184"/>
                    <a:pt x="586" y="184"/>
                  </a:cubicBezTo>
                  <a:cubicBezTo>
                    <a:pt x="586" y="186"/>
                    <a:pt x="585" y="187"/>
                    <a:pt x="585" y="188"/>
                  </a:cubicBezTo>
                  <a:close/>
                  <a:moveTo>
                    <a:pt x="703" y="172"/>
                  </a:moveTo>
                  <a:cubicBezTo>
                    <a:pt x="702" y="169"/>
                    <a:pt x="702" y="169"/>
                    <a:pt x="702" y="169"/>
                  </a:cubicBezTo>
                  <a:cubicBezTo>
                    <a:pt x="704" y="169"/>
                    <a:pt x="704" y="169"/>
                    <a:pt x="704" y="169"/>
                  </a:cubicBezTo>
                  <a:cubicBezTo>
                    <a:pt x="704" y="171"/>
                    <a:pt x="703" y="172"/>
                    <a:pt x="703" y="172"/>
                  </a:cubicBezTo>
                  <a:close/>
                  <a:moveTo>
                    <a:pt x="588" y="183"/>
                  </a:moveTo>
                  <a:cubicBezTo>
                    <a:pt x="588" y="183"/>
                    <a:pt x="589" y="182"/>
                    <a:pt x="589" y="182"/>
                  </a:cubicBezTo>
                  <a:cubicBezTo>
                    <a:pt x="589" y="182"/>
                    <a:pt x="589" y="184"/>
                    <a:pt x="589" y="184"/>
                  </a:cubicBezTo>
                  <a:cubicBezTo>
                    <a:pt x="589" y="183"/>
                    <a:pt x="587" y="184"/>
                    <a:pt x="588" y="182"/>
                  </a:cubicBezTo>
                  <a:cubicBezTo>
                    <a:pt x="588" y="182"/>
                    <a:pt x="588" y="183"/>
                    <a:pt x="588" y="183"/>
                  </a:cubicBezTo>
                  <a:close/>
                  <a:moveTo>
                    <a:pt x="611" y="179"/>
                  </a:moveTo>
                  <a:cubicBezTo>
                    <a:pt x="611" y="178"/>
                    <a:pt x="611" y="177"/>
                    <a:pt x="611" y="176"/>
                  </a:cubicBezTo>
                  <a:cubicBezTo>
                    <a:pt x="612" y="176"/>
                    <a:pt x="612" y="176"/>
                    <a:pt x="612" y="176"/>
                  </a:cubicBezTo>
                  <a:cubicBezTo>
                    <a:pt x="612" y="178"/>
                    <a:pt x="611" y="179"/>
                    <a:pt x="611" y="179"/>
                  </a:cubicBezTo>
                  <a:close/>
                  <a:moveTo>
                    <a:pt x="587" y="181"/>
                  </a:moveTo>
                  <a:cubicBezTo>
                    <a:pt x="586" y="180"/>
                    <a:pt x="588" y="176"/>
                    <a:pt x="588" y="177"/>
                  </a:cubicBezTo>
                  <a:cubicBezTo>
                    <a:pt x="588" y="179"/>
                    <a:pt x="588" y="180"/>
                    <a:pt x="587" y="181"/>
                  </a:cubicBezTo>
                  <a:close/>
                  <a:moveTo>
                    <a:pt x="621" y="172"/>
                  </a:moveTo>
                  <a:cubicBezTo>
                    <a:pt x="620" y="172"/>
                    <a:pt x="620" y="172"/>
                    <a:pt x="620" y="172"/>
                  </a:cubicBezTo>
                  <a:cubicBezTo>
                    <a:pt x="620" y="171"/>
                    <a:pt x="620" y="171"/>
                    <a:pt x="619" y="171"/>
                  </a:cubicBezTo>
                  <a:cubicBezTo>
                    <a:pt x="620" y="170"/>
                    <a:pt x="621" y="170"/>
                    <a:pt x="621" y="172"/>
                  </a:cubicBezTo>
                  <a:close/>
                  <a:moveTo>
                    <a:pt x="602" y="171"/>
                  </a:moveTo>
                  <a:cubicBezTo>
                    <a:pt x="601" y="171"/>
                    <a:pt x="601" y="168"/>
                    <a:pt x="602" y="168"/>
                  </a:cubicBezTo>
                  <a:cubicBezTo>
                    <a:pt x="603" y="169"/>
                    <a:pt x="602" y="170"/>
                    <a:pt x="602" y="171"/>
                  </a:cubicBezTo>
                  <a:close/>
                  <a:moveTo>
                    <a:pt x="601" y="166"/>
                  </a:moveTo>
                  <a:cubicBezTo>
                    <a:pt x="600" y="165"/>
                    <a:pt x="601" y="164"/>
                    <a:pt x="601" y="163"/>
                  </a:cubicBezTo>
                  <a:cubicBezTo>
                    <a:pt x="601" y="163"/>
                    <a:pt x="601" y="165"/>
                    <a:pt x="602" y="165"/>
                  </a:cubicBezTo>
                  <a:cubicBezTo>
                    <a:pt x="602" y="166"/>
                    <a:pt x="601" y="166"/>
                    <a:pt x="601" y="166"/>
                  </a:cubicBezTo>
                  <a:close/>
                  <a:moveTo>
                    <a:pt x="664" y="115"/>
                  </a:moveTo>
                  <a:cubicBezTo>
                    <a:pt x="663" y="114"/>
                    <a:pt x="664" y="119"/>
                    <a:pt x="662" y="118"/>
                  </a:cubicBezTo>
                  <a:cubicBezTo>
                    <a:pt x="662" y="113"/>
                    <a:pt x="659" y="108"/>
                    <a:pt x="659" y="102"/>
                  </a:cubicBezTo>
                  <a:cubicBezTo>
                    <a:pt x="660" y="102"/>
                    <a:pt x="661" y="101"/>
                    <a:pt x="660" y="98"/>
                  </a:cubicBezTo>
                  <a:cubicBezTo>
                    <a:pt x="661" y="99"/>
                    <a:pt x="661" y="98"/>
                    <a:pt x="663" y="97"/>
                  </a:cubicBezTo>
                  <a:cubicBezTo>
                    <a:pt x="663" y="99"/>
                    <a:pt x="662" y="100"/>
                    <a:pt x="662" y="102"/>
                  </a:cubicBezTo>
                  <a:cubicBezTo>
                    <a:pt x="664" y="105"/>
                    <a:pt x="664" y="109"/>
                    <a:pt x="665" y="110"/>
                  </a:cubicBezTo>
                  <a:cubicBezTo>
                    <a:pt x="665" y="112"/>
                    <a:pt x="665" y="112"/>
                    <a:pt x="664" y="113"/>
                  </a:cubicBezTo>
                  <a:cubicBezTo>
                    <a:pt x="665" y="115"/>
                    <a:pt x="665" y="117"/>
                    <a:pt x="664" y="118"/>
                  </a:cubicBezTo>
                  <a:cubicBezTo>
                    <a:pt x="664" y="118"/>
                    <a:pt x="663" y="116"/>
                    <a:pt x="664" y="115"/>
                  </a:cubicBezTo>
                  <a:close/>
                  <a:moveTo>
                    <a:pt x="665" y="117"/>
                  </a:moveTo>
                  <a:cubicBezTo>
                    <a:pt x="667" y="119"/>
                    <a:pt x="666" y="115"/>
                    <a:pt x="667" y="114"/>
                  </a:cubicBezTo>
                  <a:cubicBezTo>
                    <a:pt x="668" y="123"/>
                    <a:pt x="672" y="136"/>
                    <a:pt x="669" y="140"/>
                  </a:cubicBezTo>
                  <a:cubicBezTo>
                    <a:pt x="670" y="142"/>
                    <a:pt x="670" y="144"/>
                    <a:pt x="670" y="145"/>
                  </a:cubicBezTo>
                  <a:cubicBezTo>
                    <a:pt x="670" y="147"/>
                    <a:pt x="670" y="144"/>
                    <a:pt x="671" y="145"/>
                  </a:cubicBezTo>
                  <a:cubicBezTo>
                    <a:pt x="671" y="147"/>
                    <a:pt x="671" y="150"/>
                    <a:pt x="670" y="151"/>
                  </a:cubicBezTo>
                  <a:cubicBezTo>
                    <a:pt x="669" y="147"/>
                    <a:pt x="669" y="145"/>
                    <a:pt x="669" y="143"/>
                  </a:cubicBezTo>
                  <a:cubicBezTo>
                    <a:pt x="668" y="140"/>
                    <a:pt x="668" y="139"/>
                    <a:pt x="668" y="136"/>
                  </a:cubicBezTo>
                  <a:cubicBezTo>
                    <a:pt x="668" y="136"/>
                    <a:pt x="668" y="137"/>
                    <a:pt x="668" y="138"/>
                  </a:cubicBezTo>
                  <a:cubicBezTo>
                    <a:pt x="666" y="136"/>
                    <a:pt x="666" y="134"/>
                    <a:pt x="666" y="131"/>
                  </a:cubicBezTo>
                  <a:cubicBezTo>
                    <a:pt x="666" y="129"/>
                    <a:pt x="665" y="126"/>
                    <a:pt x="664" y="122"/>
                  </a:cubicBezTo>
                  <a:cubicBezTo>
                    <a:pt x="665" y="121"/>
                    <a:pt x="665" y="120"/>
                    <a:pt x="666" y="119"/>
                  </a:cubicBezTo>
                  <a:cubicBezTo>
                    <a:pt x="666" y="119"/>
                    <a:pt x="665" y="119"/>
                    <a:pt x="665" y="117"/>
                  </a:cubicBezTo>
                  <a:close/>
                  <a:moveTo>
                    <a:pt x="689" y="125"/>
                  </a:moveTo>
                  <a:cubicBezTo>
                    <a:pt x="688" y="126"/>
                    <a:pt x="687" y="122"/>
                    <a:pt x="688" y="122"/>
                  </a:cubicBezTo>
                  <a:lnTo>
                    <a:pt x="689" y="125"/>
                  </a:lnTo>
                  <a:close/>
                  <a:moveTo>
                    <a:pt x="618" y="146"/>
                  </a:moveTo>
                  <a:cubicBezTo>
                    <a:pt x="616" y="147"/>
                    <a:pt x="618" y="142"/>
                    <a:pt x="618" y="146"/>
                  </a:cubicBezTo>
                  <a:close/>
                  <a:moveTo>
                    <a:pt x="619" y="145"/>
                  </a:moveTo>
                  <a:cubicBezTo>
                    <a:pt x="619" y="145"/>
                    <a:pt x="618" y="142"/>
                    <a:pt x="619" y="142"/>
                  </a:cubicBezTo>
                  <a:cubicBezTo>
                    <a:pt x="620" y="144"/>
                    <a:pt x="619" y="144"/>
                    <a:pt x="619" y="145"/>
                  </a:cubicBezTo>
                  <a:close/>
                  <a:moveTo>
                    <a:pt x="690" y="122"/>
                  </a:moveTo>
                  <a:cubicBezTo>
                    <a:pt x="689" y="119"/>
                    <a:pt x="690" y="118"/>
                    <a:pt x="690" y="116"/>
                  </a:cubicBezTo>
                  <a:cubicBezTo>
                    <a:pt x="690" y="117"/>
                    <a:pt x="691" y="118"/>
                    <a:pt x="691" y="120"/>
                  </a:cubicBezTo>
                  <a:cubicBezTo>
                    <a:pt x="691" y="121"/>
                    <a:pt x="691" y="122"/>
                    <a:pt x="690" y="122"/>
                  </a:cubicBezTo>
                  <a:close/>
                  <a:moveTo>
                    <a:pt x="686" y="104"/>
                  </a:moveTo>
                  <a:cubicBezTo>
                    <a:pt x="685" y="104"/>
                    <a:pt x="684" y="102"/>
                    <a:pt x="683" y="101"/>
                  </a:cubicBezTo>
                  <a:cubicBezTo>
                    <a:pt x="682" y="102"/>
                    <a:pt x="684" y="103"/>
                    <a:pt x="683" y="104"/>
                  </a:cubicBezTo>
                  <a:cubicBezTo>
                    <a:pt x="682" y="105"/>
                    <a:pt x="682" y="100"/>
                    <a:pt x="681" y="99"/>
                  </a:cubicBezTo>
                  <a:cubicBezTo>
                    <a:pt x="683" y="98"/>
                    <a:pt x="681" y="95"/>
                    <a:pt x="682" y="94"/>
                  </a:cubicBezTo>
                  <a:cubicBezTo>
                    <a:pt x="683" y="97"/>
                    <a:pt x="684" y="100"/>
                    <a:pt x="685" y="100"/>
                  </a:cubicBezTo>
                  <a:cubicBezTo>
                    <a:pt x="686" y="102"/>
                    <a:pt x="685" y="103"/>
                    <a:pt x="686" y="104"/>
                  </a:cubicBezTo>
                  <a:close/>
                  <a:moveTo>
                    <a:pt x="618" y="122"/>
                  </a:moveTo>
                  <a:cubicBezTo>
                    <a:pt x="617" y="122"/>
                    <a:pt x="616" y="119"/>
                    <a:pt x="617" y="119"/>
                  </a:cubicBezTo>
                  <a:cubicBezTo>
                    <a:pt x="617" y="120"/>
                    <a:pt x="618" y="121"/>
                    <a:pt x="618" y="122"/>
                  </a:cubicBezTo>
                  <a:close/>
                  <a:moveTo>
                    <a:pt x="621" y="113"/>
                  </a:moveTo>
                  <a:cubicBezTo>
                    <a:pt x="621" y="114"/>
                    <a:pt x="622" y="116"/>
                    <a:pt x="621" y="116"/>
                  </a:cubicBezTo>
                  <a:cubicBezTo>
                    <a:pt x="621" y="115"/>
                    <a:pt x="620" y="113"/>
                    <a:pt x="621" y="113"/>
                  </a:cubicBezTo>
                  <a:close/>
                  <a:moveTo>
                    <a:pt x="618" y="110"/>
                  </a:moveTo>
                  <a:cubicBezTo>
                    <a:pt x="619" y="109"/>
                    <a:pt x="618" y="106"/>
                    <a:pt x="619" y="108"/>
                  </a:cubicBezTo>
                  <a:cubicBezTo>
                    <a:pt x="619" y="106"/>
                    <a:pt x="617" y="102"/>
                    <a:pt x="619" y="101"/>
                  </a:cubicBezTo>
                  <a:cubicBezTo>
                    <a:pt x="620" y="105"/>
                    <a:pt x="622" y="109"/>
                    <a:pt x="621" y="113"/>
                  </a:cubicBezTo>
                  <a:cubicBezTo>
                    <a:pt x="620" y="113"/>
                    <a:pt x="620" y="111"/>
                    <a:pt x="619" y="110"/>
                  </a:cubicBezTo>
                  <a:cubicBezTo>
                    <a:pt x="619" y="111"/>
                    <a:pt x="619" y="113"/>
                    <a:pt x="620" y="114"/>
                  </a:cubicBezTo>
                  <a:cubicBezTo>
                    <a:pt x="620" y="116"/>
                    <a:pt x="620" y="117"/>
                    <a:pt x="621" y="118"/>
                  </a:cubicBezTo>
                  <a:cubicBezTo>
                    <a:pt x="620" y="120"/>
                    <a:pt x="618" y="113"/>
                    <a:pt x="619" y="111"/>
                  </a:cubicBezTo>
                  <a:cubicBezTo>
                    <a:pt x="618" y="110"/>
                    <a:pt x="617" y="109"/>
                    <a:pt x="618" y="110"/>
                  </a:cubicBezTo>
                  <a:cubicBezTo>
                    <a:pt x="617" y="109"/>
                    <a:pt x="617" y="106"/>
                    <a:pt x="616" y="105"/>
                  </a:cubicBezTo>
                  <a:cubicBezTo>
                    <a:pt x="618" y="104"/>
                    <a:pt x="618" y="109"/>
                    <a:pt x="618" y="110"/>
                  </a:cubicBezTo>
                  <a:close/>
                  <a:moveTo>
                    <a:pt x="665" y="96"/>
                  </a:moveTo>
                  <a:cubicBezTo>
                    <a:pt x="663" y="96"/>
                    <a:pt x="663" y="93"/>
                    <a:pt x="662" y="92"/>
                  </a:cubicBezTo>
                  <a:cubicBezTo>
                    <a:pt x="662" y="92"/>
                    <a:pt x="663" y="95"/>
                    <a:pt x="662" y="96"/>
                  </a:cubicBezTo>
                  <a:cubicBezTo>
                    <a:pt x="661" y="96"/>
                    <a:pt x="660" y="95"/>
                    <a:pt x="660" y="92"/>
                  </a:cubicBezTo>
                  <a:cubicBezTo>
                    <a:pt x="660" y="88"/>
                    <a:pt x="662" y="90"/>
                    <a:pt x="663" y="86"/>
                  </a:cubicBezTo>
                  <a:cubicBezTo>
                    <a:pt x="664" y="89"/>
                    <a:pt x="665" y="87"/>
                    <a:pt x="665" y="90"/>
                  </a:cubicBezTo>
                  <a:cubicBezTo>
                    <a:pt x="664" y="90"/>
                    <a:pt x="663" y="90"/>
                    <a:pt x="663" y="92"/>
                  </a:cubicBezTo>
                  <a:cubicBezTo>
                    <a:pt x="664" y="94"/>
                    <a:pt x="665" y="94"/>
                    <a:pt x="665" y="96"/>
                  </a:cubicBezTo>
                  <a:close/>
                  <a:moveTo>
                    <a:pt x="616" y="102"/>
                  </a:moveTo>
                  <a:cubicBezTo>
                    <a:pt x="614" y="101"/>
                    <a:pt x="615" y="100"/>
                    <a:pt x="614" y="97"/>
                  </a:cubicBezTo>
                  <a:cubicBezTo>
                    <a:pt x="615" y="98"/>
                    <a:pt x="616" y="100"/>
                    <a:pt x="616" y="102"/>
                  </a:cubicBezTo>
                  <a:close/>
                  <a:moveTo>
                    <a:pt x="135" y="327"/>
                  </a:moveTo>
                  <a:cubicBezTo>
                    <a:pt x="136" y="330"/>
                    <a:pt x="138" y="331"/>
                    <a:pt x="138" y="332"/>
                  </a:cubicBezTo>
                  <a:cubicBezTo>
                    <a:pt x="138" y="333"/>
                    <a:pt x="137" y="331"/>
                    <a:pt x="137" y="332"/>
                  </a:cubicBezTo>
                  <a:cubicBezTo>
                    <a:pt x="137" y="331"/>
                    <a:pt x="134" y="329"/>
                    <a:pt x="135" y="327"/>
                  </a:cubicBezTo>
                  <a:close/>
                  <a:moveTo>
                    <a:pt x="142" y="344"/>
                  </a:moveTo>
                  <a:cubicBezTo>
                    <a:pt x="140" y="344"/>
                    <a:pt x="140" y="342"/>
                    <a:pt x="140" y="343"/>
                  </a:cubicBezTo>
                  <a:cubicBezTo>
                    <a:pt x="138" y="341"/>
                    <a:pt x="138" y="340"/>
                    <a:pt x="137" y="339"/>
                  </a:cubicBezTo>
                  <a:cubicBezTo>
                    <a:pt x="138" y="338"/>
                    <a:pt x="140" y="341"/>
                    <a:pt x="142" y="344"/>
                  </a:cubicBezTo>
                  <a:close/>
                  <a:moveTo>
                    <a:pt x="140" y="340"/>
                  </a:moveTo>
                  <a:cubicBezTo>
                    <a:pt x="138" y="337"/>
                    <a:pt x="141" y="340"/>
                    <a:pt x="142" y="341"/>
                  </a:cubicBezTo>
                  <a:cubicBezTo>
                    <a:pt x="141" y="341"/>
                    <a:pt x="140" y="341"/>
                    <a:pt x="139" y="340"/>
                  </a:cubicBezTo>
                  <a:cubicBezTo>
                    <a:pt x="139" y="339"/>
                    <a:pt x="138" y="338"/>
                    <a:pt x="137" y="337"/>
                  </a:cubicBezTo>
                  <a:cubicBezTo>
                    <a:pt x="139" y="336"/>
                    <a:pt x="138" y="338"/>
                    <a:pt x="140" y="34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 name="组合 3"/>
          <p:cNvGrpSpPr/>
          <p:nvPr/>
        </p:nvGrpSpPr>
        <p:grpSpPr>
          <a:xfrm>
            <a:off x="7324497" y="3940722"/>
            <a:ext cx="1651342" cy="1620911"/>
            <a:chOff x="7389813" y="4141788"/>
            <a:chExt cx="1636712" cy="1606551"/>
          </a:xfrm>
        </p:grpSpPr>
        <p:sp>
          <p:nvSpPr>
            <p:cNvPr id="2064" name="MH_Other_11"/>
            <p:cNvSpPr>
              <a:spLocks noEditPoints="1"/>
            </p:cNvSpPr>
            <p:nvPr>
              <p:custDataLst>
                <p:tags r:id="rId9"/>
              </p:custDataLst>
            </p:nvPr>
          </p:nvSpPr>
          <p:spPr bwMode="auto">
            <a:xfrm>
              <a:off x="7389813" y="4141788"/>
              <a:ext cx="1598612" cy="1403350"/>
            </a:xfrm>
            <a:custGeom>
              <a:gdLst>
                <a:gd fmla="*/ 2147483646 w 737" name="T0"/>
                <a:gd fmla="*/ 2147483646 h 648" name="T1"/>
                <a:gd fmla="*/ 2147483646 w 737" name="T2"/>
                <a:gd fmla="*/ 2147483646 h 648" name="T3"/>
                <a:gd fmla="*/ 2147483646 w 737" name="T4"/>
                <a:gd fmla="*/ 2147483646 h 648" name="T5"/>
                <a:gd fmla="*/ 2147483646 w 737" name="T6"/>
                <a:gd fmla="*/ 2147483646 h 648" name="T7"/>
                <a:gd fmla="*/ 2147483646 w 737" name="T8"/>
                <a:gd fmla="*/ 2147483646 h 648" name="T9"/>
                <a:gd fmla="*/ 2147483646 w 737" name="T10"/>
                <a:gd fmla="*/ 2147483646 h 648" name="T11"/>
                <a:gd fmla="*/ 2147483646 w 737" name="T12"/>
                <a:gd fmla="*/ 2147483646 h 648" name="T13"/>
                <a:gd fmla="*/ 2147483646 w 737" name="T14"/>
                <a:gd fmla="*/ 2147483646 h 648" name="T15"/>
                <a:gd fmla="*/ 2147483646 w 737" name="T16"/>
                <a:gd fmla="*/ 2147483646 h 648" name="T17"/>
                <a:gd fmla="*/ 2147483646 w 737" name="T18"/>
                <a:gd fmla="*/ 2147483646 h 648" name="T19"/>
                <a:gd fmla="*/ 2147483646 w 737" name="T20"/>
                <a:gd fmla="*/ 2147483646 h 648" name="T21"/>
                <a:gd fmla="*/ 2147483646 w 737" name="T22"/>
                <a:gd fmla="*/ 2147483646 h 648" name="T23"/>
                <a:gd fmla="*/ 2147483646 w 737" name="T24"/>
                <a:gd fmla="*/ 2147483646 h 648" name="T25"/>
                <a:gd fmla="*/ 2147483646 w 737" name="T26"/>
                <a:gd fmla="*/ 2147483646 h 648" name="T27"/>
                <a:gd fmla="*/ 2147483646 w 737" name="T28"/>
                <a:gd fmla="*/ 2147483646 h 648" name="T29"/>
                <a:gd fmla="*/ 2147483646 w 737" name="T30"/>
                <a:gd fmla="*/ 2147483646 h 648" name="T31"/>
                <a:gd fmla="*/ 2147483646 w 737" name="T32"/>
                <a:gd fmla="*/ 2147483646 h 648" name="T33"/>
                <a:gd fmla="*/ 2147483646 w 737" name="T34"/>
                <a:gd fmla="*/ 2147483646 h 648" name="T35"/>
                <a:gd fmla="*/ 2147483646 w 737" name="T36"/>
                <a:gd fmla="*/ 2147483646 h 648" name="T37"/>
                <a:gd fmla="*/ 2147483646 w 737" name="T38"/>
                <a:gd fmla="*/ 2147483646 h 648" name="T39"/>
                <a:gd fmla="*/ 2147483646 w 737" name="T40"/>
                <a:gd fmla="*/ 2147483646 h 648" name="T41"/>
                <a:gd fmla="*/ 2147483646 w 737" name="T42"/>
                <a:gd fmla="*/ 2147483646 h 648" name="T43"/>
                <a:gd fmla="*/ 2147483646 w 737" name="T44"/>
                <a:gd fmla="*/ 2147483646 h 648" name="T45"/>
                <a:gd fmla="*/ 2147483646 w 737" name="T46"/>
                <a:gd fmla="*/ 2147483646 h 648" name="T47"/>
                <a:gd fmla="*/ 2147483646 w 737" name="T48"/>
                <a:gd fmla="*/ 2147483646 h 648" name="T49"/>
                <a:gd fmla="*/ 2147483646 w 737" name="T50"/>
                <a:gd fmla="*/ 2147483646 h 648" name="T51"/>
                <a:gd fmla="*/ 2147483646 w 737" name="T52"/>
                <a:gd fmla="*/ 2147483646 h 648" name="T53"/>
                <a:gd fmla="*/ 2147483646 w 737" name="T54"/>
                <a:gd fmla="*/ 2147483646 h 648" name="T55"/>
                <a:gd fmla="*/ 2147483646 w 737" name="T56"/>
                <a:gd fmla="*/ 2147483646 h 648" name="T57"/>
                <a:gd fmla="*/ 2147483646 w 737" name="T58"/>
                <a:gd fmla="*/ 2147483646 h 648" name="T59"/>
                <a:gd fmla="*/ 2147483646 w 737" name="T60"/>
                <a:gd fmla="*/ 2147483646 h 648" name="T61"/>
                <a:gd fmla="*/ 2147483646 w 737" name="T62"/>
                <a:gd fmla="*/ 2147483646 h 648" name="T63"/>
                <a:gd fmla="*/ 2147483646 w 737" name="T64"/>
                <a:gd fmla="*/ 2147483646 h 648" name="T65"/>
                <a:gd fmla="*/ 2147483646 w 737" name="T66"/>
                <a:gd fmla="*/ 2147483646 h 648" name="T67"/>
                <a:gd fmla="*/ 2147483646 w 737" name="T68"/>
                <a:gd fmla="*/ 2147483646 h 648" name="T69"/>
                <a:gd fmla="*/ 2147483646 w 737" name="T70"/>
                <a:gd fmla="*/ 2147483646 h 648" name="T71"/>
                <a:gd fmla="*/ 2147483646 w 737" name="T72"/>
                <a:gd fmla="*/ 2147483646 h 648" name="T73"/>
                <a:gd fmla="*/ 2147483646 w 737" name="T74"/>
                <a:gd fmla="*/ 2147483646 h 648" name="T75"/>
                <a:gd fmla="*/ 2147483646 w 737" name="T76"/>
                <a:gd fmla="*/ 2147483646 h 648" name="T77"/>
                <a:gd fmla="*/ 2147483646 w 737" name="T78"/>
                <a:gd fmla="*/ 2147483646 h 648" name="T79"/>
                <a:gd fmla="*/ 2147483646 w 737" name="T80"/>
                <a:gd fmla="*/ 2147483646 h 648" name="T81"/>
                <a:gd fmla="*/ 2147483646 w 737" name="T82"/>
                <a:gd fmla="*/ 2147483646 h 648" name="T83"/>
                <a:gd fmla="*/ 2147483646 w 737" name="T84"/>
                <a:gd fmla="*/ 2147483646 h 648" name="T85"/>
                <a:gd fmla="*/ 2147483646 w 737" name="T86"/>
                <a:gd fmla="*/ 2147483646 h 648" name="T87"/>
                <a:gd fmla="*/ 2147483646 w 737" name="T88"/>
                <a:gd fmla="*/ 2147483646 h 648" name="T89"/>
                <a:gd fmla="*/ 2147483646 w 737" name="T90"/>
                <a:gd fmla="*/ 2147483646 h 648" name="T91"/>
                <a:gd fmla="*/ 2147483646 w 737" name="T92"/>
                <a:gd fmla="*/ 2147483646 h 648" name="T93"/>
                <a:gd fmla="*/ 2147483646 w 737" name="T94"/>
                <a:gd fmla="*/ 2147483646 h 648" name="T95"/>
                <a:gd fmla="*/ 2147483646 w 737" name="T96"/>
                <a:gd fmla="*/ 2147483646 h 648" name="T97"/>
                <a:gd fmla="*/ 2147483646 w 737" name="T98"/>
                <a:gd fmla="*/ 2147483646 h 648" name="T99"/>
                <a:gd fmla="*/ 2147483646 w 737" name="T100"/>
                <a:gd fmla="*/ 2147483646 h 648" name="T101"/>
                <a:gd fmla="*/ 2147483646 w 737" name="T102"/>
                <a:gd fmla="*/ 2147483646 h 648" name="T103"/>
                <a:gd fmla="*/ 2147483646 w 737" name="T104"/>
                <a:gd fmla="*/ 2147483646 h 648" name="T105"/>
                <a:gd fmla="*/ 2147483646 w 737" name="T106"/>
                <a:gd fmla="*/ 2147483646 h 648" name="T107"/>
                <a:gd fmla="*/ 2147483646 w 737" name="T108"/>
                <a:gd fmla="*/ 2147483646 h 648" name="T109"/>
                <a:gd fmla="*/ 2147483646 w 737" name="T110"/>
                <a:gd fmla="*/ 2147483646 h 648" name="T111"/>
                <a:gd fmla="*/ 2147483646 w 737" name="T112"/>
                <a:gd fmla="*/ 2147483646 h 648" name="T113"/>
                <a:gd fmla="*/ 2147483646 w 737" name="T114"/>
                <a:gd fmla="*/ 2147483646 h 648" name="T115"/>
                <a:gd fmla="*/ 2147483646 w 737" name="T116"/>
                <a:gd fmla="*/ 2147483646 h 648" name="T117"/>
                <a:gd fmla="*/ 2147483646 w 737" name="T118"/>
                <a:gd fmla="*/ 2147483646 h 648" name="T119"/>
                <a:gd fmla="*/ 2147483646 w 737" name="T120"/>
                <a:gd fmla="*/ 2147483646 h 648" name="T121"/>
                <a:gd fmla="*/ 2147483646 w 737" name="T122"/>
                <a:gd fmla="*/ 2147483646 h 648" name="T123"/>
                <a:gd fmla="*/ 2147483646 w 737" name="T124"/>
                <a:gd fmla="*/ 2147483646 h 64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48" w="737">
                  <a:moveTo>
                    <a:pt x="734" y="266"/>
                  </a:moveTo>
                  <a:cubicBezTo>
                    <a:pt x="734" y="264"/>
                    <a:pt x="733" y="262"/>
                    <a:pt x="733" y="262"/>
                  </a:cubicBezTo>
                  <a:cubicBezTo>
                    <a:pt x="734" y="265"/>
                    <a:pt x="734" y="261"/>
                    <a:pt x="734" y="261"/>
                  </a:cubicBezTo>
                  <a:cubicBezTo>
                    <a:pt x="735" y="262"/>
                    <a:pt x="735" y="263"/>
                    <a:pt x="735" y="264"/>
                  </a:cubicBezTo>
                  <a:cubicBezTo>
                    <a:pt x="737" y="263"/>
                    <a:pt x="733" y="256"/>
                    <a:pt x="732" y="253"/>
                  </a:cubicBezTo>
                  <a:cubicBezTo>
                    <a:pt x="730" y="249"/>
                    <a:pt x="733" y="250"/>
                    <a:pt x="731" y="245"/>
                  </a:cubicBezTo>
                  <a:cubicBezTo>
                    <a:pt x="731" y="245"/>
                    <a:pt x="731" y="247"/>
                    <a:pt x="731" y="247"/>
                  </a:cubicBezTo>
                  <a:cubicBezTo>
                    <a:pt x="729" y="244"/>
                    <a:pt x="727" y="240"/>
                    <a:pt x="728" y="237"/>
                  </a:cubicBezTo>
                  <a:cubicBezTo>
                    <a:pt x="729" y="240"/>
                    <a:pt x="729" y="237"/>
                    <a:pt x="728" y="235"/>
                  </a:cubicBezTo>
                  <a:cubicBezTo>
                    <a:pt x="727" y="234"/>
                    <a:pt x="727" y="233"/>
                    <a:pt x="725" y="230"/>
                  </a:cubicBezTo>
                  <a:cubicBezTo>
                    <a:pt x="727" y="232"/>
                    <a:pt x="723" y="226"/>
                    <a:pt x="726" y="228"/>
                  </a:cubicBezTo>
                  <a:cubicBezTo>
                    <a:pt x="724" y="224"/>
                    <a:pt x="725" y="227"/>
                    <a:pt x="723" y="225"/>
                  </a:cubicBezTo>
                  <a:cubicBezTo>
                    <a:pt x="723" y="222"/>
                    <a:pt x="723" y="225"/>
                    <a:pt x="722" y="222"/>
                  </a:cubicBezTo>
                  <a:cubicBezTo>
                    <a:pt x="722" y="221"/>
                    <a:pt x="721" y="219"/>
                    <a:pt x="722" y="220"/>
                  </a:cubicBezTo>
                  <a:cubicBezTo>
                    <a:pt x="721" y="216"/>
                    <a:pt x="719" y="214"/>
                    <a:pt x="718" y="211"/>
                  </a:cubicBezTo>
                  <a:cubicBezTo>
                    <a:pt x="717" y="210"/>
                    <a:pt x="716" y="210"/>
                    <a:pt x="716" y="209"/>
                  </a:cubicBezTo>
                  <a:cubicBezTo>
                    <a:pt x="714" y="206"/>
                    <a:pt x="713" y="203"/>
                    <a:pt x="711" y="199"/>
                  </a:cubicBezTo>
                  <a:cubicBezTo>
                    <a:pt x="713" y="198"/>
                    <a:pt x="707" y="187"/>
                    <a:pt x="706" y="183"/>
                  </a:cubicBezTo>
                  <a:cubicBezTo>
                    <a:pt x="706" y="183"/>
                    <a:pt x="706" y="184"/>
                    <a:pt x="705" y="183"/>
                  </a:cubicBezTo>
                  <a:cubicBezTo>
                    <a:pt x="704" y="181"/>
                    <a:pt x="705" y="180"/>
                    <a:pt x="703" y="179"/>
                  </a:cubicBezTo>
                  <a:cubicBezTo>
                    <a:pt x="702" y="179"/>
                    <a:pt x="705" y="182"/>
                    <a:pt x="704" y="182"/>
                  </a:cubicBezTo>
                  <a:cubicBezTo>
                    <a:pt x="701" y="178"/>
                    <a:pt x="697" y="172"/>
                    <a:pt x="695" y="168"/>
                  </a:cubicBezTo>
                  <a:cubicBezTo>
                    <a:pt x="696" y="171"/>
                    <a:pt x="698" y="171"/>
                    <a:pt x="697" y="170"/>
                  </a:cubicBezTo>
                  <a:cubicBezTo>
                    <a:pt x="696" y="169"/>
                    <a:pt x="694" y="168"/>
                    <a:pt x="693" y="166"/>
                  </a:cubicBezTo>
                  <a:cubicBezTo>
                    <a:pt x="693" y="166"/>
                    <a:pt x="694" y="165"/>
                    <a:pt x="695" y="166"/>
                  </a:cubicBezTo>
                  <a:cubicBezTo>
                    <a:pt x="692" y="162"/>
                    <a:pt x="689" y="158"/>
                    <a:pt x="687" y="156"/>
                  </a:cubicBezTo>
                  <a:cubicBezTo>
                    <a:pt x="688" y="156"/>
                    <a:pt x="688" y="156"/>
                    <a:pt x="689" y="157"/>
                  </a:cubicBezTo>
                  <a:cubicBezTo>
                    <a:pt x="693" y="161"/>
                    <a:pt x="697" y="170"/>
                    <a:pt x="700" y="171"/>
                  </a:cubicBezTo>
                  <a:cubicBezTo>
                    <a:pt x="698" y="169"/>
                    <a:pt x="696" y="166"/>
                    <a:pt x="694" y="163"/>
                  </a:cubicBezTo>
                  <a:cubicBezTo>
                    <a:pt x="692" y="160"/>
                    <a:pt x="690" y="157"/>
                    <a:pt x="688" y="154"/>
                  </a:cubicBezTo>
                  <a:cubicBezTo>
                    <a:pt x="689" y="153"/>
                    <a:pt x="681" y="146"/>
                    <a:pt x="681" y="143"/>
                  </a:cubicBezTo>
                  <a:cubicBezTo>
                    <a:pt x="678" y="140"/>
                    <a:pt x="674" y="135"/>
                    <a:pt x="670" y="131"/>
                  </a:cubicBezTo>
                  <a:cubicBezTo>
                    <a:pt x="667" y="127"/>
                    <a:pt x="663" y="122"/>
                    <a:pt x="662" y="119"/>
                  </a:cubicBezTo>
                  <a:cubicBezTo>
                    <a:pt x="662" y="120"/>
                    <a:pt x="663" y="120"/>
                    <a:pt x="663" y="120"/>
                  </a:cubicBezTo>
                  <a:cubicBezTo>
                    <a:pt x="661" y="118"/>
                    <a:pt x="660" y="117"/>
                    <a:pt x="659" y="116"/>
                  </a:cubicBezTo>
                  <a:cubicBezTo>
                    <a:pt x="660" y="117"/>
                    <a:pt x="660" y="118"/>
                    <a:pt x="660" y="118"/>
                  </a:cubicBezTo>
                  <a:cubicBezTo>
                    <a:pt x="656" y="114"/>
                    <a:pt x="655" y="113"/>
                    <a:pt x="652" y="110"/>
                  </a:cubicBezTo>
                  <a:cubicBezTo>
                    <a:pt x="653" y="110"/>
                    <a:pt x="653" y="111"/>
                    <a:pt x="654" y="111"/>
                  </a:cubicBezTo>
                  <a:cubicBezTo>
                    <a:pt x="650" y="107"/>
                    <a:pt x="651" y="106"/>
                    <a:pt x="647" y="103"/>
                  </a:cubicBezTo>
                  <a:cubicBezTo>
                    <a:pt x="647" y="104"/>
                    <a:pt x="649" y="106"/>
                    <a:pt x="646" y="104"/>
                  </a:cubicBezTo>
                  <a:cubicBezTo>
                    <a:pt x="647" y="104"/>
                    <a:pt x="645" y="102"/>
                    <a:pt x="644" y="101"/>
                  </a:cubicBezTo>
                  <a:cubicBezTo>
                    <a:pt x="643" y="101"/>
                    <a:pt x="645" y="103"/>
                    <a:pt x="642" y="101"/>
                  </a:cubicBezTo>
                  <a:cubicBezTo>
                    <a:pt x="639" y="98"/>
                    <a:pt x="638" y="98"/>
                    <a:pt x="634" y="95"/>
                  </a:cubicBezTo>
                  <a:cubicBezTo>
                    <a:pt x="635" y="94"/>
                    <a:pt x="631" y="90"/>
                    <a:pt x="633" y="91"/>
                  </a:cubicBezTo>
                  <a:cubicBezTo>
                    <a:pt x="629" y="88"/>
                    <a:pt x="629" y="86"/>
                    <a:pt x="626" y="86"/>
                  </a:cubicBezTo>
                  <a:cubicBezTo>
                    <a:pt x="627" y="86"/>
                    <a:pt x="625" y="84"/>
                    <a:pt x="628" y="84"/>
                  </a:cubicBezTo>
                  <a:cubicBezTo>
                    <a:pt x="626" y="83"/>
                    <a:pt x="626" y="84"/>
                    <a:pt x="625" y="83"/>
                  </a:cubicBezTo>
                  <a:cubicBezTo>
                    <a:pt x="625" y="83"/>
                    <a:pt x="626" y="85"/>
                    <a:pt x="623" y="84"/>
                  </a:cubicBezTo>
                  <a:cubicBezTo>
                    <a:pt x="617" y="78"/>
                    <a:pt x="608" y="70"/>
                    <a:pt x="602" y="68"/>
                  </a:cubicBezTo>
                  <a:cubicBezTo>
                    <a:pt x="602" y="68"/>
                    <a:pt x="602" y="67"/>
                    <a:pt x="603" y="68"/>
                  </a:cubicBezTo>
                  <a:cubicBezTo>
                    <a:pt x="600" y="65"/>
                    <a:pt x="600" y="65"/>
                    <a:pt x="600" y="65"/>
                  </a:cubicBezTo>
                  <a:cubicBezTo>
                    <a:pt x="600" y="66"/>
                    <a:pt x="599" y="66"/>
                    <a:pt x="597" y="65"/>
                  </a:cubicBezTo>
                  <a:cubicBezTo>
                    <a:pt x="599" y="65"/>
                    <a:pt x="596" y="63"/>
                    <a:pt x="596" y="62"/>
                  </a:cubicBezTo>
                  <a:cubicBezTo>
                    <a:pt x="600" y="63"/>
                    <a:pt x="602" y="66"/>
                    <a:pt x="606" y="69"/>
                  </a:cubicBezTo>
                  <a:cubicBezTo>
                    <a:pt x="608" y="69"/>
                    <a:pt x="617" y="76"/>
                    <a:pt x="617" y="77"/>
                  </a:cubicBezTo>
                  <a:cubicBezTo>
                    <a:pt x="617" y="76"/>
                    <a:pt x="614" y="73"/>
                    <a:pt x="610" y="70"/>
                  </a:cubicBezTo>
                  <a:cubicBezTo>
                    <a:pt x="607" y="68"/>
                    <a:pt x="604" y="66"/>
                    <a:pt x="602" y="65"/>
                  </a:cubicBezTo>
                  <a:cubicBezTo>
                    <a:pt x="600" y="63"/>
                    <a:pt x="599" y="62"/>
                    <a:pt x="597" y="60"/>
                  </a:cubicBezTo>
                  <a:cubicBezTo>
                    <a:pt x="595" y="58"/>
                    <a:pt x="592" y="57"/>
                    <a:pt x="590" y="55"/>
                  </a:cubicBezTo>
                  <a:cubicBezTo>
                    <a:pt x="590" y="56"/>
                    <a:pt x="588" y="55"/>
                    <a:pt x="587" y="55"/>
                  </a:cubicBezTo>
                  <a:cubicBezTo>
                    <a:pt x="586" y="55"/>
                    <a:pt x="588" y="56"/>
                    <a:pt x="587" y="57"/>
                  </a:cubicBezTo>
                  <a:cubicBezTo>
                    <a:pt x="590" y="59"/>
                    <a:pt x="589" y="57"/>
                    <a:pt x="591" y="58"/>
                  </a:cubicBezTo>
                  <a:cubicBezTo>
                    <a:pt x="589" y="59"/>
                    <a:pt x="594" y="61"/>
                    <a:pt x="592" y="61"/>
                  </a:cubicBezTo>
                  <a:cubicBezTo>
                    <a:pt x="589" y="59"/>
                    <a:pt x="585" y="55"/>
                    <a:pt x="583" y="56"/>
                  </a:cubicBezTo>
                  <a:cubicBezTo>
                    <a:pt x="582" y="55"/>
                    <a:pt x="581" y="55"/>
                    <a:pt x="579" y="54"/>
                  </a:cubicBezTo>
                  <a:cubicBezTo>
                    <a:pt x="580" y="54"/>
                    <a:pt x="581" y="53"/>
                    <a:pt x="581" y="53"/>
                  </a:cubicBezTo>
                  <a:cubicBezTo>
                    <a:pt x="577" y="51"/>
                    <a:pt x="582" y="55"/>
                    <a:pt x="577" y="53"/>
                  </a:cubicBezTo>
                  <a:cubicBezTo>
                    <a:pt x="576" y="52"/>
                    <a:pt x="576" y="51"/>
                    <a:pt x="574" y="51"/>
                  </a:cubicBezTo>
                  <a:cubicBezTo>
                    <a:pt x="572" y="49"/>
                    <a:pt x="576" y="50"/>
                    <a:pt x="575" y="49"/>
                  </a:cubicBezTo>
                  <a:cubicBezTo>
                    <a:pt x="575" y="49"/>
                    <a:pt x="570" y="47"/>
                    <a:pt x="570" y="46"/>
                  </a:cubicBezTo>
                  <a:cubicBezTo>
                    <a:pt x="570" y="46"/>
                    <a:pt x="570" y="45"/>
                    <a:pt x="572" y="46"/>
                  </a:cubicBezTo>
                  <a:cubicBezTo>
                    <a:pt x="570" y="47"/>
                    <a:pt x="576" y="48"/>
                    <a:pt x="578" y="49"/>
                  </a:cubicBezTo>
                  <a:cubicBezTo>
                    <a:pt x="579" y="50"/>
                    <a:pt x="579" y="51"/>
                    <a:pt x="580" y="52"/>
                  </a:cubicBezTo>
                  <a:cubicBezTo>
                    <a:pt x="581" y="51"/>
                    <a:pt x="584" y="54"/>
                    <a:pt x="585" y="55"/>
                  </a:cubicBezTo>
                  <a:cubicBezTo>
                    <a:pt x="585" y="53"/>
                    <a:pt x="581" y="51"/>
                    <a:pt x="579" y="49"/>
                  </a:cubicBezTo>
                  <a:cubicBezTo>
                    <a:pt x="580" y="49"/>
                    <a:pt x="582" y="51"/>
                    <a:pt x="583" y="50"/>
                  </a:cubicBezTo>
                  <a:cubicBezTo>
                    <a:pt x="580" y="49"/>
                    <a:pt x="577" y="48"/>
                    <a:pt x="576" y="46"/>
                  </a:cubicBezTo>
                  <a:cubicBezTo>
                    <a:pt x="575" y="47"/>
                    <a:pt x="571" y="43"/>
                    <a:pt x="572" y="45"/>
                  </a:cubicBezTo>
                  <a:cubicBezTo>
                    <a:pt x="574" y="47"/>
                    <a:pt x="576" y="46"/>
                    <a:pt x="576" y="48"/>
                  </a:cubicBezTo>
                  <a:cubicBezTo>
                    <a:pt x="573" y="47"/>
                    <a:pt x="572" y="45"/>
                    <a:pt x="569" y="43"/>
                  </a:cubicBezTo>
                  <a:cubicBezTo>
                    <a:pt x="568" y="44"/>
                    <a:pt x="571" y="45"/>
                    <a:pt x="570" y="45"/>
                  </a:cubicBezTo>
                  <a:cubicBezTo>
                    <a:pt x="569" y="45"/>
                    <a:pt x="569" y="45"/>
                    <a:pt x="569" y="45"/>
                  </a:cubicBezTo>
                  <a:cubicBezTo>
                    <a:pt x="565" y="43"/>
                    <a:pt x="564" y="42"/>
                    <a:pt x="562" y="40"/>
                  </a:cubicBezTo>
                  <a:cubicBezTo>
                    <a:pt x="559" y="39"/>
                    <a:pt x="563" y="41"/>
                    <a:pt x="562" y="41"/>
                  </a:cubicBezTo>
                  <a:cubicBezTo>
                    <a:pt x="561" y="40"/>
                    <a:pt x="560" y="40"/>
                    <a:pt x="560" y="40"/>
                  </a:cubicBezTo>
                  <a:cubicBezTo>
                    <a:pt x="559" y="39"/>
                    <a:pt x="557" y="39"/>
                    <a:pt x="558" y="38"/>
                  </a:cubicBezTo>
                  <a:cubicBezTo>
                    <a:pt x="558" y="37"/>
                    <a:pt x="561" y="39"/>
                    <a:pt x="560" y="38"/>
                  </a:cubicBezTo>
                  <a:cubicBezTo>
                    <a:pt x="557" y="37"/>
                    <a:pt x="556" y="36"/>
                    <a:pt x="554" y="35"/>
                  </a:cubicBezTo>
                  <a:cubicBezTo>
                    <a:pt x="553" y="34"/>
                    <a:pt x="553" y="35"/>
                    <a:pt x="550" y="34"/>
                  </a:cubicBezTo>
                  <a:cubicBezTo>
                    <a:pt x="549" y="33"/>
                    <a:pt x="549" y="33"/>
                    <a:pt x="547" y="32"/>
                  </a:cubicBezTo>
                  <a:cubicBezTo>
                    <a:pt x="546" y="32"/>
                    <a:pt x="541" y="30"/>
                    <a:pt x="538" y="28"/>
                  </a:cubicBezTo>
                  <a:cubicBezTo>
                    <a:pt x="537" y="29"/>
                    <a:pt x="535" y="28"/>
                    <a:pt x="534" y="28"/>
                  </a:cubicBezTo>
                  <a:cubicBezTo>
                    <a:pt x="538" y="30"/>
                    <a:pt x="539" y="30"/>
                    <a:pt x="541" y="31"/>
                  </a:cubicBezTo>
                  <a:cubicBezTo>
                    <a:pt x="540" y="31"/>
                    <a:pt x="539" y="31"/>
                    <a:pt x="538" y="31"/>
                  </a:cubicBezTo>
                  <a:cubicBezTo>
                    <a:pt x="540" y="32"/>
                    <a:pt x="541" y="31"/>
                    <a:pt x="542" y="32"/>
                  </a:cubicBezTo>
                  <a:cubicBezTo>
                    <a:pt x="541" y="33"/>
                    <a:pt x="547" y="34"/>
                    <a:pt x="547" y="35"/>
                  </a:cubicBezTo>
                  <a:cubicBezTo>
                    <a:pt x="547" y="35"/>
                    <a:pt x="546" y="35"/>
                    <a:pt x="546" y="36"/>
                  </a:cubicBezTo>
                  <a:cubicBezTo>
                    <a:pt x="551" y="37"/>
                    <a:pt x="558" y="40"/>
                    <a:pt x="560" y="42"/>
                  </a:cubicBezTo>
                  <a:cubicBezTo>
                    <a:pt x="560" y="40"/>
                    <a:pt x="568" y="46"/>
                    <a:pt x="564" y="45"/>
                  </a:cubicBezTo>
                  <a:cubicBezTo>
                    <a:pt x="568" y="47"/>
                    <a:pt x="566" y="45"/>
                    <a:pt x="568" y="46"/>
                  </a:cubicBezTo>
                  <a:cubicBezTo>
                    <a:pt x="568" y="47"/>
                    <a:pt x="570" y="48"/>
                    <a:pt x="569" y="48"/>
                  </a:cubicBezTo>
                  <a:cubicBezTo>
                    <a:pt x="562" y="46"/>
                    <a:pt x="558" y="43"/>
                    <a:pt x="552" y="39"/>
                  </a:cubicBezTo>
                  <a:cubicBezTo>
                    <a:pt x="547" y="38"/>
                    <a:pt x="546" y="36"/>
                    <a:pt x="542" y="35"/>
                  </a:cubicBezTo>
                  <a:cubicBezTo>
                    <a:pt x="542" y="35"/>
                    <a:pt x="542" y="35"/>
                    <a:pt x="542" y="35"/>
                  </a:cubicBezTo>
                  <a:cubicBezTo>
                    <a:pt x="542" y="35"/>
                    <a:pt x="534" y="31"/>
                    <a:pt x="536" y="33"/>
                  </a:cubicBezTo>
                  <a:cubicBezTo>
                    <a:pt x="538" y="33"/>
                    <a:pt x="543" y="36"/>
                    <a:pt x="543" y="37"/>
                  </a:cubicBezTo>
                  <a:cubicBezTo>
                    <a:pt x="538" y="35"/>
                    <a:pt x="536" y="33"/>
                    <a:pt x="531" y="32"/>
                  </a:cubicBezTo>
                  <a:cubicBezTo>
                    <a:pt x="532" y="31"/>
                    <a:pt x="531" y="31"/>
                    <a:pt x="529" y="30"/>
                  </a:cubicBezTo>
                  <a:cubicBezTo>
                    <a:pt x="529" y="31"/>
                    <a:pt x="524" y="29"/>
                    <a:pt x="525" y="29"/>
                  </a:cubicBezTo>
                  <a:cubicBezTo>
                    <a:pt x="522" y="28"/>
                    <a:pt x="518" y="26"/>
                    <a:pt x="515" y="25"/>
                  </a:cubicBezTo>
                  <a:cubicBezTo>
                    <a:pt x="511" y="23"/>
                    <a:pt x="507" y="22"/>
                    <a:pt x="502" y="21"/>
                  </a:cubicBezTo>
                  <a:cubicBezTo>
                    <a:pt x="502" y="20"/>
                    <a:pt x="500" y="20"/>
                    <a:pt x="499" y="19"/>
                  </a:cubicBezTo>
                  <a:cubicBezTo>
                    <a:pt x="497" y="19"/>
                    <a:pt x="495" y="18"/>
                    <a:pt x="494" y="18"/>
                  </a:cubicBezTo>
                  <a:cubicBezTo>
                    <a:pt x="494" y="18"/>
                    <a:pt x="494" y="18"/>
                    <a:pt x="495" y="18"/>
                  </a:cubicBezTo>
                  <a:cubicBezTo>
                    <a:pt x="491" y="17"/>
                    <a:pt x="491" y="16"/>
                    <a:pt x="490" y="16"/>
                  </a:cubicBezTo>
                  <a:cubicBezTo>
                    <a:pt x="487" y="16"/>
                    <a:pt x="493" y="18"/>
                    <a:pt x="491" y="17"/>
                  </a:cubicBezTo>
                  <a:cubicBezTo>
                    <a:pt x="488" y="17"/>
                    <a:pt x="486" y="16"/>
                    <a:pt x="485" y="15"/>
                  </a:cubicBezTo>
                  <a:cubicBezTo>
                    <a:pt x="482" y="14"/>
                    <a:pt x="478" y="14"/>
                    <a:pt x="473" y="13"/>
                  </a:cubicBezTo>
                  <a:cubicBezTo>
                    <a:pt x="469" y="12"/>
                    <a:pt x="465" y="11"/>
                    <a:pt x="462" y="10"/>
                  </a:cubicBezTo>
                  <a:cubicBezTo>
                    <a:pt x="460" y="10"/>
                    <a:pt x="451" y="9"/>
                    <a:pt x="445" y="9"/>
                  </a:cubicBezTo>
                  <a:cubicBezTo>
                    <a:pt x="439" y="8"/>
                    <a:pt x="435" y="7"/>
                    <a:pt x="440" y="7"/>
                  </a:cubicBezTo>
                  <a:cubicBezTo>
                    <a:pt x="434" y="6"/>
                    <a:pt x="427" y="6"/>
                    <a:pt x="423" y="6"/>
                  </a:cubicBezTo>
                  <a:cubicBezTo>
                    <a:pt x="427" y="6"/>
                    <a:pt x="422" y="6"/>
                    <a:pt x="423" y="5"/>
                  </a:cubicBezTo>
                  <a:cubicBezTo>
                    <a:pt x="421" y="5"/>
                    <a:pt x="420" y="5"/>
                    <a:pt x="419" y="4"/>
                  </a:cubicBezTo>
                  <a:cubicBezTo>
                    <a:pt x="419" y="6"/>
                    <a:pt x="413" y="4"/>
                    <a:pt x="412" y="5"/>
                  </a:cubicBezTo>
                  <a:cubicBezTo>
                    <a:pt x="412" y="5"/>
                    <a:pt x="413" y="5"/>
                    <a:pt x="412" y="5"/>
                  </a:cubicBezTo>
                  <a:cubicBezTo>
                    <a:pt x="411" y="4"/>
                    <a:pt x="411" y="4"/>
                    <a:pt x="410" y="3"/>
                  </a:cubicBezTo>
                  <a:cubicBezTo>
                    <a:pt x="412" y="2"/>
                    <a:pt x="413" y="3"/>
                    <a:pt x="416" y="3"/>
                  </a:cubicBezTo>
                  <a:cubicBezTo>
                    <a:pt x="414" y="2"/>
                    <a:pt x="416" y="2"/>
                    <a:pt x="417" y="1"/>
                  </a:cubicBezTo>
                  <a:cubicBezTo>
                    <a:pt x="411" y="1"/>
                    <a:pt x="409" y="1"/>
                    <a:pt x="407" y="1"/>
                  </a:cubicBezTo>
                  <a:cubicBezTo>
                    <a:pt x="405" y="1"/>
                    <a:pt x="403" y="1"/>
                    <a:pt x="398" y="0"/>
                  </a:cubicBezTo>
                  <a:cubicBezTo>
                    <a:pt x="398" y="2"/>
                    <a:pt x="402" y="1"/>
                    <a:pt x="403" y="2"/>
                  </a:cubicBezTo>
                  <a:cubicBezTo>
                    <a:pt x="401" y="2"/>
                    <a:pt x="400" y="2"/>
                    <a:pt x="399" y="2"/>
                  </a:cubicBezTo>
                  <a:cubicBezTo>
                    <a:pt x="399" y="2"/>
                    <a:pt x="399" y="3"/>
                    <a:pt x="401" y="3"/>
                  </a:cubicBezTo>
                  <a:cubicBezTo>
                    <a:pt x="400" y="2"/>
                    <a:pt x="403" y="3"/>
                    <a:pt x="404" y="2"/>
                  </a:cubicBezTo>
                  <a:cubicBezTo>
                    <a:pt x="405" y="2"/>
                    <a:pt x="407" y="2"/>
                    <a:pt x="406" y="3"/>
                  </a:cubicBezTo>
                  <a:cubicBezTo>
                    <a:pt x="405" y="3"/>
                    <a:pt x="402" y="3"/>
                    <a:pt x="403" y="4"/>
                  </a:cubicBezTo>
                  <a:cubicBezTo>
                    <a:pt x="405" y="3"/>
                    <a:pt x="407" y="3"/>
                    <a:pt x="408" y="4"/>
                  </a:cubicBezTo>
                  <a:cubicBezTo>
                    <a:pt x="406" y="4"/>
                    <a:pt x="402" y="4"/>
                    <a:pt x="398" y="4"/>
                  </a:cubicBezTo>
                  <a:cubicBezTo>
                    <a:pt x="396" y="4"/>
                    <a:pt x="394" y="4"/>
                    <a:pt x="392" y="4"/>
                  </a:cubicBezTo>
                  <a:cubicBezTo>
                    <a:pt x="390" y="5"/>
                    <a:pt x="388" y="5"/>
                    <a:pt x="387" y="5"/>
                  </a:cubicBezTo>
                  <a:cubicBezTo>
                    <a:pt x="385" y="5"/>
                    <a:pt x="381" y="5"/>
                    <a:pt x="377" y="5"/>
                  </a:cubicBezTo>
                  <a:cubicBezTo>
                    <a:pt x="373" y="5"/>
                    <a:pt x="369" y="6"/>
                    <a:pt x="369" y="7"/>
                  </a:cubicBezTo>
                  <a:cubicBezTo>
                    <a:pt x="368" y="6"/>
                    <a:pt x="368" y="6"/>
                    <a:pt x="367" y="6"/>
                  </a:cubicBezTo>
                  <a:cubicBezTo>
                    <a:pt x="369" y="5"/>
                    <a:pt x="376" y="5"/>
                    <a:pt x="376" y="4"/>
                  </a:cubicBezTo>
                  <a:cubicBezTo>
                    <a:pt x="372" y="5"/>
                    <a:pt x="366" y="6"/>
                    <a:pt x="369" y="4"/>
                  </a:cubicBezTo>
                  <a:cubicBezTo>
                    <a:pt x="367" y="4"/>
                    <a:pt x="368" y="5"/>
                    <a:pt x="366" y="5"/>
                  </a:cubicBezTo>
                  <a:cubicBezTo>
                    <a:pt x="365" y="4"/>
                    <a:pt x="365" y="4"/>
                    <a:pt x="365" y="4"/>
                  </a:cubicBezTo>
                  <a:cubicBezTo>
                    <a:pt x="367" y="4"/>
                    <a:pt x="373" y="3"/>
                    <a:pt x="370" y="3"/>
                  </a:cubicBezTo>
                  <a:cubicBezTo>
                    <a:pt x="369" y="4"/>
                    <a:pt x="365" y="3"/>
                    <a:pt x="363" y="3"/>
                  </a:cubicBezTo>
                  <a:cubicBezTo>
                    <a:pt x="363" y="4"/>
                    <a:pt x="360" y="4"/>
                    <a:pt x="357" y="5"/>
                  </a:cubicBezTo>
                  <a:cubicBezTo>
                    <a:pt x="355" y="5"/>
                    <a:pt x="352" y="5"/>
                    <a:pt x="351" y="4"/>
                  </a:cubicBezTo>
                  <a:cubicBezTo>
                    <a:pt x="351" y="4"/>
                    <a:pt x="352" y="4"/>
                    <a:pt x="353" y="3"/>
                  </a:cubicBezTo>
                  <a:cubicBezTo>
                    <a:pt x="356" y="3"/>
                    <a:pt x="360" y="3"/>
                    <a:pt x="360" y="2"/>
                  </a:cubicBezTo>
                  <a:cubicBezTo>
                    <a:pt x="362" y="2"/>
                    <a:pt x="362" y="3"/>
                    <a:pt x="361" y="4"/>
                  </a:cubicBezTo>
                  <a:cubicBezTo>
                    <a:pt x="365" y="3"/>
                    <a:pt x="361" y="3"/>
                    <a:pt x="363" y="2"/>
                  </a:cubicBezTo>
                  <a:cubicBezTo>
                    <a:pt x="364" y="3"/>
                    <a:pt x="366" y="3"/>
                    <a:pt x="367" y="2"/>
                  </a:cubicBezTo>
                  <a:cubicBezTo>
                    <a:pt x="366" y="2"/>
                    <a:pt x="362" y="2"/>
                    <a:pt x="357" y="2"/>
                  </a:cubicBezTo>
                  <a:cubicBezTo>
                    <a:pt x="352" y="3"/>
                    <a:pt x="348" y="3"/>
                    <a:pt x="345" y="4"/>
                  </a:cubicBezTo>
                  <a:cubicBezTo>
                    <a:pt x="343" y="4"/>
                    <a:pt x="340" y="5"/>
                    <a:pt x="337" y="5"/>
                  </a:cubicBezTo>
                  <a:cubicBezTo>
                    <a:pt x="334" y="6"/>
                    <a:pt x="331" y="6"/>
                    <a:pt x="330" y="5"/>
                  </a:cubicBezTo>
                  <a:cubicBezTo>
                    <a:pt x="327" y="6"/>
                    <a:pt x="323" y="7"/>
                    <a:pt x="322" y="6"/>
                  </a:cubicBezTo>
                  <a:cubicBezTo>
                    <a:pt x="319" y="6"/>
                    <a:pt x="321" y="7"/>
                    <a:pt x="318" y="8"/>
                  </a:cubicBezTo>
                  <a:cubicBezTo>
                    <a:pt x="313" y="8"/>
                    <a:pt x="314" y="7"/>
                    <a:pt x="311" y="6"/>
                  </a:cubicBezTo>
                  <a:cubicBezTo>
                    <a:pt x="312" y="7"/>
                    <a:pt x="305" y="9"/>
                    <a:pt x="302" y="9"/>
                  </a:cubicBezTo>
                  <a:cubicBezTo>
                    <a:pt x="302" y="9"/>
                    <a:pt x="303" y="8"/>
                    <a:pt x="303" y="8"/>
                  </a:cubicBezTo>
                  <a:cubicBezTo>
                    <a:pt x="300" y="8"/>
                    <a:pt x="300" y="11"/>
                    <a:pt x="297" y="10"/>
                  </a:cubicBezTo>
                  <a:cubicBezTo>
                    <a:pt x="295" y="10"/>
                    <a:pt x="301" y="8"/>
                    <a:pt x="298" y="9"/>
                  </a:cubicBezTo>
                  <a:cubicBezTo>
                    <a:pt x="296" y="10"/>
                    <a:pt x="294" y="9"/>
                    <a:pt x="293" y="11"/>
                  </a:cubicBezTo>
                  <a:cubicBezTo>
                    <a:pt x="291" y="11"/>
                    <a:pt x="291" y="11"/>
                    <a:pt x="290" y="11"/>
                  </a:cubicBezTo>
                  <a:cubicBezTo>
                    <a:pt x="288" y="12"/>
                    <a:pt x="273" y="18"/>
                    <a:pt x="274" y="15"/>
                  </a:cubicBezTo>
                  <a:cubicBezTo>
                    <a:pt x="273" y="16"/>
                    <a:pt x="271" y="17"/>
                    <a:pt x="269" y="17"/>
                  </a:cubicBezTo>
                  <a:cubicBezTo>
                    <a:pt x="267" y="18"/>
                    <a:pt x="265" y="19"/>
                    <a:pt x="262" y="20"/>
                  </a:cubicBezTo>
                  <a:cubicBezTo>
                    <a:pt x="258" y="22"/>
                    <a:pt x="254" y="23"/>
                    <a:pt x="249" y="25"/>
                  </a:cubicBezTo>
                  <a:cubicBezTo>
                    <a:pt x="245" y="27"/>
                    <a:pt x="240" y="29"/>
                    <a:pt x="236" y="30"/>
                  </a:cubicBezTo>
                  <a:cubicBezTo>
                    <a:pt x="232" y="32"/>
                    <a:pt x="228" y="34"/>
                    <a:pt x="225" y="36"/>
                  </a:cubicBezTo>
                  <a:cubicBezTo>
                    <a:pt x="225" y="35"/>
                    <a:pt x="225" y="35"/>
                    <a:pt x="227" y="34"/>
                  </a:cubicBezTo>
                  <a:cubicBezTo>
                    <a:pt x="227" y="34"/>
                    <a:pt x="229" y="34"/>
                    <a:pt x="230" y="32"/>
                  </a:cubicBezTo>
                  <a:cubicBezTo>
                    <a:pt x="229" y="33"/>
                    <a:pt x="228" y="33"/>
                    <a:pt x="228" y="32"/>
                  </a:cubicBezTo>
                  <a:cubicBezTo>
                    <a:pt x="230" y="31"/>
                    <a:pt x="233" y="31"/>
                    <a:pt x="234" y="29"/>
                  </a:cubicBezTo>
                  <a:cubicBezTo>
                    <a:pt x="232" y="30"/>
                    <a:pt x="226" y="33"/>
                    <a:pt x="224" y="34"/>
                  </a:cubicBezTo>
                  <a:cubicBezTo>
                    <a:pt x="224" y="34"/>
                    <a:pt x="225" y="35"/>
                    <a:pt x="223" y="36"/>
                  </a:cubicBezTo>
                  <a:cubicBezTo>
                    <a:pt x="223" y="34"/>
                    <a:pt x="220" y="38"/>
                    <a:pt x="218" y="38"/>
                  </a:cubicBezTo>
                  <a:cubicBezTo>
                    <a:pt x="220" y="36"/>
                    <a:pt x="217" y="36"/>
                    <a:pt x="217" y="38"/>
                  </a:cubicBezTo>
                  <a:cubicBezTo>
                    <a:pt x="218" y="36"/>
                    <a:pt x="217" y="38"/>
                    <a:pt x="216" y="39"/>
                  </a:cubicBezTo>
                  <a:cubicBezTo>
                    <a:pt x="213" y="40"/>
                    <a:pt x="211" y="38"/>
                    <a:pt x="209" y="41"/>
                  </a:cubicBezTo>
                  <a:cubicBezTo>
                    <a:pt x="209" y="41"/>
                    <a:pt x="212" y="39"/>
                    <a:pt x="212" y="40"/>
                  </a:cubicBezTo>
                  <a:cubicBezTo>
                    <a:pt x="212" y="41"/>
                    <a:pt x="207" y="43"/>
                    <a:pt x="205" y="44"/>
                  </a:cubicBezTo>
                  <a:cubicBezTo>
                    <a:pt x="205" y="45"/>
                    <a:pt x="204" y="46"/>
                    <a:pt x="203" y="47"/>
                  </a:cubicBezTo>
                  <a:cubicBezTo>
                    <a:pt x="202" y="49"/>
                    <a:pt x="200" y="50"/>
                    <a:pt x="198" y="51"/>
                  </a:cubicBezTo>
                  <a:cubicBezTo>
                    <a:pt x="201" y="49"/>
                    <a:pt x="199" y="50"/>
                    <a:pt x="198" y="49"/>
                  </a:cubicBezTo>
                  <a:cubicBezTo>
                    <a:pt x="194" y="52"/>
                    <a:pt x="191" y="54"/>
                    <a:pt x="186" y="56"/>
                  </a:cubicBezTo>
                  <a:cubicBezTo>
                    <a:pt x="187" y="55"/>
                    <a:pt x="193" y="52"/>
                    <a:pt x="191" y="53"/>
                  </a:cubicBezTo>
                  <a:cubicBezTo>
                    <a:pt x="187" y="55"/>
                    <a:pt x="186" y="55"/>
                    <a:pt x="188" y="53"/>
                  </a:cubicBezTo>
                  <a:cubicBezTo>
                    <a:pt x="185" y="56"/>
                    <a:pt x="184" y="55"/>
                    <a:pt x="182" y="58"/>
                  </a:cubicBezTo>
                  <a:cubicBezTo>
                    <a:pt x="181" y="58"/>
                    <a:pt x="180" y="58"/>
                    <a:pt x="180" y="58"/>
                  </a:cubicBezTo>
                  <a:cubicBezTo>
                    <a:pt x="180" y="57"/>
                    <a:pt x="181" y="56"/>
                    <a:pt x="183" y="55"/>
                  </a:cubicBezTo>
                  <a:cubicBezTo>
                    <a:pt x="179" y="56"/>
                    <a:pt x="178" y="57"/>
                    <a:pt x="175" y="58"/>
                  </a:cubicBezTo>
                  <a:cubicBezTo>
                    <a:pt x="175" y="59"/>
                    <a:pt x="179" y="56"/>
                    <a:pt x="177" y="58"/>
                  </a:cubicBezTo>
                  <a:cubicBezTo>
                    <a:pt x="174" y="60"/>
                    <a:pt x="175" y="61"/>
                    <a:pt x="172" y="62"/>
                  </a:cubicBezTo>
                  <a:cubicBezTo>
                    <a:pt x="172" y="61"/>
                    <a:pt x="168" y="64"/>
                    <a:pt x="167" y="65"/>
                  </a:cubicBezTo>
                  <a:cubicBezTo>
                    <a:pt x="169" y="62"/>
                    <a:pt x="173" y="61"/>
                    <a:pt x="174" y="59"/>
                  </a:cubicBezTo>
                  <a:cubicBezTo>
                    <a:pt x="172" y="60"/>
                    <a:pt x="169" y="62"/>
                    <a:pt x="169" y="61"/>
                  </a:cubicBezTo>
                  <a:cubicBezTo>
                    <a:pt x="171" y="59"/>
                    <a:pt x="175" y="57"/>
                    <a:pt x="175" y="56"/>
                  </a:cubicBezTo>
                  <a:cubicBezTo>
                    <a:pt x="171" y="58"/>
                    <a:pt x="168" y="61"/>
                    <a:pt x="166" y="60"/>
                  </a:cubicBezTo>
                  <a:cubicBezTo>
                    <a:pt x="166" y="62"/>
                    <a:pt x="160" y="65"/>
                    <a:pt x="159" y="68"/>
                  </a:cubicBezTo>
                  <a:cubicBezTo>
                    <a:pt x="157" y="68"/>
                    <a:pt x="159" y="67"/>
                    <a:pt x="157" y="67"/>
                  </a:cubicBezTo>
                  <a:cubicBezTo>
                    <a:pt x="155" y="70"/>
                    <a:pt x="153" y="69"/>
                    <a:pt x="153" y="70"/>
                  </a:cubicBezTo>
                  <a:cubicBezTo>
                    <a:pt x="155" y="69"/>
                    <a:pt x="154" y="71"/>
                    <a:pt x="153" y="71"/>
                  </a:cubicBezTo>
                  <a:cubicBezTo>
                    <a:pt x="153" y="71"/>
                    <a:pt x="151" y="73"/>
                    <a:pt x="149" y="74"/>
                  </a:cubicBezTo>
                  <a:cubicBezTo>
                    <a:pt x="149" y="73"/>
                    <a:pt x="147" y="75"/>
                    <a:pt x="147" y="74"/>
                  </a:cubicBezTo>
                  <a:cubicBezTo>
                    <a:pt x="144" y="77"/>
                    <a:pt x="141" y="80"/>
                    <a:pt x="138" y="82"/>
                  </a:cubicBezTo>
                  <a:cubicBezTo>
                    <a:pt x="135" y="84"/>
                    <a:pt x="132" y="86"/>
                    <a:pt x="129" y="89"/>
                  </a:cubicBezTo>
                  <a:cubicBezTo>
                    <a:pt x="129" y="89"/>
                    <a:pt x="129" y="88"/>
                    <a:pt x="128" y="89"/>
                  </a:cubicBezTo>
                  <a:cubicBezTo>
                    <a:pt x="127" y="91"/>
                    <a:pt x="125" y="93"/>
                    <a:pt x="123" y="95"/>
                  </a:cubicBezTo>
                  <a:cubicBezTo>
                    <a:pt x="123" y="94"/>
                    <a:pt x="124" y="93"/>
                    <a:pt x="124" y="93"/>
                  </a:cubicBezTo>
                  <a:cubicBezTo>
                    <a:pt x="121" y="95"/>
                    <a:pt x="112" y="106"/>
                    <a:pt x="114" y="101"/>
                  </a:cubicBezTo>
                  <a:cubicBezTo>
                    <a:pt x="112" y="104"/>
                    <a:pt x="108" y="111"/>
                    <a:pt x="106" y="109"/>
                  </a:cubicBezTo>
                  <a:cubicBezTo>
                    <a:pt x="105" y="112"/>
                    <a:pt x="107" y="110"/>
                    <a:pt x="107" y="111"/>
                  </a:cubicBezTo>
                  <a:cubicBezTo>
                    <a:pt x="103" y="114"/>
                    <a:pt x="99" y="118"/>
                    <a:pt x="96" y="122"/>
                  </a:cubicBezTo>
                  <a:cubicBezTo>
                    <a:pt x="93" y="126"/>
                    <a:pt x="90" y="130"/>
                    <a:pt x="87" y="133"/>
                  </a:cubicBezTo>
                  <a:cubicBezTo>
                    <a:pt x="88" y="134"/>
                    <a:pt x="81" y="139"/>
                    <a:pt x="81" y="142"/>
                  </a:cubicBezTo>
                  <a:cubicBezTo>
                    <a:pt x="80" y="143"/>
                    <a:pt x="79" y="144"/>
                    <a:pt x="79" y="144"/>
                  </a:cubicBezTo>
                  <a:cubicBezTo>
                    <a:pt x="82" y="139"/>
                    <a:pt x="84" y="135"/>
                    <a:pt x="87" y="131"/>
                  </a:cubicBezTo>
                  <a:cubicBezTo>
                    <a:pt x="89" y="128"/>
                    <a:pt x="92" y="124"/>
                    <a:pt x="96" y="120"/>
                  </a:cubicBezTo>
                  <a:cubicBezTo>
                    <a:pt x="94" y="118"/>
                    <a:pt x="92" y="123"/>
                    <a:pt x="90" y="122"/>
                  </a:cubicBezTo>
                  <a:cubicBezTo>
                    <a:pt x="101" y="105"/>
                    <a:pt x="112" y="90"/>
                    <a:pt x="127" y="79"/>
                  </a:cubicBezTo>
                  <a:cubicBezTo>
                    <a:pt x="141" y="64"/>
                    <a:pt x="159" y="52"/>
                    <a:pt x="173" y="38"/>
                  </a:cubicBezTo>
                  <a:cubicBezTo>
                    <a:pt x="178" y="34"/>
                    <a:pt x="184" y="30"/>
                    <a:pt x="190" y="26"/>
                  </a:cubicBezTo>
                  <a:cubicBezTo>
                    <a:pt x="196" y="22"/>
                    <a:pt x="203" y="18"/>
                    <a:pt x="209" y="15"/>
                  </a:cubicBezTo>
                  <a:cubicBezTo>
                    <a:pt x="206" y="15"/>
                    <a:pt x="202" y="18"/>
                    <a:pt x="197" y="21"/>
                  </a:cubicBezTo>
                  <a:cubicBezTo>
                    <a:pt x="195" y="22"/>
                    <a:pt x="193" y="24"/>
                    <a:pt x="190" y="25"/>
                  </a:cubicBezTo>
                  <a:cubicBezTo>
                    <a:pt x="188" y="26"/>
                    <a:pt x="186" y="27"/>
                    <a:pt x="185" y="28"/>
                  </a:cubicBezTo>
                  <a:cubicBezTo>
                    <a:pt x="185" y="27"/>
                    <a:pt x="184" y="26"/>
                    <a:pt x="185" y="25"/>
                  </a:cubicBezTo>
                  <a:cubicBezTo>
                    <a:pt x="179" y="28"/>
                    <a:pt x="175" y="30"/>
                    <a:pt x="171" y="30"/>
                  </a:cubicBezTo>
                  <a:cubicBezTo>
                    <a:pt x="163" y="37"/>
                    <a:pt x="153" y="42"/>
                    <a:pt x="147" y="45"/>
                  </a:cubicBezTo>
                  <a:cubicBezTo>
                    <a:pt x="144" y="47"/>
                    <a:pt x="146" y="47"/>
                    <a:pt x="144" y="49"/>
                  </a:cubicBezTo>
                  <a:cubicBezTo>
                    <a:pt x="143" y="48"/>
                    <a:pt x="142" y="50"/>
                    <a:pt x="142" y="49"/>
                  </a:cubicBezTo>
                  <a:cubicBezTo>
                    <a:pt x="140" y="51"/>
                    <a:pt x="137" y="53"/>
                    <a:pt x="136" y="53"/>
                  </a:cubicBezTo>
                  <a:cubicBezTo>
                    <a:pt x="132" y="58"/>
                    <a:pt x="131" y="56"/>
                    <a:pt x="128" y="61"/>
                  </a:cubicBezTo>
                  <a:cubicBezTo>
                    <a:pt x="127" y="60"/>
                    <a:pt x="127" y="60"/>
                    <a:pt x="127" y="60"/>
                  </a:cubicBezTo>
                  <a:cubicBezTo>
                    <a:pt x="123" y="64"/>
                    <a:pt x="119" y="67"/>
                    <a:pt x="116" y="70"/>
                  </a:cubicBezTo>
                  <a:cubicBezTo>
                    <a:pt x="113" y="72"/>
                    <a:pt x="109" y="75"/>
                    <a:pt x="106" y="79"/>
                  </a:cubicBezTo>
                  <a:cubicBezTo>
                    <a:pt x="106" y="79"/>
                    <a:pt x="105" y="79"/>
                    <a:pt x="105" y="79"/>
                  </a:cubicBezTo>
                  <a:cubicBezTo>
                    <a:pt x="101" y="83"/>
                    <a:pt x="99" y="85"/>
                    <a:pt x="97" y="86"/>
                  </a:cubicBezTo>
                  <a:cubicBezTo>
                    <a:pt x="94" y="89"/>
                    <a:pt x="92" y="92"/>
                    <a:pt x="89" y="95"/>
                  </a:cubicBezTo>
                  <a:cubicBezTo>
                    <a:pt x="87" y="98"/>
                    <a:pt x="84" y="101"/>
                    <a:pt x="82" y="104"/>
                  </a:cubicBezTo>
                  <a:cubicBezTo>
                    <a:pt x="77" y="109"/>
                    <a:pt x="72" y="115"/>
                    <a:pt x="68" y="123"/>
                  </a:cubicBezTo>
                  <a:cubicBezTo>
                    <a:pt x="67" y="123"/>
                    <a:pt x="66" y="124"/>
                    <a:pt x="65" y="125"/>
                  </a:cubicBezTo>
                  <a:cubicBezTo>
                    <a:pt x="64" y="128"/>
                    <a:pt x="61" y="132"/>
                    <a:pt x="59" y="136"/>
                  </a:cubicBezTo>
                  <a:cubicBezTo>
                    <a:pt x="56" y="140"/>
                    <a:pt x="53" y="145"/>
                    <a:pt x="52" y="148"/>
                  </a:cubicBezTo>
                  <a:cubicBezTo>
                    <a:pt x="52" y="149"/>
                    <a:pt x="52" y="150"/>
                    <a:pt x="52" y="151"/>
                  </a:cubicBezTo>
                  <a:cubicBezTo>
                    <a:pt x="50" y="154"/>
                    <a:pt x="52" y="149"/>
                    <a:pt x="50" y="153"/>
                  </a:cubicBezTo>
                  <a:cubicBezTo>
                    <a:pt x="49" y="156"/>
                    <a:pt x="53" y="151"/>
                    <a:pt x="51" y="153"/>
                  </a:cubicBezTo>
                  <a:cubicBezTo>
                    <a:pt x="51" y="154"/>
                    <a:pt x="50" y="155"/>
                    <a:pt x="49" y="156"/>
                  </a:cubicBezTo>
                  <a:cubicBezTo>
                    <a:pt x="50" y="156"/>
                    <a:pt x="48" y="160"/>
                    <a:pt x="46" y="163"/>
                  </a:cubicBezTo>
                  <a:cubicBezTo>
                    <a:pt x="46" y="166"/>
                    <a:pt x="45" y="169"/>
                    <a:pt x="44" y="173"/>
                  </a:cubicBezTo>
                  <a:cubicBezTo>
                    <a:pt x="43" y="176"/>
                    <a:pt x="42" y="180"/>
                    <a:pt x="42" y="182"/>
                  </a:cubicBezTo>
                  <a:cubicBezTo>
                    <a:pt x="36" y="193"/>
                    <a:pt x="36" y="200"/>
                    <a:pt x="36" y="207"/>
                  </a:cubicBezTo>
                  <a:cubicBezTo>
                    <a:pt x="34" y="208"/>
                    <a:pt x="35" y="210"/>
                    <a:pt x="34" y="211"/>
                  </a:cubicBezTo>
                  <a:cubicBezTo>
                    <a:pt x="36" y="209"/>
                    <a:pt x="36" y="208"/>
                    <a:pt x="37" y="209"/>
                  </a:cubicBezTo>
                  <a:cubicBezTo>
                    <a:pt x="37" y="210"/>
                    <a:pt x="37" y="210"/>
                    <a:pt x="37" y="212"/>
                  </a:cubicBezTo>
                  <a:cubicBezTo>
                    <a:pt x="36" y="212"/>
                    <a:pt x="36" y="210"/>
                    <a:pt x="36" y="210"/>
                  </a:cubicBezTo>
                  <a:cubicBezTo>
                    <a:pt x="36" y="214"/>
                    <a:pt x="35" y="215"/>
                    <a:pt x="35" y="218"/>
                  </a:cubicBezTo>
                  <a:cubicBezTo>
                    <a:pt x="37" y="213"/>
                    <a:pt x="35" y="222"/>
                    <a:pt x="34" y="223"/>
                  </a:cubicBezTo>
                  <a:cubicBezTo>
                    <a:pt x="36" y="221"/>
                    <a:pt x="37" y="217"/>
                    <a:pt x="37" y="214"/>
                  </a:cubicBezTo>
                  <a:cubicBezTo>
                    <a:pt x="38" y="215"/>
                    <a:pt x="39" y="214"/>
                    <a:pt x="38" y="215"/>
                  </a:cubicBezTo>
                  <a:cubicBezTo>
                    <a:pt x="36" y="221"/>
                    <a:pt x="34" y="225"/>
                    <a:pt x="32" y="232"/>
                  </a:cubicBezTo>
                  <a:cubicBezTo>
                    <a:pt x="32" y="233"/>
                    <a:pt x="34" y="230"/>
                    <a:pt x="32" y="235"/>
                  </a:cubicBezTo>
                  <a:cubicBezTo>
                    <a:pt x="31" y="235"/>
                    <a:pt x="30" y="239"/>
                    <a:pt x="30" y="235"/>
                  </a:cubicBezTo>
                  <a:cubicBezTo>
                    <a:pt x="29" y="239"/>
                    <a:pt x="30" y="238"/>
                    <a:pt x="29" y="242"/>
                  </a:cubicBezTo>
                  <a:cubicBezTo>
                    <a:pt x="28" y="242"/>
                    <a:pt x="28" y="242"/>
                    <a:pt x="28" y="242"/>
                  </a:cubicBezTo>
                  <a:cubicBezTo>
                    <a:pt x="27" y="245"/>
                    <a:pt x="28" y="244"/>
                    <a:pt x="27" y="246"/>
                  </a:cubicBezTo>
                  <a:cubicBezTo>
                    <a:pt x="26" y="248"/>
                    <a:pt x="25" y="250"/>
                    <a:pt x="24" y="252"/>
                  </a:cubicBezTo>
                  <a:cubicBezTo>
                    <a:pt x="23" y="253"/>
                    <a:pt x="22" y="255"/>
                    <a:pt x="21" y="257"/>
                  </a:cubicBezTo>
                  <a:cubicBezTo>
                    <a:pt x="23" y="252"/>
                    <a:pt x="23" y="247"/>
                    <a:pt x="25" y="244"/>
                  </a:cubicBezTo>
                  <a:cubicBezTo>
                    <a:pt x="25" y="246"/>
                    <a:pt x="24" y="249"/>
                    <a:pt x="25" y="250"/>
                  </a:cubicBezTo>
                  <a:cubicBezTo>
                    <a:pt x="27" y="245"/>
                    <a:pt x="25" y="244"/>
                    <a:pt x="27" y="240"/>
                  </a:cubicBezTo>
                  <a:cubicBezTo>
                    <a:pt x="28" y="232"/>
                    <a:pt x="34" y="225"/>
                    <a:pt x="33" y="221"/>
                  </a:cubicBezTo>
                  <a:cubicBezTo>
                    <a:pt x="30" y="228"/>
                    <a:pt x="24" y="233"/>
                    <a:pt x="26" y="236"/>
                  </a:cubicBezTo>
                  <a:cubicBezTo>
                    <a:pt x="25" y="236"/>
                    <a:pt x="27" y="231"/>
                    <a:pt x="27" y="232"/>
                  </a:cubicBezTo>
                  <a:cubicBezTo>
                    <a:pt x="28" y="233"/>
                    <a:pt x="28" y="233"/>
                    <a:pt x="27" y="236"/>
                  </a:cubicBezTo>
                  <a:cubicBezTo>
                    <a:pt x="25" y="238"/>
                    <a:pt x="26" y="239"/>
                    <a:pt x="24" y="244"/>
                  </a:cubicBezTo>
                  <a:cubicBezTo>
                    <a:pt x="24" y="242"/>
                    <a:pt x="22" y="249"/>
                    <a:pt x="23" y="244"/>
                  </a:cubicBezTo>
                  <a:cubicBezTo>
                    <a:pt x="21" y="246"/>
                    <a:pt x="21" y="252"/>
                    <a:pt x="19" y="252"/>
                  </a:cubicBezTo>
                  <a:cubicBezTo>
                    <a:pt x="20" y="250"/>
                    <a:pt x="21" y="246"/>
                    <a:pt x="21" y="246"/>
                  </a:cubicBezTo>
                  <a:cubicBezTo>
                    <a:pt x="20" y="249"/>
                    <a:pt x="21" y="242"/>
                    <a:pt x="20" y="246"/>
                  </a:cubicBezTo>
                  <a:cubicBezTo>
                    <a:pt x="19" y="250"/>
                    <a:pt x="17" y="251"/>
                    <a:pt x="17" y="255"/>
                  </a:cubicBezTo>
                  <a:cubicBezTo>
                    <a:pt x="16" y="255"/>
                    <a:pt x="17" y="254"/>
                    <a:pt x="16" y="255"/>
                  </a:cubicBezTo>
                  <a:cubicBezTo>
                    <a:pt x="16" y="257"/>
                    <a:pt x="16" y="257"/>
                    <a:pt x="15" y="259"/>
                  </a:cubicBezTo>
                  <a:cubicBezTo>
                    <a:pt x="15" y="260"/>
                    <a:pt x="16" y="256"/>
                    <a:pt x="17" y="256"/>
                  </a:cubicBezTo>
                  <a:cubicBezTo>
                    <a:pt x="14" y="266"/>
                    <a:pt x="14" y="269"/>
                    <a:pt x="11" y="273"/>
                  </a:cubicBezTo>
                  <a:cubicBezTo>
                    <a:pt x="11" y="272"/>
                    <a:pt x="12" y="271"/>
                    <a:pt x="11" y="271"/>
                  </a:cubicBezTo>
                  <a:cubicBezTo>
                    <a:pt x="11" y="272"/>
                    <a:pt x="11" y="273"/>
                    <a:pt x="10" y="273"/>
                  </a:cubicBezTo>
                  <a:cubicBezTo>
                    <a:pt x="9" y="277"/>
                    <a:pt x="10" y="278"/>
                    <a:pt x="10" y="281"/>
                  </a:cubicBezTo>
                  <a:cubicBezTo>
                    <a:pt x="9" y="283"/>
                    <a:pt x="8" y="286"/>
                    <a:pt x="7" y="290"/>
                  </a:cubicBezTo>
                  <a:cubicBezTo>
                    <a:pt x="6" y="293"/>
                    <a:pt x="5" y="296"/>
                    <a:pt x="4" y="300"/>
                  </a:cubicBezTo>
                  <a:cubicBezTo>
                    <a:pt x="3" y="307"/>
                    <a:pt x="2" y="315"/>
                    <a:pt x="1" y="324"/>
                  </a:cubicBezTo>
                  <a:cubicBezTo>
                    <a:pt x="1" y="324"/>
                    <a:pt x="1" y="322"/>
                    <a:pt x="0" y="322"/>
                  </a:cubicBezTo>
                  <a:cubicBezTo>
                    <a:pt x="0" y="327"/>
                    <a:pt x="1" y="330"/>
                    <a:pt x="2" y="327"/>
                  </a:cubicBezTo>
                  <a:cubicBezTo>
                    <a:pt x="2" y="329"/>
                    <a:pt x="2" y="329"/>
                    <a:pt x="2" y="331"/>
                  </a:cubicBezTo>
                  <a:cubicBezTo>
                    <a:pt x="4" y="331"/>
                    <a:pt x="4" y="331"/>
                    <a:pt x="4" y="331"/>
                  </a:cubicBezTo>
                  <a:cubicBezTo>
                    <a:pt x="3" y="335"/>
                    <a:pt x="4" y="337"/>
                    <a:pt x="5" y="337"/>
                  </a:cubicBezTo>
                  <a:cubicBezTo>
                    <a:pt x="6" y="335"/>
                    <a:pt x="7" y="337"/>
                    <a:pt x="8" y="334"/>
                  </a:cubicBezTo>
                  <a:cubicBezTo>
                    <a:pt x="7" y="332"/>
                    <a:pt x="7" y="330"/>
                    <a:pt x="8" y="327"/>
                  </a:cubicBezTo>
                  <a:cubicBezTo>
                    <a:pt x="7" y="327"/>
                    <a:pt x="6" y="328"/>
                    <a:pt x="6" y="324"/>
                  </a:cubicBezTo>
                  <a:cubicBezTo>
                    <a:pt x="8" y="327"/>
                    <a:pt x="7" y="325"/>
                    <a:pt x="8" y="321"/>
                  </a:cubicBezTo>
                  <a:cubicBezTo>
                    <a:pt x="9" y="322"/>
                    <a:pt x="10" y="327"/>
                    <a:pt x="8" y="330"/>
                  </a:cubicBezTo>
                  <a:cubicBezTo>
                    <a:pt x="9" y="330"/>
                    <a:pt x="9" y="330"/>
                    <a:pt x="9" y="330"/>
                  </a:cubicBezTo>
                  <a:cubicBezTo>
                    <a:pt x="10" y="325"/>
                    <a:pt x="10" y="322"/>
                    <a:pt x="9" y="319"/>
                  </a:cubicBezTo>
                  <a:cubicBezTo>
                    <a:pt x="10" y="319"/>
                    <a:pt x="10" y="322"/>
                    <a:pt x="10" y="323"/>
                  </a:cubicBezTo>
                  <a:cubicBezTo>
                    <a:pt x="11" y="321"/>
                    <a:pt x="11" y="318"/>
                    <a:pt x="11" y="314"/>
                  </a:cubicBezTo>
                  <a:cubicBezTo>
                    <a:pt x="12" y="313"/>
                    <a:pt x="12" y="311"/>
                    <a:pt x="12" y="309"/>
                  </a:cubicBezTo>
                  <a:cubicBezTo>
                    <a:pt x="12" y="307"/>
                    <a:pt x="13" y="306"/>
                    <a:pt x="13" y="304"/>
                  </a:cubicBezTo>
                  <a:cubicBezTo>
                    <a:pt x="14" y="297"/>
                    <a:pt x="16" y="292"/>
                    <a:pt x="18" y="293"/>
                  </a:cubicBezTo>
                  <a:cubicBezTo>
                    <a:pt x="19" y="289"/>
                    <a:pt x="20" y="285"/>
                    <a:pt x="21" y="281"/>
                  </a:cubicBezTo>
                  <a:cubicBezTo>
                    <a:pt x="20" y="280"/>
                    <a:pt x="19" y="283"/>
                    <a:pt x="19" y="283"/>
                  </a:cubicBezTo>
                  <a:cubicBezTo>
                    <a:pt x="19" y="279"/>
                    <a:pt x="20" y="276"/>
                    <a:pt x="22" y="274"/>
                  </a:cubicBezTo>
                  <a:cubicBezTo>
                    <a:pt x="21" y="275"/>
                    <a:pt x="22" y="269"/>
                    <a:pt x="23" y="268"/>
                  </a:cubicBezTo>
                  <a:cubicBezTo>
                    <a:pt x="22" y="268"/>
                    <a:pt x="23" y="263"/>
                    <a:pt x="24" y="262"/>
                  </a:cubicBezTo>
                  <a:cubicBezTo>
                    <a:pt x="24" y="263"/>
                    <a:pt x="24" y="263"/>
                    <a:pt x="24" y="263"/>
                  </a:cubicBezTo>
                  <a:cubicBezTo>
                    <a:pt x="24" y="264"/>
                    <a:pt x="23" y="266"/>
                    <a:pt x="24" y="267"/>
                  </a:cubicBezTo>
                  <a:cubicBezTo>
                    <a:pt x="25" y="264"/>
                    <a:pt x="25" y="263"/>
                    <a:pt x="26" y="263"/>
                  </a:cubicBezTo>
                  <a:cubicBezTo>
                    <a:pt x="26" y="261"/>
                    <a:pt x="26" y="260"/>
                    <a:pt x="26" y="259"/>
                  </a:cubicBezTo>
                  <a:cubicBezTo>
                    <a:pt x="25" y="260"/>
                    <a:pt x="26" y="262"/>
                    <a:pt x="25" y="263"/>
                  </a:cubicBezTo>
                  <a:cubicBezTo>
                    <a:pt x="24" y="262"/>
                    <a:pt x="24" y="261"/>
                    <a:pt x="24" y="258"/>
                  </a:cubicBezTo>
                  <a:cubicBezTo>
                    <a:pt x="28" y="253"/>
                    <a:pt x="28" y="256"/>
                    <a:pt x="26" y="267"/>
                  </a:cubicBezTo>
                  <a:cubicBezTo>
                    <a:pt x="25" y="269"/>
                    <a:pt x="24" y="270"/>
                    <a:pt x="23" y="274"/>
                  </a:cubicBezTo>
                  <a:cubicBezTo>
                    <a:pt x="24" y="275"/>
                    <a:pt x="25" y="271"/>
                    <a:pt x="25" y="274"/>
                  </a:cubicBezTo>
                  <a:cubicBezTo>
                    <a:pt x="24" y="276"/>
                    <a:pt x="23" y="277"/>
                    <a:pt x="24" y="279"/>
                  </a:cubicBezTo>
                  <a:cubicBezTo>
                    <a:pt x="25" y="280"/>
                    <a:pt x="24" y="275"/>
                    <a:pt x="25" y="276"/>
                  </a:cubicBezTo>
                  <a:cubicBezTo>
                    <a:pt x="26" y="280"/>
                    <a:pt x="24" y="283"/>
                    <a:pt x="24" y="287"/>
                  </a:cubicBezTo>
                  <a:cubicBezTo>
                    <a:pt x="24" y="287"/>
                    <a:pt x="23" y="287"/>
                    <a:pt x="23" y="288"/>
                  </a:cubicBezTo>
                  <a:cubicBezTo>
                    <a:pt x="23" y="292"/>
                    <a:pt x="22" y="298"/>
                    <a:pt x="21" y="306"/>
                  </a:cubicBezTo>
                  <a:cubicBezTo>
                    <a:pt x="20" y="305"/>
                    <a:pt x="20" y="309"/>
                    <a:pt x="19" y="309"/>
                  </a:cubicBezTo>
                  <a:cubicBezTo>
                    <a:pt x="20" y="314"/>
                    <a:pt x="19" y="319"/>
                    <a:pt x="19" y="321"/>
                  </a:cubicBezTo>
                  <a:cubicBezTo>
                    <a:pt x="18" y="318"/>
                    <a:pt x="18" y="313"/>
                    <a:pt x="19" y="308"/>
                  </a:cubicBezTo>
                  <a:cubicBezTo>
                    <a:pt x="19" y="304"/>
                    <a:pt x="20" y="300"/>
                    <a:pt x="21" y="296"/>
                  </a:cubicBezTo>
                  <a:cubicBezTo>
                    <a:pt x="20" y="298"/>
                    <a:pt x="19" y="303"/>
                    <a:pt x="18" y="305"/>
                  </a:cubicBezTo>
                  <a:cubicBezTo>
                    <a:pt x="18" y="308"/>
                    <a:pt x="19" y="307"/>
                    <a:pt x="18" y="310"/>
                  </a:cubicBezTo>
                  <a:cubicBezTo>
                    <a:pt x="17" y="311"/>
                    <a:pt x="16" y="314"/>
                    <a:pt x="16" y="310"/>
                  </a:cubicBezTo>
                  <a:cubicBezTo>
                    <a:pt x="16" y="313"/>
                    <a:pt x="15" y="314"/>
                    <a:pt x="17" y="317"/>
                  </a:cubicBezTo>
                  <a:cubicBezTo>
                    <a:pt x="17" y="315"/>
                    <a:pt x="16" y="314"/>
                    <a:pt x="17" y="313"/>
                  </a:cubicBezTo>
                  <a:cubicBezTo>
                    <a:pt x="18" y="315"/>
                    <a:pt x="16" y="320"/>
                    <a:pt x="16" y="322"/>
                  </a:cubicBezTo>
                  <a:cubicBezTo>
                    <a:pt x="17" y="322"/>
                    <a:pt x="17" y="318"/>
                    <a:pt x="18" y="318"/>
                  </a:cubicBezTo>
                  <a:cubicBezTo>
                    <a:pt x="17" y="321"/>
                    <a:pt x="17" y="322"/>
                    <a:pt x="17" y="326"/>
                  </a:cubicBezTo>
                  <a:cubicBezTo>
                    <a:pt x="17" y="326"/>
                    <a:pt x="18" y="325"/>
                    <a:pt x="18" y="325"/>
                  </a:cubicBezTo>
                  <a:cubicBezTo>
                    <a:pt x="19" y="330"/>
                    <a:pt x="18" y="338"/>
                    <a:pt x="19" y="340"/>
                  </a:cubicBezTo>
                  <a:cubicBezTo>
                    <a:pt x="20" y="339"/>
                    <a:pt x="20" y="337"/>
                    <a:pt x="21" y="336"/>
                  </a:cubicBezTo>
                  <a:cubicBezTo>
                    <a:pt x="21" y="340"/>
                    <a:pt x="18" y="346"/>
                    <a:pt x="18" y="350"/>
                  </a:cubicBezTo>
                  <a:cubicBezTo>
                    <a:pt x="18" y="349"/>
                    <a:pt x="18" y="346"/>
                    <a:pt x="18" y="343"/>
                  </a:cubicBezTo>
                  <a:cubicBezTo>
                    <a:pt x="16" y="346"/>
                    <a:pt x="17" y="349"/>
                    <a:pt x="18" y="351"/>
                  </a:cubicBezTo>
                  <a:cubicBezTo>
                    <a:pt x="18" y="353"/>
                    <a:pt x="16" y="353"/>
                    <a:pt x="17" y="353"/>
                  </a:cubicBezTo>
                  <a:cubicBezTo>
                    <a:pt x="17" y="356"/>
                    <a:pt x="18" y="351"/>
                    <a:pt x="18" y="354"/>
                  </a:cubicBezTo>
                  <a:cubicBezTo>
                    <a:pt x="18" y="356"/>
                    <a:pt x="18" y="356"/>
                    <a:pt x="18" y="356"/>
                  </a:cubicBezTo>
                  <a:cubicBezTo>
                    <a:pt x="17" y="355"/>
                    <a:pt x="16" y="356"/>
                    <a:pt x="16" y="357"/>
                  </a:cubicBezTo>
                  <a:cubicBezTo>
                    <a:pt x="17" y="357"/>
                    <a:pt x="17" y="359"/>
                    <a:pt x="17" y="359"/>
                  </a:cubicBezTo>
                  <a:cubicBezTo>
                    <a:pt x="17" y="357"/>
                    <a:pt x="17" y="357"/>
                    <a:pt x="17" y="356"/>
                  </a:cubicBezTo>
                  <a:cubicBezTo>
                    <a:pt x="18" y="360"/>
                    <a:pt x="17" y="361"/>
                    <a:pt x="18" y="365"/>
                  </a:cubicBezTo>
                  <a:cubicBezTo>
                    <a:pt x="17" y="365"/>
                    <a:pt x="16" y="370"/>
                    <a:pt x="17" y="372"/>
                  </a:cubicBezTo>
                  <a:cubicBezTo>
                    <a:pt x="17" y="370"/>
                    <a:pt x="17" y="368"/>
                    <a:pt x="18" y="367"/>
                  </a:cubicBezTo>
                  <a:cubicBezTo>
                    <a:pt x="17" y="371"/>
                    <a:pt x="19" y="375"/>
                    <a:pt x="20" y="378"/>
                  </a:cubicBezTo>
                  <a:cubicBezTo>
                    <a:pt x="21" y="379"/>
                    <a:pt x="21" y="376"/>
                    <a:pt x="21" y="375"/>
                  </a:cubicBezTo>
                  <a:cubicBezTo>
                    <a:pt x="20" y="374"/>
                    <a:pt x="21" y="378"/>
                    <a:pt x="20" y="376"/>
                  </a:cubicBezTo>
                  <a:cubicBezTo>
                    <a:pt x="20" y="371"/>
                    <a:pt x="20" y="368"/>
                    <a:pt x="19" y="364"/>
                  </a:cubicBezTo>
                  <a:cubicBezTo>
                    <a:pt x="20" y="362"/>
                    <a:pt x="22" y="363"/>
                    <a:pt x="22" y="360"/>
                  </a:cubicBezTo>
                  <a:cubicBezTo>
                    <a:pt x="22" y="362"/>
                    <a:pt x="23" y="360"/>
                    <a:pt x="23" y="362"/>
                  </a:cubicBezTo>
                  <a:cubicBezTo>
                    <a:pt x="23" y="359"/>
                    <a:pt x="24" y="358"/>
                    <a:pt x="24" y="360"/>
                  </a:cubicBezTo>
                  <a:cubicBezTo>
                    <a:pt x="24" y="357"/>
                    <a:pt x="24" y="357"/>
                    <a:pt x="24" y="355"/>
                  </a:cubicBezTo>
                  <a:cubicBezTo>
                    <a:pt x="25" y="354"/>
                    <a:pt x="26" y="352"/>
                    <a:pt x="27" y="348"/>
                  </a:cubicBezTo>
                  <a:cubicBezTo>
                    <a:pt x="26" y="348"/>
                    <a:pt x="25" y="352"/>
                    <a:pt x="25" y="350"/>
                  </a:cubicBezTo>
                  <a:cubicBezTo>
                    <a:pt x="25" y="348"/>
                    <a:pt x="26" y="348"/>
                    <a:pt x="26" y="345"/>
                  </a:cubicBezTo>
                  <a:cubicBezTo>
                    <a:pt x="25" y="345"/>
                    <a:pt x="25" y="348"/>
                    <a:pt x="24" y="350"/>
                  </a:cubicBezTo>
                  <a:cubicBezTo>
                    <a:pt x="24" y="352"/>
                    <a:pt x="24" y="355"/>
                    <a:pt x="23" y="354"/>
                  </a:cubicBezTo>
                  <a:cubicBezTo>
                    <a:pt x="23" y="351"/>
                    <a:pt x="24" y="350"/>
                    <a:pt x="23" y="347"/>
                  </a:cubicBezTo>
                  <a:cubicBezTo>
                    <a:pt x="25" y="347"/>
                    <a:pt x="25" y="342"/>
                    <a:pt x="26" y="339"/>
                  </a:cubicBezTo>
                  <a:cubicBezTo>
                    <a:pt x="26" y="341"/>
                    <a:pt x="25" y="343"/>
                    <a:pt x="26" y="344"/>
                  </a:cubicBezTo>
                  <a:cubicBezTo>
                    <a:pt x="27" y="340"/>
                    <a:pt x="26" y="346"/>
                    <a:pt x="27" y="345"/>
                  </a:cubicBezTo>
                  <a:cubicBezTo>
                    <a:pt x="27" y="345"/>
                    <a:pt x="28" y="343"/>
                    <a:pt x="28" y="344"/>
                  </a:cubicBezTo>
                  <a:cubicBezTo>
                    <a:pt x="27" y="351"/>
                    <a:pt x="29" y="358"/>
                    <a:pt x="30" y="362"/>
                  </a:cubicBezTo>
                  <a:cubicBezTo>
                    <a:pt x="30" y="359"/>
                    <a:pt x="28" y="350"/>
                    <a:pt x="29" y="347"/>
                  </a:cubicBezTo>
                  <a:cubicBezTo>
                    <a:pt x="29" y="346"/>
                    <a:pt x="32" y="346"/>
                    <a:pt x="32" y="346"/>
                  </a:cubicBezTo>
                  <a:cubicBezTo>
                    <a:pt x="31" y="344"/>
                    <a:pt x="32" y="343"/>
                    <a:pt x="32" y="341"/>
                  </a:cubicBezTo>
                  <a:cubicBezTo>
                    <a:pt x="32" y="341"/>
                    <a:pt x="31" y="341"/>
                    <a:pt x="32" y="339"/>
                  </a:cubicBezTo>
                  <a:cubicBezTo>
                    <a:pt x="33" y="339"/>
                    <a:pt x="33" y="339"/>
                    <a:pt x="33" y="339"/>
                  </a:cubicBezTo>
                  <a:cubicBezTo>
                    <a:pt x="33" y="344"/>
                    <a:pt x="32" y="348"/>
                    <a:pt x="33" y="350"/>
                  </a:cubicBezTo>
                  <a:cubicBezTo>
                    <a:pt x="33" y="349"/>
                    <a:pt x="33" y="349"/>
                    <a:pt x="33" y="349"/>
                  </a:cubicBezTo>
                  <a:cubicBezTo>
                    <a:pt x="34" y="351"/>
                    <a:pt x="33" y="351"/>
                    <a:pt x="34" y="354"/>
                  </a:cubicBezTo>
                  <a:cubicBezTo>
                    <a:pt x="31" y="356"/>
                    <a:pt x="33" y="365"/>
                    <a:pt x="31" y="370"/>
                  </a:cubicBezTo>
                  <a:cubicBezTo>
                    <a:pt x="31" y="366"/>
                    <a:pt x="30" y="367"/>
                    <a:pt x="30" y="367"/>
                  </a:cubicBezTo>
                  <a:cubicBezTo>
                    <a:pt x="31" y="368"/>
                    <a:pt x="31" y="374"/>
                    <a:pt x="30" y="373"/>
                  </a:cubicBezTo>
                  <a:cubicBezTo>
                    <a:pt x="29" y="370"/>
                    <a:pt x="30" y="371"/>
                    <a:pt x="30" y="369"/>
                  </a:cubicBezTo>
                  <a:cubicBezTo>
                    <a:pt x="29" y="369"/>
                    <a:pt x="29" y="372"/>
                    <a:pt x="29" y="374"/>
                  </a:cubicBezTo>
                  <a:cubicBezTo>
                    <a:pt x="30" y="373"/>
                    <a:pt x="31" y="375"/>
                    <a:pt x="31" y="377"/>
                  </a:cubicBezTo>
                  <a:cubicBezTo>
                    <a:pt x="30" y="377"/>
                    <a:pt x="30" y="380"/>
                    <a:pt x="29" y="380"/>
                  </a:cubicBezTo>
                  <a:cubicBezTo>
                    <a:pt x="30" y="386"/>
                    <a:pt x="29" y="384"/>
                    <a:pt x="28" y="386"/>
                  </a:cubicBezTo>
                  <a:cubicBezTo>
                    <a:pt x="28" y="390"/>
                    <a:pt x="29" y="385"/>
                    <a:pt x="29" y="387"/>
                  </a:cubicBezTo>
                  <a:cubicBezTo>
                    <a:pt x="30" y="394"/>
                    <a:pt x="29" y="397"/>
                    <a:pt x="30" y="402"/>
                  </a:cubicBezTo>
                  <a:cubicBezTo>
                    <a:pt x="29" y="402"/>
                    <a:pt x="29" y="402"/>
                    <a:pt x="28" y="401"/>
                  </a:cubicBezTo>
                  <a:cubicBezTo>
                    <a:pt x="29" y="404"/>
                    <a:pt x="28" y="408"/>
                    <a:pt x="28" y="407"/>
                  </a:cubicBezTo>
                  <a:cubicBezTo>
                    <a:pt x="27" y="405"/>
                    <a:pt x="29" y="404"/>
                    <a:pt x="27" y="403"/>
                  </a:cubicBezTo>
                  <a:cubicBezTo>
                    <a:pt x="27" y="404"/>
                    <a:pt x="27" y="405"/>
                    <a:pt x="27" y="405"/>
                  </a:cubicBezTo>
                  <a:cubicBezTo>
                    <a:pt x="28" y="408"/>
                    <a:pt x="28" y="409"/>
                    <a:pt x="27" y="411"/>
                  </a:cubicBezTo>
                  <a:cubicBezTo>
                    <a:pt x="28" y="412"/>
                    <a:pt x="28" y="419"/>
                    <a:pt x="28" y="421"/>
                  </a:cubicBezTo>
                  <a:cubicBezTo>
                    <a:pt x="27" y="422"/>
                    <a:pt x="27" y="418"/>
                    <a:pt x="26" y="417"/>
                  </a:cubicBezTo>
                  <a:cubicBezTo>
                    <a:pt x="26" y="419"/>
                    <a:pt x="26" y="420"/>
                    <a:pt x="26" y="420"/>
                  </a:cubicBezTo>
                  <a:cubicBezTo>
                    <a:pt x="25" y="419"/>
                    <a:pt x="25" y="418"/>
                    <a:pt x="25" y="418"/>
                  </a:cubicBezTo>
                  <a:cubicBezTo>
                    <a:pt x="25" y="420"/>
                    <a:pt x="25" y="422"/>
                    <a:pt x="26" y="423"/>
                  </a:cubicBezTo>
                  <a:cubicBezTo>
                    <a:pt x="27" y="421"/>
                    <a:pt x="28" y="422"/>
                    <a:pt x="28" y="424"/>
                  </a:cubicBezTo>
                  <a:cubicBezTo>
                    <a:pt x="29" y="426"/>
                    <a:pt x="30" y="428"/>
                    <a:pt x="30" y="429"/>
                  </a:cubicBezTo>
                  <a:cubicBezTo>
                    <a:pt x="30" y="431"/>
                    <a:pt x="31" y="433"/>
                    <a:pt x="31" y="436"/>
                  </a:cubicBezTo>
                  <a:cubicBezTo>
                    <a:pt x="32" y="434"/>
                    <a:pt x="33" y="435"/>
                    <a:pt x="34" y="438"/>
                  </a:cubicBezTo>
                  <a:cubicBezTo>
                    <a:pt x="36" y="436"/>
                    <a:pt x="38" y="437"/>
                    <a:pt x="38" y="441"/>
                  </a:cubicBezTo>
                  <a:cubicBezTo>
                    <a:pt x="38" y="440"/>
                    <a:pt x="39" y="440"/>
                    <a:pt x="39" y="440"/>
                  </a:cubicBezTo>
                  <a:cubicBezTo>
                    <a:pt x="39" y="438"/>
                    <a:pt x="37" y="435"/>
                    <a:pt x="38" y="434"/>
                  </a:cubicBezTo>
                  <a:cubicBezTo>
                    <a:pt x="39" y="435"/>
                    <a:pt x="38" y="436"/>
                    <a:pt x="39" y="438"/>
                  </a:cubicBezTo>
                  <a:cubicBezTo>
                    <a:pt x="39" y="437"/>
                    <a:pt x="40" y="441"/>
                    <a:pt x="40" y="439"/>
                  </a:cubicBezTo>
                  <a:cubicBezTo>
                    <a:pt x="40" y="437"/>
                    <a:pt x="39" y="434"/>
                    <a:pt x="40" y="434"/>
                  </a:cubicBezTo>
                  <a:cubicBezTo>
                    <a:pt x="39" y="429"/>
                    <a:pt x="37" y="428"/>
                    <a:pt x="37" y="423"/>
                  </a:cubicBezTo>
                  <a:cubicBezTo>
                    <a:pt x="37" y="422"/>
                    <a:pt x="37" y="423"/>
                    <a:pt x="37" y="423"/>
                  </a:cubicBezTo>
                  <a:cubicBezTo>
                    <a:pt x="36" y="419"/>
                    <a:pt x="36" y="415"/>
                    <a:pt x="34" y="411"/>
                  </a:cubicBezTo>
                  <a:cubicBezTo>
                    <a:pt x="34" y="411"/>
                    <a:pt x="34" y="410"/>
                    <a:pt x="34" y="410"/>
                  </a:cubicBezTo>
                  <a:cubicBezTo>
                    <a:pt x="36" y="411"/>
                    <a:pt x="35" y="412"/>
                    <a:pt x="37" y="413"/>
                  </a:cubicBezTo>
                  <a:cubicBezTo>
                    <a:pt x="36" y="415"/>
                    <a:pt x="38" y="415"/>
                    <a:pt x="37" y="417"/>
                  </a:cubicBezTo>
                  <a:cubicBezTo>
                    <a:pt x="37" y="417"/>
                    <a:pt x="37" y="420"/>
                    <a:pt x="38" y="419"/>
                  </a:cubicBezTo>
                  <a:cubicBezTo>
                    <a:pt x="38" y="418"/>
                    <a:pt x="38" y="415"/>
                    <a:pt x="39" y="416"/>
                  </a:cubicBezTo>
                  <a:cubicBezTo>
                    <a:pt x="38" y="413"/>
                    <a:pt x="37" y="411"/>
                    <a:pt x="38" y="410"/>
                  </a:cubicBezTo>
                  <a:cubicBezTo>
                    <a:pt x="38" y="412"/>
                    <a:pt x="38" y="413"/>
                    <a:pt x="39" y="414"/>
                  </a:cubicBezTo>
                  <a:cubicBezTo>
                    <a:pt x="38" y="415"/>
                    <a:pt x="39" y="419"/>
                    <a:pt x="39" y="415"/>
                  </a:cubicBezTo>
                  <a:cubicBezTo>
                    <a:pt x="40" y="419"/>
                    <a:pt x="40" y="420"/>
                    <a:pt x="40" y="422"/>
                  </a:cubicBezTo>
                  <a:cubicBezTo>
                    <a:pt x="40" y="421"/>
                    <a:pt x="41" y="419"/>
                    <a:pt x="41" y="421"/>
                  </a:cubicBezTo>
                  <a:cubicBezTo>
                    <a:pt x="42" y="423"/>
                    <a:pt x="41" y="424"/>
                    <a:pt x="41" y="426"/>
                  </a:cubicBezTo>
                  <a:cubicBezTo>
                    <a:pt x="41" y="427"/>
                    <a:pt x="41" y="424"/>
                    <a:pt x="42" y="427"/>
                  </a:cubicBezTo>
                  <a:cubicBezTo>
                    <a:pt x="41" y="425"/>
                    <a:pt x="42" y="429"/>
                    <a:pt x="42" y="431"/>
                  </a:cubicBezTo>
                  <a:cubicBezTo>
                    <a:pt x="44" y="430"/>
                    <a:pt x="43" y="432"/>
                    <a:pt x="44" y="434"/>
                  </a:cubicBezTo>
                  <a:cubicBezTo>
                    <a:pt x="46" y="435"/>
                    <a:pt x="49" y="436"/>
                    <a:pt x="51" y="441"/>
                  </a:cubicBezTo>
                  <a:cubicBezTo>
                    <a:pt x="52" y="443"/>
                    <a:pt x="52" y="442"/>
                    <a:pt x="52" y="446"/>
                  </a:cubicBezTo>
                  <a:cubicBezTo>
                    <a:pt x="53" y="447"/>
                    <a:pt x="54" y="445"/>
                    <a:pt x="54" y="447"/>
                  </a:cubicBezTo>
                  <a:cubicBezTo>
                    <a:pt x="54" y="447"/>
                    <a:pt x="53" y="448"/>
                    <a:pt x="53" y="449"/>
                  </a:cubicBezTo>
                  <a:cubicBezTo>
                    <a:pt x="54" y="450"/>
                    <a:pt x="54" y="449"/>
                    <a:pt x="55" y="450"/>
                  </a:cubicBezTo>
                  <a:cubicBezTo>
                    <a:pt x="55" y="453"/>
                    <a:pt x="53" y="451"/>
                    <a:pt x="54" y="455"/>
                  </a:cubicBezTo>
                  <a:cubicBezTo>
                    <a:pt x="54" y="455"/>
                    <a:pt x="54" y="453"/>
                    <a:pt x="55" y="454"/>
                  </a:cubicBezTo>
                  <a:cubicBezTo>
                    <a:pt x="56" y="459"/>
                    <a:pt x="57" y="461"/>
                    <a:pt x="58" y="466"/>
                  </a:cubicBezTo>
                  <a:cubicBezTo>
                    <a:pt x="56" y="466"/>
                    <a:pt x="57" y="469"/>
                    <a:pt x="57" y="471"/>
                  </a:cubicBezTo>
                  <a:cubicBezTo>
                    <a:pt x="55" y="470"/>
                    <a:pt x="56" y="469"/>
                    <a:pt x="56" y="473"/>
                  </a:cubicBezTo>
                  <a:cubicBezTo>
                    <a:pt x="55" y="472"/>
                    <a:pt x="55" y="470"/>
                    <a:pt x="54" y="470"/>
                  </a:cubicBezTo>
                  <a:cubicBezTo>
                    <a:pt x="55" y="472"/>
                    <a:pt x="54" y="473"/>
                    <a:pt x="53" y="473"/>
                  </a:cubicBezTo>
                  <a:cubicBezTo>
                    <a:pt x="53" y="472"/>
                    <a:pt x="53" y="470"/>
                    <a:pt x="52" y="470"/>
                  </a:cubicBezTo>
                  <a:cubicBezTo>
                    <a:pt x="54" y="474"/>
                    <a:pt x="50" y="472"/>
                    <a:pt x="52" y="476"/>
                  </a:cubicBezTo>
                  <a:cubicBezTo>
                    <a:pt x="52" y="474"/>
                    <a:pt x="55" y="476"/>
                    <a:pt x="57" y="478"/>
                  </a:cubicBezTo>
                  <a:cubicBezTo>
                    <a:pt x="56" y="477"/>
                    <a:pt x="56" y="476"/>
                    <a:pt x="56" y="476"/>
                  </a:cubicBezTo>
                  <a:cubicBezTo>
                    <a:pt x="58" y="481"/>
                    <a:pt x="60" y="479"/>
                    <a:pt x="62" y="485"/>
                  </a:cubicBezTo>
                  <a:cubicBezTo>
                    <a:pt x="62" y="486"/>
                    <a:pt x="61" y="486"/>
                    <a:pt x="62" y="487"/>
                  </a:cubicBezTo>
                  <a:cubicBezTo>
                    <a:pt x="64" y="488"/>
                    <a:pt x="66" y="490"/>
                    <a:pt x="68" y="493"/>
                  </a:cubicBezTo>
                  <a:cubicBezTo>
                    <a:pt x="68" y="495"/>
                    <a:pt x="68" y="496"/>
                    <a:pt x="68" y="498"/>
                  </a:cubicBezTo>
                  <a:cubicBezTo>
                    <a:pt x="68" y="497"/>
                    <a:pt x="67" y="497"/>
                    <a:pt x="67" y="496"/>
                  </a:cubicBezTo>
                  <a:cubicBezTo>
                    <a:pt x="69" y="500"/>
                    <a:pt x="68" y="502"/>
                    <a:pt x="66" y="500"/>
                  </a:cubicBezTo>
                  <a:cubicBezTo>
                    <a:pt x="68" y="504"/>
                    <a:pt x="69" y="504"/>
                    <a:pt x="70" y="507"/>
                  </a:cubicBezTo>
                  <a:cubicBezTo>
                    <a:pt x="69" y="507"/>
                    <a:pt x="71" y="509"/>
                    <a:pt x="70" y="510"/>
                  </a:cubicBezTo>
                  <a:cubicBezTo>
                    <a:pt x="69" y="509"/>
                    <a:pt x="67" y="504"/>
                    <a:pt x="66" y="503"/>
                  </a:cubicBezTo>
                  <a:cubicBezTo>
                    <a:pt x="66" y="507"/>
                    <a:pt x="61" y="494"/>
                    <a:pt x="60" y="493"/>
                  </a:cubicBezTo>
                  <a:cubicBezTo>
                    <a:pt x="58" y="495"/>
                    <a:pt x="62" y="498"/>
                    <a:pt x="64" y="502"/>
                  </a:cubicBezTo>
                  <a:cubicBezTo>
                    <a:pt x="64" y="504"/>
                    <a:pt x="64" y="506"/>
                    <a:pt x="63" y="505"/>
                  </a:cubicBezTo>
                  <a:cubicBezTo>
                    <a:pt x="65" y="509"/>
                    <a:pt x="68" y="512"/>
                    <a:pt x="69" y="517"/>
                  </a:cubicBezTo>
                  <a:cubicBezTo>
                    <a:pt x="70" y="519"/>
                    <a:pt x="69" y="515"/>
                    <a:pt x="70" y="517"/>
                  </a:cubicBezTo>
                  <a:cubicBezTo>
                    <a:pt x="70" y="518"/>
                    <a:pt x="71" y="519"/>
                    <a:pt x="71" y="520"/>
                  </a:cubicBezTo>
                  <a:cubicBezTo>
                    <a:pt x="70" y="518"/>
                    <a:pt x="70" y="518"/>
                    <a:pt x="69" y="518"/>
                  </a:cubicBezTo>
                  <a:cubicBezTo>
                    <a:pt x="70" y="520"/>
                    <a:pt x="71" y="522"/>
                    <a:pt x="71" y="524"/>
                  </a:cubicBezTo>
                  <a:cubicBezTo>
                    <a:pt x="71" y="523"/>
                    <a:pt x="73" y="527"/>
                    <a:pt x="73" y="528"/>
                  </a:cubicBezTo>
                  <a:cubicBezTo>
                    <a:pt x="72" y="527"/>
                    <a:pt x="72" y="527"/>
                    <a:pt x="72" y="526"/>
                  </a:cubicBezTo>
                  <a:cubicBezTo>
                    <a:pt x="69" y="522"/>
                    <a:pt x="68" y="519"/>
                    <a:pt x="66" y="519"/>
                  </a:cubicBezTo>
                  <a:cubicBezTo>
                    <a:pt x="66" y="521"/>
                    <a:pt x="66" y="523"/>
                    <a:pt x="67" y="525"/>
                  </a:cubicBezTo>
                  <a:cubicBezTo>
                    <a:pt x="67" y="527"/>
                    <a:pt x="67" y="529"/>
                    <a:pt x="68" y="532"/>
                  </a:cubicBezTo>
                  <a:cubicBezTo>
                    <a:pt x="66" y="528"/>
                    <a:pt x="66" y="527"/>
                    <a:pt x="66" y="526"/>
                  </a:cubicBezTo>
                  <a:cubicBezTo>
                    <a:pt x="65" y="526"/>
                    <a:pt x="65" y="522"/>
                    <a:pt x="64" y="523"/>
                  </a:cubicBezTo>
                  <a:cubicBezTo>
                    <a:pt x="64" y="525"/>
                    <a:pt x="66" y="528"/>
                    <a:pt x="65" y="530"/>
                  </a:cubicBezTo>
                  <a:cubicBezTo>
                    <a:pt x="65" y="531"/>
                    <a:pt x="64" y="528"/>
                    <a:pt x="63" y="528"/>
                  </a:cubicBezTo>
                  <a:cubicBezTo>
                    <a:pt x="64" y="532"/>
                    <a:pt x="66" y="537"/>
                    <a:pt x="64" y="537"/>
                  </a:cubicBezTo>
                  <a:cubicBezTo>
                    <a:pt x="65" y="540"/>
                    <a:pt x="66" y="538"/>
                    <a:pt x="67" y="540"/>
                  </a:cubicBezTo>
                  <a:cubicBezTo>
                    <a:pt x="67" y="542"/>
                    <a:pt x="64" y="540"/>
                    <a:pt x="65" y="542"/>
                  </a:cubicBezTo>
                  <a:cubicBezTo>
                    <a:pt x="66" y="543"/>
                    <a:pt x="67" y="543"/>
                    <a:pt x="69" y="545"/>
                  </a:cubicBezTo>
                  <a:cubicBezTo>
                    <a:pt x="68" y="545"/>
                    <a:pt x="69" y="546"/>
                    <a:pt x="69" y="547"/>
                  </a:cubicBezTo>
                  <a:cubicBezTo>
                    <a:pt x="68" y="547"/>
                    <a:pt x="66" y="542"/>
                    <a:pt x="66" y="544"/>
                  </a:cubicBezTo>
                  <a:cubicBezTo>
                    <a:pt x="67" y="546"/>
                    <a:pt x="67" y="547"/>
                    <a:pt x="68" y="550"/>
                  </a:cubicBezTo>
                  <a:cubicBezTo>
                    <a:pt x="69" y="548"/>
                    <a:pt x="68" y="546"/>
                    <a:pt x="70" y="549"/>
                  </a:cubicBezTo>
                  <a:cubicBezTo>
                    <a:pt x="71" y="551"/>
                    <a:pt x="71" y="552"/>
                    <a:pt x="71" y="554"/>
                  </a:cubicBezTo>
                  <a:cubicBezTo>
                    <a:pt x="71" y="551"/>
                    <a:pt x="73" y="550"/>
                    <a:pt x="75" y="551"/>
                  </a:cubicBezTo>
                  <a:cubicBezTo>
                    <a:pt x="74" y="549"/>
                    <a:pt x="75" y="549"/>
                    <a:pt x="75" y="548"/>
                  </a:cubicBezTo>
                  <a:cubicBezTo>
                    <a:pt x="76" y="550"/>
                    <a:pt x="78" y="553"/>
                    <a:pt x="78" y="552"/>
                  </a:cubicBezTo>
                  <a:cubicBezTo>
                    <a:pt x="76" y="549"/>
                    <a:pt x="77" y="550"/>
                    <a:pt x="76" y="547"/>
                  </a:cubicBezTo>
                  <a:cubicBezTo>
                    <a:pt x="75" y="549"/>
                    <a:pt x="71" y="545"/>
                    <a:pt x="70" y="542"/>
                  </a:cubicBezTo>
                  <a:cubicBezTo>
                    <a:pt x="71" y="543"/>
                    <a:pt x="72" y="543"/>
                    <a:pt x="72" y="542"/>
                  </a:cubicBezTo>
                  <a:cubicBezTo>
                    <a:pt x="71" y="539"/>
                    <a:pt x="69" y="540"/>
                    <a:pt x="70" y="538"/>
                  </a:cubicBezTo>
                  <a:cubicBezTo>
                    <a:pt x="72" y="542"/>
                    <a:pt x="70" y="537"/>
                    <a:pt x="70" y="536"/>
                  </a:cubicBezTo>
                  <a:cubicBezTo>
                    <a:pt x="72" y="535"/>
                    <a:pt x="72" y="535"/>
                    <a:pt x="72" y="535"/>
                  </a:cubicBezTo>
                  <a:cubicBezTo>
                    <a:pt x="73" y="538"/>
                    <a:pt x="76" y="541"/>
                    <a:pt x="77" y="543"/>
                  </a:cubicBezTo>
                  <a:cubicBezTo>
                    <a:pt x="76" y="544"/>
                    <a:pt x="74" y="539"/>
                    <a:pt x="74" y="540"/>
                  </a:cubicBezTo>
                  <a:cubicBezTo>
                    <a:pt x="75" y="543"/>
                    <a:pt x="76" y="545"/>
                    <a:pt x="77" y="548"/>
                  </a:cubicBezTo>
                  <a:cubicBezTo>
                    <a:pt x="78" y="548"/>
                    <a:pt x="79" y="549"/>
                    <a:pt x="79" y="549"/>
                  </a:cubicBezTo>
                  <a:cubicBezTo>
                    <a:pt x="79" y="548"/>
                    <a:pt x="78" y="546"/>
                    <a:pt x="79" y="546"/>
                  </a:cubicBezTo>
                  <a:cubicBezTo>
                    <a:pt x="79" y="547"/>
                    <a:pt x="79" y="547"/>
                    <a:pt x="80" y="549"/>
                  </a:cubicBezTo>
                  <a:cubicBezTo>
                    <a:pt x="80" y="548"/>
                    <a:pt x="80" y="548"/>
                    <a:pt x="80" y="548"/>
                  </a:cubicBezTo>
                  <a:cubicBezTo>
                    <a:pt x="80" y="548"/>
                    <a:pt x="81" y="548"/>
                    <a:pt x="80" y="547"/>
                  </a:cubicBezTo>
                  <a:cubicBezTo>
                    <a:pt x="79" y="545"/>
                    <a:pt x="77" y="543"/>
                    <a:pt x="76" y="541"/>
                  </a:cubicBezTo>
                  <a:cubicBezTo>
                    <a:pt x="75" y="539"/>
                    <a:pt x="75" y="537"/>
                    <a:pt x="75" y="536"/>
                  </a:cubicBezTo>
                  <a:cubicBezTo>
                    <a:pt x="76" y="540"/>
                    <a:pt x="76" y="538"/>
                    <a:pt x="79" y="543"/>
                  </a:cubicBezTo>
                  <a:cubicBezTo>
                    <a:pt x="78" y="543"/>
                    <a:pt x="78" y="543"/>
                    <a:pt x="78" y="543"/>
                  </a:cubicBezTo>
                  <a:cubicBezTo>
                    <a:pt x="80" y="545"/>
                    <a:pt x="80" y="545"/>
                    <a:pt x="81" y="548"/>
                  </a:cubicBezTo>
                  <a:cubicBezTo>
                    <a:pt x="81" y="545"/>
                    <a:pt x="79" y="544"/>
                    <a:pt x="81" y="543"/>
                  </a:cubicBezTo>
                  <a:cubicBezTo>
                    <a:pt x="80" y="542"/>
                    <a:pt x="78" y="540"/>
                    <a:pt x="77" y="539"/>
                  </a:cubicBezTo>
                  <a:cubicBezTo>
                    <a:pt x="76" y="537"/>
                    <a:pt x="75" y="535"/>
                    <a:pt x="74" y="533"/>
                  </a:cubicBezTo>
                  <a:cubicBezTo>
                    <a:pt x="76" y="537"/>
                    <a:pt x="77" y="533"/>
                    <a:pt x="77" y="533"/>
                  </a:cubicBezTo>
                  <a:cubicBezTo>
                    <a:pt x="75" y="530"/>
                    <a:pt x="74" y="533"/>
                    <a:pt x="73" y="528"/>
                  </a:cubicBezTo>
                  <a:cubicBezTo>
                    <a:pt x="74" y="530"/>
                    <a:pt x="75" y="530"/>
                    <a:pt x="75" y="529"/>
                  </a:cubicBezTo>
                  <a:cubicBezTo>
                    <a:pt x="74" y="527"/>
                    <a:pt x="74" y="526"/>
                    <a:pt x="74" y="525"/>
                  </a:cubicBezTo>
                  <a:cubicBezTo>
                    <a:pt x="75" y="527"/>
                    <a:pt x="76" y="527"/>
                    <a:pt x="77" y="528"/>
                  </a:cubicBezTo>
                  <a:cubicBezTo>
                    <a:pt x="76" y="525"/>
                    <a:pt x="79" y="531"/>
                    <a:pt x="78" y="528"/>
                  </a:cubicBezTo>
                  <a:cubicBezTo>
                    <a:pt x="77" y="526"/>
                    <a:pt x="76" y="525"/>
                    <a:pt x="75" y="524"/>
                  </a:cubicBezTo>
                  <a:cubicBezTo>
                    <a:pt x="76" y="523"/>
                    <a:pt x="74" y="517"/>
                    <a:pt x="76" y="520"/>
                  </a:cubicBezTo>
                  <a:cubicBezTo>
                    <a:pt x="77" y="522"/>
                    <a:pt x="78" y="523"/>
                    <a:pt x="79" y="526"/>
                  </a:cubicBezTo>
                  <a:cubicBezTo>
                    <a:pt x="80" y="526"/>
                    <a:pt x="79" y="524"/>
                    <a:pt x="80" y="523"/>
                  </a:cubicBezTo>
                  <a:cubicBezTo>
                    <a:pt x="81" y="525"/>
                    <a:pt x="83" y="528"/>
                    <a:pt x="84" y="529"/>
                  </a:cubicBezTo>
                  <a:cubicBezTo>
                    <a:pt x="84" y="528"/>
                    <a:pt x="85" y="526"/>
                    <a:pt x="85" y="527"/>
                  </a:cubicBezTo>
                  <a:cubicBezTo>
                    <a:pt x="85" y="530"/>
                    <a:pt x="89" y="534"/>
                    <a:pt x="90" y="536"/>
                  </a:cubicBezTo>
                  <a:cubicBezTo>
                    <a:pt x="88" y="534"/>
                    <a:pt x="90" y="534"/>
                    <a:pt x="91" y="535"/>
                  </a:cubicBezTo>
                  <a:cubicBezTo>
                    <a:pt x="90" y="533"/>
                    <a:pt x="88" y="531"/>
                    <a:pt x="89" y="531"/>
                  </a:cubicBezTo>
                  <a:cubicBezTo>
                    <a:pt x="90" y="534"/>
                    <a:pt x="93" y="537"/>
                    <a:pt x="94" y="539"/>
                  </a:cubicBezTo>
                  <a:cubicBezTo>
                    <a:pt x="94" y="540"/>
                    <a:pt x="94" y="541"/>
                    <a:pt x="93" y="542"/>
                  </a:cubicBezTo>
                  <a:cubicBezTo>
                    <a:pt x="94" y="543"/>
                    <a:pt x="95" y="544"/>
                    <a:pt x="96" y="544"/>
                  </a:cubicBezTo>
                  <a:cubicBezTo>
                    <a:pt x="94" y="541"/>
                    <a:pt x="97" y="543"/>
                    <a:pt x="97" y="542"/>
                  </a:cubicBezTo>
                  <a:cubicBezTo>
                    <a:pt x="99" y="544"/>
                    <a:pt x="99" y="543"/>
                    <a:pt x="101" y="545"/>
                  </a:cubicBezTo>
                  <a:cubicBezTo>
                    <a:pt x="100" y="546"/>
                    <a:pt x="100" y="549"/>
                    <a:pt x="98" y="547"/>
                  </a:cubicBezTo>
                  <a:cubicBezTo>
                    <a:pt x="100" y="550"/>
                    <a:pt x="100" y="551"/>
                    <a:pt x="102" y="553"/>
                  </a:cubicBezTo>
                  <a:cubicBezTo>
                    <a:pt x="101" y="554"/>
                    <a:pt x="102" y="557"/>
                    <a:pt x="103" y="561"/>
                  </a:cubicBezTo>
                  <a:cubicBezTo>
                    <a:pt x="105" y="561"/>
                    <a:pt x="103" y="559"/>
                    <a:pt x="105" y="561"/>
                  </a:cubicBezTo>
                  <a:cubicBezTo>
                    <a:pt x="105" y="562"/>
                    <a:pt x="107" y="564"/>
                    <a:pt x="106" y="565"/>
                  </a:cubicBezTo>
                  <a:cubicBezTo>
                    <a:pt x="104" y="563"/>
                    <a:pt x="105" y="561"/>
                    <a:pt x="104" y="562"/>
                  </a:cubicBezTo>
                  <a:cubicBezTo>
                    <a:pt x="107" y="566"/>
                    <a:pt x="107" y="568"/>
                    <a:pt x="108" y="571"/>
                  </a:cubicBezTo>
                  <a:cubicBezTo>
                    <a:pt x="106" y="569"/>
                    <a:pt x="101" y="566"/>
                    <a:pt x="101" y="562"/>
                  </a:cubicBezTo>
                  <a:cubicBezTo>
                    <a:pt x="101" y="562"/>
                    <a:pt x="102" y="564"/>
                    <a:pt x="103" y="563"/>
                  </a:cubicBezTo>
                  <a:cubicBezTo>
                    <a:pt x="101" y="560"/>
                    <a:pt x="100" y="560"/>
                    <a:pt x="99" y="557"/>
                  </a:cubicBezTo>
                  <a:cubicBezTo>
                    <a:pt x="98" y="557"/>
                    <a:pt x="98" y="556"/>
                    <a:pt x="97" y="557"/>
                  </a:cubicBezTo>
                  <a:cubicBezTo>
                    <a:pt x="98" y="558"/>
                    <a:pt x="99" y="559"/>
                    <a:pt x="99" y="559"/>
                  </a:cubicBezTo>
                  <a:cubicBezTo>
                    <a:pt x="98" y="561"/>
                    <a:pt x="96" y="558"/>
                    <a:pt x="94" y="555"/>
                  </a:cubicBezTo>
                  <a:cubicBezTo>
                    <a:pt x="96" y="559"/>
                    <a:pt x="94" y="561"/>
                    <a:pt x="92" y="561"/>
                  </a:cubicBezTo>
                  <a:cubicBezTo>
                    <a:pt x="93" y="563"/>
                    <a:pt x="94" y="565"/>
                    <a:pt x="96" y="567"/>
                  </a:cubicBezTo>
                  <a:cubicBezTo>
                    <a:pt x="93" y="565"/>
                    <a:pt x="97" y="570"/>
                    <a:pt x="97" y="571"/>
                  </a:cubicBezTo>
                  <a:cubicBezTo>
                    <a:pt x="95" y="569"/>
                    <a:pt x="96" y="570"/>
                    <a:pt x="97" y="572"/>
                  </a:cubicBezTo>
                  <a:cubicBezTo>
                    <a:pt x="96" y="573"/>
                    <a:pt x="94" y="570"/>
                    <a:pt x="94" y="570"/>
                  </a:cubicBezTo>
                  <a:cubicBezTo>
                    <a:pt x="94" y="572"/>
                    <a:pt x="96" y="574"/>
                    <a:pt x="96" y="575"/>
                  </a:cubicBezTo>
                  <a:cubicBezTo>
                    <a:pt x="97" y="574"/>
                    <a:pt x="97" y="574"/>
                    <a:pt x="99" y="574"/>
                  </a:cubicBezTo>
                  <a:cubicBezTo>
                    <a:pt x="97" y="571"/>
                    <a:pt x="99" y="571"/>
                    <a:pt x="97" y="569"/>
                  </a:cubicBezTo>
                  <a:cubicBezTo>
                    <a:pt x="98" y="568"/>
                    <a:pt x="99" y="572"/>
                    <a:pt x="100" y="571"/>
                  </a:cubicBezTo>
                  <a:cubicBezTo>
                    <a:pt x="99" y="570"/>
                    <a:pt x="99" y="569"/>
                    <a:pt x="98" y="568"/>
                  </a:cubicBezTo>
                  <a:cubicBezTo>
                    <a:pt x="98" y="568"/>
                    <a:pt x="98" y="569"/>
                    <a:pt x="97" y="568"/>
                  </a:cubicBezTo>
                  <a:cubicBezTo>
                    <a:pt x="96" y="566"/>
                    <a:pt x="96" y="564"/>
                    <a:pt x="96" y="562"/>
                  </a:cubicBezTo>
                  <a:cubicBezTo>
                    <a:pt x="100" y="567"/>
                    <a:pt x="97" y="567"/>
                    <a:pt x="101" y="571"/>
                  </a:cubicBezTo>
                  <a:cubicBezTo>
                    <a:pt x="100" y="571"/>
                    <a:pt x="101" y="572"/>
                    <a:pt x="100" y="573"/>
                  </a:cubicBezTo>
                  <a:cubicBezTo>
                    <a:pt x="102" y="576"/>
                    <a:pt x="102" y="573"/>
                    <a:pt x="104" y="576"/>
                  </a:cubicBezTo>
                  <a:cubicBezTo>
                    <a:pt x="105" y="578"/>
                    <a:pt x="103" y="577"/>
                    <a:pt x="104" y="578"/>
                  </a:cubicBezTo>
                  <a:cubicBezTo>
                    <a:pt x="106" y="579"/>
                    <a:pt x="104" y="577"/>
                    <a:pt x="105" y="578"/>
                  </a:cubicBezTo>
                  <a:cubicBezTo>
                    <a:pt x="104" y="576"/>
                    <a:pt x="103" y="575"/>
                    <a:pt x="104" y="574"/>
                  </a:cubicBezTo>
                  <a:cubicBezTo>
                    <a:pt x="107" y="577"/>
                    <a:pt x="107" y="581"/>
                    <a:pt x="110" y="582"/>
                  </a:cubicBezTo>
                  <a:cubicBezTo>
                    <a:pt x="109" y="581"/>
                    <a:pt x="108" y="580"/>
                    <a:pt x="107" y="579"/>
                  </a:cubicBezTo>
                  <a:cubicBezTo>
                    <a:pt x="108" y="578"/>
                    <a:pt x="107" y="576"/>
                    <a:pt x="108" y="578"/>
                  </a:cubicBezTo>
                  <a:cubicBezTo>
                    <a:pt x="109" y="580"/>
                    <a:pt x="111" y="580"/>
                    <a:pt x="112" y="581"/>
                  </a:cubicBezTo>
                  <a:cubicBezTo>
                    <a:pt x="111" y="579"/>
                    <a:pt x="111" y="579"/>
                    <a:pt x="110" y="576"/>
                  </a:cubicBezTo>
                  <a:cubicBezTo>
                    <a:pt x="112" y="578"/>
                    <a:pt x="111" y="575"/>
                    <a:pt x="112" y="576"/>
                  </a:cubicBezTo>
                  <a:cubicBezTo>
                    <a:pt x="113" y="578"/>
                    <a:pt x="111" y="579"/>
                    <a:pt x="113" y="580"/>
                  </a:cubicBezTo>
                  <a:cubicBezTo>
                    <a:pt x="112" y="578"/>
                    <a:pt x="114" y="579"/>
                    <a:pt x="114" y="577"/>
                  </a:cubicBezTo>
                  <a:cubicBezTo>
                    <a:pt x="112" y="575"/>
                    <a:pt x="111" y="575"/>
                    <a:pt x="111" y="574"/>
                  </a:cubicBezTo>
                  <a:cubicBezTo>
                    <a:pt x="112" y="574"/>
                    <a:pt x="113" y="576"/>
                    <a:pt x="114" y="577"/>
                  </a:cubicBezTo>
                  <a:cubicBezTo>
                    <a:pt x="115" y="578"/>
                    <a:pt x="116" y="580"/>
                    <a:pt x="116" y="580"/>
                  </a:cubicBezTo>
                  <a:cubicBezTo>
                    <a:pt x="115" y="578"/>
                    <a:pt x="115" y="577"/>
                    <a:pt x="115" y="576"/>
                  </a:cubicBezTo>
                  <a:cubicBezTo>
                    <a:pt x="117" y="578"/>
                    <a:pt x="118" y="578"/>
                    <a:pt x="121" y="581"/>
                  </a:cubicBezTo>
                  <a:cubicBezTo>
                    <a:pt x="118" y="580"/>
                    <a:pt x="123" y="584"/>
                    <a:pt x="123" y="585"/>
                  </a:cubicBezTo>
                  <a:cubicBezTo>
                    <a:pt x="122" y="586"/>
                    <a:pt x="121" y="583"/>
                    <a:pt x="118" y="580"/>
                  </a:cubicBezTo>
                  <a:cubicBezTo>
                    <a:pt x="119" y="582"/>
                    <a:pt x="119" y="582"/>
                    <a:pt x="117" y="582"/>
                  </a:cubicBezTo>
                  <a:cubicBezTo>
                    <a:pt x="120" y="584"/>
                    <a:pt x="120" y="586"/>
                    <a:pt x="119" y="586"/>
                  </a:cubicBezTo>
                  <a:cubicBezTo>
                    <a:pt x="122" y="588"/>
                    <a:pt x="123" y="592"/>
                    <a:pt x="128" y="597"/>
                  </a:cubicBezTo>
                  <a:cubicBezTo>
                    <a:pt x="129" y="595"/>
                    <a:pt x="130" y="599"/>
                    <a:pt x="131" y="599"/>
                  </a:cubicBezTo>
                  <a:cubicBezTo>
                    <a:pt x="131" y="599"/>
                    <a:pt x="130" y="596"/>
                    <a:pt x="132" y="598"/>
                  </a:cubicBezTo>
                  <a:cubicBezTo>
                    <a:pt x="133" y="599"/>
                    <a:pt x="133" y="599"/>
                    <a:pt x="133" y="600"/>
                  </a:cubicBezTo>
                  <a:cubicBezTo>
                    <a:pt x="134" y="599"/>
                    <a:pt x="136" y="601"/>
                    <a:pt x="137" y="600"/>
                  </a:cubicBezTo>
                  <a:cubicBezTo>
                    <a:pt x="137" y="600"/>
                    <a:pt x="136" y="599"/>
                    <a:pt x="136" y="599"/>
                  </a:cubicBezTo>
                  <a:cubicBezTo>
                    <a:pt x="138" y="601"/>
                    <a:pt x="140" y="604"/>
                    <a:pt x="142" y="605"/>
                  </a:cubicBezTo>
                  <a:cubicBezTo>
                    <a:pt x="139" y="605"/>
                    <a:pt x="139" y="609"/>
                    <a:pt x="141" y="612"/>
                  </a:cubicBezTo>
                  <a:cubicBezTo>
                    <a:pt x="140" y="611"/>
                    <a:pt x="135" y="608"/>
                    <a:pt x="136" y="610"/>
                  </a:cubicBezTo>
                  <a:cubicBezTo>
                    <a:pt x="137" y="611"/>
                    <a:pt x="138" y="611"/>
                    <a:pt x="140" y="613"/>
                  </a:cubicBezTo>
                  <a:cubicBezTo>
                    <a:pt x="139" y="613"/>
                    <a:pt x="137" y="612"/>
                    <a:pt x="139" y="614"/>
                  </a:cubicBezTo>
                  <a:cubicBezTo>
                    <a:pt x="142" y="616"/>
                    <a:pt x="141" y="613"/>
                    <a:pt x="143" y="614"/>
                  </a:cubicBezTo>
                  <a:cubicBezTo>
                    <a:pt x="143" y="613"/>
                    <a:pt x="142" y="612"/>
                    <a:pt x="142" y="611"/>
                  </a:cubicBezTo>
                  <a:cubicBezTo>
                    <a:pt x="144" y="613"/>
                    <a:pt x="145" y="613"/>
                    <a:pt x="146" y="615"/>
                  </a:cubicBezTo>
                  <a:cubicBezTo>
                    <a:pt x="149" y="614"/>
                    <a:pt x="150" y="612"/>
                    <a:pt x="154" y="613"/>
                  </a:cubicBezTo>
                  <a:cubicBezTo>
                    <a:pt x="152" y="611"/>
                    <a:pt x="151" y="613"/>
                    <a:pt x="150" y="611"/>
                  </a:cubicBezTo>
                  <a:cubicBezTo>
                    <a:pt x="150" y="610"/>
                    <a:pt x="152" y="612"/>
                    <a:pt x="152" y="611"/>
                  </a:cubicBezTo>
                  <a:cubicBezTo>
                    <a:pt x="152" y="610"/>
                    <a:pt x="150" y="609"/>
                    <a:pt x="151" y="609"/>
                  </a:cubicBezTo>
                  <a:cubicBezTo>
                    <a:pt x="152" y="609"/>
                    <a:pt x="153" y="610"/>
                    <a:pt x="153" y="610"/>
                  </a:cubicBezTo>
                  <a:cubicBezTo>
                    <a:pt x="153" y="609"/>
                    <a:pt x="152" y="607"/>
                    <a:pt x="152" y="606"/>
                  </a:cubicBezTo>
                  <a:cubicBezTo>
                    <a:pt x="156" y="610"/>
                    <a:pt x="157" y="608"/>
                    <a:pt x="154" y="604"/>
                  </a:cubicBezTo>
                  <a:cubicBezTo>
                    <a:pt x="155" y="604"/>
                    <a:pt x="157" y="605"/>
                    <a:pt x="160" y="606"/>
                  </a:cubicBezTo>
                  <a:cubicBezTo>
                    <a:pt x="161" y="609"/>
                    <a:pt x="159" y="607"/>
                    <a:pt x="158" y="609"/>
                  </a:cubicBezTo>
                  <a:cubicBezTo>
                    <a:pt x="162" y="613"/>
                    <a:pt x="163" y="608"/>
                    <a:pt x="161" y="607"/>
                  </a:cubicBezTo>
                  <a:cubicBezTo>
                    <a:pt x="162" y="607"/>
                    <a:pt x="163" y="608"/>
                    <a:pt x="164" y="610"/>
                  </a:cubicBezTo>
                  <a:cubicBezTo>
                    <a:pt x="164" y="609"/>
                    <a:pt x="167" y="611"/>
                    <a:pt x="167" y="611"/>
                  </a:cubicBezTo>
                  <a:cubicBezTo>
                    <a:pt x="166" y="609"/>
                    <a:pt x="165" y="608"/>
                    <a:pt x="165" y="608"/>
                  </a:cubicBezTo>
                  <a:cubicBezTo>
                    <a:pt x="166" y="608"/>
                    <a:pt x="167" y="610"/>
                    <a:pt x="168" y="610"/>
                  </a:cubicBezTo>
                  <a:cubicBezTo>
                    <a:pt x="168" y="607"/>
                    <a:pt x="169" y="608"/>
                    <a:pt x="171" y="606"/>
                  </a:cubicBezTo>
                  <a:cubicBezTo>
                    <a:pt x="170" y="604"/>
                    <a:pt x="168" y="603"/>
                    <a:pt x="168" y="602"/>
                  </a:cubicBezTo>
                  <a:cubicBezTo>
                    <a:pt x="169" y="602"/>
                    <a:pt x="170" y="602"/>
                    <a:pt x="170" y="600"/>
                  </a:cubicBezTo>
                  <a:cubicBezTo>
                    <a:pt x="171" y="601"/>
                    <a:pt x="171" y="602"/>
                    <a:pt x="172" y="602"/>
                  </a:cubicBezTo>
                  <a:cubicBezTo>
                    <a:pt x="173" y="602"/>
                    <a:pt x="171" y="600"/>
                    <a:pt x="172" y="599"/>
                  </a:cubicBezTo>
                  <a:cubicBezTo>
                    <a:pt x="174" y="601"/>
                    <a:pt x="176" y="603"/>
                    <a:pt x="176" y="604"/>
                  </a:cubicBezTo>
                  <a:cubicBezTo>
                    <a:pt x="177" y="603"/>
                    <a:pt x="177" y="604"/>
                    <a:pt x="178" y="603"/>
                  </a:cubicBezTo>
                  <a:cubicBezTo>
                    <a:pt x="176" y="601"/>
                    <a:pt x="174" y="601"/>
                    <a:pt x="174" y="600"/>
                  </a:cubicBezTo>
                  <a:cubicBezTo>
                    <a:pt x="174" y="599"/>
                    <a:pt x="176" y="601"/>
                    <a:pt x="177" y="602"/>
                  </a:cubicBezTo>
                  <a:cubicBezTo>
                    <a:pt x="178" y="601"/>
                    <a:pt x="181" y="603"/>
                    <a:pt x="182" y="603"/>
                  </a:cubicBezTo>
                  <a:cubicBezTo>
                    <a:pt x="184" y="603"/>
                    <a:pt x="185" y="603"/>
                    <a:pt x="182" y="600"/>
                  </a:cubicBezTo>
                  <a:cubicBezTo>
                    <a:pt x="183" y="600"/>
                    <a:pt x="184" y="600"/>
                    <a:pt x="185" y="601"/>
                  </a:cubicBezTo>
                  <a:cubicBezTo>
                    <a:pt x="185" y="600"/>
                    <a:pt x="185" y="600"/>
                    <a:pt x="184" y="598"/>
                  </a:cubicBezTo>
                  <a:cubicBezTo>
                    <a:pt x="185" y="599"/>
                    <a:pt x="186" y="598"/>
                    <a:pt x="186" y="599"/>
                  </a:cubicBezTo>
                  <a:cubicBezTo>
                    <a:pt x="188" y="600"/>
                    <a:pt x="188" y="600"/>
                    <a:pt x="189" y="601"/>
                  </a:cubicBezTo>
                  <a:cubicBezTo>
                    <a:pt x="191" y="602"/>
                    <a:pt x="192" y="600"/>
                    <a:pt x="191" y="598"/>
                  </a:cubicBezTo>
                  <a:cubicBezTo>
                    <a:pt x="191" y="597"/>
                    <a:pt x="189" y="595"/>
                    <a:pt x="186" y="593"/>
                  </a:cubicBezTo>
                  <a:cubicBezTo>
                    <a:pt x="186" y="592"/>
                    <a:pt x="187" y="592"/>
                    <a:pt x="188" y="593"/>
                  </a:cubicBezTo>
                  <a:cubicBezTo>
                    <a:pt x="190" y="595"/>
                    <a:pt x="192" y="597"/>
                    <a:pt x="194" y="599"/>
                  </a:cubicBezTo>
                  <a:cubicBezTo>
                    <a:pt x="197" y="605"/>
                    <a:pt x="199" y="611"/>
                    <a:pt x="191" y="608"/>
                  </a:cubicBezTo>
                  <a:cubicBezTo>
                    <a:pt x="189" y="607"/>
                    <a:pt x="187" y="605"/>
                    <a:pt x="185" y="605"/>
                  </a:cubicBezTo>
                  <a:cubicBezTo>
                    <a:pt x="188" y="608"/>
                    <a:pt x="189" y="608"/>
                    <a:pt x="190" y="610"/>
                  </a:cubicBezTo>
                  <a:cubicBezTo>
                    <a:pt x="191" y="609"/>
                    <a:pt x="193" y="610"/>
                    <a:pt x="195" y="612"/>
                  </a:cubicBezTo>
                  <a:cubicBezTo>
                    <a:pt x="197" y="613"/>
                    <a:pt x="199" y="616"/>
                    <a:pt x="201" y="616"/>
                  </a:cubicBezTo>
                  <a:cubicBezTo>
                    <a:pt x="202" y="617"/>
                    <a:pt x="201" y="618"/>
                    <a:pt x="203" y="619"/>
                  </a:cubicBezTo>
                  <a:cubicBezTo>
                    <a:pt x="204" y="619"/>
                    <a:pt x="205" y="620"/>
                    <a:pt x="206" y="620"/>
                  </a:cubicBezTo>
                  <a:cubicBezTo>
                    <a:pt x="208" y="623"/>
                    <a:pt x="213" y="624"/>
                    <a:pt x="218" y="628"/>
                  </a:cubicBezTo>
                  <a:cubicBezTo>
                    <a:pt x="218" y="629"/>
                    <a:pt x="217" y="628"/>
                    <a:pt x="217" y="629"/>
                  </a:cubicBezTo>
                  <a:cubicBezTo>
                    <a:pt x="220" y="631"/>
                    <a:pt x="224" y="633"/>
                    <a:pt x="227" y="635"/>
                  </a:cubicBezTo>
                  <a:cubicBezTo>
                    <a:pt x="230" y="637"/>
                    <a:pt x="233" y="639"/>
                    <a:pt x="237" y="639"/>
                  </a:cubicBezTo>
                  <a:cubicBezTo>
                    <a:pt x="240" y="641"/>
                    <a:pt x="241" y="642"/>
                    <a:pt x="244" y="644"/>
                  </a:cubicBezTo>
                  <a:cubicBezTo>
                    <a:pt x="244" y="645"/>
                    <a:pt x="244" y="646"/>
                    <a:pt x="245" y="647"/>
                  </a:cubicBezTo>
                  <a:cubicBezTo>
                    <a:pt x="255" y="648"/>
                    <a:pt x="253" y="638"/>
                    <a:pt x="241" y="631"/>
                  </a:cubicBezTo>
                  <a:cubicBezTo>
                    <a:pt x="238" y="628"/>
                    <a:pt x="235" y="625"/>
                    <a:pt x="231" y="622"/>
                  </a:cubicBezTo>
                  <a:cubicBezTo>
                    <a:pt x="228" y="620"/>
                    <a:pt x="224" y="617"/>
                    <a:pt x="220" y="614"/>
                  </a:cubicBezTo>
                  <a:cubicBezTo>
                    <a:pt x="219" y="613"/>
                    <a:pt x="220" y="614"/>
                    <a:pt x="220" y="612"/>
                  </a:cubicBezTo>
                  <a:cubicBezTo>
                    <a:pt x="215" y="609"/>
                    <a:pt x="213" y="607"/>
                    <a:pt x="212" y="605"/>
                  </a:cubicBezTo>
                  <a:cubicBezTo>
                    <a:pt x="211" y="605"/>
                    <a:pt x="211" y="604"/>
                    <a:pt x="210" y="603"/>
                  </a:cubicBezTo>
                  <a:cubicBezTo>
                    <a:pt x="210" y="604"/>
                    <a:pt x="211" y="606"/>
                    <a:pt x="212" y="607"/>
                  </a:cubicBezTo>
                  <a:cubicBezTo>
                    <a:pt x="205" y="603"/>
                    <a:pt x="203" y="603"/>
                    <a:pt x="198" y="598"/>
                  </a:cubicBezTo>
                  <a:cubicBezTo>
                    <a:pt x="201" y="597"/>
                    <a:pt x="206" y="600"/>
                    <a:pt x="207" y="597"/>
                  </a:cubicBezTo>
                  <a:cubicBezTo>
                    <a:pt x="207" y="596"/>
                    <a:pt x="205" y="594"/>
                    <a:pt x="206" y="593"/>
                  </a:cubicBezTo>
                  <a:cubicBezTo>
                    <a:pt x="205" y="592"/>
                    <a:pt x="204" y="592"/>
                    <a:pt x="203" y="592"/>
                  </a:cubicBezTo>
                  <a:cubicBezTo>
                    <a:pt x="203" y="590"/>
                    <a:pt x="202" y="589"/>
                    <a:pt x="200" y="587"/>
                  </a:cubicBezTo>
                  <a:cubicBezTo>
                    <a:pt x="199" y="585"/>
                    <a:pt x="197" y="584"/>
                    <a:pt x="194" y="582"/>
                  </a:cubicBezTo>
                  <a:cubicBezTo>
                    <a:pt x="194" y="581"/>
                    <a:pt x="195" y="581"/>
                    <a:pt x="193" y="580"/>
                  </a:cubicBezTo>
                  <a:cubicBezTo>
                    <a:pt x="193" y="578"/>
                    <a:pt x="195" y="581"/>
                    <a:pt x="195" y="580"/>
                  </a:cubicBezTo>
                  <a:cubicBezTo>
                    <a:pt x="195" y="579"/>
                    <a:pt x="195" y="579"/>
                    <a:pt x="195" y="579"/>
                  </a:cubicBezTo>
                  <a:cubicBezTo>
                    <a:pt x="194" y="578"/>
                    <a:pt x="193" y="577"/>
                    <a:pt x="193" y="577"/>
                  </a:cubicBezTo>
                  <a:cubicBezTo>
                    <a:pt x="192" y="573"/>
                    <a:pt x="181" y="562"/>
                    <a:pt x="189" y="565"/>
                  </a:cubicBezTo>
                  <a:cubicBezTo>
                    <a:pt x="190" y="566"/>
                    <a:pt x="192" y="568"/>
                    <a:pt x="193" y="569"/>
                  </a:cubicBezTo>
                  <a:cubicBezTo>
                    <a:pt x="195" y="569"/>
                    <a:pt x="197" y="573"/>
                    <a:pt x="200" y="574"/>
                  </a:cubicBezTo>
                  <a:cubicBezTo>
                    <a:pt x="196" y="570"/>
                    <a:pt x="196" y="569"/>
                    <a:pt x="192" y="568"/>
                  </a:cubicBezTo>
                  <a:cubicBezTo>
                    <a:pt x="194" y="567"/>
                    <a:pt x="192" y="564"/>
                    <a:pt x="195" y="566"/>
                  </a:cubicBezTo>
                  <a:cubicBezTo>
                    <a:pt x="192" y="563"/>
                    <a:pt x="192" y="562"/>
                    <a:pt x="191" y="560"/>
                  </a:cubicBezTo>
                  <a:cubicBezTo>
                    <a:pt x="193" y="562"/>
                    <a:pt x="191" y="559"/>
                    <a:pt x="192" y="559"/>
                  </a:cubicBezTo>
                  <a:cubicBezTo>
                    <a:pt x="194" y="562"/>
                    <a:pt x="195" y="562"/>
                    <a:pt x="197" y="562"/>
                  </a:cubicBezTo>
                  <a:cubicBezTo>
                    <a:pt x="197" y="564"/>
                    <a:pt x="199" y="566"/>
                    <a:pt x="201" y="569"/>
                  </a:cubicBezTo>
                  <a:cubicBezTo>
                    <a:pt x="202" y="569"/>
                    <a:pt x="202" y="568"/>
                    <a:pt x="202" y="568"/>
                  </a:cubicBezTo>
                  <a:cubicBezTo>
                    <a:pt x="203" y="570"/>
                    <a:pt x="204" y="572"/>
                    <a:pt x="207" y="574"/>
                  </a:cubicBezTo>
                  <a:cubicBezTo>
                    <a:pt x="207" y="572"/>
                    <a:pt x="209" y="573"/>
                    <a:pt x="209" y="571"/>
                  </a:cubicBezTo>
                  <a:cubicBezTo>
                    <a:pt x="214" y="574"/>
                    <a:pt x="210" y="567"/>
                    <a:pt x="215" y="570"/>
                  </a:cubicBezTo>
                  <a:cubicBezTo>
                    <a:pt x="212" y="570"/>
                    <a:pt x="210" y="565"/>
                    <a:pt x="207" y="565"/>
                  </a:cubicBezTo>
                  <a:cubicBezTo>
                    <a:pt x="207" y="563"/>
                    <a:pt x="207" y="562"/>
                    <a:pt x="205" y="560"/>
                  </a:cubicBezTo>
                  <a:cubicBezTo>
                    <a:pt x="203" y="562"/>
                    <a:pt x="199" y="555"/>
                    <a:pt x="199" y="554"/>
                  </a:cubicBezTo>
                  <a:cubicBezTo>
                    <a:pt x="198" y="552"/>
                    <a:pt x="196" y="552"/>
                    <a:pt x="194" y="551"/>
                  </a:cubicBezTo>
                  <a:cubicBezTo>
                    <a:pt x="195" y="550"/>
                    <a:pt x="194" y="550"/>
                    <a:pt x="194" y="550"/>
                  </a:cubicBezTo>
                  <a:cubicBezTo>
                    <a:pt x="196" y="549"/>
                    <a:pt x="197" y="550"/>
                    <a:pt x="199" y="552"/>
                  </a:cubicBezTo>
                  <a:cubicBezTo>
                    <a:pt x="198" y="551"/>
                    <a:pt x="198" y="550"/>
                    <a:pt x="198" y="550"/>
                  </a:cubicBezTo>
                  <a:cubicBezTo>
                    <a:pt x="197" y="549"/>
                    <a:pt x="195" y="548"/>
                    <a:pt x="195" y="547"/>
                  </a:cubicBezTo>
                  <a:cubicBezTo>
                    <a:pt x="196" y="547"/>
                    <a:pt x="198" y="550"/>
                    <a:pt x="198" y="549"/>
                  </a:cubicBezTo>
                  <a:cubicBezTo>
                    <a:pt x="195" y="547"/>
                    <a:pt x="199" y="548"/>
                    <a:pt x="198" y="546"/>
                  </a:cubicBezTo>
                  <a:cubicBezTo>
                    <a:pt x="200" y="547"/>
                    <a:pt x="201" y="549"/>
                    <a:pt x="202" y="550"/>
                  </a:cubicBezTo>
                  <a:cubicBezTo>
                    <a:pt x="203" y="550"/>
                    <a:pt x="202" y="549"/>
                    <a:pt x="203" y="549"/>
                  </a:cubicBezTo>
                  <a:cubicBezTo>
                    <a:pt x="208" y="554"/>
                    <a:pt x="211" y="556"/>
                    <a:pt x="214" y="559"/>
                  </a:cubicBezTo>
                  <a:cubicBezTo>
                    <a:pt x="212" y="557"/>
                    <a:pt x="215" y="558"/>
                    <a:pt x="216" y="559"/>
                  </a:cubicBezTo>
                  <a:cubicBezTo>
                    <a:pt x="216" y="561"/>
                    <a:pt x="219" y="561"/>
                    <a:pt x="219" y="562"/>
                  </a:cubicBezTo>
                  <a:cubicBezTo>
                    <a:pt x="218" y="562"/>
                    <a:pt x="218" y="562"/>
                    <a:pt x="216" y="560"/>
                  </a:cubicBezTo>
                  <a:cubicBezTo>
                    <a:pt x="215" y="560"/>
                    <a:pt x="216" y="561"/>
                    <a:pt x="214" y="561"/>
                  </a:cubicBezTo>
                  <a:cubicBezTo>
                    <a:pt x="216" y="563"/>
                    <a:pt x="215" y="560"/>
                    <a:pt x="216" y="561"/>
                  </a:cubicBezTo>
                  <a:cubicBezTo>
                    <a:pt x="217" y="562"/>
                    <a:pt x="218" y="563"/>
                    <a:pt x="218" y="563"/>
                  </a:cubicBezTo>
                  <a:cubicBezTo>
                    <a:pt x="218" y="563"/>
                    <a:pt x="217" y="562"/>
                    <a:pt x="217" y="563"/>
                  </a:cubicBezTo>
                  <a:cubicBezTo>
                    <a:pt x="219" y="565"/>
                    <a:pt x="219" y="566"/>
                    <a:pt x="218" y="566"/>
                  </a:cubicBezTo>
                  <a:cubicBezTo>
                    <a:pt x="219" y="567"/>
                    <a:pt x="219" y="567"/>
                    <a:pt x="220" y="569"/>
                  </a:cubicBezTo>
                  <a:cubicBezTo>
                    <a:pt x="220" y="568"/>
                    <a:pt x="220" y="568"/>
                    <a:pt x="220" y="567"/>
                  </a:cubicBezTo>
                  <a:cubicBezTo>
                    <a:pt x="221" y="568"/>
                    <a:pt x="222" y="569"/>
                    <a:pt x="223" y="569"/>
                  </a:cubicBezTo>
                  <a:cubicBezTo>
                    <a:pt x="221" y="568"/>
                    <a:pt x="223" y="572"/>
                    <a:pt x="225" y="572"/>
                  </a:cubicBezTo>
                  <a:cubicBezTo>
                    <a:pt x="224" y="571"/>
                    <a:pt x="224" y="570"/>
                    <a:pt x="224" y="570"/>
                  </a:cubicBezTo>
                  <a:cubicBezTo>
                    <a:pt x="227" y="572"/>
                    <a:pt x="226" y="574"/>
                    <a:pt x="229" y="574"/>
                  </a:cubicBezTo>
                  <a:cubicBezTo>
                    <a:pt x="228" y="573"/>
                    <a:pt x="228" y="573"/>
                    <a:pt x="228" y="572"/>
                  </a:cubicBezTo>
                  <a:cubicBezTo>
                    <a:pt x="229" y="574"/>
                    <a:pt x="231" y="575"/>
                    <a:pt x="232" y="575"/>
                  </a:cubicBezTo>
                  <a:cubicBezTo>
                    <a:pt x="231" y="574"/>
                    <a:pt x="229" y="574"/>
                    <a:pt x="229" y="572"/>
                  </a:cubicBezTo>
                  <a:cubicBezTo>
                    <a:pt x="232" y="574"/>
                    <a:pt x="230" y="569"/>
                    <a:pt x="228" y="569"/>
                  </a:cubicBezTo>
                  <a:cubicBezTo>
                    <a:pt x="233" y="572"/>
                    <a:pt x="227" y="571"/>
                    <a:pt x="229" y="570"/>
                  </a:cubicBezTo>
                  <a:cubicBezTo>
                    <a:pt x="228" y="569"/>
                    <a:pt x="228" y="571"/>
                    <a:pt x="227" y="570"/>
                  </a:cubicBezTo>
                  <a:cubicBezTo>
                    <a:pt x="227" y="568"/>
                    <a:pt x="228" y="568"/>
                    <a:pt x="229" y="569"/>
                  </a:cubicBezTo>
                  <a:cubicBezTo>
                    <a:pt x="230" y="569"/>
                    <a:pt x="232" y="570"/>
                    <a:pt x="233" y="570"/>
                  </a:cubicBezTo>
                  <a:cubicBezTo>
                    <a:pt x="232" y="569"/>
                    <a:pt x="230" y="569"/>
                    <a:pt x="229" y="567"/>
                  </a:cubicBezTo>
                  <a:cubicBezTo>
                    <a:pt x="230" y="564"/>
                    <a:pt x="227" y="559"/>
                    <a:pt x="223" y="556"/>
                  </a:cubicBezTo>
                  <a:cubicBezTo>
                    <a:pt x="225" y="558"/>
                    <a:pt x="226" y="557"/>
                    <a:pt x="227" y="557"/>
                  </a:cubicBezTo>
                  <a:cubicBezTo>
                    <a:pt x="225" y="555"/>
                    <a:pt x="225" y="555"/>
                    <a:pt x="225" y="553"/>
                  </a:cubicBezTo>
                  <a:cubicBezTo>
                    <a:pt x="224" y="552"/>
                    <a:pt x="223" y="552"/>
                    <a:pt x="222" y="550"/>
                  </a:cubicBezTo>
                  <a:cubicBezTo>
                    <a:pt x="221" y="550"/>
                    <a:pt x="221" y="551"/>
                    <a:pt x="220" y="550"/>
                  </a:cubicBezTo>
                  <a:cubicBezTo>
                    <a:pt x="219" y="549"/>
                    <a:pt x="217" y="547"/>
                    <a:pt x="219" y="547"/>
                  </a:cubicBezTo>
                  <a:cubicBezTo>
                    <a:pt x="216" y="546"/>
                    <a:pt x="215" y="543"/>
                    <a:pt x="213" y="544"/>
                  </a:cubicBezTo>
                  <a:cubicBezTo>
                    <a:pt x="213" y="544"/>
                    <a:pt x="214" y="545"/>
                    <a:pt x="214" y="545"/>
                  </a:cubicBezTo>
                  <a:cubicBezTo>
                    <a:pt x="213" y="545"/>
                    <a:pt x="213" y="545"/>
                    <a:pt x="213" y="544"/>
                  </a:cubicBezTo>
                  <a:cubicBezTo>
                    <a:pt x="214" y="549"/>
                    <a:pt x="206" y="544"/>
                    <a:pt x="206" y="541"/>
                  </a:cubicBezTo>
                  <a:cubicBezTo>
                    <a:pt x="207" y="541"/>
                    <a:pt x="209" y="544"/>
                    <a:pt x="208" y="542"/>
                  </a:cubicBezTo>
                  <a:cubicBezTo>
                    <a:pt x="207" y="541"/>
                    <a:pt x="206" y="541"/>
                    <a:pt x="207" y="540"/>
                  </a:cubicBezTo>
                  <a:cubicBezTo>
                    <a:pt x="208" y="541"/>
                    <a:pt x="209" y="542"/>
                    <a:pt x="210" y="542"/>
                  </a:cubicBezTo>
                  <a:cubicBezTo>
                    <a:pt x="208" y="540"/>
                    <a:pt x="208" y="539"/>
                    <a:pt x="208" y="538"/>
                  </a:cubicBezTo>
                  <a:cubicBezTo>
                    <a:pt x="205" y="538"/>
                    <a:pt x="201" y="533"/>
                    <a:pt x="198" y="531"/>
                  </a:cubicBezTo>
                  <a:cubicBezTo>
                    <a:pt x="198" y="530"/>
                    <a:pt x="197" y="530"/>
                    <a:pt x="197" y="529"/>
                  </a:cubicBezTo>
                  <a:cubicBezTo>
                    <a:pt x="198" y="530"/>
                    <a:pt x="199" y="531"/>
                    <a:pt x="199" y="530"/>
                  </a:cubicBezTo>
                  <a:cubicBezTo>
                    <a:pt x="197" y="527"/>
                    <a:pt x="196" y="528"/>
                    <a:pt x="194" y="526"/>
                  </a:cubicBezTo>
                  <a:cubicBezTo>
                    <a:pt x="194" y="525"/>
                    <a:pt x="193" y="523"/>
                    <a:pt x="193" y="525"/>
                  </a:cubicBezTo>
                  <a:cubicBezTo>
                    <a:pt x="191" y="523"/>
                    <a:pt x="191" y="521"/>
                    <a:pt x="192" y="521"/>
                  </a:cubicBezTo>
                  <a:cubicBezTo>
                    <a:pt x="195" y="523"/>
                    <a:pt x="193" y="522"/>
                    <a:pt x="195" y="523"/>
                  </a:cubicBezTo>
                  <a:cubicBezTo>
                    <a:pt x="194" y="522"/>
                    <a:pt x="195" y="521"/>
                    <a:pt x="194" y="520"/>
                  </a:cubicBezTo>
                  <a:cubicBezTo>
                    <a:pt x="194" y="519"/>
                    <a:pt x="195" y="521"/>
                    <a:pt x="195" y="521"/>
                  </a:cubicBezTo>
                  <a:cubicBezTo>
                    <a:pt x="194" y="518"/>
                    <a:pt x="193" y="520"/>
                    <a:pt x="192" y="518"/>
                  </a:cubicBezTo>
                  <a:cubicBezTo>
                    <a:pt x="191" y="518"/>
                    <a:pt x="190" y="517"/>
                    <a:pt x="190" y="516"/>
                  </a:cubicBezTo>
                  <a:cubicBezTo>
                    <a:pt x="190" y="516"/>
                    <a:pt x="191" y="515"/>
                    <a:pt x="190" y="515"/>
                  </a:cubicBezTo>
                  <a:cubicBezTo>
                    <a:pt x="189" y="515"/>
                    <a:pt x="189" y="516"/>
                    <a:pt x="188" y="515"/>
                  </a:cubicBezTo>
                  <a:cubicBezTo>
                    <a:pt x="187" y="514"/>
                    <a:pt x="188" y="514"/>
                    <a:pt x="188" y="513"/>
                  </a:cubicBezTo>
                  <a:cubicBezTo>
                    <a:pt x="187" y="513"/>
                    <a:pt x="187" y="513"/>
                    <a:pt x="186" y="512"/>
                  </a:cubicBezTo>
                  <a:cubicBezTo>
                    <a:pt x="185" y="512"/>
                    <a:pt x="183" y="512"/>
                    <a:pt x="185" y="514"/>
                  </a:cubicBezTo>
                  <a:cubicBezTo>
                    <a:pt x="186" y="514"/>
                    <a:pt x="185" y="512"/>
                    <a:pt x="186" y="513"/>
                  </a:cubicBezTo>
                  <a:cubicBezTo>
                    <a:pt x="187" y="514"/>
                    <a:pt x="187" y="515"/>
                    <a:pt x="187" y="516"/>
                  </a:cubicBezTo>
                  <a:cubicBezTo>
                    <a:pt x="185" y="515"/>
                    <a:pt x="183" y="511"/>
                    <a:pt x="182" y="510"/>
                  </a:cubicBezTo>
                  <a:cubicBezTo>
                    <a:pt x="183" y="511"/>
                    <a:pt x="182" y="511"/>
                    <a:pt x="181" y="510"/>
                  </a:cubicBezTo>
                  <a:cubicBezTo>
                    <a:pt x="182" y="509"/>
                    <a:pt x="183" y="510"/>
                    <a:pt x="183" y="509"/>
                  </a:cubicBezTo>
                  <a:cubicBezTo>
                    <a:pt x="182" y="507"/>
                    <a:pt x="181" y="507"/>
                    <a:pt x="180" y="505"/>
                  </a:cubicBezTo>
                  <a:cubicBezTo>
                    <a:pt x="180" y="505"/>
                    <a:pt x="179" y="504"/>
                    <a:pt x="180" y="504"/>
                  </a:cubicBezTo>
                  <a:cubicBezTo>
                    <a:pt x="181" y="505"/>
                    <a:pt x="175" y="499"/>
                    <a:pt x="174" y="498"/>
                  </a:cubicBezTo>
                  <a:cubicBezTo>
                    <a:pt x="174" y="498"/>
                    <a:pt x="174" y="497"/>
                    <a:pt x="174" y="497"/>
                  </a:cubicBezTo>
                  <a:cubicBezTo>
                    <a:pt x="175" y="498"/>
                    <a:pt x="176" y="497"/>
                    <a:pt x="177" y="498"/>
                  </a:cubicBezTo>
                  <a:cubicBezTo>
                    <a:pt x="178" y="499"/>
                    <a:pt x="178" y="501"/>
                    <a:pt x="179" y="501"/>
                  </a:cubicBezTo>
                  <a:cubicBezTo>
                    <a:pt x="178" y="499"/>
                    <a:pt x="177" y="498"/>
                    <a:pt x="177" y="497"/>
                  </a:cubicBezTo>
                  <a:cubicBezTo>
                    <a:pt x="179" y="499"/>
                    <a:pt x="179" y="497"/>
                    <a:pt x="181" y="498"/>
                  </a:cubicBezTo>
                  <a:cubicBezTo>
                    <a:pt x="181" y="499"/>
                    <a:pt x="182" y="504"/>
                    <a:pt x="182" y="503"/>
                  </a:cubicBezTo>
                  <a:cubicBezTo>
                    <a:pt x="182" y="502"/>
                    <a:pt x="182" y="502"/>
                    <a:pt x="182" y="502"/>
                  </a:cubicBezTo>
                  <a:cubicBezTo>
                    <a:pt x="184" y="504"/>
                    <a:pt x="185" y="507"/>
                    <a:pt x="187" y="508"/>
                  </a:cubicBezTo>
                  <a:cubicBezTo>
                    <a:pt x="186" y="506"/>
                    <a:pt x="184" y="504"/>
                    <a:pt x="183" y="502"/>
                  </a:cubicBezTo>
                  <a:cubicBezTo>
                    <a:pt x="184" y="502"/>
                    <a:pt x="185" y="503"/>
                    <a:pt x="186" y="505"/>
                  </a:cubicBezTo>
                  <a:cubicBezTo>
                    <a:pt x="187" y="506"/>
                    <a:pt x="187" y="507"/>
                    <a:pt x="188" y="508"/>
                  </a:cubicBezTo>
                  <a:cubicBezTo>
                    <a:pt x="189" y="509"/>
                    <a:pt x="189" y="506"/>
                    <a:pt x="191" y="507"/>
                  </a:cubicBezTo>
                  <a:cubicBezTo>
                    <a:pt x="190" y="506"/>
                    <a:pt x="190" y="505"/>
                    <a:pt x="189" y="504"/>
                  </a:cubicBezTo>
                  <a:cubicBezTo>
                    <a:pt x="189" y="503"/>
                    <a:pt x="188" y="502"/>
                    <a:pt x="188" y="502"/>
                  </a:cubicBezTo>
                  <a:cubicBezTo>
                    <a:pt x="188" y="503"/>
                    <a:pt x="188" y="504"/>
                    <a:pt x="189" y="505"/>
                  </a:cubicBezTo>
                  <a:cubicBezTo>
                    <a:pt x="184" y="501"/>
                    <a:pt x="186" y="498"/>
                    <a:pt x="188" y="497"/>
                  </a:cubicBezTo>
                  <a:cubicBezTo>
                    <a:pt x="187" y="496"/>
                    <a:pt x="186" y="495"/>
                    <a:pt x="186" y="494"/>
                  </a:cubicBezTo>
                  <a:cubicBezTo>
                    <a:pt x="187" y="493"/>
                    <a:pt x="189" y="497"/>
                    <a:pt x="190" y="496"/>
                  </a:cubicBezTo>
                  <a:cubicBezTo>
                    <a:pt x="190" y="494"/>
                    <a:pt x="188" y="495"/>
                    <a:pt x="189" y="494"/>
                  </a:cubicBezTo>
                  <a:cubicBezTo>
                    <a:pt x="190" y="496"/>
                    <a:pt x="190" y="492"/>
                    <a:pt x="191" y="494"/>
                  </a:cubicBezTo>
                  <a:cubicBezTo>
                    <a:pt x="191" y="495"/>
                    <a:pt x="191" y="495"/>
                    <a:pt x="191" y="495"/>
                  </a:cubicBezTo>
                  <a:cubicBezTo>
                    <a:pt x="192" y="498"/>
                    <a:pt x="193" y="494"/>
                    <a:pt x="194" y="496"/>
                  </a:cubicBezTo>
                  <a:cubicBezTo>
                    <a:pt x="194" y="496"/>
                    <a:pt x="195" y="499"/>
                    <a:pt x="196" y="498"/>
                  </a:cubicBezTo>
                  <a:cubicBezTo>
                    <a:pt x="197" y="498"/>
                    <a:pt x="194" y="496"/>
                    <a:pt x="195" y="495"/>
                  </a:cubicBezTo>
                  <a:cubicBezTo>
                    <a:pt x="196" y="495"/>
                    <a:pt x="197" y="497"/>
                    <a:pt x="197" y="496"/>
                  </a:cubicBezTo>
                  <a:cubicBezTo>
                    <a:pt x="196" y="495"/>
                    <a:pt x="198" y="497"/>
                    <a:pt x="198" y="495"/>
                  </a:cubicBezTo>
                  <a:cubicBezTo>
                    <a:pt x="197" y="494"/>
                    <a:pt x="196" y="493"/>
                    <a:pt x="197" y="491"/>
                  </a:cubicBezTo>
                  <a:cubicBezTo>
                    <a:pt x="195" y="493"/>
                    <a:pt x="195" y="491"/>
                    <a:pt x="195" y="493"/>
                  </a:cubicBezTo>
                  <a:cubicBezTo>
                    <a:pt x="195" y="492"/>
                    <a:pt x="194" y="490"/>
                    <a:pt x="195" y="490"/>
                  </a:cubicBezTo>
                  <a:cubicBezTo>
                    <a:pt x="194" y="489"/>
                    <a:pt x="194" y="488"/>
                    <a:pt x="193" y="487"/>
                  </a:cubicBezTo>
                  <a:cubicBezTo>
                    <a:pt x="192" y="486"/>
                    <a:pt x="192" y="485"/>
                    <a:pt x="191" y="484"/>
                  </a:cubicBezTo>
                  <a:cubicBezTo>
                    <a:pt x="190" y="482"/>
                    <a:pt x="189" y="480"/>
                    <a:pt x="188" y="479"/>
                  </a:cubicBezTo>
                  <a:cubicBezTo>
                    <a:pt x="188" y="478"/>
                    <a:pt x="188" y="476"/>
                    <a:pt x="188" y="475"/>
                  </a:cubicBezTo>
                  <a:cubicBezTo>
                    <a:pt x="189" y="474"/>
                    <a:pt x="189" y="476"/>
                    <a:pt x="190" y="476"/>
                  </a:cubicBezTo>
                  <a:cubicBezTo>
                    <a:pt x="190" y="476"/>
                    <a:pt x="190" y="476"/>
                    <a:pt x="191" y="476"/>
                  </a:cubicBezTo>
                  <a:cubicBezTo>
                    <a:pt x="190" y="474"/>
                    <a:pt x="190" y="473"/>
                    <a:pt x="190" y="471"/>
                  </a:cubicBezTo>
                  <a:cubicBezTo>
                    <a:pt x="191" y="474"/>
                    <a:pt x="192" y="472"/>
                    <a:pt x="193" y="475"/>
                  </a:cubicBezTo>
                  <a:cubicBezTo>
                    <a:pt x="192" y="475"/>
                    <a:pt x="194" y="479"/>
                    <a:pt x="195" y="479"/>
                  </a:cubicBezTo>
                  <a:cubicBezTo>
                    <a:pt x="195" y="477"/>
                    <a:pt x="193" y="475"/>
                    <a:pt x="194" y="474"/>
                  </a:cubicBezTo>
                  <a:cubicBezTo>
                    <a:pt x="195" y="475"/>
                    <a:pt x="196" y="477"/>
                    <a:pt x="197" y="477"/>
                  </a:cubicBezTo>
                  <a:cubicBezTo>
                    <a:pt x="195" y="475"/>
                    <a:pt x="196" y="473"/>
                    <a:pt x="196" y="471"/>
                  </a:cubicBezTo>
                  <a:cubicBezTo>
                    <a:pt x="196" y="472"/>
                    <a:pt x="199" y="479"/>
                    <a:pt x="200" y="479"/>
                  </a:cubicBezTo>
                  <a:cubicBezTo>
                    <a:pt x="199" y="476"/>
                    <a:pt x="199" y="474"/>
                    <a:pt x="200" y="472"/>
                  </a:cubicBezTo>
                  <a:cubicBezTo>
                    <a:pt x="199" y="471"/>
                    <a:pt x="198" y="471"/>
                    <a:pt x="198" y="470"/>
                  </a:cubicBezTo>
                  <a:cubicBezTo>
                    <a:pt x="199" y="472"/>
                    <a:pt x="198" y="467"/>
                    <a:pt x="197" y="467"/>
                  </a:cubicBezTo>
                  <a:cubicBezTo>
                    <a:pt x="198" y="469"/>
                    <a:pt x="197" y="469"/>
                    <a:pt x="196" y="468"/>
                  </a:cubicBezTo>
                  <a:cubicBezTo>
                    <a:pt x="197" y="468"/>
                    <a:pt x="197" y="467"/>
                    <a:pt x="197" y="466"/>
                  </a:cubicBezTo>
                  <a:cubicBezTo>
                    <a:pt x="196" y="463"/>
                    <a:pt x="194" y="460"/>
                    <a:pt x="192" y="459"/>
                  </a:cubicBezTo>
                  <a:cubicBezTo>
                    <a:pt x="193" y="460"/>
                    <a:pt x="193" y="461"/>
                    <a:pt x="194" y="462"/>
                  </a:cubicBezTo>
                  <a:cubicBezTo>
                    <a:pt x="193" y="464"/>
                    <a:pt x="192" y="464"/>
                    <a:pt x="193" y="466"/>
                  </a:cubicBezTo>
                  <a:cubicBezTo>
                    <a:pt x="192" y="464"/>
                    <a:pt x="192" y="464"/>
                    <a:pt x="190" y="463"/>
                  </a:cubicBezTo>
                  <a:cubicBezTo>
                    <a:pt x="191" y="463"/>
                    <a:pt x="192" y="464"/>
                    <a:pt x="191" y="462"/>
                  </a:cubicBezTo>
                  <a:cubicBezTo>
                    <a:pt x="189" y="462"/>
                    <a:pt x="188" y="458"/>
                    <a:pt x="188" y="456"/>
                  </a:cubicBezTo>
                  <a:cubicBezTo>
                    <a:pt x="186" y="454"/>
                    <a:pt x="181" y="447"/>
                    <a:pt x="183" y="445"/>
                  </a:cubicBezTo>
                  <a:cubicBezTo>
                    <a:pt x="183" y="445"/>
                    <a:pt x="182" y="444"/>
                    <a:pt x="182" y="444"/>
                  </a:cubicBezTo>
                  <a:cubicBezTo>
                    <a:pt x="181" y="443"/>
                    <a:pt x="183" y="445"/>
                    <a:pt x="181" y="445"/>
                  </a:cubicBezTo>
                  <a:cubicBezTo>
                    <a:pt x="181" y="444"/>
                    <a:pt x="181" y="444"/>
                    <a:pt x="181" y="444"/>
                  </a:cubicBezTo>
                  <a:cubicBezTo>
                    <a:pt x="181" y="443"/>
                    <a:pt x="182" y="441"/>
                    <a:pt x="181" y="441"/>
                  </a:cubicBezTo>
                  <a:cubicBezTo>
                    <a:pt x="179" y="441"/>
                    <a:pt x="176" y="433"/>
                    <a:pt x="174" y="430"/>
                  </a:cubicBezTo>
                  <a:cubicBezTo>
                    <a:pt x="175" y="429"/>
                    <a:pt x="174" y="426"/>
                    <a:pt x="173" y="426"/>
                  </a:cubicBezTo>
                  <a:cubicBezTo>
                    <a:pt x="174" y="426"/>
                    <a:pt x="173" y="427"/>
                    <a:pt x="173" y="426"/>
                  </a:cubicBezTo>
                  <a:cubicBezTo>
                    <a:pt x="172" y="425"/>
                    <a:pt x="173" y="424"/>
                    <a:pt x="172" y="424"/>
                  </a:cubicBezTo>
                  <a:cubicBezTo>
                    <a:pt x="172" y="424"/>
                    <a:pt x="172" y="425"/>
                    <a:pt x="172" y="424"/>
                  </a:cubicBezTo>
                  <a:cubicBezTo>
                    <a:pt x="171" y="422"/>
                    <a:pt x="172" y="421"/>
                    <a:pt x="173" y="420"/>
                  </a:cubicBezTo>
                  <a:cubicBezTo>
                    <a:pt x="174" y="419"/>
                    <a:pt x="175" y="422"/>
                    <a:pt x="175" y="420"/>
                  </a:cubicBezTo>
                  <a:cubicBezTo>
                    <a:pt x="174" y="419"/>
                    <a:pt x="174" y="414"/>
                    <a:pt x="175" y="412"/>
                  </a:cubicBezTo>
                  <a:cubicBezTo>
                    <a:pt x="176" y="414"/>
                    <a:pt x="178" y="415"/>
                    <a:pt x="178" y="418"/>
                  </a:cubicBezTo>
                  <a:cubicBezTo>
                    <a:pt x="179" y="418"/>
                    <a:pt x="179" y="419"/>
                    <a:pt x="180" y="421"/>
                  </a:cubicBezTo>
                  <a:cubicBezTo>
                    <a:pt x="179" y="420"/>
                    <a:pt x="179" y="421"/>
                    <a:pt x="179" y="422"/>
                  </a:cubicBezTo>
                  <a:cubicBezTo>
                    <a:pt x="180" y="421"/>
                    <a:pt x="181" y="422"/>
                    <a:pt x="180" y="423"/>
                  </a:cubicBezTo>
                  <a:cubicBezTo>
                    <a:pt x="182" y="422"/>
                    <a:pt x="181" y="425"/>
                    <a:pt x="182" y="424"/>
                  </a:cubicBezTo>
                  <a:cubicBezTo>
                    <a:pt x="182" y="421"/>
                    <a:pt x="180" y="421"/>
                    <a:pt x="180" y="419"/>
                  </a:cubicBezTo>
                  <a:cubicBezTo>
                    <a:pt x="182" y="421"/>
                    <a:pt x="183" y="425"/>
                    <a:pt x="185" y="425"/>
                  </a:cubicBezTo>
                  <a:cubicBezTo>
                    <a:pt x="186" y="428"/>
                    <a:pt x="186" y="429"/>
                    <a:pt x="187" y="431"/>
                  </a:cubicBezTo>
                  <a:cubicBezTo>
                    <a:pt x="187" y="429"/>
                    <a:pt x="188" y="433"/>
                    <a:pt x="189" y="433"/>
                  </a:cubicBezTo>
                  <a:cubicBezTo>
                    <a:pt x="190" y="433"/>
                    <a:pt x="189" y="432"/>
                    <a:pt x="190" y="432"/>
                  </a:cubicBezTo>
                  <a:cubicBezTo>
                    <a:pt x="190" y="431"/>
                    <a:pt x="189" y="429"/>
                    <a:pt x="189" y="429"/>
                  </a:cubicBezTo>
                  <a:cubicBezTo>
                    <a:pt x="191" y="431"/>
                    <a:pt x="191" y="433"/>
                    <a:pt x="192" y="435"/>
                  </a:cubicBezTo>
                  <a:cubicBezTo>
                    <a:pt x="192" y="434"/>
                    <a:pt x="194" y="436"/>
                    <a:pt x="195" y="437"/>
                  </a:cubicBezTo>
                  <a:cubicBezTo>
                    <a:pt x="194" y="436"/>
                    <a:pt x="195" y="436"/>
                    <a:pt x="195" y="436"/>
                  </a:cubicBezTo>
                  <a:cubicBezTo>
                    <a:pt x="195" y="435"/>
                    <a:pt x="195" y="435"/>
                    <a:pt x="195" y="434"/>
                  </a:cubicBezTo>
                  <a:cubicBezTo>
                    <a:pt x="196" y="436"/>
                    <a:pt x="195" y="433"/>
                    <a:pt x="196" y="433"/>
                  </a:cubicBezTo>
                  <a:cubicBezTo>
                    <a:pt x="197" y="433"/>
                    <a:pt x="197" y="435"/>
                    <a:pt x="198" y="434"/>
                  </a:cubicBezTo>
                  <a:cubicBezTo>
                    <a:pt x="198" y="433"/>
                    <a:pt x="197" y="430"/>
                    <a:pt x="196" y="430"/>
                  </a:cubicBezTo>
                  <a:cubicBezTo>
                    <a:pt x="197" y="433"/>
                    <a:pt x="194" y="432"/>
                    <a:pt x="193" y="431"/>
                  </a:cubicBezTo>
                  <a:cubicBezTo>
                    <a:pt x="194" y="430"/>
                    <a:pt x="193" y="428"/>
                    <a:pt x="193" y="427"/>
                  </a:cubicBezTo>
                  <a:cubicBezTo>
                    <a:pt x="193" y="426"/>
                    <a:pt x="192" y="424"/>
                    <a:pt x="193" y="424"/>
                  </a:cubicBezTo>
                  <a:cubicBezTo>
                    <a:pt x="193" y="423"/>
                    <a:pt x="192" y="423"/>
                    <a:pt x="192" y="423"/>
                  </a:cubicBezTo>
                  <a:cubicBezTo>
                    <a:pt x="191" y="420"/>
                    <a:pt x="191" y="419"/>
                    <a:pt x="193" y="419"/>
                  </a:cubicBezTo>
                  <a:cubicBezTo>
                    <a:pt x="193" y="418"/>
                    <a:pt x="193" y="418"/>
                    <a:pt x="193" y="417"/>
                  </a:cubicBezTo>
                  <a:cubicBezTo>
                    <a:pt x="194" y="418"/>
                    <a:pt x="195" y="421"/>
                    <a:pt x="194" y="421"/>
                  </a:cubicBezTo>
                  <a:cubicBezTo>
                    <a:pt x="194" y="422"/>
                    <a:pt x="195" y="422"/>
                    <a:pt x="195" y="423"/>
                  </a:cubicBezTo>
                  <a:cubicBezTo>
                    <a:pt x="196" y="424"/>
                    <a:pt x="196" y="424"/>
                    <a:pt x="197" y="425"/>
                  </a:cubicBezTo>
                  <a:cubicBezTo>
                    <a:pt x="197" y="427"/>
                    <a:pt x="198" y="427"/>
                    <a:pt x="199" y="429"/>
                  </a:cubicBezTo>
                  <a:cubicBezTo>
                    <a:pt x="201" y="428"/>
                    <a:pt x="201" y="428"/>
                    <a:pt x="201" y="428"/>
                  </a:cubicBezTo>
                  <a:cubicBezTo>
                    <a:pt x="201" y="426"/>
                    <a:pt x="199" y="426"/>
                    <a:pt x="200" y="426"/>
                  </a:cubicBezTo>
                  <a:cubicBezTo>
                    <a:pt x="201" y="427"/>
                    <a:pt x="202" y="427"/>
                    <a:pt x="202" y="426"/>
                  </a:cubicBezTo>
                  <a:cubicBezTo>
                    <a:pt x="203" y="426"/>
                    <a:pt x="203" y="427"/>
                    <a:pt x="203" y="428"/>
                  </a:cubicBezTo>
                  <a:cubicBezTo>
                    <a:pt x="203" y="426"/>
                    <a:pt x="204" y="426"/>
                    <a:pt x="205" y="427"/>
                  </a:cubicBezTo>
                  <a:cubicBezTo>
                    <a:pt x="205" y="425"/>
                    <a:pt x="205" y="425"/>
                    <a:pt x="205" y="424"/>
                  </a:cubicBezTo>
                  <a:cubicBezTo>
                    <a:pt x="205" y="424"/>
                    <a:pt x="205" y="424"/>
                    <a:pt x="204" y="423"/>
                  </a:cubicBezTo>
                  <a:cubicBezTo>
                    <a:pt x="205" y="423"/>
                    <a:pt x="205" y="422"/>
                    <a:pt x="205" y="422"/>
                  </a:cubicBezTo>
                  <a:cubicBezTo>
                    <a:pt x="206" y="423"/>
                    <a:pt x="207" y="423"/>
                    <a:pt x="209" y="423"/>
                  </a:cubicBezTo>
                  <a:cubicBezTo>
                    <a:pt x="209" y="423"/>
                    <a:pt x="209" y="423"/>
                    <a:pt x="209" y="423"/>
                  </a:cubicBezTo>
                  <a:cubicBezTo>
                    <a:pt x="208" y="421"/>
                    <a:pt x="209" y="420"/>
                    <a:pt x="208" y="420"/>
                  </a:cubicBezTo>
                  <a:cubicBezTo>
                    <a:pt x="209" y="419"/>
                    <a:pt x="209" y="419"/>
                    <a:pt x="210" y="419"/>
                  </a:cubicBezTo>
                  <a:cubicBezTo>
                    <a:pt x="210" y="420"/>
                    <a:pt x="210" y="421"/>
                    <a:pt x="211" y="420"/>
                  </a:cubicBezTo>
                  <a:cubicBezTo>
                    <a:pt x="210" y="419"/>
                    <a:pt x="210" y="417"/>
                    <a:pt x="208" y="417"/>
                  </a:cubicBezTo>
                  <a:cubicBezTo>
                    <a:pt x="208" y="416"/>
                    <a:pt x="208" y="414"/>
                    <a:pt x="209" y="415"/>
                  </a:cubicBezTo>
                  <a:cubicBezTo>
                    <a:pt x="209" y="415"/>
                    <a:pt x="209" y="415"/>
                    <a:pt x="209" y="415"/>
                  </a:cubicBezTo>
                  <a:cubicBezTo>
                    <a:pt x="210" y="414"/>
                    <a:pt x="209" y="413"/>
                    <a:pt x="209" y="412"/>
                  </a:cubicBezTo>
                  <a:cubicBezTo>
                    <a:pt x="210" y="412"/>
                    <a:pt x="209" y="409"/>
                    <a:pt x="210" y="410"/>
                  </a:cubicBezTo>
                  <a:cubicBezTo>
                    <a:pt x="210" y="408"/>
                    <a:pt x="208" y="410"/>
                    <a:pt x="208" y="408"/>
                  </a:cubicBezTo>
                  <a:cubicBezTo>
                    <a:pt x="209" y="407"/>
                    <a:pt x="208" y="405"/>
                    <a:pt x="207" y="402"/>
                  </a:cubicBezTo>
                  <a:cubicBezTo>
                    <a:pt x="207" y="400"/>
                    <a:pt x="206" y="398"/>
                    <a:pt x="204" y="395"/>
                  </a:cubicBezTo>
                  <a:cubicBezTo>
                    <a:pt x="205" y="396"/>
                    <a:pt x="205" y="396"/>
                    <a:pt x="204" y="396"/>
                  </a:cubicBezTo>
                  <a:cubicBezTo>
                    <a:pt x="204" y="394"/>
                    <a:pt x="204" y="392"/>
                    <a:pt x="204" y="390"/>
                  </a:cubicBezTo>
                  <a:cubicBezTo>
                    <a:pt x="204" y="388"/>
                    <a:pt x="204" y="386"/>
                    <a:pt x="202" y="385"/>
                  </a:cubicBezTo>
                  <a:cubicBezTo>
                    <a:pt x="202" y="384"/>
                    <a:pt x="203" y="385"/>
                    <a:pt x="203" y="384"/>
                  </a:cubicBezTo>
                  <a:cubicBezTo>
                    <a:pt x="203" y="384"/>
                    <a:pt x="203" y="383"/>
                    <a:pt x="203" y="383"/>
                  </a:cubicBezTo>
                  <a:cubicBezTo>
                    <a:pt x="203" y="384"/>
                    <a:pt x="203" y="384"/>
                    <a:pt x="204" y="384"/>
                  </a:cubicBezTo>
                  <a:cubicBezTo>
                    <a:pt x="204" y="385"/>
                    <a:pt x="203" y="385"/>
                    <a:pt x="205" y="385"/>
                  </a:cubicBezTo>
                  <a:cubicBezTo>
                    <a:pt x="204" y="382"/>
                    <a:pt x="204" y="379"/>
                    <a:pt x="204" y="375"/>
                  </a:cubicBezTo>
                  <a:cubicBezTo>
                    <a:pt x="203" y="372"/>
                    <a:pt x="203" y="369"/>
                    <a:pt x="203" y="366"/>
                  </a:cubicBezTo>
                  <a:cubicBezTo>
                    <a:pt x="203" y="365"/>
                    <a:pt x="202" y="364"/>
                    <a:pt x="203" y="363"/>
                  </a:cubicBezTo>
                  <a:cubicBezTo>
                    <a:pt x="203" y="363"/>
                    <a:pt x="203" y="364"/>
                    <a:pt x="203" y="364"/>
                  </a:cubicBezTo>
                  <a:cubicBezTo>
                    <a:pt x="202" y="363"/>
                    <a:pt x="202" y="363"/>
                    <a:pt x="202" y="362"/>
                  </a:cubicBezTo>
                  <a:cubicBezTo>
                    <a:pt x="203" y="361"/>
                    <a:pt x="202" y="358"/>
                    <a:pt x="201" y="355"/>
                  </a:cubicBezTo>
                  <a:cubicBezTo>
                    <a:pt x="203" y="350"/>
                    <a:pt x="200" y="346"/>
                    <a:pt x="202" y="342"/>
                  </a:cubicBezTo>
                  <a:cubicBezTo>
                    <a:pt x="202" y="340"/>
                    <a:pt x="202" y="337"/>
                    <a:pt x="203" y="334"/>
                  </a:cubicBezTo>
                  <a:cubicBezTo>
                    <a:pt x="204" y="332"/>
                    <a:pt x="204" y="328"/>
                    <a:pt x="203" y="326"/>
                  </a:cubicBezTo>
                  <a:cubicBezTo>
                    <a:pt x="203" y="326"/>
                    <a:pt x="203" y="325"/>
                    <a:pt x="204" y="326"/>
                  </a:cubicBezTo>
                  <a:cubicBezTo>
                    <a:pt x="204" y="324"/>
                    <a:pt x="203" y="325"/>
                    <a:pt x="203" y="323"/>
                  </a:cubicBezTo>
                  <a:cubicBezTo>
                    <a:pt x="203" y="322"/>
                    <a:pt x="204" y="322"/>
                    <a:pt x="204" y="321"/>
                  </a:cubicBezTo>
                  <a:cubicBezTo>
                    <a:pt x="204" y="320"/>
                    <a:pt x="204" y="319"/>
                    <a:pt x="203" y="319"/>
                  </a:cubicBezTo>
                  <a:cubicBezTo>
                    <a:pt x="204" y="318"/>
                    <a:pt x="205" y="318"/>
                    <a:pt x="205" y="317"/>
                  </a:cubicBezTo>
                  <a:cubicBezTo>
                    <a:pt x="204" y="316"/>
                    <a:pt x="206" y="314"/>
                    <a:pt x="206" y="313"/>
                  </a:cubicBezTo>
                  <a:cubicBezTo>
                    <a:pt x="207" y="307"/>
                    <a:pt x="209" y="300"/>
                    <a:pt x="210" y="292"/>
                  </a:cubicBezTo>
                  <a:cubicBezTo>
                    <a:pt x="209" y="293"/>
                    <a:pt x="209" y="296"/>
                    <a:pt x="208" y="294"/>
                  </a:cubicBezTo>
                  <a:cubicBezTo>
                    <a:pt x="209" y="296"/>
                    <a:pt x="207" y="298"/>
                    <a:pt x="208" y="300"/>
                  </a:cubicBezTo>
                  <a:cubicBezTo>
                    <a:pt x="207" y="301"/>
                    <a:pt x="207" y="304"/>
                    <a:pt x="207" y="306"/>
                  </a:cubicBezTo>
                  <a:cubicBezTo>
                    <a:pt x="206" y="307"/>
                    <a:pt x="206" y="307"/>
                    <a:pt x="206" y="309"/>
                  </a:cubicBezTo>
                  <a:cubicBezTo>
                    <a:pt x="206" y="309"/>
                    <a:pt x="205" y="310"/>
                    <a:pt x="205" y="310"/>
                  </a:cubicBezTo>
                  <a:cubicBezTo>
                    <a:pt x="204" y="308"/>
                    <a:pt x="205" y="307"/>
                    <a:pt x="205" y="305"/>
                  </a:cubicBezTo>
                  <a:cubicBezTo>
                    <a:pt x="206" y="303"/>
                    <a:pt x="206" y="301"/>
                    <a:pt x="206" y="299"/>
                  </a:cubicBezTo>
                  <a:cubicBezTo>
                    <a:pt x="205" y="302"/>
                    <a:pt x="204" y="303"/>
                    <a:pt x="204" y="305"/>
                  </a:cubicBezTo>
                  <a:cubicBezTo>
                    <a:pt x="204" y="307"/>
                    <a:pt x="203" y="309"/>
                    <a:pt x="203" y="312"/>
                  </a:cubicBezTo>
                  <a:cubicBezTo>
                    <a:pt x="202" y="312"/>
                    <a:pt x="202" y="312"/>
                    <a:pt x="201" y="313"/>
                  </a:cubicBezTo>
                  <a:cubicBezTo>
                    <a:pt x="202" y="314"/>
                    <a:pt x="202" y="316"/>
                    <a:pt x="201" y="319"/>
                  </a:cubicBezTo>
                  <a:cubicBezTo>
                    <a:pt x="201" y="322"/>
                    <a:pt x="200" y="324"/>
                    <a:pt x="199" y="325"/>
                  </a:cubicBezTo>
                  <a:cubicBezTo>
                    <a:pt x="199" y="329"/>
                    <a:pt x="200" y="332"/>
                    <a:pt x="198" y="334"/>
                  </a:cubicBezTo>
                  <a:cubicBezTo>
                    <a:pt x="199" y="334"/>
                    <a:pt x="200" y="340"/>
                    <a:pt x="198" y="340"/>
                  </a:cubicBezTo>
                  <a:cubicBezTo>
                    <a:pt x="197" y="340"/>
                    <a:pt x="198" y="339"/>
                    <a:pt x="197" y="339"/>
                  </a:cubicBezTo>
                  <a:cubicBezTo>
                    <a:pt x="197" y="340"/>
                    <a:pt x="198" y="343"/>
                    <a:pt x="197" y="344"/>
                  </a:cubicBezTo>
                  <a:cubicBezTo>
                    <a:pt x="197" y="344"/>
                    <a:pt x="197" y="345"/>
                    <a:pt x="197" y="346"/>
                  </a:cubicBezTo>
                  <a:cubicBezTo>
                    <a:pt x="197" y="346"/>
                    <a:pt x="197" y="347"/>
                    <a:pt x="197" y="349"/>
                  </a:cubicBezTo>
                  <a:cubicBezTo>
                    <a:pt x="197" y="351"/>
                    <a:pt x="197" y="353"/>
                    <a:pt x="198" y="354"/>
                  </a:cubicBezTo>
                  <a:cubicBezTo>
                    <a:pt x="198" y="356"/>
                    <a:pt x="197" y="356"/>
                    <a:pt x="196" y="355"/>
                  </a:cubicBezTo>
                  <a:cubicBezTo>
                    <a:pt x="197" y="357"/>
                    <a:pt x="197" y="358"/>
                    <a:pt x="198" y="361"/>
                  </a:cubicBezTo>
                  <a:cubicBezTo>
                    <a:pt x="197" y="361"/>
                    <a:pt x="197" y="362"/>
                    <a:pt x="196" y="364"/>
                  </a:cubicBezTo>
                  <a:cubicBezTo>
                    <a:pt x="196" y="365"/>
                    <a:pt x="196" y="366"/>
                    <a:pt x="197" y="368"/>
                  </a:cubicBezTo>
                  <a:cubicBezTo>
                    <a:pt x="197" y="371"/>
                    <a:pt x="197" y="373"/>
                    <a:pt x="196" y="375"/>
                  </a:cubicBezTo>
                  <a:cubicBezTo>
                    <a:pt x="196" y="373"/>
                    <a:pt x="196" y="372"/>
                    <a:pt x="195" y="370"/>
                  </a:cubicBezTo>
                  <a:cubicBezTo>
                    <a:pt x="195" y="368"/>
                    <a:pt x="195" y="366"/>
                    <a:pt x="195" y="364"/>
                  </a:cubicBezTo>
                  <a:cubicBezTo>
                    <a:pt x="194" y="359"/>
                    <a:pt x="194" y="355"/>
                    <a:pt x="193" y="351"/>
                  </a:cubicBezTo>
                  <a:cubicBezTo>
                    <a:pt x="193" y="353"/>
                    <a:pt x="193" y="354"/>
                    <a:pt x="193" y="356"/>
                  </a:cubicBezTo>
                  <a:cubicBezTo>
                    <a:pt x="193" y="357"/>
                    <a:pt x="193" y="358"/>
                    <a:pt x="194" y="359"/>
                  </a:cubicBezTo>
                  <a:cubicBezTo>
                    <a:pt x="192" y="359"/>
                    <a:pt x="193" y="363"/>
                    <a:pt x="192" y="363"/>
                  </a:cubicBezTo>
                  <a:cubicBezTo>
                    <a:pt x="192" y="361"/>
                    <a:pt x="192" y="358"/>
                    <a:pt x="191" y="356"/>
                  </a:cubicBezTo>
                  <a:cubicBezTo>
                    <a:pt x="191" y="353"/>
                    <a:pt x="192" y="351"/>
                    <a:pt x="193" y="350"/>
                  </a:cubicBezTo>
                  <a:cubicBezTo>
                    <a:pt x="192" y="350"/>
                    <a:pt x="192" y="352"/>
                    <a:pt x="191" y="352"/>
                  </a:cubicBezTo>
                  <a:cubicBezTo>
                    <a:pt x="191" y="351"/>
                    <a:pt x="191" y="349"/>
                    <a:pt x="192" y="348"/>
                  </a:cubicBezTo>
                  <a:cubicBezTo>
                    <a:pt x="192" y="346"/>
                    <a:pt x="192" y="345"/>
                    <a:pt x="191" y="343"/>
                  </a:cubicBezTo>
                  <a:cubicBezTo>
                    <a:pt x="192" y="343"/>
                    <a:pt x="192" y="343"/>
                    <a:pt x="193" y="342"/>
                  </a:cubicBezTo>
                  <a:cubicBezTo>
                    <a:pt x="193" y="338"/>
                    <a:pt x="193" y="333"/>
                    <a:pt x="194" y="331"/>
                  </a:cubicBezTo>
                  <a:cubicBezTo>
                    <a:pt x="194" y="330"/>
                    <a:pt x="196" y="328"/>
                    <a:pt x="196" y="326"/>
                  </a:cubicBezTo>
                  <a:cubicBezTo>
                    <a:pt x="196" y="325"/>
                    <a:pt x="195" y="324"/>
                    <a:pt x="196" y="323"/>
                  </a:cubicBezTo>
                  <a:cubicBezTo>
                    <a:pt x="196" y="321"/>
                    <a:pt x="198" y="318"/>
                    <a:pt x="197" y="319"/>
                  </a:cubicBezTo>
                  <a:cubicBezTo>
                    <a:pt x="198" y="317"/>
                    <a:pt x="199" y="315"/>
                    <a:pt x="198" y="313"/>
                  </a:cubicBezTo>
                  <a:cubicBezTo>
                    <a:pt x="199" y="313"/>
                    <a:pt x="199" y="309"/>
                    <a:pt x="200" y="309"/>
                  </a:cubicBezTo>
                  <a:cubicBezTo>
                    <a:pt x="200" y="307"/>
                    <a:pt x="199" y="307"/>
                    <a:pt x="200" y="305"/>
                  </a:cubicBezTo>
                  <a:cubicBezTo>
                    <a:pt x="201" y="304"/>
                    <a:pt x="202" y="304"/>
                    <a:pt x="202" y="302"/>
                  </a:cubicBezTo>
                  <a:cubicBezTo>
                    <a:pt x="203" y="298"/>
                    <a:pt x="202" y="295"/>
                    <a:pt x="205" y="290"/>
                  </a:cubicBezTo>
                  <a:cubicBezTo>
                    <a:pt x="205" y="289"/>
                    <a:pt x="204" y="290"/>
                    <a:pt x="205" y="289"/>
                  </a:cubicBezTo>
                  <a:cubicBezTo>
                    <a:pt x="205" y="287"/>
                    <a:pt x="205" y="285"/>
                    <a:pt x="206" y="284"/>
                  </a:cubicBezTo>
                  <a:cubicBezTo>
                    <a:pt x="206" y="282"/>
                    <a:pt x="207" y="281"/>
                    <a:pt x="208" y="280"/>
                  </a:cubicBezTo>
                  <a:cubicBezTo>
                    <a:pt x="207" y="278"/>
                    <a:pt x="209" y="276"/>
                    <a:pt x="210" y="275"/>
                  </a:cubicBezTo>
                  <a:cubicBezTo>
                    <a:pt x="211" y="272"/>
                    <a:pt x="212" y="267"/>
                    <a:pt x="214" y="268"/>
                  </a:cubicBezTo>
                  <a:cubicBezTo>
                    <a:pt x="214" y="267"/>
                    <a:pt x="213" y="267"/>
                    <a:pt x="213" y="265"/>
                  </a:cubicBezTo>
                  <a:cubicBezTo>
                    <a:pt x="214" y="266"/>
                    <a:pt x="215" y="265"/>
                    <a:pt x="215" y="264"/>
                  </a:cubicBezTo>
                  <a:cubicBezTo>
                    <a:pt x="214" y="262"/>
                    <a:pt x="218" y="258"/>
                    <a:pt x="218" y="256"/>
                  </a:cubicBezTo>
                  <a:cubicBezTo>
                    <a:pt x="220" y="255"/>
                    <a:pt x="221" y="253"/>
                    <a:pt x="222" y="250"/>
                  </a:cubicBezTo>
                  <a:cubicBezTo>
                    <a:pt x="222" y="249"/>
                    <a:pt x="223" y="248"/>
                    <a:pt x="223" y="247"/>
                  </a:cubicBezTo>
                  <a:cubicBezTo>
                    <a:pt x="224" y="246"/>
                    <a:pt x="224" y="245"/>
                    <a:pt x="225" y="244"/>
                  </a:cubicBezTo>
                  <a:cubicBezTo>
                    <a:pt x="226" y="244"/>
                    <a:pt x="226" y="245"/>
                    <a:pt x="227" y="244"/>
                  </a:cubicBezTo>
                  <a:cubicBezTo>
                    <a:pt x="226" y="243"/>
                    <a:pt x="225" y="244"/>
                    <a:pt x="226" y="243"/>
                  </a:cubicBezTo>
                  <a:cubicBezTo>
                    <a:pt x="227" y="241"/>
                    <a:pt x="228" y="240"/>
                    <a:pt x="229" y="239"/>
                  </a:cubicBezTo>
                  <a:cubicBezTo>
                    <a:pt x="228" y="239"/>
                    <a:pt x="227" y="240"/>
                    <a:pt x="228" y="238"/>
                  </a:cubicBezTo>
                  <a:cubicBezTo>
                    <a:pt x="229" y="237"/>
                    <a:pt x="233" y="234"/>
                    <a:pt x="232" y="233"/>
                  </a:cubicBezTo>
                  <a:cubicBezTo>
                    <a:pt x="233" y="231"/>
                    <a:pt x="234" y="230"/>
                    <a:pt x="235" y="229"/>
                  </a:cubicBezTo>
                  <a:cubicBezTo>
                    <a:pt x="236" y="228"/>
                    <a:pt x="237" y="227"/>
                    <a:pt x="237" y="226"/>
                  </a:cubicBezTo>
                  <a:cubicBezTo>
                    <a:pt x="239" y="224"/>
                    <a:pt x="240" y="222"/>
                    <a:pt x="242" y="220"/>
                  </a:cubicBezTo>
                  <a:cubicBezTo>
                    <a:pt x="243" y="220"/>
                    <a:pt x="246" y="216"/>
                    <a:pt x="247" y="214"/>
                  </a:cubicBezTo>
                  <a:cubicBezTo>
                    <a:pt x="249" y="214"/>
                    <a:pt x="250" y="214"/>
                    <a:pt x="251" y="213"/>
                  </a:cubicBezTo>
                  <a:cubicBezTo>
                    <a:pt x="252" y="212"/>
                    <a:pt x="254" y="209"/>
                    <a:pt x="256" y="208"/>
                  </a:cubicBezTo>
                  <a:cubicBezTo>
                    <a:pt x="260" y="205"/>
                    <a:pt x="260" y="203"/>
                    <a:pt x="265" y="200"/>
                  </a:cubicBezTo>
                  <a:cubicBezTo>
                    <a:pt x="265" y="200"/>
                    <a:pt x="263" y="201"/>
                    <a:pt x="264" y="201"/>
                  </a:cubicBezTo>
                  <a:cubicBezTo>
                    <a:pt x="265" y="200"/>
                    <a:pt x="265" y="199"/>
                    <a:pt x="266" y="198"/>
                  </a:cubicBezTo>
                  <a:cubicBezTo>
                    <a:pt x="267" y="198"/>
                    <a:pt x="270" y="194"/>
                    <a:pt x="270" y="196"/>
                  </a:cubicBezTo>
                  <a:cubicBezTo>
                    <a:pt x="272" y="195"/>
                    <a:pt x="271" y="194"/>
                    <a:pt x="273" y="192"/>
                  </a:cubicBezTo>
                  <a:cubicBezTo>
                    <a:pt x="274" y="192"/>
                    <a:pt x="274" y="192"/>
                    <a:pt x="276" y="191"/>
                  </a:cubicBezTo>
                  <a:cubicBezTo>
                    <a:pt x="275" y="191"/>
                    <a:pt x="276" y="190"/>
                    <a:pt x="277" y="189"/>
                  </a:cubicBezTo>
                  <a:cubicBezTo>
                    <a:pt x="278" y="189"/>
                    <a:pt x="278" y="189"/>
                    <a:pt x="278" y="189"/>
                  </a:cubicBezTo>
                  <a:cubicBezTo>
                    <a:pt x="280" y="187"/>
                    <a:pt x="282" y="186"/>
                    <a:pt x="283" y="185"/>
                  </a:cubicBezTo>
                  <a:cubicBezTo>
                    <a:pt x="285" y="184"/>
                    <a:pt x="287" y="184"/>
                    <a:pt x="289" y="182"/>
                  </a:cubicBezTo>
                  <a:cubicBezTo>
                    <a:pt x="289" y="182"/>
                    <a:pt x="288" y="181"/>
                    <a:pt x="290" y="181"/>
                  </a:cubicBezTo>
                  <a:cubicBezTo>
                    <a:pt x="290" y="182"/>
                    <a:pt x="294" y="180"/>
                    <a:pt x="296" y="179"/>
                  </a:cubicBezTo>
                  <a:cubicBezTo>
                    <a:pt x="295" y="178"/>
                    <a:pt x="293" y="180"/>
                    <a:pt x="293" y="179"/>
                  </a:cubicBezTo>
                  <a:cubicBezTo>
                    <a:pt x="295" y="178"/>
                    <a:pt x="295" y="179"/>
                    <a:pt x="295" y="177"/>
                  </a:cubicBezTo>
                  <a:cubicBezTo>
                    <a:pt x="296" y="177"/>
                    <a:pt x="296" y="178"/>
                    <a:pt x="297" y="178"/>
                  </a:cubicBezTo>
                  <a:cubicBezTo>
                    <a:pt x="297" y="177"/>
                    <a:pt x="296" y="176"/>
                    <a:pt x="298" y="176"/>
                  </a:cubicBezTo>
                  <a:cubicBezTo>
                    <a:pt x="298" y="177"/>
                    <a:pt x="299" y="176"/>
                    <a:pt x="299" y="177"/>
                  </a:cubicBezTo>
                  <a:cubicBezTo>
                    <a:pt x="302" y="174"/>
                    <a:pt x="306" y="172"/>
                    <a:pt x="310" y="170"/>
                  </a:cubicBezTo>
                  <a:cubicBezTo>
                    <a:pt x="314" y="168"/>
                    <a:pt x="319" y="166"/>
                    <a:pt x="323" y="163"/>
                  </a:cubicBezTo>
                  <a:cubicBezTo>
                    <a:pt x="328" y="162"/>
                    <a:pt x="335" y="161"/>
                    <a:pt x="338" y="158"/>
                  </a:cubicBezTo>
                  <a:cubicBezTo>
                    <a:pt x="341" y="157"/>
                    <a:pt x="343" y="156"/>
                    <a:pt x="345" y="156"/>
                  </a:cubicBezTo>
                  <a:cubicBezTo>
                    <a:pt x="348" y="155"/>
                    <a:pt x="350" y="154"/>
                    <a:pt x="353" y="153"/>
                  </a:cubicBezTo>
                  <a:cubicBezTo>
                    <a:pt x="354" y="153"/>
                    <a:pt x="355" y="154"/>
                    <a:pt x="357" y="153"/>
                  </a:cubicBezTo>
                  <a:cubicBezTo>
                    <a:pt x="356" y="153"/>
                    <a:pt x="356" y="152"/>
                    <a:pt x="357" y="152"/>
                  </a:cubicBezTo>
                  <a:cubicBezTo>
                    <a:pt x="358" y="152"/>
                    <a:pt x="359" y="152"/>
                    <a:pt x="360" y="153"/>
                  </a:cubicBezTo>
                  <a:cubicBezTo>
                    <a:pt x="360" y="152"/>
                    <a:pt x="361" y="152"/>
                    <a:pt x="361" y="152"/>
                  </a:cubicBezTo>
                  <a:cubicBezTo>
                    <a:pt x="364" y="153"/>
                    <a:pt x="366" y="149"/>
                    <a:pt x="370" y="150"/>
                  </a:cubicBezTo>
                  <a:cubicBezTo>
                    <a:pt x="371" y="150"/>
                    <a:pt x="373" y="149"/>
                    <a:pt x="374" y="149"/>
                  </a:cubicBezTo>
                  <a:cubicBezTo>
                    <a:pt x="376" y="148"/>
                    <a:pt x="378" y="148"/>
                    <a:pt x="380" y="148"/>
                  </a:cubicBezTo>
                  <a:cubicBezTo>
                    <a:pt x="382" y="148"/>
                    <a:pt x="384" y="147"/>
                    <a:pt x="386" y="147"/>
                  </a:cubicBezTo>
                  <a:cubicBezTo>
                    <a:pt x="387" y="147"/>
                    <a:pt x="389" y="146"/>
                    <a:pt x="390" y="145"/>
                  </a:cubicBezTo>
                  <a:cubicBezTo>
                    <a:pt x="388" y="145"/>
                    <a:pt x="388" y="147"/>
                    <a:pt x="386" y="146"/>
                  </a:cubicBezTo>
                  <a:cubicBezTo>
                    <a:pt x="387" y="145"/>
                    <a:pt x="389" y="144"/>
                    <a:pt x="392" y="144"/>
                  </a:cubicBezTo>
                  <a:cubicBezTo>
                    <a:pt x="393" y="144"/>
                    <a:pt x="394" y="144"/>
                    <a:pt x="395" y="144"/>
                  </a:cubicBezTo>
                  <a:cubicBezTo>
                    <a:pt x="397" y="143"/>
                    <a:pt x="398" y="143"/>
                    <a:pt x="400" y="143"/>
                  </a:cubicBezTo>
                  <a:cubicBezTo>
                    <a:pt x="399" y="142"/>
                    <a:pt x="399" y="142"/>
                    <a:pt x="399" y="142"/>
                  </a:cubicBezTo>
                  <a:cubicBezTo>
                    <a:pt x="401" y="141"/>
                    <a:pt x="406" y="141"/>
                    <a:pt x="407" y="142"/>
                  </a:cubicBezTo>
                  <a:cubicBezTo>
                    <a:pt x="409" y="141"/>
                    <a:pt x="411" y="141"/>
                    <a:pt x="414" y="142"/>
                  </a:cubicBezTo>
                  <a:cubicBezTo>
                    <a:pt x="415" y="142"/>
                    <a:pt x="417" y="142"/>
                    <a:pt x="418" y="142"/>
                  </a:cubicBezTo>
                  <a:cubicBezTo>
                    <a:pt x="420" y="142"/>
                    <a:pt x="421" y="142"/>
                    <a:pt x="422" y="142"/>
                  </a:cubicBezTo>
                  <a:cubicBezTo>
                    <a:pt x="422" y="143"/>
                    <a:pt x="423" y="143"/>
                    <a:pt x="424" y="142"/>
                  </a:cubicBezTo>
                  <a:cubicBezTo>
                    <a:pt x="424" y="143"/>
                    <a:pt x="424" y="144"/>
                    <a:pt x="425" y="144"/>
                  </a:cubicBezTo>
                  <a:cubicBezTo>
                    <a:pt x="425" y="143"/>
                    <a:pt x="427" y="144"/>
                    <a:pt x="429" y="144"/>
                  </a:cubicBezTo>
                  <a:cubicBezTo>
                    <a:pt x="431" y="144"/>
                    <a:pt x="432" y="145"/>
                    <a:pt x="433" y="144"/>
                  </a:cubicBezTo>
                  <a:cubicBezTo>
                    <a:pt x="434" y="145"/>
                    <a:pt x="436" y="145"/>
                    <a:pt x="438" y="145"/>
                  </a:cubicBezTo>
                  <a:cubicBezTo>
                    <a:pt x="439" y="146"/>
                    <a:pt x="441" y="146"/>
                    <a:pt x="442" y="146"/>
                  </a:cubicBezTo>
                  <a:cubicBezTo>
                    <a:pt x="443" y="145"/>
                    <a:pt x="448" y="146"/>
                    <a:pt x="450" y="147"/>
                  </a:cubicBezTo>
                  <a:cubicBezTo>
                    <a:pt x="450" y="146"/>
                    <a:pt x="450" y="146"/>
                    <a:pt x="450" y="145"/>
                  </a:cubicBezTo>
                  <a:cubicBezTo>
                    <a:pt x="451" y="146"/>
                    <a:pt x="451" y="145"/>
                    <a:pt x="452" y="145"/>
                  </a:cubicBezTo>
                  <a:cubicBezTo>
                    <a:pt x="455" y="145"/>
                    <a:pt x="455" y="146"/>
                    <a:pt x="457" y="146"/>
                  </a:cubicBezTo>
                  <a:cubicBezTo>
                    <a:pt x="456" y="146"/>
                    <a:pt x="456" y="148"/>
                    <a:pt x="457" y="147"/>
                  </a:cubicBezTo>
                  <a:cubicBezTo>
                    <a:pt x="457" y="145"/>
                    <a:pt x="462" y="146"/>
                    <a:pt x="464" y="147"/>
                  </a:cubicBezTo>
                  <a:cubicBezTo>
                    <a:pt x="464" y="146"/>
                    <a:pt x="466" y="148"/>
                    <a:pt x="467" y="147"/>
                  </a:cubicBezTo>
                  <a:cubicBezTo>
                    <a:pt x="467" y="146"/>
                    <a:pt x="466" y="146"/>
                    <a:pt x="465" y="145"/>
                  </a:cubicBezTo>
                  <a:cubicBezTo>
                    <a:pt x="465" y="145"/>
                    <a:pt x="465" y="146"/>
                    <a:pt x="464" y="146"/>
                  </a:cubicBezTo>
                  <a:cubicBezTo>
                    <a:pt x="462" y="145"/>
                    <a:pt x="461" y="143"/>
                    <a:pt x="459" y="142"/>
                  </a:cubicBezTo>
                  <a:cubicBezTo>
                    <a:pt x="461" y="143"/>
                    <a:pt x="462" y="143"/>
                    <a:pt x="462" y="143"/>
                  </a:cubicBezTo>
                  <a:cubicBezTo>
                    <a:pt x="458" y="142"/>
                    <a:pt x="457" y="142"/>
                    <a:pt x="452" y="141"/>
                  </a:cubicBezTo>
                  <a:cubicBezTo>
                    <a:pt x="452" y="140"/>
                    <a:pt x="451" y="140"/>
                    <a:pt x="451" y="139"/>
                  </a:cubicBezTo>
                  <a:cubicBezTo>
                    <a:pt x="449" y="139"/>
                    <a:pt x="448" y="139"/>
                    <a:pt x="446" y="139"/>
                  </a:cubicBezTo>
                  <a:cubicBezTo>
                    <a:pt x="446" y="139"/>
                    <a:pt x="444" y="138"/>
                    <a:pt x="442" y="138"/>
                  </a:cubicBezTo>
                  <a:cubicBezTo>
                    <a:pt x="440" y="137"/>
                    <a:pt x="438" y="137"/>
                    <a:pt x="436" y="136"/>
                  </a:cubicBezTo>
                  <a:cubicBezTo>
                    <a:pt x="434" y="136"/>
                    <a:pt x="431" y="137"/>
                    <a:pt x="430" y="135"/>
                  </a:cubicBezTo>
                  <a:cubicBezTo>
                    <a:pt x="429" y="135"/>
                    <a:pt x="429" y="136"/>
                    <a:pt x="428" y="136"/>
                  </a:cubicBezTo>
                  <a:cubicBezTo>
                    <a:pt x="427" y="136"/>
                    <a:pt x="428" y="134"/>
                    <a:pt x="426" y="134"/>
                  </a:cubicBezTo>
                  <a:cubicBezTo>
                    <a:pt x="426" y="135"/>
                    <a:pt x="425" y="134"/>
                    <a:pt x="424" y="135"/>
                  </a:cubicBezTo>
                  <a:cubicBezTo>
                    <a:pt x="423" y="134"/>
                    <a:pt x="420" y="134"/>
                    <a:pt x="419" y="133"/>
                  </a:cubicBezTo>
                  <a:cubicBezTo>
                    <a:pt x="421" y="132"/>
                    <a:pt x="425" y="132"/>
                    <a:pt x="423" y="131"/>
                  </a:cubicBezTo>
                  <a:cubicBezTo>
                    <a:pt x="420" y="134"/>
                    <a:pt x="412" y="133"/>
                    <a:pt x="410" y="130"/>
                  </a:cubicBezTo>
                  <a:cubicBezTo>
                    <a:pt x="408" y="130"/>
                    <a:pt x="411" y="131"/>
                    <a:pt x="410" y="131"/>
                  </a:cubicBezTo>
                  <a:cubicBezTo>
                    <a:pt x="408" y="130"/>
                    <a:pt x="407" y="130"/>
                    <a:pt x="407" y="128"/>
                  </a:cubicBezTo>
                  <a:cubicBezTo>
                    <a:pt x="407" y="128"/>
                    <a:pt x="408" y="128"/>
                    <a:pt x="409" y="128"/>
                  </a:cubicBezTo>
                  <a:cubicBezTo>
                    <a:pt x="409" y="127"/>
                    <a:pt x="408" y="126"/>
                    <a:pt x="407" y="126"/>
                  </a:cubicBezTo>
                  <a:cubicBezTo>
                    <a:pt x="406" y="126"/>
                    <a:pt x="404" y="126"/>
                    <a:pt x="402" y="126"/>
                  </a:cubicBezTo>
                  <a:cubicBezTo>
                    <a:pt x="403" y="124"/>
                    <a:pt x="405" y="124"/>
                    <a:pt x="407" y="124"/>
                  </a:cubicBezTo>
                  <a:cubicBezTo>
                    <a:pt x="409" y="124"/>
                    <a:pt x="411" y="125"/>
                    <a:pt x="414" y="125"/>
                  </a:cubicBezTo>
                  <a:cubicBezTo>
                    <a:pt x="414" y="124"/>
                    <a:pt x="413" y="124"/>
                    <a:pt x="412" y="123"/>
                  </a:cubicBezTo>
                  <a:cubicBezTo>
                    <a:pt x="414" y="123"/>
                    <a:pt x="417" y="123"/>
                    <a:pt x="419" y="124"/>
                  </a:cubicBezTo>
                  <a:cubicBezTo>
                    <a:pt x="421" y="124"/>
                    <a:pt x="423" y="124"/>
                    <a:pt x="425" y="123"/>
                  </a:cubicBezTo>
                  <a:cubicBezTo>
                    <a:pt x="424" y="123"/>
                    <a:pt x="422" y="123"/>
                    <a:pt x="420" y="122"/>
                  </a:cubicBezTo>
                  <a:cubicBezTo>
                    <a:pt x="425" y="123"/>
                    <a:pt x="429" y="123"/>
                    <a:pt x="432" y="123"/>
                  </a:cubicBezTo>
                  <a:cubicBezTo>
                    <a:pt x="436" y="124"/>
                    <a:pt x="440" y="125"/>
                    <a:pt x="445" y="125"/>
                  </a:cubicBezTo>
                  <a:cubicBezTo>
                    <a:pt x="444" y="126"/>
                    <a:pt x="444" y="126"/>
                    <a:pt x="443" y="126"/>
                  </a:cubicBezTo>
                  <a:cubicBezTo>
                    <a:pt x="446" y="126"/>
                    <a:pt x="447" y="125"/>
                    <a:pt x="449" y="126"/>
                  </a:cubicBezTo>
                  <a:cubicBezTo>
                    <a:pt x="449" y="126"/>
                    <a:pt x="449" y="126"/>
                    <a:pt x="450" y="127"/>
                  </a:cubicBezTo>
                  <a:cubicBezTo>
                    <a:pt x="450" y="126"/>
                    <a:pt x="451" y="127"/>
                    <a:pt x="451" y="127"/>
                  </a:cubicBezTo>
                  <a:cubicBezTo>
                    <a:pt x="452" y="126"/>
                    <a:pt x="449" y="126"/>
                    <a:pt x="450" y="125"/>
                  </a:cubicBezTo>
                  <a:cubicBezTo>
                    <a:pt x="451" y="125"/>
                    <a:pt x="453" y="125"/>
                    <a:pt x="455" y="126"/>
                  </a:cubicBezTo>
                  <a:cubicBezTo>
                    <a:pt x="457" y="126"/>
                    <a:pt x="459" y="127"/>
                    <a:pt x="462" y="127"/>
                  </a:cubicBezTo>
                  <a:cubicBezTo>
                    <a:pt x="463" y="128"/>
                    <a:pt x="465" y="128"/>
                    <a:pt x="467" y="129"/>
                  </a:cubicBezTo>
                  <a:cubicBezTo>
                    <a:pt x="467" y="128"/>
                    <a:pt x="466" y="127"/>
                    <a:pt x="469" y="127"/>
                  </a:cubicBezTo>
                  <a:cubicBezTo>
                    <a:pt x="469" y="129"/>
                    <a:pt x="472" y="131"/>
                    <a:pt x="468" y="131"/>
                  </a:cubicBezTo>
                  <a:cubicBezTo>
                    <a:pt x="469" y="131"/>
                    <a:pt x="468" y="132"/>
                    <a:pt x="469" y="132"/>
                  </a:cubicBezTo>
                  <a:cubicBezTo>
                    <a:pt x="469" y="130"/>
                    <a:pt x="472" y="132"/>
                    <a:pt x="475" y="133"/>
                  </a:cubicBezTo>
                  <a:cubicBezTo>
                    <a:pt x="475" y="131"/>
                    <a:pt x="479" y="132"/>
                    <a:pt x="479" y="133"/>
                  </a:cubicBezTo>
                  <a:cubicBezTo>
                    <a:pt x="480" y="132"/>
                    <a:pt x="480" y="132"/>
                    <a:pt x="482" y="133"/>
                  </a:cubicBezTo>
                  <a:cubicBezTo>
                    <a:pt x="484" y="135"/>
                    <a:pt x="481" y="134"/>
                    <a:pt x="480" y="135"/>
                  </a:cubicBezTo>
                  <a:cubicBezTo>
                    <a:pt x="482" y="135"/>
                    <a:pt x="484" y="136"/>
                    <a:pt x="485" y="136"/>
                  </a:cubicBezTo>
                  <a:cubicBezTo>
                    <a:pt x="482" y="134"/>
                    <a:pt x="488" y="136"/>
                    <a:pt x="485" y="134"/>
                  </a:cubicBezTo>
                  <a:cubicBezTo>
                    <a:pt x="484" y="134"/>
                    <a:pt x="485" y="135"/>
                    <a:pt x="483" y="134"/>
                  </a:cubicBezTo>
                  <a:cubicBezTo>
                    <a:pt x="483" y="133"/>
                    <a:pt x="484" y="133"/>
                    <a:pt x="486" y="133"/>
                  </a:cubicBezTo>
                  <a:cubicBezTo>
                    <a:pt x="487" y="134"/>
                    <a:pt x="487" y="136"/>
                    <a:pt x="487" y="137"/>
                  </a:cubicBezTo>
                  <a:cubicBezTo>
                    <a:pt x="489" y="137"/>
                    <a:pt x="491" y="138"/>
                    <a:pt x="493" y="138"/>
                  </a:cubicBezTo>
                  <a:cubicBezTo>
                    <a:pt x="490" y="138"/>
                    <a:pt x="486" y="135"/>
                    <a:pt x="488" y="134"/>
                  </a:cubicBezTo>
                  <a:cubicBezTo>
                    <a:pt x="491" y="135"/>
                    <a:pt x="489" y="136"/>
                    <a:pt x="490" y="136"/>
                  </a:cubicBezTo>
                  <a:cubicBezTo>
                    <a:pt x="491" y="136"/>
                    <a:pt x="495" y="137"/>
                    <a:pt x="493" y="138"/>
                  </a:cubicBezTo>
                  <a:cubicBezTo>
                    <a:pt x="495" y="139"/>
                    <a:pt x="495" y="138"/>
                    <a:pt x="495" y="137"/>
                  </a:cubicBezTo>
                  <a:cubicBezTo>
                    <a:pt x="497" y="137"/>
                    <a:pt x="497" y="138"/>
                    <a:pt x="495" y="139"/>
                  </a:cubicBezTo>
                  <a:cubicBezTo>
                    <a:pt x="497" y="139"/>
                    <a:pt x="496" y="139"/>
                    <a:pt x="497" y="140"/>
                  </a:cubicBezTo>
                  <a:cubicBezTo>
                    <a:pt x="499" y="140"/>
                    <a:pt x="497" y="138"/>
                    <a:pt x="498" y="138"/>
                  </a:cubicBezTo>
                  <a:cubicBezTo>
                    <a:pt x="499" y="138"/>
                    <a:pt x="499" y="139"/>
                    <a:pt x="499" y="139"/>
                  </a:cubicBezTo>
                  <a:cubicBezTo>
                    <a:pt x="501" y="140"/>
                    <a:pt x="502" y="139"/>
                    <a:pt x="505" y="141"/>
                  </a:cubicBezTo>
                  <a:cubicBezTo>
                    <a:pt x="505" y="143"/>
                    <a:pt x="508" y="142"/>
                    <a:pt x="509" y="145"/>
                  </a:cubicBezTo>
                  <a:cubicBezTo>
                    <a:pt x="509" y="144"/>
                    <a:pt x="509" y="143"/>
                    <a:pt x="510" y="144"/>
                  </a:cubicBezTo>
                  <a:cubicBezTo>
                    <a:pt x="511" y="144"/>
                    <a:pt x="510" y="145"/>
                    <a:pt x="511" y="145"/>
                  </a:cubicBezTo>
                  <a:cubicBezTo>
                    <a:pt x="511" y="145"/>
                    <a:pt x="512" y="144"/>
                    <a:pt x="513" y="144"/>
                  </a:cubicBezTo>
                  <a:cubicBezTo>
                    <a:pt x="513" y="145"/>
                    <a:pt x="513" y="145"/>
                    <a:pt x="513" y="145"/>
                  </a:cubicBezTo>
                  <a:cubicBezTo>
                    <a:pt x="513" y="145"/>
                    <a:pt x="512" y="145"/>
                    <a:pt x="512" y="145"/>
                  </a:cubicBezTo>
                  <a:cubicBezTo>
                    <a:pt x="518" y="148"/>
                    <a:pt x="520" y="148"/>
                    <a:pt x="523" y="152"/>
                  </a:cubicBezTo>
                  <a:cubicBezTo>
                    <a:pt x="524" y="152"/>
                    <a:pt x="527" y="154"/>
                    <a:pt x="528" y="155"/>
                  </a:cubicBezTo>
                  <a:cubicBezTo>
                    <a:pt x="528" y="154"/>
                    <a:pt x="529" y="154"/>
                    <a:pt x="530" y="154"/>
                  </a:cubicBezTo>
                  <a:cubicBezTo>
                    <a:pt x="527" y="153"/>
                    <a:pt x="529" y="152"/>
                    <a:pt x="529" y="152"/>
                  </a:cubicBezTo>
                  <a:cubicBezTo>
                    <a:pt x="528" y="151"/>
                    <a:pt x="527" y="151"/>
                    <a:pt x="525" y="149"/>
                  </a:cubicBezTo>
                  <a:cubicBezTo>
                    <a:pt x="525" y="150"/>
                    <a:pt x="523" y="149"/>
                    <a:pt x="522" y="149"/>
                  </a:cubicBezTo>
                  <a:cubicBezTo>
                    <a:pt x="522" y="148"/>
                    <a:pt x="521" y="147"/>
                    <a:pt x="520" y="146"/>
                  </a:cubicBezTo>
                  <a:cubicBezTo>
                    <a:pt x="520" y="147"/>
                    <a:pt x="516" y="145"/>
                    <a:pt x="516" y="145"/>
                  </a:cubicBezTo>
                  <a:cubicBezTo>
                    <a:pt x="517" y="144"/>
                    <a:pt x="520" y="147"/>
                    <a:pt x="520" y="145"/>
                  </a:cubicBezTo>
                  <a:cubicBezTo>
                    <a:pt x="517" y="145"/>
                    <a:pt x="518" y="144"/>
                    <a:pt x="520" y="144"/>
                  </a:cubicBezTo>
                  <a:cubicBezTo>
                    <a:pt x="513" y="141"/>
                    <a:pt x="513" y="141"/>
                    <a:pt x="508" y="139"/>
                  </a:cubicBezTo>
                  <a:cubicBezTo>
                    <a:pt x="508" y="138"/>
                    <a:pt x="509" y="138"/>
                    <a:pt x="509" y="137"/>
                  </a:cubicBezTo>
                  <a:cubicBezTo>
                    <a:pt x="507" y="138"/>
                    <a:pt x="504" y="135"/>
                    <a:pt x="502" y="134"/>
                  </a:cubicBezTo>
                  <a:cubicBezTo>
                    <a:pt x="503" y="134"/>
                    <a:pt x="504" y="135"/>
                    <a:pt x="504" y="134"/>
                  </a:cubicBezTo>
                  <a:cubicBezTo>
                    <a:pt x="504" y="133"/>
                    <a:pt x="503" y="134"/>
                    <a:pt x="502" y="133"/>
                  </a:cubicBezTo>
                  <a:cubicBezTo>
                    <a:pt x="503" y="133"/>
                    <a:pt x="502" y="132"/>
                    <a:pt x="502" y="132"/>
                  </a:cubicBezTo>
                  <a:cubicBezTo>
                    <a:pt x="501" y="132"/>
                    <a:pt x="501" y="133"/>
                    <a:pt x="500" y="133"/>
                  </a:cubicBezTo>
                  <a:cubicBezTo>
                    <a:pt x="498" y="132"/>
                    <a:pt x="495" y="131"/>
                    <a:pt x="493" y="129"/>
                  </a:cubicBezTo>
                  <a:cubicBezTo>
                    <a:pt x="490" y="128"/>
                    <a:pt x="488" y="126"/>
                    <a:pt x="488" y="124"/>
                  </a:cubicBezTo>
                  <a:cubicBezTo>
                    <a:pt x="490" y="126"/>
                    <a:pt x="492" y="125"/>
                    <a:pt x="495" y="127"/>
                  </a:cubicBezTo>
                  <a:cubicBezTo>
                    <a:pt x="495" y="127"/>
                    <a:pt x="496" y="127"/>
                    <a:pt x="496" y="126"/>
                  </a:cubicBezTo>
                  <a:cubicBezTo>
                    <a:pt x="492" y="124"/>
                    <a:pt x="490" y="124"/>
                    <a:pt x="486" y="122"/>
                  </a:cubicBezTo>
                  <a:cubicBezTo>
                    <a:pt x="487" y="122"/>
                    <a:pt x="487" y="121"/>
                    <a:pt x="486" y="121"/>
                  </a:cubicBezTo>
                  <a:cubicBezTo>
                    <a:pt x="486" y="121"/>
                    <a:pt x="486" y="121"/>
                    <a:pt x="485" y="121"/>
                  </a:cubicBezTo>
                  <a:cubicBezTo>
                    <a:pt x="485" y="121"/>
                    <a:pt x="485" y="120"/>
                    <a:pt x="484" y="120"/>
                  </a:cubicBezTo>
                  <a:cubicBezTo>
                    <a:pt x="485" y="121"/>
                    <a:pt x="482" y="120"/>
                    <a:pt x="481" y="119"/>
                  </a:cubicBezTo>
                  <a:cubicBezTo>
                    <a:pt x="485" y="120"/>
                    <a:pt x="482" y="118"/>
                    <a:pt x="485" y="118"/>
                  </a:cubicBezTo>
                  <a:cubicBezTo>
                    <a:pt x="487" y="119"/>
                    <a:pt x="486" y="120"/>
                    <a:pt x="487" y="120"/>
                  </a:cubicBezTo>
                  <a:cubicBezTo>
                    <a:pt x="487" y="119"/>
                    <a:pt x="488" y="119"/>
                    <a:pt x="486" y="118"/>
                  </a:cubicBezTo>
                  <a:cubicBezTo>
                    <a:pt x="487" y="119"/>
                    <a:pt x="490" y="118"/>
                    <a:pt x="490" y="119"/>
                  </a:cubicBezTo>
                  <a:cubicBezTo>
                    <a:pt x="489" y="120"/>
                    <a:pt x="490" y="121"/>
                    <a:pt x="491" y="122"/>
                  </a:cubicBezTo>
                  <a:cubicBezTo>
                    <a:pt x="490" y="120"/>
                    <a:pt x="491" y="120"/>
                    <a:pt x="492" y="119"/>
                  </a:cubicBezTo>
                  <a:cubicBezTo>
                    <a:pt x="494" y="120"/>
                    <a:pt x="498" y="121"/>
                    <a:pt x="498" y="122"/>
                  </a:cubicBezTo>
                  <a:cubicBezTo>
                    <a:pt x="497" y="122"/>
                    <a:pt x="497" y="122"/>
                    <a:pt x="496" y="123"/>
                  </a:cubicBezTo>
                  <a:cubicBezTo>
                    <a:pt x="498" y="124"/>
                    <a:pt x="497" y="122"/>
                    <a:pt x="498" y="123"/>
                  </a:cubicBezTo>
                  <a:cubicBezTo>
                    <a:pt x="499" y="123"/>
                    <a:pt x="500" y="124"/>
                    <a:pt x="501" y="123"/>
                  </a:cubicBezTo>
                  <a:cubicBezTo>
                    <a:pt x="500" y="122"/>
                    <a:pt x="498" y="123"/>
                    <a:pt x="498" y="122"/>
                  </a:cubicBezTo>
                  <a:cubicBezTo>
                    <a:pt x="500" y="123"/>
                    <a:pt x="500" y="122"/>
                    <a:pt x="502" y="123"/>
                  </a:cubicBezTo>
                  <a:cubicBezTo>
                    <a:pt x="502" y="124"/>
                    <a:pt x="503" y="124"/>
                    <a:pt x="503" y="125"/>
                  </a:cubicBezTo>
                  <a:cubicBezTo>
                    <a:pt x="501" y="124"/>
                    <a:pt x="502" y="126"/>
                    <a:pt x="502" y="126"/>
                  </a:cubicBezTo>
                  <a:cubicBezTo>
                    <a:pt x="502" y="125"/>
                    <a:pt x="506" y="127"/>
                    <a:pt x="504" y="126"/>
                  </a:cubicBezTo>
                  <a:cubicBezTo>
                    <a:pt x="503" y="126"/>
                    <a:pt x="503" y="126"/>
                    <a:pt x="502" y="125"/>
                  </a:cubicBezTo>
                  <a:cubicBezTo>
                    <a:pt x="503" y="126"/>
                    <a:pt x="503" y="125"/>
                    <a:pt x="504" y="125"/>
                  </a:cubicBezTo>
                  <a:cubicBezTo>
                    <a:pt x="505" y="125"/>
                    <a:pt x="506" y="126"/>
                    <a:pt x="506" y="127"/>
                  </a:cubicBezTo>
                  <a:cubicBezTo>
                    <a:pt x="506" y="127"/>
                    <a:pt x="505" y="126"/>
                    <a:pt x="505" y="127"/>
                  </a:cubicBezTo>
                  <a:cubicBezTo>
                    <a:pt x="505" y="127"/>
                    <a:pt x="506" y="127"/>
                    <a:pt x="508" y="127"/>
                  </a:cubicBezTo>
                  <a:cubicBezTo>
                    <a:pt x="509" y="128"/>
                    <a:pt x="510" y="128"/>
                    <a:pt x="510" y="129"/>
                  </a:cubicBezTo>
                  <a:cubicBezTo>
                    <a:pt x="509" y="129"/>
                    <a:pt x="507" y="128"/>
                    <a:pt x="507" y="128"/>
                  </a:cubicBezTo>
                  <a:cubicBezTo>
                    <a:pt x="509" y="130"/>
                    <a:pt x="511" y="130"/>
                    <a:pt x="513" y="132"/>
                  </a:cubicBezTo>
                  <a:cubicBezTo>
                    <a:pt x="513" y="131"/>
                    <a:pt x="513" y="131"/>
                    <a:pt x="514" y="131"/>
                  </a:cubicBezTo>
                  <a:cubicBezTo>
                    <a:pt x="514" y="132"/>
                    <a:pt x="516" y="133"/>
                    <a:pt x="517" y="133"/>
                  </a:cubicBezTo>
                  <a:cubicBezTo>
                    <a:pt x="518" y="134"/>
                    <a:pt x="517" y="134"/>
                    <a:pt x="517" y="135"/>
                  </a:cubicBezTo>
                  <a:cubicBezTo>
                    <a:pt x="518" y="134"/>
                    <a:pt x="521" y="136"/>
                    <a:pt x="521" y="135"/>
                  </a:cubicBezTo>
                  <a:cubicBezTo>
                    <a:pt x="520" y="135"/>
                    <a:pt x="520" y="135"/>
                    <a:pt x="520" y="134"/>
                  </a:cubicBezTo>
                  <a:cubicBezTo>
                    <a:pt x="521" y="134"/>
                    <a:pt x="521" y="135"/>
                    <a:pt x="523" y="136"/>
                  </a:cubicBezTo>
                  <a:cubicBezTo>
                    <a:pt x="524" y="135"/>
                    <a:pt x="521" y="134"/>
                    <a:pt x="521" y="134"/>
                  </a:cubicBezTo>
                  <a:cubicBezTo>
                    <a:pt x="524" y="135"/>
                    <a:pt x="522" y="133"/>
                    <a:pt x="522" y="133"/>
                  </a:cubicBezTo>
                  <a:cubicBezTo>
                    <a:pt x="523" y="133"/>
                    <a:pt x="525" y="135"/>
                    <a:pt x="525" y="136"/>
                  </a:cubicBezTo>
                  <a:cubicBezTo>
                    <a:pt x="524" y="134"/>
                    <a:pt x="527" y="135"/>
                    <a:pt x="525" y="133"/>
                  </a:cubicBezTo>
                  <a:cubicBezTo>
                    <a:pt x="524" y="134"/>
                    <a:pt x="523" y="132"/>
                    <a:pt x="521" y="132"/>
                  </a:cubicBezTo>
                  <a:cubicBezTo>
                    <a:pt x="521" y="131"/>
                    <a:pt x="521" y="131"/>
                    <a:pt x="520" y="130"/>
                  </a:cubicBezTo>
                  <a:cubicBezTo>
                    <a:pt x="519" y="130"/>
                    <a:pt x="521" y="132"/>
                    <a:pt x="519" y="131"/>
                  </a:cubicBezTo>
                  <a:cubicBezTo>
                    <a:pt x="514" y="129"/>
                    <a:pt x="518" y="128"/>
                    <a:pt x="522" y="130"/>
                  </a:cubicBezTo>
                  <a:cubicBezTo>
                    <a:pt x="521" y="128"/>
                    <a:pt x="521" y="129"/>
                    <a:pt x="519" y="128"/>
                  </a:cubicBezTo>
                  <a:cubicBezTo>
                    <a:pt x="521" y="128"/>
                    <a:pt x="518" y="127"/>
                    <a:pt x="517" y="126"/>
                  </a:cubicBezTo>
                  <a:cubicBezTo>
                    <a:pt x="519" y="126"/>
                    <a:pt x="523" y="129"/>
                    <a:pt x="524" y="128"/>
                  </a:cubicBezTo>
                  <a:cubicBezTo>
                    <a:pt x="520" y="126"/>
                    <a:pt x="517" y="125"/>
                    <a:pt x="515" y="124"/>
                  </a:cubicBezTo>
                  <a:cubicBezTo>
                    <a:pt x="518" y="123"/>
                    <a:pt x="522" y="126"/>
                    <a:pt x="526" y="127"/>
                  </a:cubicBezTo>
                  <a:cubicBezTo>
                    <a:pt x="526" y="128"/>
                    <a:pt x="526" y="128"/>
                    <a:pt x="527" y="129"/>
                  </a:cubicBezTo>
                  <a:cubicBezTo>
                    <a:pt x="529" y="129"/>
                    <a:pt x="531" y="131"/>
                    <a:pt x="533" y="131"/>
                  </a:cubicBezTo>
                  <a:cubicBezTo>
                    <a:pt x="533" y="132"/>
                    <a:pt x="536" y="133"/>
                    <a:pt x="537" y="134"/>
                  </a:cubicBezTo>
                  <a:cubicBezTo>
                    <a:pt x="537" y="133"/>
                    <a:pt x="538" y="132"/>
                    <a:pt x="536" y="131"/>
                  </a:cubicBezTo>
                  <a:cubicBezTo>
                    <a:pt x="537" y="132"/>
                    <a:pt x="536" y="132"/>
                    <a:pt x="535" y="132"/>
                  </a:cubicBezTo>
                  <a:cubicBezTo>
                    <a:pt x="534" y="132"/>
                    <a:pt x="534" y="131"/>
                    <a:pt x="533" y="131"/>
                  </a:cubicBezTo>
                  <a:cubicBezTo>
                    <a:pt x="533" y="130"/>
                    <a:pt x="531" y="130"/>
                    <a:pt x="530" y="128"/>
                  </a:cubicBezTo>
                  <a:cubicBezTo>
                    <a:pt x="530" y="129"/>
                    <a:pt x="530" y="129"/>
                    <a:pt x="530" y="129"/>
                  </a:cubicBezTo>
                  <a:cubicBezTo>
                    <a:pt x="525" y="126"/>
                    <a:pt x="523" y="125"/>
                    <a:pt x="519" y="123"/>
                  </a:cubicBezTo>
                  <a:cubicBezTo>
                    <a:pt x="516" y="123"/>
                    <a:pt x="510" y="120"/>
                    <a:pt x="508" y="118"/>
                  </a:cubicBezTo>
                  <a:cubicBezTo>
                    <a:pt x="507" y="118"/>
                    <a:pt x="508" y="119"/>
                    <a:pt x="507" y="119"/>
                  </a:cubicBezTo>
                  <a:cubicBezTo>
                    <a:pt x="506" y="117"/>
                    <a:pt x="505" y="117"/>
                    <a:pt x="502" y="116"/>
                  </a:cubicBezTo>
                  <a:cubicBezTo>
                    <a:pt x="502" y="116"/>
                    <a:pt x="502" y="115"/>
                    <a:pt x="501" y="115"/>
                  </a:cubicBezTo>
                  <a:cubicBezTo>
                    <a:pt x="501" y="116"/>
                    <a:pt x="498" y="115"/>
                    <a:pt x="498" y="114"/>
                  </a:cubicBezTo>
                  <a:cubicBezTo>
                    <a:pt x="498" y="114"/>
                    <a:pt x="498" y="114"/>
                    <a:pt x="497" y="114"/>
                  </a:cubicBezTo>
                  <a:cubicBezTo>
                    <a:pt x="497" y="113"/>
                    <a:pt x="500" y="114"/>
                    <a:pt x="499" y="113"/>
                  </a:cubicBezTo>
                  <a:cubicBezTo>
                    <a:pt x="498" y="114"/>
                    <a:pt x="496" y="112"/>
                    <a:pt x="496" y="113"/>
                  </a:cubicBezTo>
                  <a:cubicBezTo>
                    <a:pt x="497" y="114"/>
                    <a:pt x="497" y="114"/>
                    <a:pt x="497" y="115"/>
                  </a:cubicBezTo>
                  <a:cubicBezTo>
                    <a:pt x="495" y="114"/>
                    <a:pt x="494" y="114"/>
                    <a:pt x="492" y="113"/>
                  </a:cubicBezTo>
                  <a:cubicBezTo>
                    <a:pt x="493" y="115"/>
                    <a:pt x="491" y="115"/>
                    <a:pt x="494" y="116"/>
                  </a:cubicBezTo>
                  <a:cubicBezTo>
                    <a:pt x="494" y="115"/>
                    <a:pt x="493" y="115"/>
                    <a:pt x="493" y="114"/>
                  </a:cubicBezTo>
                  <a:cubicBezTo>
                    <a:pt x="495" y="115"/>
                    <a:pt x="499" y="116"/>
                    <a:pt x="498" y="117"/>
                  </a:cubicBezTo>
                  <a:cubicBezTo>
                    <a:pt x="498" y="116"/>
                    <a:pt x="504" y="120"/>
                    <a:pt x="502" y="118"/>
                  </a:cubicBezTo>
                  <a:cubicBezTo>
                    <a:pt x="503" y="118"/>
                    <a:pt x="504" y="119"/>
                    <a:pt x="504" y="119"/>
                  </a:cubicBezTo>
                  <a:cubicBezTo>
                    <a:pt x="504" y="120"/>
                    <a:pt x="503" y="120"/>
                    <a:pt x="503" y="121"/>
                  </a:cubicBezTo>
                  <a:cubicBezTo>
                    <a:pt x="504" y="122"/>
                    <a:pt x="505" y="122"/>
                    <a:pt x="506" y="123"/>
                  </a:cubicBezTo>
                  <a:cubicBezTo>
                    <a:pt x="505" y="123"/>
                    <a:pt x="506" y="124"/>
                    <a:pt x="505" y="124"/>
                  </a:cubicBezTo>
                  <a:cubicBezTo>
                    <a:pt x="503" y="123"/>
                    <a:pt x="502" y="124"/>
                    <a:pt x="502" y="122"/>
                  </a:cubicBezTo>
                  <a:cubicBezTo>
                    <a:pt x="502" y="122"/>
                    <a:pt x="504" y="123"/>
                    <a:pt x="504" y="122"/>
                  </a:cubicBezTo>
                  <a:cubicBezTo>
                    <a:pt x="502" y="122"/>
                    <a:pt x="503" y="121"/>
                    <a:pt x="500" y="120"/>
                  </a:cubicBezTo>
                  <a:cubicBezTo>
                    <a:pt x="499" y="121"/>
                    <a:pt x="490" y="119"/>
                    <a:pt x="492" y="117"/>
                  </a:cubicBezTo>
                  <a:cubicBezTo>
                    <a:pt x="489" y="117"/>
                    <a:pt x="488" y="117"/>
                    <a:pt x="490" y="118"/>
                  </a:cubicBezTo>
                  <a:cubicBezTo>
                    <a:pt x="488" y="117"/>
                    <a:pt x="484" y="116"/>
                    <a:pt x="485" y="117"/>
                  </a:cubicBezTo>
                  <a:cubicBezTo>
                    <a:pt x="485" y="117"/>
                    <a:pt x="483" y="116"/>
                    <a:pt x="483" y="116"/>
                  </a:cubicBezTo>
                  <a:cubicBezTo>
                    <a:pt x="484" y="115"/>
                    <a:pt x="487" y="117"/>
                    <a:pt x="486" y="116"/>
                  </a:cubicBezTo>
                  <a:cubicBezTo>
                    <a:pt x="486" y="115"/>
                    <a:pt x="482" y="115"/>
                    <a:pt x="482" y="114"/>
                  </a:cubicBezTo>
                  <a:cubicBezTo>
                    <a:pt x="484" y="115"/>
                    <a:pt x="483" y="113"/>
                    <a:pt x="485" y="114"/>
                  </a:cubicBezTo>
                  <a:cubicBezTo>
                    <a:pt x="483" y="114"/>
                    <a:pt x="486" y="115"/>
                    <a:pt x="487" y="115"/>
                  </a:cubicBezTo>
                  <a:cubicBezTo>
                    <a:pt x="486" y="115"/>
                    <a:pt x="487" y="116"/>
                    <a:pt x="489" y="117"/>
                  </a:cubicBezTo>
                  <a:cubicBezTo>
                    <a:pt x="487" y="115"/>
                    <a:pt x="488" y="115"/>
                    <a:pt x="490" y="115"/>
                  </a:cubicBezTo>
                  <a:cubicBezTo>
                    <a:pt x="488" y="115"/>
                    <a:pt x="487" y="114"/>
                    <a:pt x="485" y="113"/>
                  </a:cubicBezTo>
                  <a:cubicBezTo>
                    <a:pt x="483" y="113"/>
                    <a:pt x="482" y="112"/>
                    <a:pt x="480" y="112"/>
                  </a:cubicBezTo>
                  <a:cubicBezTo>
                    <a:pt x="481" y="112"/>
                    <a:pt x="478" y="112"/>
                    <a:pt x="478" y="112"/>
                  </a:cubicBezTo>
                  <a:cubicBezTo>
                    <a:pt x="476" y="112"/>
                    <a:pt x="475" y="111"/>
                    <a:pt x="473" y="111"/>
                  </a:cubicBezTo>
                  <a:cubicBezTo>
                    <a:pt x="472" y="110"/>
                    <a:pt x="471" y="110"/>
                    <a:pt x="468" y="109"/>
                  </a:cubicBezTo>
                  <a:cubicBezTo>
                    <a:pt x="470" y="109"/>
                    <a:pt x="468" y="108"/>
                    <a:pt x="469" y="108"/>
                  </a:cubicBezTo>
                  <a:cubicBezTo>
                    <a:pt x="469" y="109"/>
                    <a:pt x="474" y="110"/>
                    <a:pt x="474" y="110"/>
                  </a:cubicBezTo>
                  <a:cubicBezTo>
                    <a:pt x="473" y="109"/>
                    <a:pt x="474" y="109"/>
                    <a:pt x="474" y="109"/>
                  </a:cubicBezTo>
                  <a:cubicBezTo>
                    <a:pt x="468" y="109"/>
                    <a:pt x="468" y="105"/>
                    <a:pt x="473" y="107"/>
                  </a:cubicBezTo>
                  <a:cubicBezTo>
                    <a:pt x="473" y="107"/>
                    <a:pt x="473" y="108"/>
                    <a:pt x="474" y="108"/>
                  </a:cubicBezTo>
                  <a:cubicBezTo>
                    <a:pt x="475" y="108"/>
                    <a:pt x="478" y="110"/>
                    <a:pt x="477" y="108"/>
                  </a:cubicBezTo>
                  <a:cubicBezTo>
                    <a:pt x="473" y="108"/>
                    <a:pt x="476" y="106"/>
                    <a:pt x="473" y="105"/>
                  </a:cubicBezTo>
                  <a:cubicBezTo>
                    <a:pt x="472" y="105"/>
                    <a:pt x="473" y="106"/>
                    <a:pt x="471" y="106"/>
                  </a:cubicBezTo>
                  <a:cubicBezTo>
                    <a:pt x="470" y="105"/>
                    <a:pt x="471" y="104"/>
                    <a:pt x="470" y="104"/>
                  </a:cubicBezTo>
                  <a:cubicBezTo>
                    <a:pt x="468" y="103"/>
                    <a:pt x="469" y="105"/>
                    <a:pt x="468" y="105"/>
                  </a:cubicBezTo>
                  <a:cubicBezTo>
                    <a:pt x="466" y="104"/>
                    <a:pt x="464" y="103"/>
                    <a:pt x="467" y="103"/>
                  </a:cubicBezTo>
                  <a:cubicBezTo>
                    <a:pt x="466" y="103"/>
                    <a:pt x="465" y="103"/>
                    <a:pt x="464" y="102"/>
                  </a:cubicBezTo>
                  <a:cubicBezTo>
                    <a:pt x="465" y="102"/>
                    <a:pt x="465" y="102"/>
                    <a:pt x="466" y="102"/>
                  </a:cubicBezTo>
                  <a:cubicBezTo>
                    <a:pt x="469" y="102"/>
                    <a:pt x="471" y="103"/>
                    <a:pt x="474" y="104"/>
                  </a:cubicBezTo>
                  <a:cubicBezTo>
                    <a:pt x="476" y="104"/>
                    <a:pt x="478" y="105"/>
                    <a:pt x="480" y="106"/>
                  </a:cubicBezTo>
                  <a:cubicBezTo>
                    <a:pt x="479" y="106"/>
                    <a:pt x="477" y="105"/>
                    <a:pt x="479" y="105"/>
                  </a:cubicBezTo>
                  <a:cubicBezTo>
                    <a:pt x="480" y="106"/>
                    <a:pt x="482" y="106"/>
                    <a:pt x="482" y="107"/>
                  </a:cubicBezTo>
                  <a:cubicBezTo>
                    <a:pt x="482" y="106"/>
                    <a:pt x="483" y="106"/>
                    <a:pt x="484" y="107"/>
                  </a:cubicBezTo>
                  <a:cubicBezTo>
                    <a:pt x="484" y="106"/>
                    <a:pt x="484" y="106"/>
                    <a:pt x="484" y="105"/>
                  </a:cubicBezTo>
                  <a:cubicBezTo>
                    <a:pt x="488" y="106"/>
                    <a:pt x="491" y="107"/>
                    <a:pt x="492" y="108"/>
                  </a:cubicBezTo>
                  <a:cubicBezTo>
                    <a:pt x="490" y="108"/>
                    <a:pt x="492" y="110"/>
                    <a:pt x="493" y="111"/>
                  </a:cubicBezTo>
                  <a:cubicBezTo>
                    <a:pt x="491" y="111"/>
                    <a:pt x="488" y="110"/>
                    <a:pt x="486" y="109"/>
                  </a:cubicBezTo>
                  <a:cubicBezTo>
                    <a:pt x="484" y="108"/>
                    <a:pt x="482" y="107"/>
                    <a:pt x="480" y="107"/>
                  </a:cubicBezTo>
                  <a:cubicBezTo>
                    <a:pt x="481" y="108"/>
                    <a:pt x="484" y="109"/>
                    <a:pt x="485" y="110"/>
                  </a:cubicBezTo>
                  <a:cubicBezTo>
                    <a:pt x="481" y="109"/>
                    <a:pt x="480" y="107"/>
                    <a:pt x="477" y="106"/>
                  </a:cubicBezTo>
                  <a:cubicBezTo>
                    <a:pt x="477" y="107"/>
                    <a:pt x="479" y="108"/>
                    <a:pt x="481" y="110"/>
                  </a:cubicBezTo>
                  <a:cubicBezTo>
                    <a:pt x="482" y="112"/>
                    <a:pt x="476" y="109"/>
                    <a:pt x="474" y="110"/>
                  </a:cubicBezTo>
                  <a:cubicBezTo>
                    <a:pt x="478" y="111"/>
                    <a:pt x="481" y="111"/>
                    <a:pt x="484" y="111"/>
                  </a:cubicBezTo>
                  <a:cubicBezTo>
                    <a:pt x="485" y="113"/>
                    <a:pt x="488" y="113"/>
                    <a:pt x="491" y="115"/>
                  </a:cubicBezTo>
                  <a:cubicBezTo>
                    <a:pt x="490" y="113"/>
                    <a:pt x="489" y="114"/>
                    <a:pt x="491" y="113"/>
                  </a:cubicBezTo>
                  <a:cubicBezTo>
                    <a:pt x="489" y="112"/>
                    <a:pt x="488" y="113"/>
                    <a:pt x="488" y="112"/>
                  </a:cubicBezTo>
                  <a:cubicBezTo>
                    <a:pt x="489" y="112"/>
                    <a:pt x="491" y="113"/>
                    <a:pt x="492" y="112"/>
                  </a:cubicBezTo>
                  <a:cubicBezTo>
                    <a:pt x="493" y="113"/>
                    <a:pt x="494" y="113"/>
                    <a:pt x="495" y="113"/>
                  </a:cubicBezTo>
                  <a:cubicBezTo>
                    <a:pt x="496" y="113"/>
                    <a:pt x="492" y="111"/>
                    <a:pt x="495" y="111"/>
                  </a:cubicBezTo>
                  <a:cubicBezTo>
                    <a:pt x="497" y="113"/>
                    <a:pt x="496" y="111"/>
                    <a:pt x="498" y="112"/>
                  </a:cubicBezTo>
                  <a:cubicBezTo>
                    <a:pt x="500" y="113"/>
                    <a:pt x="498" y="113"/>
                    <a:pt x="500" y="114"/>
                  </a:cubicBezTo>
                  <a:cubicBezTo>
                    <a:pt x="500" y="113"/>
                    <a:pt x="504" y="113"/>
                    <a:pt x="505" y="115"/>
                  </a:cubicBezTo>
                  <a:cubicBezTo>
                    <a:pt x="504" y="115"/>
                    <a:pt x="503" y="114"/>
                    <a:pt x="504" y="115"/>
                  </a:cubicBezTo>
                  <a:cubicBezTo>
                    <a:pt x="506" y="115"/>
                    <a:pt x="508" y="117"/>
                    <a:pt x="508" y="115"/>
                  </a:cubicBezTo>
                  <a:cubicBezTo>
                    <a:pt x="510" y="117"/>
                    <a:pt x="512" y="116"/>
                    <a:pt x="514" y="118"/>
                  </a:cubicBezTo>
                  <a:cubicBezTo>
                    <a:pt x="515" y="118"/>
                    <a:pt x="514" y="117"/>
                    <a:pt x="515" y="118"/>
                  </a:cubicBezTo>
                  <a:cubicBezTo>
                    <a:pt x="516" y="119"/>
                    <a:pt x="519" y="118"/>
                    <a:pt x="520" y="120"/>
                  </a:cubicBezTo>
                  <a:cubicBezTo>
                    <a:pt x="519" y="119"/>
                    <a:pt x="518" y="119"/>
                    <a:pt x="518" y="119"/>
                  </a:cubicBezTo>
                  <a:cubicBezTo>
                    <a:pt x="522" y="120"/>
                    <a:pt x="518" y="120"/>
                    <a:pt x="520" y="121"/>
                  </a:cubicBezTo>
                  <a:cubicBezTo>
                    <a:pt x="521" y="121"/>
                    <a:pt x="524" y="121"/>
                    <a:pt x="526" y="122"/>
                  </a:cubicBezTo>
                  <a:cubicBezTo>
                    <a:pt x="527" y="123"/>
                    <a:pt x="529" y="125"/>
                    <a:pt x="527" y="126"/>
                  </a:cubicBezTo>
                  <a:cubicBezTo>
                    <a:pt x="526" y="125"/>
                    <a:pt x="524" y="124"/>
                    <a:pt x="525" y="125"/>
                  </a:cubicBezTo>
                  <a:cubicBezTo>
                    <a:pt x="525" y="125"/>
                    <a:pt x="527" y="126"/>
                    <a:pt x="527" y="126"/>
                  </a:cubicBezTo>
                  <a:cubicBezTo>
                    <a:pt x="529" y="125"/>
                    <a:pt x="530" y="125"/>
                    <a:pt x="532" y="127"/>
                  </a:cubicBezTo>
                  <a:cubicBezTo>
                    <a:pt x="532" y="127"/>
                    <a:pt x="530" y="127"/>
                    <a:pt x="531" y="128"/>
                  </a:cubicBezTo>
                  <a:cubicBezTo>
                    <a:pt x="532" y="127"/>
                    <a:pt x="533" y="130"/>
                    <a:pt x="534" y="130"/>
                  </a:cubicBezTo>
                  <a:cubicBezTo>
                    <a:pt x="534" y="129"/>
                    <a:pt x="536" y="129"/>
                    <a:pt x="537" y="129"/>
                  </a:cubicBezTo>
                  <a:cubicBezTo>
                    <a:pt x="537" y="129"/>
                    <a:pt x="534" y="127"/>
                    <a:pt x="536" y="127"/>
                  </a:cubicBezTo>
                  <a:cubicBezTo>
                    <a:pt x="537" y="128"/>
                    <a:pt x="537" y="129"/>
                    <a:pt x="538" y="129"/>
                  </a:cubicBezTo>
                  <a:cubicBezTo>
                    <a:pt x="538" y="130"/>
                    <a:pt x="538" y="130"/>
                    <a:pt x="538" y="130"/>
                  </a:cubicBezTo>
                  <a:cubicBezTo>
                    <a:pt x="543" y="131"/>
                    <a:pt x="545" y="133"/>
                    <a:pt x="549" y="136"/>
                  </a:cubicBezTo>
                  <a:cubicBezTo>
                    <a:pt x="550" y="136"/>
                    <a:pt x="551" y="138"/>
                    <a:pt x="552" y="138"/>
                  </a:cubicBezTo>
                  <a:cubicBezTo>
                    <a:pt x="552" y="137"/>
                    <a:pt x="550" y="135"/>
                    <a:pt x="551" y="136"/>
                  </a:cubicBezTo>
                  <a:cubicBezTo>
                    <a:pt x="554" y="137"/>
                    <a:pt x="554" y="139"/>
                    <a:pt x="556" y="140"/>
                  </a:cubicBezTo>
                  <a:cubicBezTo>
                    <a:pt x="556" y="140"/>
                    <a:pt x="556" y="141"/>
                    <a:pt x="556" y="141"/>
                  </a:cubicBezTo>
                  <a:cubicBezTo>
                    <a:pt x="557" y="140"/>
                    <a:pt x="559" y="143"/>
                    <a:pt x="558" y="141"/>
                  </a:cubicBezTo>
                  <a:cubicBezTo>
                    <a:pt x="559" y="142"/>
                    <a:pt x="560" y="142"/>
                    <a:pt x="561" y="143"/>
                  </a:cubicBezTo>
                  <a:cubicBezTo>
                    <a:pt x="563" y="144"/>
                    <a:pt x="560" y="143"/>
                    <a:pt x="561" y="145"/>
                  </a:cubicBezTo>
                  <a:cubicBezTo>
                    <a:pt x="563" y="144"/>
                    <a:pt x="567" y="149"/>
                    <a:pt x="569" y="148"/>
                  </a:cubicBezTo>
                  <a:cubicBezTo>
                    <a:pt x="569" y="149"/>
                    <a:pt x="567" y="148"/>
                    <a:pt x="568" y="150"/>
                  </a:cubicBezTo>
                  <a:cubicBezTo>
                    <a:pt x="571" y="150"/>
                    <a:pt x="574" y="153"/>
                    <a:pt x="577" y="155"/>
                  </a:cubicBezTo>
                  <a:cubicBezTo>
                    <a:pt x="575" y="153"/>
                    <a:pt x="573" y="151"/>
                    <a:pt x="571" y="149"/>
                  </a:cubicBezTo>
                  <a:cubicBezTo>
                    <a:pt x="569" y="147"/>
                    <a:pt x="566" y="145"/>
                    <a:pt x="564" y="145"/>
                  </a:cubicBezTo>
                  <a:cubicBezTo>
                    <a:pt x="562" y="143"/>
                    <a:pt x="560" y="141"/>
                    <a:pt x="558" y="140"/>
                  </a:cubicBezTo>
                  <a:cubicBezTo>
                    <a:pt x="556" y="138"/>
                    <a:pt x="554" y="137"/>
                    <a:pt x="552" y="135"/>
                  </a:cubicBezTo>
                  <a:cubicBezTo>
                    <a:pt x="550" y="135"/>
                    <a:pt x="549" y="134"/>
                    <a:pt x="548" y="133"/>
                  </a:cubicBezTo>
                  <a:cubicBezTo>
                    <a:pt x="547" y="132"/>
                    <a:pt x="546" y="132"/>
                    <a:pt x="545" y="131"/>
                  </a:cubicBezTo>
                  <a:cubicBezTo>
                    <a:pt x="543" y="130"/>
                    <a:pt x="540" y="128"/>
                    <a:pt x="538" y="126"/>
                  </a:cubicBezTo>
                  <a:cubicBezTo>
                    <a:pt x="538" y="126"/>
                    <a:pt x="539" y="127"/>
                    <a:pt x="538" y="127"/>
                  </a:cubicBezTo>
                  <a:cubicBezTo>
                    <a:pt x="535" y="126"/>
                    <a:pt x="534" y="124"/>
                    <a:pt x="532" y="123"/>
                  </a:cubicBezTo>
                  <a:cubicBezTo>
                    <a:pt x="531" y="124"/>
                    <a:pt x="534" y="124"/>
                    <a:pt x="533" y="125"/>
                  </a:cubicBezTo>
                  <a:cubicBezTo>
                    <a:pt x="531" y="125"/>
                    <a:pt x="529" y="123"/>
                    <a:pt x="526" y="122"/>
                  </a:cubicBezTo>
                  <a:cubicBezTo>
                    <a:pt x="527" y="121"/>
                    <a:pt x="526" y="120"/>
                    <a:pt x="526" y="120"/>
                  </a:cubicBezTo>
                  <a:cubicBezTo>
                    <a:pt x="525" y="119"/>
                    <a:pt x="524" y="119"/>
                    <a:pt x="523" y="119"/>
                  </a:cubicBezTo>
                  <a:cubicBezTo>
                    <a:pt x="525" y="119"/>
                    <a:pt x="523" y="120"/>
                    <a:pt x="523" y="119"/>
                  </a:cubicBezTo>
                  <a:cubicBezTo>
                    <a:pt x="521" y="118"/>
                    <a:pt x="519" y="118"/>
                    <a:pt x="519" y="117"/>
                  </a:cubicBezTo>
                  <a:cubicBezTo>
                    <a:pt x="521" y="118"/>
                    <a:pt x="523" y="119"/>
                    <a:pt x="523" y="118"/>
                  </a:cubicBezTo>
                  <a:cubicBezTo>
                    <a:pt x="519" y="116"/>
                    <a:pt x="518" y="116"/>
                    <a:pt x="516" y="114"/>
                  </a:cubicBezTo>
                  <a:cubicBezTo>
                    <a:pt x="516" y="115"/>
                    <a:pt x="516" y="115"/>
                    <a:pt x="514" y="114"/>
                  </a:cubicBezTo>
                  <a:cubicBezTo>
                    <a:pt x="513" y="112"/>
                    <a:pt x="508" y="112"/>
                    <a:pt x="506" y="112"/>
                  </a:cubicBezTo>
                  <a:cubicBezTo>
                    <a:pt x="505" y="111"/>
                    <a:pt x="504" y="110"/>
                    <a:pt x="503" y="109"/>
                  </a:cubicBezTo>
                  <a:cubicBezTo>
                    <a:pt x="503" y="109"/>
                    <a:pt x="504" y="110"/>
                    <a:pt x="503" y="110"/>
                  </a:cubicBezTo>
                  <a:cubicBezTo>
                    <a:pt x="501" y="109"/>
                    <a:pt x="500" y="108"/>
                    <a:pt x="499" y="107"/>
                  </a:cubicBezTo>
                  <a:cubicBezTo>
                    <a:pt x="499" y="109"/>
                    <a:pt x="497" y="107"/>
                    <a:pt x="494" y="107"/>
                  </a:cubicBezTo>
                  <a:cubicBezTo>
                    <a:pt x="495" y="106"/>
                    <a:pt x="495" y="107"/>
                    <a:pt x="496" y="106"/>
                  </a:cubicBezTo>
                  <a:cubicBezTo>
                    <a:pt x="494" y="105"/>
                    <a:pt x="490" y="105"/>
                    <a:pt x="489" y="104"/>
                  </a:cubicBezTo>
                  <a:cubicBezTo>
                    <a:pt x="489" y="103"/>
                    <a:pt x="490" y="104"/>
                    <a:pt x="491" y="103"/>
                  </a:cubicBezTo>
                  <a:cubicBezTo>
                    <a:pt x="490" y="103"/>
                    <a:pt x="488" y="103"/>
                    <a:pt x="489" y="102"/>
                  </a:cubicBezTo>
                  <a:cubicBezTo>
                    <a:pt x="488" y="102"/>
                    <a:pt x="486" y="101"/>
                    <a:pt x="485" y="101"/>
                  </a:cubicBezTo>
                  <a:cubicBezTo>
                    <a:pt x="486" y="102"/>
                    <a:pt x="488" y="103"/>
                    <a:pt x="488" y="104"/>
                  </a:cubicBezTo>
                  <a:cubicBezTo>
                    <a:pt x="486" y="103"/>
                    <a:pt x="488" y="103"/>
                    <a:pt x="486" y="104"/>
                  </a:cubicBezTo>
                  <a:cubicBezTo>
                    <a:pt x="486" y="103"/>
                    <a:pt x="483" y="102"/>
                    <a:pt x="486" y="102"/>
                  </a:cubicBezTo>
                  <a:cubicBezTo>
                    <a:pt x="484" y="101"/>
                    <a:pt x="482" y="101"/>
                    <a:pt x="482" y="100"/>
                  </a:cubicBezTo>
                  <a:cubicBezTo>
                    <a:pt x="483" y="100"/>
                    <a:pt x="485" y="100"/>
                    <a:pt x="486" y="101"/>
                  </a:cubicBezTo>
                  <a:cubicBezTo>
                    <a:pt x="485" y="99"/>
                    <a:pt x="487" y="100"/>
                    <a:pt x="489" y="100"/>
                  </a:cubicBezTo>
                  <a:cubicBezTo>
                    <a:pt x="487" y="99"/>
                    <a:pt x="485" y="99"/>
                    <a:pt x="484" y="99"/>
                  </a:cubicBezTo>
                  <a:cubicBezTo>
                    <a:pt x="485" y="100"/>
                    <a:pt x="485" y="100"/>
                    <a:pt x="485" y="100"/>
                  </a:cubicBezTo>
                  <a:cubicBezTo>
                    <a:pt x="483" y="100"/>
                    <a:pt x="482" y="100"/>
                    <a:pt x="482" y="99"/>
                  </a:cubicBezTo>
                  <a:cubicBezTo>
                    <a:pt x="481" y="99"/>
                    <a:pt x="482" y="100"/>
                    <a:pt x="481" y="100"/>
                  </a:cubicBezTo>
                  <a:cubicBezTo>
                    <a:pt x="480" y="100"/>
                    <a:pt x="480" y="99"/>
                    <a:pt x="479" y="99"/>
                  </a:cubicBezTo>
                  <a:cubicBezTo>
                    <a:pt x="481" y="98"/>
                    <a:pt x="484" y="98"/>
                    <a:pt x="488" y="99"/>
                  </a:cubicBezTo>
                  <a:cubicBezTo>
                    <a:pt x="489" y="99"/>
                    <a:pt x="488" y="97"/>
                    <a:pt x="489" y="98"/>
                  </a:cubicBezTo>
                  <a:cubicBezTo>
                    <a:pt x="489" y="98"/>
                    <a:pt x="490" y="98"/>
                    <a:pt x="490" y="99"/>
                  </a:cubicBezTo>
                  <a:cubicBezTo>
                    <a:pt x="490" y="100"/>
                    <a:pt x="488" y="100"/>
                    <a:pt x="490" y="100"/>
                  </a:cubicBezTo>
                  <a:cubicBezTo>
                    <a:pt x="492" y="98"/>
                    <a:pt x="500" y="102"/>
                    <a:pt x="502" y="103"/>
                  </a:cubicBezTo>
                  <a:cubicBezTo>
                    <a:pt x="504" y="104"/>
                    <a:pt x="501" y="102"/>
                    <a:pt x="503" y="102"/>
                  </a:cubicBezTo>
                  <a:cubicBezTo>
                    <a:pt x="506" y="104"/>
                    <a:pt x="508" y="105"/>
                    <a:pt x="510" y="106"/>
                  </a:cubicBezTo>
                  <a:cubicBezTo>
                    <a:pt x="510" y="106"/>
                    <a:pt x="510" y="107"/>
                    <a:pt x="510" y="107"/>
                  </a:cubicBezTo>
                  <a:cubicBezTo>
                    <a:pt x="512" y="106"/>
                    <a:pt x="514" y="107"/>
                    <a:pt x="517" y="109"/>
                  </a:cubicBezTo>
                  <a:cubicBezTo>
                    <a:pt x="519" y="110"/>
                    <a:pt x="522" y="112"/>
                    <a:pt x="523" y="112"/>
                  </a:cubicBezTo>
                  <a:cubicBezTo>
                    <a:pt x="522" y="112"/>
                    <a:pt x="522" y="111"/>
                    <a:pt x="523" y="111"/>
                  </a:cubicBezTo>
                  <a:cubicBezTo>
                    <a:pt x="525" y="112"/>
                    <a:pt x="523" y="113"/>
                    <a:pt x="525" y="114"/>
                  </a:cubicBezTo>
                  <a:cubicBezTo>
                    <a:pt x="526" y="114"/>
                    <a:pt x="523" y="112"/>
                    <a:pt x="525" y="112"/>
                  </a:cubicBezTo>
                  <a:cubicBezTo>
                    <a:pt x="526" y="114"/>
                    <a:pt x="526" y="113"/>
                    <a:pt x="527" y="113"/>
                  </a:cubicBezTo>
                  <a:cubicBezTo>
                    <a:pt x="528" y="114"/>
                    <a:pt x="530" y="115"/>
                    <a:pt x="530" y="116"/>
                  </a:cubicBezTo>
                  <a:cubicBezTo>
                    <a:pt x="535" y="116"/>
                    <a:pt x="539" y="121"/>
                    <a:pt x="542" y="122"/>
                  </a:cubicBezTo>
                  <a:cubicBezTo>
                    <a:pt x="542" y="123"/>
                    <a:pt x="544" y="125"/>
                    <a:pt x="546" y="126"/>
                  </a:cubicBezTo>
                  <a:cubicBezTo>
                    <a:pt x="546" y="125"/>
                    <a:pt x="543" y="124"/>
                    <a:pt x="543" y="123"/>
                  </a:cubicBezTo>
                  <a:cubicBezTo>
                    <a:pt x="546" y="125"/>
                    <a:pt x="549" y="126"/>
                    <a:pt x="552" y="128"/>
                  </a:cubicBezTo>
                  <a:cubicBezTo>
                    <a:pt x="555" y="129"/>
                    <a:pt x="559" y="131"/>
                    <a:pt x="561" y="132"/>
                  </a:cubicBezTo>
                  <a:cubicBezTo>
                    <a:pt x="561" y="133"/>
                    <a:pt x="560" y="132"/>
                    <a:pt x="560" y="132"/>
                  </a:cubicBezTo>
                  <a:cubicBezTo>
                    <a:pt x="562" y="134"/>
                    <a:pt x="561" y="132"/>
                    <a:pt x="563" y="133"/>
                  </a:cubicBezTo>
                  <a:cubicBezTo>
                    <a:pt x="565" y="136"/>
                    <a:pt x="567" y="140"/>
                    <a:pt x="571" y="140"/>
                  </a:cubicBezTo>
                  <a:cubicBezTo>
                    <a:pt x="570" y="139"/>
                    <a:pt x="569" y="139"/>
                    <a:pt x="569" y="138"/>
                  </a:cubicBezTo>
                  <a:cubicBezTo>
                    <a:pt x="570" y="139"/>
                    <a:pt x="575" y="141"/>
                    <a:pt x="576" y="144"/>
                  </a:cubicBezTo>
                  <a:cubicBezTo>
                    <a:pt x="575" y="144"/>
                    <a:pt x="575" y="144"/>
                    <a:pt x="574" y="143"/>
                  </a:cubicBezTo>
                  <a:cubicBezTo>
                    <a:pt x="574" y="143"/>
                    <a:pt x="573" y="142"/>
                    <a:pt x="572" y="141"/>
                  </a:cubicBezTo>
                  <a:cubicBezTo>
                    <a:pt x="572" y="142"/>
                    <a:pt x="570" y="141"/>
                    <a:pt x="570" y="142"/>
                  </a:cubicBezTo>
                  <a:cubicBezTo>
                    <a:pt x="572" y="143"/>
                    <a:pt x="571" y="142"/>
                    <a:pt x="573" y="143"/>
                  </a:cubicBezTo>
                  <a:cubicBezTo>
                    <a:pt x="572" y="144"/>
                    <a:pt x="572" y="143"/>
                    <a:pt x="572" y="144"/>
                  </a:cubicBezTo>
                  <a:cubicBezTo>
                    <a:pt x="573" y="144"/>
                    <a:pt x="577" y="146"/>
                    <a:pt x="576" y="145"/>
                  </a:cubicBezTo>
                  <a:cubicBezTo>
                    <a:pt x="577" y="147"/>
                    <a:pt x="582" y="149"/>
                    <a:pt x="583" y="151"/>
                  </a:cubicBezTo>
                  <a:cubicBezTo>
                    <a:pt x="582" y="152"/>
                    <a:pt x="580" y="149"/>
                    <a:pt x="580" y="150"/>
                  </a:cubicBezTo>
                  <a:cubicBezTo>
                    <a:pt x="581" y="151"/>
                    <a:pt x="583" y="152"/>
                    <a:pt x="584" y="153"/>
                  </a:cubicBezTo>
                  <a:cubicBezTo>
                    <a:pt x="585" y="152"/>
                    <a:pt x="583" y="152"/>
                    <a:pt x="583" y="152"/>
                  </a:cubicBezTo>
                  <a:cubicBezTo>
                    <a:pt x="584" y="150"/>
                    <a:pt x="588" y="155"/>
                    <a:pt x="588" y="153"/>
                  </a:cubicBezTo>
                  <a:cubicBezTo>
                    <a:pt x="584" y="152"/>
                    <a:pt x="581" y="147"/>
                    <a:pt x="580" y="148"/>
                  </a:cubicBezTo>
                  <a:cubicBezTo>
                    <a:pt x="579" y="146"/>
                    <a:pt x="577" y="144"/>
                    <a:pt x="577" y="143"/>
                  </a:cubicBezTo>
                  <a:cubicBezTo>
                    <a:pt x="578" y="144"/>
                    <a:pt x="578" y="144"/>
                    <a:pt x="581" y="146"/>
                  </a:cubicBezTo>
                  <a:cubicBezTo>
                    <a:pt x="581" y="147"/>
                    <a:pt x="584" y="152"/>
                    <a:pt x="585" y="150"/>
                  </a:cubicBezTo>
                  <a:cubicBezTo>
                    <a:pt x="583" y="149"/>
                    <a:pt x="583" y="148"/>
                    <a:pt x="583" y="147"/>
                  </a:cubicBezTo>
                  <a:cubicBezTo>
                    <a:pt x="584" y="149"/>
                    <a:pt x="586" y="148"/>
                    <a:pt x="587" y="150"/>
                  </a:cubicBezTo>
                  <a:cubicBezTo>
                    <a:pt x="588" y="149"/>
                    <a:pt x="583" y="147"/>
                    <a:pt x="582" y="146"/>
                  </a:cubicBezTo>
                  <a:cubicBezTo>
                    <a:pt x="582" y="146"/>
                    <a:pt x="583" y="146"/>
                    <a:pt x="583" y="146"/>
                  </a:cubicBezTo>
                  <a:cubicBezTo>
                    <a:pt x="580" y="144"/>
                    <a:pt x="577" y="141"/>
                    <a:pt x="575" y="139"/>
                  </a:cubicBezTo>
                  <a:cubicBezTo>
                    <a:pt x="572" y="137"/>
                    <a:pt x="570" y="135"/>
                    <a:pt x="568" y="132"/>
                  </a:cubicBezTo>
                  <a:cubicBezTo>
                    <a:pt x="567" y="134"/>
                    <a:pt x="571" y="136"/>
                    <a:pt x="570" y="137"/>
                  </a:cubicBezTo>
                  <a:cubicBezTo>
                    <a:pt x="570" y="137"/>
                    <a:pt x="569" y="137"/>
                    <a:pt x="569" y="137"/>
                  </a:cubicBezTo>
                  <a:cubicBezTo>
                    <a:pt x="569" y="136"/>
                    <a:pt x="568" y="134"/>
                    <a:pt x="566" y="133"/>
                  </a:cubicBezTo>
                  <a:cubicBezTo>
                    <a:pt x="566" y="132"/>
                    <a:pt x="565" y="131"/>
                    <a:pt x="565" y="130"/>
                  </a:cubicBezTo>
                  <a:cubicBezTo>
                    <a:pt x="561" y="131"/>
                    <a:pt x="557" y="126"/>
                    <a:pt x="554" y="124"/>
                  </a:cubicBezTo>
                  <a:cubicBezTo>
                    <a:pt x="555" y="123"/>
                    <a:pt x="555" y="124"/>
                    <a:pt x="556" y="124"/>
                  </a:cubicBezTo>
                  <a:cubicBezTo>
                    <a:pt x="552" y="121"/>
                    <a:pt x="550" y="120"/>
                    <a:pt x="549" y="121"/>
                  </a:cubicBezTo>
                  <a:cubicBezTo>
                    <a:pt x="550" y="120"/>
                    <a:pt x="545" y="119"/>
                    <a:pt x="545" y="118"/>
                  </a:cubicBezTo>
                  <a:cubicBezTo>
                    <a:pt x="546" y="118"/>
                    <a:pt x="548" y="119"/>
                    <a:pt x="546" y="117"/>
                  </a:cubicBezTo>
                  <a:cubicBezTo>
                    <a:pt x="545" y="118"/>
                    <a:pt x="542" y="116"/>
                    <a:pt x="540" y="115"/>
                  </a:cubicBezTo>
                  <a:cubicBezTo>
                    <a:pt x="540" y="114"/>
                    <a:pt x="540" y="113"/>
                    <a:pt x="538" y="113"/>
                  </a:cubicBezTo>
                  <a:cubicBezTo>
                    <a:pt x="537" y="112"/>
                    <a:pt x="539" y="114"/>
                    <a:pt x="537" y="114"/>
                  </a:cubicBezTo>
                  <a:cubicBezTo>
                    <a:pt x="536" y="112"/>
                    <a:pt x="532" y="111"/>
                    <a:pt x="531" y="109"/>
                  </a:cubicBezTo>
                  <a:cubicBezTo>
                    <a:pt x="531" y="110"/>
                    <a:pt x="530" y="110"/>
                    <a:pt x="529" y="109"/>
                  </a:cubicBezTo>
                  <a:cubicBezTo>
                    <a:pt x="529" y="108"/>
                    <a:pt x="531" y="107"/>
                    <a:pt x="529" y="108"/>
                  </a:cubicBezTo>
                  <a:cubicBezTo>
                    <a:pt x="529" y="109"/>
                    <a:pt x="524" y="106"/>
                    <a:pt x="525" y="106"/>
                  </a:cubicBezTo>
                  <a:cubicBezTo>
                    <a:pt x="530" y="108"/>
                    <a:pt x="527" y="105"/>
                    <a:pt x="532" y="106"/>
                  </a:cubicBezTo>
                  <a:cubicBezTo>
                    <a:pt x="531" y="107"/>
                    <a:pt x="532" y="107"/>
                    <a:pt x="532" y="107"/>
                  </a:cubicBezTo>
                  <a:cubicBezTo>
                    <a:pt x="532" y="108"/>
                    <a:pt x="530" y="107"/>
                    <a:pt x="530" y="108"/>
                  </a:cubicBezTo>
                  <a:cubicBezTo>
                    <a:pt x="533" y="109"/>
                    <a:pt x="533" y="110"/>
                    <a:pt x="535" y="110"/>
                  </a:cubicBezTo>
                  <a:cubicBezTo>
                    <a:pt x="536" y="111"/>
                    <a:pt x="537" y="112"/>
                    <a:pt x="536" y="112"/>
                  </a:cubicBezTo>
                  <a:cubicBezTo>
                    <a:pt x="538" y="113"/>
                    <a:pt x="537" y="111"/>
                    <a:pt x="539" y="112"/>
                  </a:cubicBezTo>
                  <a:cubicBezTo>
                    <a:pt x="541" y="113"/>
                    <a:pt x="541" y="114"/>
                    <a:pt x="543" y="114"/>
                  </a:cubicBezTo>
                  <a:cubicBezTo>
                    <a:pt x="542" y="115"/>
                    <a:pt x="542" y="115"/>
                    <a:pt x="542" y="115"/>
                  </a:cubicBezTo>
                  <a:cubicBezTo>
                    <a:pt x="546" y="116"/>
                    <a:pt x="544" y="116"/>
                    <a:pt x="547" y="117"/>
                  </a:cubicBezTo>
                  <a:cubicBezTo>
                    <a:pt x="549" y="118"/>
                    <a:pt x="549" y="119"/>
                    <a:pt x="549" y="120"/>
                  </a:cubicBezTo>
                  <a:cubicBezTo>
                    <a:pt x="550" y="121"/>
                    <a:pt x="549" y="119"/>
                    <a:pt x="551" y="119"/>
                  </a:cubicBezTo>
                  <a:cubicBezTo>
                    <a:pt x="554" y="121"/>
                    <a:pt x="555" y="121"/>
                    <a:pt x="557" y="123"/>
                  </a:cubicBezTo>
                  <a:cubicBezTo>
                    <a:pt x="557" y="124"/>
                    <a:pt x="556" y="123"/>
                    <a:pt x="555" y="123"/>
                  </a:cubicBezTo>
                  <a:cubicBezTo>
                    <a:pt x="558" y="124"/>
                    <a:pt x="558" y="124"/>
                    <a:pt x="558" y="124"/>
                  </a:cubicBezTo>
                  <a:cubicBezTo>
                    <a:pt x="558" y="124"/>
                    <a:pt x="557" y="123"/>
                    <a:pt x="558" y="123"/>
                  </a:cubicBezTo>
                  <a:cubicBezTo>
                    <a:pt x="555" y="121"/>
                    <a:pt x="552" y="120"/>
                    <a:pt x="550" y="118"/>
                  </a:cubicBezTo>
                  <a:cubicBezTo>
                    <a:pt x="547" y="116"/>
                    <a:pt x="545" y="114"/>
                    <a:pt x="542" y="113"/>
                  </a:cubicBezTo>
                  <a:cubicBezTo>
                    <a:pt x="541" y="113"/>
                    <a:pt x="541" y="112"/>
                    <a:pt x="542" y="112"/>
                  </a:cubicBezTo>
                  <a:cubicBezTo>
                    <a:pt x="539" y="111"/>
                    <a:pt x="536" y="109"/>
                    <a:pt x="539" y="112"/>
                  </a:cubicBezTo>
                  <a:cubicBezTo>
                    <a:pt x="539" y="111"/>
                    <a:pt x="538" y="111"/>
                    <a:pt x="537" y="111"/>
                  </a:cubicBezTo>
                  <a:cubicBezTo>
                    <a:pt x="537" y="110"/>
                    <a:pt x="534" y="108"/>
                    <a:pt x="534" y="109"/>
                  </a:cubicBezTo>
                  <a:cubicBezTo>
                    <a:pt x="534" y="108"/>
                    <a:pt x="532" y="109"/>
                    <a:pt x="532" y="108"/>
                  </a:cubicBezTo>
                  <a:cubicBezTo>
                    <a:pt x="532" y="106"/>
                    <a:pt x="536" y="109"/>
                    <a:pt x="538" y="109"/>
                  </a:cubicBezTo>
                  <a:cubicBezTo>
                    <a:pt x="536" y="107"/>
                    <a:pt x="531" y="106"/>
                    <a:pt x="529" y="105"/>
                  </a:cubicBezTo>
                  <a:cubicBezTo>
                    <a:pt x="531" y="105"/>
                    <a:pt x="524" y="103"/>
                    <a:pt x="524" y="102"/>
                  </a:cubicBezTo>
                  <a:cubicBezTo>
                    <a:pt x="524" y="102"/>
                    <a:pt x="528" y="103"/>
                    <a:pt x="526" y="102"/>
                  </a:cubicBezTo>
                  <a:cubicBezTo>
                    <a:pt x="523" y="102"/>
                    <a:pt x="521" y="100"/>
                    <a:pt x="518" y="100"/>
                  </a:cubicBezTo>
                  <a:cubicBezTo>
                    <a:pt x="517" y="99"/>
                    <a:pt x="514" y="98"/>
                    <a:pt x="511" y="97"/>
                  </a:cubicBezTo>
                  <a:cubicBezTo>
                    <a:pt x="510" y="97"/>
                    <a:pt x="508" y="96"/>
                    <a:pt x="507" y="96"/>
                  </a:cubicBezTo>
                  <a:cubicBezTo>
                    <a:pt x="505" y="95"/>
                    <a:pt x="504" y="95"/>
                    <a:pt x="503" y="94"/>
                  </a:cubicBezTo>
                  <a:cubicBezTo>
                    <a:pt x="502" y="94"/>
                    <a:pt x="499" y="93"/>
                    <a:pt x="497" y="92"/>
                  </a:cubicBezTo>
                  <a:cubicBezTo>
                    <a:pt x="498" y="91"/>
                    <a:pt x="501" y="93"/>
                    <a:pt x="500" y="91"/>
                  </a:cubicBezTo>
                  <a:cubicBezTo>
                    <a:pt x="498" y="91"/>
                    <a:pt x="496" y="91"/>
                    <a:pt x="495" y="91"/>
                  </a:cubicBezTo>
                  <a:cubicBezTo>
                    <a:pt x="494" y="91"/>
                    <a:pt x="494" y="90"/>
                    <a:pt x="493" y="89"/>
                  </a:cubicBezTo>
                  <a:cubicBezTo>
                    <a:pt x="493" y="90"/>
                    <a:pt x="490" y="90"/>
                    <a:pt x="490" y="89"/>
                  </a:cubicBezTo>
                  <a:cubicBezTo>
                    <a:pt x="490" y="89"/>
                    <a:pt x="491" y="89"/>
                    <a:pt x="492" y="89"/>
                  </a:cubicBezTo>
                  <a:cubicBezTo>
                    <a:pt x="492" y="89"/>
                    <a:pt x="491" y="88"/>
                    <a:pt x="490" y="88"/>
                  </a:cubicBezTo>
                  <a:cubicBezTo>
                    <a:pt x="490" y="88"/>
                    <a:pt x="490" y="89"/>
                    <a:pt x="489" y="89"/>
                  </a:cubicBezTo>
                  <a:cubicBezTo>
                    <a:pt x="488" y="87"/>
                    <a:pt x="485" y="85"/>
                    <a:pt x="481" y="83"/>
                  </a:cubicBezTo>
                  <a:cubicBezTo>
                    <a:pt x="481" y="85"/>
                    <a:pt x="477" y="82"/>
                    <a:pt x="478" y="84"/>
                  </a:cubicBezTo>
                  <a:cubicBezTo>
                    <a:pt x="480" y="84"/>
                    <a:pt x="484" y="84"/>
                    <a:pt x="481" y="85"/>
                  </a:cubicBezTo>
                  <a:cubicBezTo>
                    <a:pt x="483" y="86"/>
                    <a:pt x="485" y="85"/>
                    <a:pt x="486" y="87"/>
                  </a:cubicBezTo>
                  <a:cubicBezTo>
                    <a:pt x="486" y="87"/>
                    <a:pt x="486" y="87"/>
                    <a:pt x="486" y="87"/>
                  </a:cubicBezTo>
                  <a:cubicBezTo>
                    <a:pt x="483" y="86"/>
                    <a:pt x="480" y="84"/>
                    <a:pt x="477" y="84"/>
                  </a:cubicBezTo>
                  <a:cubicBezTo>
                    <a:pt x="478" y="84"/>
                    <a:pt x="479" y="85"/>
                    <a:pt x="479" y="85"/>
                  </a:cubicBezTo>
                  <a:cubicBezTo>
                    <a:pt x="478" y="85"/>
                    <a:pt x="478" y="85"/>
                    <a:pt x="478" y="85"/>
                  </a:cubicBezTo>
                  <a:cubicBezTo>
                    <a:pt x="476" y="85"/>
                    <a:pt x="477" y="84"/>
                    <a:pt x="475" y="83"/>
                  </a:cubicBezTo>
                  <a:cubicBezTo>
                    <a:pt x="477" y="86"/>
                    <a:pt x="468" y="82"/>
                    <a:pt x="468" y="84"/>
                  </a:cubicBezTo>
                  <a:cubicBezTo>
                    <a:pt x="467" y="83"/>
                    <a:pt x="467" y="84"/>
                    <a:pt x="464" y="83"/>
                  </a:cubicBezTo>
                  <a:cubicBezTo>
                    <a:pt x="465" y="83"/>
                    <a:pt x="464" y="83"/>
                    <a:pt x="464" y="83"/>
                  </a:cubicBezTo>
                  <a:cubicBezTo>
                    <a:pt x="464" y="82"/>
                    <a:pt x="467" y="82"/>
                    <a:pt x="465" y="81"/>
                  </a:cubicBezTo>
                  <a:cubicBezTo>
                    <a:pt x="465" y="82"/>
                    <a:pt x="461" y="81"/>
                    <a:pt x="461" y="82"/>
                  </a:cubicBezTo>
                  <a:cubicBezTo>
                    <a:pt x="462" y="82"/>
                    <a:pt x="464" y="83"/>
                    <a:pt x="463" y="82"/>
                  </a:cubicBezTo>
                  <a:cubicBezTo>
                    <a:pt x="460" y="82"/>
                    <a:pt x="460" y="80"/>
                    <a:pt x="457" y="81"/>
                  </a:cubicBezTo>
                  <a:cubicBezTo>
                    <a:pt x="458" y="81"/>
                    <a:pt x="459" y="82"/>
                    <a:pt x="458" y="82"/>
                  </a:cubicBezTo>
                  <a:cubicBezTo>
                    <a:pt x="455" y="80"/>
                    <a:pt x="453" y="80"/>
                    <a:pt x="449" y="80"/>
                  </a:cubicBezTo>
                  <a:cubicBezTo>
                    <a:pt x="451" y="79"/>
                    <a:pt x="454" y="80"/>
                    <a:pt x="455" y="79"/>
                  </a:cubicBezTo>
                  <a:cubicBezTo>
                    <a:pt x="452" y="79"/>
                    <a:pt x="450" y="78"/>
                    <a:pt x="449" y="78"/>
                  </a:cubicBezTo>
                  <a:cubicBezTo>
                    <a:pt x="449" y="79"/>
                    <a:pt x="451" y="79"/>
                    <a:pt x="449" y="79"/>
                  </a:cubicBezTo>
                  <a:cubicBezTo>
                    <a:pt x="449" y="78"/>
                    <a:pt x="445" y="79"/>
                    <a:pt x="445" y="78"/>
                  </a:cubicBezTo>
                  <a:cubicBezTo>
                    <a:pt x="446" y="79"/>
                    <a:pt x="443" y="79"/>
                    <a:pt x="444" y="79"/>
                  </a:cubicBezTo>
                  <a:cubicBezTo>
                    <a:pt x="446" y="79"/>
                    <a:pt x="445" y="80"/>
                    <a:pt x="446" y="80"/>
                  </a:cubicBezTo>
                  <a:cubicBezTo>
                    <a:pt x="445" y="80"/>
                    <a:pt x="449" y="80"/>
                    <a:pt x="449" y="81"/>
                  </a:cubicBezTo>
                  <a:cubicBezTo>
                    <a:pt x="447" y="80"/>
                    <a:pt x="444" y="81"/>
                    <a:pt x="446" y="81"/>
                  </a:cubicBezTo>
                  <a:cubicBezTo>
                    <a:pt x="446" y="80"/>
                    <a:pt x="448" y="81"/>
                    <a:pt x="447" y="82"/>
                  </a:cubicBezTo>
                  <a:cubicBezTo>
                    <a:pt x="446" y="82"/>
                    <a:pt x="446" y="81"/>
                    <a:pt x="444" y="81"/>
                  </a:cubicBezTo>
                  <a:cubicBezTo>
                    <a:pt x="443" y="82"/>
                    <a:pt x="446" y="82"/>
                    <a:pt x="444" y="82"/>
                  </a:cubicBezTo>
                  <a:cubicBezTo>
                    <a:pt x="440" y="82"/>
                    <a:pt x="437" y="80"/>
                    <a:pt x="432" y="81"/>
                  </a:cubicBezTo>
                  <a:cubicBezTo>
                    <a:pt x="434" y="80"/>
                    <a:pt x="428" y="79"/>
                    <a:pt x="430" y="79"/>
                  </a:cubicBezTo>
                  <a:cubicBezTo>
                    <a:pt x="432" y="79"/>
                    <a:pt x="436" y="80"/>
                    <a:pt x="437" y="79"/>
                  </a:cubicBezTo>
                  <a:cubicBezTo>
                    <a:pt x="434" y="79"/>
                    <a:pt x="428" y="79"/>
                    <a:pt x="426" y="77"/>
                  </a:cubicBezTo>
                  <a:cubicBezTo>
                    <a:pt x="430" y="77"/>
                    <a:pt x="431" y="78"/>
                    <a:pt x="434" y="79"/>
                  </a:cubicBezTo>
                  <a:cubicBezTo>
                    <a:pt x="433" y="77"/>
                    <a:pt x="435" y="77"/>
                    <a:pt x="435" y="75"/>
                  </a:cubicBezTo>
                  <a:cubicBezTo>
                    <a:pt x="433" y="75"/>
                    <a:pt x="431" y="76"/>
                    <a:pt x="432" y="76"/>
                  </a:cubicBezTo>
                  <a:cubicBezTo>
                    <a:pt x="433" y="76"/>
                    <a:pt x="434" y="75"/>
                    <a:pt x="434" y="76"/>
                  </a:cubicBezTo>
                  <a:cubicBezTo>
                    <a:pt x="434" y="77"/>
                    <a:pt x="433" y="77"/>
                    <a:pt x="431" y="77"/>
                  </a:cubicBezTo>
                  <a:cubicBezTo>
                    <a:pt x="429" y="76"/>
                    <a:pt x="428" y="77"/>
                    <a:pt x="426" y="76"/>
                  </a:cubicBezTo>
                  <a:cubicBezTo>
                    <a:pt x="427" y="75"/>
                    <a:pt x="424" y="75"/>
                    <a:pt x="423" y="75"/>
                  </a:cubicBezTo>
                  <a:cubicBezTo>
                    <a:pt x="425" y="74"/>
                    <a:pt x="425" y="75"/>
                    <a:pt x="427" y="75"/>
                  </a:cubicBezTo>
                  <a:cubicBezTo>
                    <a:pt x="426" y="73"/>
                    <a:pt x="424" y="75"/>
                    <a:pt x="422" y="75"/>
                  </a:cubicBezTo>
                  <a:cubicBezTo>
                    <a:pt x="422" y="74"/>
                    <a:pt x="422" y="74"/>
                    <a:pt x="423" y="73"/>
                  </a:cubicBezTo>
                  <a:cubicBezTo>
                    <a:pt x="421" y="73"/>
                    <a:pt x="420" y="74"/>
                    <a:pt x="420" y="74"/>
                  </a:cubicBezTo>
                  <a:cubicBezTo>
                    <a:pt x="423" y="74"/>
                    <a:pt x="420" y="77"/>
                    <a:pt x="416" y="76"/>
                  </a:cubicBezTo>
                  <a:cubicBezTo>
                    <a:pt x="415" y="75"/>
                    <a:pt x="415" y="75"/>
                    <a:pt x="415" y="74"/>
                  </a:cubicBezTo>
                  <a:cubicBezTo>
                    <a:pt x="414" y="74"/>
                    <a:pt x="414" y="75"/>
                    <a:pt x="413" y="75"/>
                  </a:cubicBezTo>
                  <a:cubicBezTo>
                    <a:pt x="413" y="74"/>
                    <a:pt x="410" y="74"/>
                    <a:pt x="410" y="73"/>
                  </a:cubicBezTo>
                  <a:cubicBezTo>
                    <a:pt x="407" y="73"/>
                    <a:pt x="407" y="73"/>
                    <a:pt x="406" y="74"/>
                  </a:cubicBezTo>
                  <a:cubicBezTo>
                    <a:pt x="407" y="75"/>
                    <a:pt x="408" y="74"/>
                    <a:pt x="409" y="74"/>
                  </a:cubicBezTo>
                  <a:cubicBezTo>
                    <a:pt x="409" y="75"/>
                    <a:pt x="406" y="76"/>
                    <a:pt x="405" y="75"/>
                  </a:cubicBezTo>
                  <a:cubicBezTo>
                    <a:pt x="405" y="74"/>
                    <a:pt x="406" y="73"/>
                    <a:pt x="403" y="73"/>
                  </a:cubicBezTo>
                  <a:cubicBezTo>
                    <a:pt x="405" y="75"/>
                    <a:pt x="402" y="73"/>
                    <a:pt x="401" y="74"/>
                  </a:cubicBezTo>
                  <a:cubicBezTo>
                    <a:pt x="402" y="74"/>
                    <a:pt x="404" y="75"/>
                    <a:pt x="404" y="76"/>
                  </a:cubicBezTo>
                  <a:cubicBezTo>
                    <a:pt x="400" y="76"/>
                    <a:pt x="398" y="76"/>
                    <a:pt x="396" y="76"/>
                  </a:cubicBezTo>
                  <a:cubicBezTo>
                    <a:pt x="398" y="75"/>
                    <a:pt x="401" y="75"/>
                    <a:pt x="401" y="75"/>
                  </a:cubicBezTo>
                  <a:cubicBezTo>
                    <a:pt x="398" y="74"/>
                    <a:pt x="394" y="75"/>
                    <a:pt x="391" y="74"/>
                  </a:cubicBezTo>
                  <a:cubicBezTo>
                    <a:pt x="394" y="75"/>
                    <a:pt x="394" y="73"/>
                    <a:pt x="396" y="73"/>
                  </a:cubicBezTo>
                  <a:cubicBezTo>
                    <a:pt x="396" y="73"/>
                    <a:pt x="397" y="74"/>
                    <a:pt x="399" y="73"/>
                  </a:cubicBezTo>
                  <a:cubicBezTo>
                    <a:pt x="399" y="72"/>
                    <a:pt x="399" y="73"/>
                    <a:pt x="401" y="73"/>
                  </a:cubicBezTo>
                  <a:cubicBezTo>
                    <a:pt x="401" y="72"/>
                    <a:pt x="402" y="72"/>
                    <a:pt x="403" y="72"/>
                  </a:cubicBezTo>
                  <a:cubicBezTo>
                    <a:pt x="405" y="73"/>
                    <a:pt x="404" y="73"/>
                    <a:pt x="407" y="73"/>
                  </a:cubicBezTo>
                  <a:cubicBezTo>
                    <a:pt x="406" y="72"/>
                    <a:pt x="404" y="72"/>
                    <a:pt x="402" y="71"/>
                  </a:cubicBezTo>
                  <a:cubicBezTo>
                    <a:pt x="403" y="72"/>
                    <a:pt x="401" y="72"/>
                    <a:pt x="400" y="73"/>
                  </a:cubicBezTo>
                  <a:cubicBezTo>
                    <a:pt x="399" y="72"/>
                    <a:pt x="399" y="72"/>
                    <a:pt x="398" y="71"/>
                  </a:cubicBezTo>
                  <a:cubicBezTo>
                    <a:pt x="398" y="72"/>
                    <a:pt x="398" y="73"/>
                    <a:pt x="396" y="73"/>
                  </a:cubicBezTo>
                  <a:cubicBezTo>
                    <a:pt x="394" y="72"/>
                    <a:pt x="397" y="72"/>
                    <a:pt x="395" y="71"/>
                  </a:cubicBezTo>
                  <a:cubicBezTo>
                    <a:pt x="395" y="72"/>
                    <a:pt x="394" y="72"/>
                    <a:pt x="393" y="73"/>
                  </a:cubicBezTo>
                  <a:cubicBezTo>
                    <a:pt x="393" y="72"/>
                    <a:pt x="389" y="72"/>
                    <a:pt x="390" y="71"/>
                  </a:cubicBezTo>
                  <a:cubicBezTo>
                    <a:pt x="387" y="72"/>
                    <a:pt x="383" y="73"/>
                    <a:pt x="379" y="72"/>
                  </a:cubicBezTo>
                  <a:cubicBezTo>
                    <a:pt x="380" y="71"/>
                    <a:pt x="382" y="72"/>
                    <a:pt x="382" y="71"/>
                  </a:cubicBezTo>
                  <a:cubicBezTo>
                    <a:pt x="381" y="71"/>
                    <a:pt x="381" y="71"/>
                    <a:pt x="382" y="71"/>
                  </a:cubicBezTo>
                  <a:cubicBezTo>
                    <a:pt x="383" y="71"/>
                    <a:pt x="382" y="72"/>
                    <a:pt x="384" y="72"/>
                  </a:cubicBezTo>
                  <a:cubicBezTo>
                    <a:pt x="385" y="70"/>
                    <a:pt x="390" y="70"/>
                    <a:pt x="392" y="69"/>
                  </a:cubicBezTo>
                  <a:cubicBezTo>
                    <a:pt x="392" y="70"/>
                    <a:pt x="394" y="70"/>
                    <a:pt x="395" y="70"/>
                  </a:cubicBezTo>
                  <a:cubicBezTo>
                    <a:pt x="394" y="69"/>
                    <a:pt x="398" y="69"/>
                    <a:pt x="395" y="69"/>
                  </a:cubicBezTo>
                  <a:cubicBezTo>
                    <a:pt x="394" y="70"/>
                    <a:pt x="393" y="68"/>
                    <a:pt x="392" y="69"/>
                  </a:cubicBezTo>
                  <a:cubicBezTo>
                    <a:pt x="391" y="70"/>
                    <a:pt x="387" y="69"/>
                    <a:pt x="384" y="70"/>
                  </a:cubicBezTo>
                  <a:cubicBezTo>
                    <a:pt x="384" y="69"/>
                    <a:pt x="384" y="69"/>
                    <a:pt x="385" y="69"/>
                  </a:cubicBezTo>
                  <a:cubicBezTo>
                    <a:pt x="385" y="69"/>
                    <a:pt x="387" y="69"/>
                    <a:pt x="387" y="68"/>
                  </a:cubicBezTo>
                  <a:cubicBezTo>
                    <a:pt x="386" y="68"/>
                    <a:pt x="385" y="68"/>
                    <a:pt x="383" y="69"/>
                  </a:cubicBezTo>
                  <a:cubicBezTo>
                    <a:pt x="383" y="69"/>
                    <a:pt x="382" y="69"/>
                    <a:pt x="381" y="69"/>
                  </a:cubicBezTo>
                  <a:cubicBezTo>
                    <a:pt x="382" y="70"/>
                    <a:pt x="381" y="70"/>
                    <a:pt x="380" y="71"/>
                  </a:cubicBezTo>
                  <a:cubicBezTo>
                    <a:pt x="379" y="70"/>
                    <a:pt x="381" y="70"/>
                    <a:pt x="379" y="70"/>
                  </a:cubicBezTo>
                  <a:cubicBezTo>
                    <a:pt x="378" y="71"/>
                    <a:pt x="376" y="72"/>
                    <a:pt x="375" y="73"/>
                  </a:cubicBezTo>
                  <a:cubicBezTo>
                    <a:pt x="375" y="72"/>
                    <a:pt x="373" y="72"/>
                    <a:pt x="373" y="72"/>
                  </a:cubicBezTo>
                  <a:cubicBezTo>
                    <a:pt x="374" y="72"/>
                    <a:pt x="374" y="72"/>
                    <a:pt x="374" y="72"/>
                  </a:cubicBezTo>
                  <a:cubicBezTo>
                    <a:pt x="371" y="72"/>
                    <a:pt x="375" y="70"/>
                    <a:pt x="373" y="71"/>
                  </a:cubicBezTo>
                  <a:cubicBezTo>
                    <a:pt x="372" y="73"/>
                    <a:pt x="371" y="71"/>
                    <a:pt x="368" y="73"/>
                  </a:cubicBezTo>
                  <a:cubicBezTo>
                    <a:pt x="369" y="72"/>
                    <a:pt x="369" y="72"/>
                    <a:pt x="367" y="72"/>
                  </a:cubicBezTo>
                  <a:cubicBezTo>
                    <a:pt x="371" y="71"/>
                    <a:pt x="368" y="72"/>
                    <a:pt x="368" y="71"/>
                  </a:cubicBezTo>
                  <a:cubicBezTo>
                    <a:pt x="369" y="71"/>
                    <a:pt x="369" y="71"/>
                    <a:pt x="369" y="70"/>
                  </a:cubicBezTo>
                  <a:cubicBezTo>
                    <a:pt x="368" y="71"/>
                    <a:pt x="372" y="71"/>
                    <a:pt x="372" y="70"/>
                  </a:cubicBezTo>
                  <a:cubicBezTo>
                    <a:pt x="370" y="70"/>
                    <a:pt x="371" y="69"/>
                    <a:pt x="371" y="69"/>
                  </a:cubicBezTo>
                  <a:cubicBezTo>
                    <a:pt x="369" y="70"/>
                    <a:pt x="367" y="70"/>
                    <a:pt x="366" y="71"/>
                  </a:cubicBezTo>
                  <a:cubicBezTo>
                    <a:pt x="363" y="71"/>
                    <a:pt x="360" y="71"/>
                    <a:pt x="361" y="70"/>
                  </a:cubicBezTo>
                  <a:cubicBezTo>
                    <a:pt x="362" y="70"/>
                    <a:pt x="362" y="70"/>
                    <a:pt x="363" y="70"/>
                  </a:cubicBezTo>
                  <a:cubicBezTo>
                    <a:pt x="366" y="69"/>
                    <a:pt x="369" y="69"/>
                    <a:pt x="370" y="68"/>
                  </a:cubicBezTo>
                  <a:cubicBezTo>
                    <a:pt x="369" y="69"/>
                    <a:pt x="368" y="67"/>
                    <a:pt x="369" y="67"/>
                  </a:cubicBezTo>
                  <a:cubicBezTo>
                    <a:pt x="372" y="67"/>
                    <a:pt x="375" y="67"/>
                    <a:pt x="374" y="66"/>
                  </a:cubicBezTo>
                  <a:cubicBezTo>
                    <a:pt x="376" y="68"/>
                    <a:pt x="380" y="67"/>
                    <a:pt x="381" y="68"/>
                  </a:cubicBezTo>
                  <a:cubicBezTo>
                    <a:pt x="383" y="68"/>
                    <a:pt x="383" y="67"/>
                    <a:pt x="384" y="67"/>
                  </a:cubicBezTo>
                  <a:cubicBezTo>
                    <a:pt x="384" y="67"/>
                    <a:pt x="387" y="67"/>
                    <a:pt x="388" y="67"/>
                  </a:cubicBezTo>
                  <a:cubicBezTo>
                    <a:pt x="387" y="68"/>
                    <a:pt x="389" y="68"/>
                    <a:pt x="389" y="69"/>
                  </a:cubicBezTo>
                  <a:cubicBezTo>
                    <a:pt x="389" y="68"/>
                    <a:pt x="394" y="69"/>
                    <a:pt x="392" y="68"/>
                  </a:cubicBezTo>
                  <a:cubicBezTo>
                    <a:pt x="391" y="68"/>
                    <a:pt x="391" y="68"/>
                    <a:pt x="390" y="68"/>
                  </a:cubicBezTo>
                  <a:cubicBezTo>
                    <a:pt x="392" y="68"/>
                    <a:pt x="393" y="67"/>
                    <a:pt x="394" y="67"/>
                  </a:cubicBezTo>
                  <a:cubicBezTo>
                    <a:pt x="394" y="66"/>
                    <a:pt x="391" y="67"/>
                    <a:pt x="392" y="65"/>
                  </a:cubicBezTo>
                  <a:cubicBezTo>
                    <a:pt x="393" y="65"/>
                    <a:pt x="394" y="65"/>
                    <a:pt x="395" y="66"/>
                  </a:cubicBezTo>
                  <a:cubicBezTo>
                    <a:pt x="393" y="66"/>
                    <a:pt x="397" y="66"/>
                    <a:pt x="397" y="67"/>
                  </a:cubicBezTo>
                  <a:cubicBezTo>
                    <a:pt x="400" y="66"/>
                    <a:pt x="400" y="67"/>
                    <a:pt x="404" y="66"/>
                  </a:cubicBezTo>
                  <a:cubicBezTo>
                    <a:pt x="403" y="65"/>
                    <a:pt x="400" y="66"/>
                    <a:pt x="397" y="66"/>
                  </a:cubicBezTo>
                  <a:cubicBezTo>
                    <a:pt x="397" y="65"/>
                    <a:pt x="396" y="64"/>
                    <a:pt x="394" y="64"/>
                  </a:cubicBezTo>
                  <a:cubicBezTo>
                    <a:pt x="392" y="64"/>
                    <a:pt x="390" y="63"/>
                    <a:pt x="390" y="63"/>
                  </a:cubicBezTo>
                  <a:cubicBezTo>
                    <a:pt x="387" y="63"/>
                    <a:pt x="388" y="64"/>
                    <a:pt x="386" y="63"/>
                  </a:cubicBezTo>
                  <a:cubicBezTo>
                    <a:pt x="386" y="65"/>
                    <a:pt x="386" y="65"/>
                    <a:pt x="386" y="65"/>
                  </a:cubicBezTo>
                  <a:cubicBezTo>
                    <a:pt x="388" y="65"/>
                    <a:pt x="387" y="64"/>
                    <a:pt x="390" y="64"/>
                  </a:cubicBezTo>
                  <a:cubicBezTo>
                    <a:pt x="391" y="64"/>
                    <a:pt x="393" y="64"/>
                    <a:pt x="393" y="64"/>
                  </a:cubicBezTo>
                  <a:cubicBezTo>
                    <a:pt x="391" y="65"/>
                    <a:pt x="390" y="65"/>
                    <a:pt x="387" y="65"/>
                  </a:cubicBezTo>
                  <a:cubicBezTo>
                    <a:pt x="388" y="64"/>
                    <a:pt x="384" y="65"/>
                    <a:pt x="384" y="65"/>
                  </a:cubicBezTo>
                  <a:cubicBezTo>
                    <a:pt x="385" y="67"/>
                    <a:pt x="390" y="65"/>
                    <a:pt x="393" y="67"/>
                  </a:cubicBezTo>
                  <a:cubicBezTo>
                    <a:pt x="389" y="67"/>
                    <a:pt x="384" y="67"/>
                    <a:pt x="380" y="65"/>
                  </a:cubicBezTo>
                  <a:cubicBezTo>
                    <a:pt x="379" y="65"/>
                    <a:pt x="381" y="65"/>
                    <a:pt x="380" y="65"/>
                  </a:cubicBezTo>
                  <a:cubicBezTo>
                    <a:pt x="380" y="65"/>
                    <a:pt x="378" y="65"/>
                    <a:pt x="378" y="66"/>
                  </a:cubicBezTo>
                  <a:cubicBezTo>
                    <a:pt x="380" y="65"/>
                    <a:pt x="382" y="66"/>
                    <a:pt x="381" y="66"/>
                  </a:cubicBezTo>
                  <a:cubicBezTo>
                    <a:pt x="379" y="66"/>
                    <a:pt x="376" y="66"/>
                    <a:pt x="375" y="66"/>
                  </a:cubicBezTo>
                  <a:cubicBezTo>
                    <a:pt x="375" y="65"/>
                    <a:pt x="377" y="65"/>
                    <a:pt x="377" y="65"/>
                  </a:cubicBezTo>
                  <a:cubicBezTo>
                    <a:pt x="376" y="65"/>
                    <a:pt x="376" y="64"/>
                    <a:pt x="375" y="64"/>
                  </a:cubicBezTo>
                  <a:cubicBezTo>
                    <a:pt x="375" y="65"/>
                    <a:pt x="373" y="66"/>
                    <a:pt x="371" y="66"/>
                  </a:cubicBezTo>
                  <a:cubicBezTo>
                    <a:pt x="375" y="65"/>
                    <a:pt x="364" y="66"/>
                    <a:pt x="367" y="64"/>
                  </a:cubicBezTo>
                  <a:cubicBezTo>
                    <a:pt x="365" y="65"/>
                    <a:pt x="365" y="65"/>
                    <a:pt x="362" y="65"/>
                  </a:cubicBezTo>
                  <a:cubicBezTo>
                    <a:pt x="363" y="64"/>
                    <a:pt x="361" y="65"/>
                    <a:pt x="360" y="65"/>
                  </a:cubicBezTo>
                  <a:cubicBezTo>
                    <a:pt x="363" y="64"/>
                    <a:pt x="368" y="63"/>
                    <a:pt x="372" y="63"/>
                  </a:cubicBezTo>
                  <a:cubicBezTo>
                    <a:pt x="376" y="62"/>
                    <a:pt x="379" y="62"/>
                    <a:pt x="381" y="63"/>
                  </a:cubicBezTo>
                  <a:cubicBezTo>
                    <a:pt x="385" y="62"/>
                    <a:pt x="387" y="62"/>
                    <a:pt x="390" y="62"/>
                  </a:cubicBezTo>
                  <a:cubicBezTo>
                    <a:pt x="389" y="62"/>
                    <a:pt x="390" y="61"/>
                    <a:pt x="390" y="61"/>
                  </a:cubicBezTo>
                  <a:cubicBezTo>
                    <a:pt x="388" y="61"/>
                    <a:pt x="388" y="60"/>
                    <a:pt x="386" y="60"/>
                  </a:cubicBezTo>
                  <a:cubicBezTo>
                    <a:pt x="387" y="61"/>
                    <a:pt x="387" y="61"/>
                    <a:pt x="387" y="62"/>
                  </a:cubicBezTo>
                  <a:cubicBezTo>
                    <a:pt x="385" y="62"/>
                    <a:pt x="383" y="63"/>
                    <a:pt x="382" y="62"/>
                  </a:cubicBezTo>
                  <a:cubicBezTo>
                    <a:pt x="382" y="62"/>
                    <a:pt x="384" y="61"/>
                    <a:pt x="386" y="61"/>
                  </a:cubicBezTo>
                  <a:cubicBezTo>
                    <a:pt x="385" y="60"/>
                    <a:pt x="381" y="59"/>
                    <a:pt x="378" y="60"/>
                  </a:cubicBezTo>
                  <a:cubicBezTo>
                    <a:pt x="380" y="60"/>
                    <a:pt x="381" y="60"/>
                    <a:pt x="381" y="61"/>
                  </a:cubicBezTo>
                  <a:cubicBezTo>
                    <a:pt x="372" y="61"/>
                    <a:pt x="361" y="64"/>
                    <a:pt x="360" y="61"/>
                  </a:cubicBezTo>
                  <a:cubicBezTo>
                    <a:pt x="359" y="62"/>
                    <a:pt x="356" y="60"/>
                    <a:pt x="355" y="62"/>
                  </a:cubicBezTo>
                  <a:cubicBezTo>
                    <a:pt x="356" y="62"/>
                    <a:pt x="357" y="61"/>
                    <a:pt x="357" y="62"/>
                  </a:cubicBezTo>
                  <a:cubicBezTo>
                    <a:pt x="354" y="63"/>
                    <a:pt x="358" y="62"/>
                    <a:pt x="358" y="63"/>
                  </a:cubicBezTo>
                  <a:cubicBezTo>
                    <a:pt x="353" y="64"/>
                    <a:pt x="353" y="64"/>
                    <a:pt x="353" y="64"/>
                  </a:cubicBezTo>
                  <a:cubicBezTo>
                    <a:pt x="354" y="65"/>
                    <a:pt x="357" y="64"/>
                    <a:pt x="358" y="65"/>
                  </a:cubicBezTo>
                  <a:cubicBezTo>
                    <a:pt x="355" y="65"/>
                    <a:pt x="351" y="64"/>
                    <a:pt x="348" y="64"/>
                  </a:cubicBezTo>
                  <a:cubicBezTo>
                    <a:pt x="346" y="64"/>
                    <a:pt x="343" y="65"/>
                    <a:pt x="343" y="66"/>
                  </a:cubicBezTo>
                  <a:cubicBezTo>
                    <a:pt x="342" y="67"/>
                    <a:pt x="342" y="67"/>
                    <a:pt x="342" y="67"/>
                  </a:cubicBezTo>
                  <a:cubicBezTo>
                    <a:pt x="341" y="66"/>
                    <a:pt x="344" y="65"/>
                    <a:pt x="341" y="65"/>
                  </a:cubicBezTo>
                  <a:cubicBezTo>
                    <a:pt x="341" y="66"/>
                    <a:pt x="341" y="66"/>
                    <a:pt x="339" y="67"/>
                  </a:cubicBezTo>
                  <a:cubicBezTo>
                    <a:pt x="339" y="66"/>
                    <a:pt x="336" y="68"/>
                    <a:pt x="334" y="67"/>
                  </a:cubicBezTo>
                  <a:cubicBezTo>
                    <a:pt x="336" y="65"/>
                    <a:pt x="342" y="64"/>
                    <a:pt x="347" y="63"/>
                  </a:cubicBezTo>
                  <a:cubicBezTo>
                    <a:pt x="347" y="63"/>
                    <a:pt x="347" y="63"/>
                    <a:pt x="348" y="63"/>
                  </a:cubicBezTo>
                  <a:cubicBezTo>
                    <a:pt x="349" y="61"/>
                    <a:pt x="345" y="62"/>
                    <a:pt x="346" y="61"/>
                  </a:cubicBezTo>
                  <a:cubicBezTo>
                    <a:pt x="348" y="61"/>
                    <a:pt x="347" y="61"/>
                    <a:pt x="349" y="60"/>
                  </a:cubicBezTo>
                  <a:cubicBezTo>
                    <a:pt x="350" y="61"/>
                    <a:pt x="352" y="61"/>
                    <a:pt x="355" y="60"/>
                  </a:cubicBezTo>
                  <a:cubicBezTo>
                    <a:pt x="354" y="59"/>
                    <a:pt x="352" y="61"/>
                    <a:pt x="351" y="60"/>
                  </a:cubicBezTo>
                  <a:cubicBezTo>
                    <a:pt x="354" y="59"/>
                    <a:pt x="357" y="59"/>
                    <a:pt x="359" y="58"/>
                  </a:cubicBezTo>
                  <a:cubicBezTo>
                    <a:pt x="360" y="58"/>
                    <a:pt x="362" y="58"/>
                    <a:pt x="363" y="58"/>
                  </a:cubicBezTo>
                  <a:cubicBezTo>
                    <a:pt x="364" y="58"/>
                    <a:pt x="366" y="58"/>
                    <a:pt x="368" y="57"/>
                  </a:cubicBezTo>
                  <a:cubicBezTo>
                    <a:pt x="368" y="56"/>
                    <a:pt x="371" y="56"/>
                    <a:pt x="371" y="55"/>
                  </a:cubicBezTo>
                  <a:cubicBezTo>
                    <a:pt x="372" y="56"/>
                    <a:pt x="374" y="56"/>
                    <a:pt x="371" y="57"/>
                  </a:cubicBezTo>
                  <a:cubicBezTo>
                    <a:pt x="374" y="57"/>
                    <a:pt x="376" y="56"/>
                    <a:pt x="374" y="56"/>
                  </a:cubicBezTo>
                  <a:cubicBezTo>
                    <a:pt x="373" y="56"/>
                    <a:pt x="376" y="55"/>
                    <a:pt x="372" y="55"/>
                  </a:cubicBezTo>
                  <a:cubicBezTo>
                    <a:pt x="373" y="54"/>
                    <a:pt x="374" y="54"/>
                    <a:pt x="376" y="54"/>
                  </a:cubicBezTo>
                  <a:cubicBezTo>
                    <a:pt x="378" y="54"/>
                    <a:pt x="376" y="54"/>
                    <a:pt x="376" y="55"/>
                  </a:cubicBezTo>
                  <a:cubicBezTo>
                    <a:pt x="379" y="55"/>
                    <a:pt x="379" y="55"/>
                    <a:pt x="381" y="55"/>
                  </a:cubicBezTo>
                  <a:cubicBezTo>
                    <a:pt x="383" y="54"/>
                    <a:pt x="380" y="54"/>
                    <a:pt x="382" y="53"/>
                  </a:cubicBezTo>
                  <a:cubicBezTo>
                    <a:pt x="383" y="54"/>
                    <a:pt x="385" y="54"/>
                    <a:pt x="387" y="54"/>
                  </a:cubicBezTo>
                  <a:cubicBezTo>
                    <a:pt x="389" y="53"/>
                    <a:pt x="391" y="53"/>
                    <a:pt x="394" y="53"/>
                  </a:cubicBezTo>
                  <a:cubicBezTo>
                    <a:pt x="396" y="53"/>
                    <a:pt x="399" y="53"/>
                    <a:pt x="401" y="53"/>
                  </a:cubicBezTo>
                  <a:cubicBezTo>
                    <a:pt x="401" y="53"/>
                    <a:pt x="403" y="55"/>
                    <a:pt x="404" y="54"/>
                  </a:cubicBezTo>
                  <a:cubicBezTo>
                    <a:pt x="402" y="53"/>
                    <a:pt x="402" y="53"/>
                    <a:pt x="401" y="52"/>
                  </a:cubicBezTo>
                  <a:cubicBezTo>
                    <a:pt x="404" y="53"/>
                    <a:pt x="404" y="53"/>
                    <a:pt x="407" y="52"/>
                  </a:cubicBezTo>
                  <a:cubicBezTo>
                    <a:pt x="407" y="54"/>
                    <a:pt x="411" y="52"/>
                    <a:pt x="412" y="53"/>
                  </a:cubicBezTo>
                  <a:cubicBezTo>
                    <a:pt x="413" y="53"/>
                    <a:pt x="411" y="52"/>
                    <a:pt x="413" y="52"/>
                  </a:cubicBezTo>
                  <a:cubicBezTo>
                    <a:pt x="414" y="52"/>
                    <a:pt x="414" y="52"/>
                    <a:pt x="414" y="52"/>
                  </a:cubicBezTo>
                  <a:cubicBezTo>
                    <a:pt x="414" y="53"/>
                    <a:pt x="413" y="53"/>
                    <a:pt x="413" y="54"/>
                  </a:cubicBezTo>
                  <a:cubicBezTo>
                    <a:pt x="416" y="55"/>
                    <a:pt x="413" y="53"/>
                    <a:pt x="416" y="54"/>
                  </a:cubicBezTo>
                  <a:cubicBezTo>
                    <a:pt x="416" y="53"/>
                    <a:pt x="415" y="53"/>
                    <a:pt x="415" y="52"/>
                  </a:cubicBezTo>
                  <a:cubicBezTo>
                    <a:pt x="418" y="52"/>
                    <a:pt x="422" y="51"/>
                    <a:pt x="425" y="53"/>
                  </a:cubicBezTo>
                  <a:cubicBezTo>
                    <a:pt x="426" y="52"/>
                    <a:pt x="428" y="52"/>
                    <a:pt x="429" y="52"/>
                  </a:cubicBezTo>
                  <a:cubicBezTo>
                    <a:pt x="430" y="53"/>
                    <a:pt x="429" y="54"/>
                    <a:pt x="431" y="54"/>
                  </a:cubicBezTo>
                  <a:cubicBezTo>
                    <a:pt x="431" y="53"/>
                    <a:pt x="432" y="53"/>
                    <a:pt x="432" y="52"/>
                  </a:cubicBezTo>
                  <a:cubicBezTo>
                    <a:pt x="431" y="52"/>
                    <a:pt x="430" y="52"/>
                    <a:pt x="431" y="52"/>
                  </a:cubicBezTo>
                  <a:cubicBezTo>
                    <a:pt x="433" y="50"/>
                    <a:pt x="440" y="52"/>
                    <a:pt x="444" y="52"/>
                  </a:cubicBezTo>
                  <a:cubicBezTo>
                    <a:pt x="445" y="53"/>
                    <a:pt x="451" y="52"/>
                    <a:pt x="448" y="54"/>
                  </a:cubicBezTo>
                  <a:cubicBezTo>
                    <a:pt x="450" y="54"/>
                    <a:pt x="453" y="54"/>
                    <a:pt x="452" y="55"/>
                  </a:cubicBezTo>
                  <a:cubicBezTo>
                    <a:pt x="451" y="55"/>
                    <a:pt x="450" y="54"/>
                    <a:pt x="448" y="54"/>
                  </a:cubicBezTo>
                  <a:cubicBezTo>
                    <a:pt x="448" y="55"/>
                    <a:pt x="446" y="55"/>
                    <a:pt x="446" y="55"/>
                  </a:cubicBezTo>
                  <a:cubicBezTo>
                    <a:pt x="449" y="56"/>
                    <a:pt x="445" y="56"/>
                    <a:pt x="448" y="56"/>
                  </a:cubicBezTo>
                  <a:cubicBezTo>
                    <a:pt x="450" y="57"/>
                    <a:pt x="446" y="55"/>
                    <a:pt x="449" y="55"/>
                  </a:cubicBezTo>
                  <a:cubicBezTo>
                    <a:pt x="450" y="55"/>
                    <a:pt x="451" y="55"/>
                    <a:pt x="452" y="56"/>
                  </a:cubicBezTo>
                  <a:cubicBezTo>
                    <a:pt x="450" y="56"/>
                    <a:pt x="451" y="56"/>
                    <a:pt x="450" y="57"/>
                  </a:cubicBezTo>
                  <a:cubicBezTo>
                    <a:pt x="451" y="57"/>
                    <a:pt x="455" y="58"/>
                    <a:pt x="456" y="58"/>
                  </a:cubicBezTo>
                  <a:cubicBezTo>
                    <a:pt x="455" y="57"/>
                    <a:pt x="452" y="57"/>
                    <a:pt x="452" y="57"/>
                  </a:cubicBezTo>
                  <a:cubicBezTo>
                    <a:pt x="452" y="56"/>
                    <a:pt x="454" y="54"/>
                    <a:pt x="453" y="56"/>
                  </a:cubicBezTo>
                  <a:cubicBezTo>
                    <a:pt x="456" y="56"/>
                    <a:pt x="454" y="54"/>
                    <a:pt x="457" y="55"/>
                  </a:cubicBezTo>
                  <a:cubicBezTo>
                    <a:pt x="457" y="56"/>
                    <a:pt x="456" y="56"/>
                    <a:pt x="457" y="56"/>
                  </a:cubicBezTo>
                  <a:cubicBezTo>
                    <a:pt x="460" y="57"/>
                    <a:pt x="457" y="55"/>
                    <a:pt x="459" y="55"/>
                  </a:cubicBezTo>
                  <a:cubicBezTo>
                    <a:pt x="461" y="56"/>
                    <a:pt x="461" y="57"/>
                    <a:pt x="461" y="57"/>
                  </a:cubicBezTo>
                  <a:cubicBezTo>
                    <a:pt x="464" y="57"/>
                    <a:pt x="470" y="59"/>
                    <a:pt x="466" y="57"/>
                  </a:cubicBezTo>
                  <a:cubicBezTo>
                    <a:pt x="468" y="57"/>
                    <a:pt x="469" y="57"/>
                    <a:pt x="470" y="58"/>
                  </a:cubicBezTo>
                  <a:cubicBezTo>
                    <a:pt x="468" y="58"/>
                    <a:pt x="469" y="58"/>
                    <a:pt x="469" y="59"/>
                  </a:cubicBezTo>
                  <a:cubicBezTo>
                    <a:pt x="473" y="59"/>
                    <a:pt x="475" y="61"/>
                    <a:pt x="478" y="62"/>
                  </a:cubicBezTo>
                  <a:cubicBezTo>
                    <a:pt x="479" y="61"/>
                    <a:pt x="477" y="60"/>
                    <a:pt x="478" y="60"/>
                  </a:cubicBezTo>
                  <a:cubicBezTo>
                    <a:pt x="479" y="61"/>
                    <a:pt x="480" y="60"/>
                    <a:pt x="481" y="61"/>
                  </a:cubicBezTo>
                  <a:cubicBezTo>
                    <a:pt x="481" y="61"/>
                    <a:pt x="481" y="62"/>
                    <a:pt x="482" y="62"/>
                  </a:cubicBezTo>
                  <a:cubicBezTo>
                    <a:pt x="483" y="63"/>
                    <a:pt x="485" y="63"/>
                    <a:pt x="486" y="63"/>
                  </a:cubicBezTo>
                  <a:cubicBezTo>
                    <a:pt x="488" y="64"/>
                    <a:pt x="489" y="64"/>
                    <a:pt x="489" y="65"/>
                  </a:cubicBezTo>
                  <a:cubicBezTo>
                    <a:pt x="488" y="65"/>
                    <a:pt x="485" y="63"/>
                    <a:pt x="485" y="64"/>
                  </a:cubicBezTo>
                  <a:cubicBezTo>
                    <a:pt x="488" y="66"/>
                    <a:pt x="490" y="65"/>
                    <a:pt x="492" y="66"/>
                  </a:cubicBezTo>
                  <a:cubicBezTo>
                    <a:pt x="492" y="65"/>
                    <a:pt x="492" y="65"/>
                    <a:pt x="492" y="65"/>
                  </a:cubicBezTo>
                  <a:cubicBezTo>
                    <a:pt x="495" y="66"/>
                    <a:pt x="498" y="65"/>
                    <a:pt x="498" y="67"/>
                  </a:cubicBezTo>
                  <a:cubicBezTo>
                    <a:pt x="495" y="66"/>
                    <a:pt x="492" y="67"/>
                    <a:pt x="493" y="68"/>
                  </a:cubicBezTo>
                  <a:cubicBezTo>
                    <a:pt x="495" y="69"/>
                    <a:pt x="498" y="69"/>
                    <a:pt x="499" y="70"/>
                  </a:cubicBezTo>
                  <a:cubicBezTo>
                    <a:pt x="501" y="70"/>
                    <a:pt x="498" y="69"/>
                    <a:pt x="500" y="69"/>
                  </a:cubicBezTo>
                  <a:cubicBezTo>
                    <a:pt x="502" y="70"/>
                    <a:pt x="508" y="71"/>
                    <a:pt x="511" y="72"/>
                  </a:cubicBezTo>
                  <a:cubicBezTo>
                    <a:pt x="511" y="72"/>
                    <a:pt x="508" y="71"/>
                    <a:pt x="508" y="70"/>
                  </a:cubicBezTo>
                  <a:cubicBezTo>
                    <a:pt x="511" y="70"/>
                    <a:pt x="513" y="72"/>
                    <a:pt x="516" y="73"/>
                  </a:cubicBezTo>
                  <a:cubicBezTo>
                    <a:pt x="518" y="74"/>
                    <a:pt x="520" y="75"/>
                    <a:pt x="522" y="76"/>
                  </a:cubicBezTo>
                  <a:cubicBezTo>
                    <a:pt x="521" y="75"/>
                    <a:pt x="519" y="74"/>
                    <a:pt x="518" y="73"/>
                  </a:cubicBezTo>
                  <a:cubicBezTo>
                    <a:pt x="522" y="74"/>
                    <a:pt x="524" y="76"/>
                    <a:pt x="529" y="78"/>
                  </a:cubicBezTo>
                  <a:cubicBezTo>
                    <a:pt x="528" y="78"/>
                    <a:pt x="528" y="79"/>
                    <a:pt x="527" y="79"/>
                  </a:cubicBezTo>
                  <a:cubicBezTo>
                    <a:pt x="530" y="81"/>
                    <a:pt x="531" y="80"/>
                    <a:pt x="532" y="80"/>
                  </a:cubicBezTo>
                  <a:cubicBezTo>
                    <a:pt x="531" y="79"/>
                    <a:pt x="530" y="79"/>
                    <a:pt x="529" y="78"/>
                  </a:cubicBezTo>
                  <a:cubicBezTo>
                    <a:pt x="530" y="79"/>
                    <a:pt x="530" y="78"/>
                    <a:pt x="531" y="78"/>
                  </a:cubicBezTo>
                  <a:cubicBezTo>
                    <a:pt x="533" y="79"/>
                    <a:pt x="536" y="83"/>
                    <a:pt x="537" y="84"/>
                  </a:cubicBezTo>
                  <a:cubicBezTo>
                    <a:pt x="538" y="82"/>
                    <a:pt x="535" y="81"/>
                    <a:pt x="533" y="79"/>
                  </a:cubicBezTo>
                  <a:cubicBezTo>
                    <a:pt x="537" y="80"/>
                    <a:pt x="537" y="82"/>
                    <a:pt x="540" y="83"/>
                  </a:cubicBezTo>
                  <a:cubicBezTo>
                    <a:pt x="540" y="82"/>
                    <a:pt x="537" y="81"/>
                    <a:pt x="538" y="80"/>
                  </a:cubicBezTo>
                  <a:cubicBezTo>
                    <a:pt x="535" y="79"/>
                    <a:pt x="532" y="78"/>
                    <a:pt x="530" y="77"/>
                  </a:cubicBezTo>
                  <a:cubicBezTo>
                    <a:pt x="527" y="76"/>
                    <a:pt x="525" y="75"/>
                    <a:pt x="523" y="73"/>
                  </a:cubicBezTo>
                  <a:cubicBezTo>
                    <a:pt x="527" y="76"/>
                    <a:pt x="525" y="74"/>
                    <a:pt x="527" y="74"/>
                  </a:cubicBezTo>
                  <a:cubicBezTo>
                    <a:pt x="529" y="75"/>
                    <a:pt x="532" y="77"/>
                    <a:pt x="533" y="78"/>
                  </a:cubicBezTo>
                  <a:cubicBezTo>
                    <a:pt x="532" y="77"/>
                    <a:pt x="532" y="77"/>
                    <a:pt x="532" y="77"/>
                  </a:cubicBezTo>
                  <a:cubicBezTo>
                    <a:pt x="535" y="77"/>
                    <a:pt x="538" y="80"/>
                    <a:pt x="538" y="79"/>
                  </a:cubicBezTo>
                  <a:cubicBezTo>
                    <a:pt x="537" y="79"/>
                    <a:pt x="536" y="78"/>
                    <a:pt x="536" y="78"/>
                  </a:cubicBezTo>
                  <a:cubicBezTo>
                    <a:pt x="542" y="80"/>
                    <a:pt x="545" y="82"/>
                    <a:pt x="549" y="83"/>
                  </a:cubicBezTo>
                  <a:cubicBezTo>
                    <a:pt x="548" y="85"/>
                    <a:pt x="559" y="88"/>
                    <a:pt x="558" y="90"/>
                  </a:cubicBezTo>
                  <a:cubicBezTo>
                    <a:pt x="552" y="87"/>
                    <a:pt x="549" y="85"/>
                    <a:pt x="544" y="83"/>
                  </a:cubicBezTo>
                  <a:cubicBezTo>
                    <a:pt x="545" y="84"/>
                    <a:pt x="542" y="82"/>
                    <a:pt x="541" y="82"/>
                  </a:cubicBezTo>
                  <a:cubicBezTo>
                    <a:pt x="544" y="85"/>
                    <a:pt x="549" y="86"/>
                    <a:pt x="553" y="87"/>
                  </a:cubicBezTo>
                  <a:cubicBezTo>
                    <a:pt x="552" y="88"/>
                    <a:pt x="553" y="88"/>
                    <a:pt x="553" y="88"/>
                  </a:cubicBezTo>
                  <a:cubicBezTo>
                    <a:pt x="551" y="87"/>
                    <a:pt x="550" y="87"/>
                    <a:pt x="548" y="86"/>
                  </a:cubicBezTo>
                  <a:cubicBezTo>
                    <a:pt x="548" y="87"/>
                    <a:pt x="547" y="88"/>
                    <a:pt x="549" y="88"/>
                  </a:cubicBezTo>
                  <a:cubicBezTo>
                    <a:pt x="549" y="88"/>
                    <a:pt x="549" y="87"/>
                    <a:pt x="549" y="87"/>
                  </a:cubicBezTo>
                  <a:cubicBezTo>
                    <a:pt x="551" y="88"/>
                    <a:pt x="552" y="89"/>
                    <a:pt x="554" y="90"/>
                  </a:cubicBezTo>
                  <a:cubicBezTo>
                    <a:pt x="555" y="92"/>
                    <a:pt x="553" y="91"/>
                    <a:pt x="552" y="93"/>
                  </a:cubicBezTo>
                  <a:cubicBezTo>
                    <a:pt x="551" y="93"/>
                    <a:pt x="551" y="92"/>
                    <a:pt x="550" y="92"/>
                  </a:cubicBezTo>
                  <a:cubicBezTo>
                    <a:pt x="550" y="94"/>
                    <a:pt x="546" y="92"/>
                    <a:pt x="543" y="92"/>
                  </a:cubicBezTo>
                  <a:cubicBezTo>
                    <a:pt x="545" y="94"/>
                    <a:pt x="546" y="92"/>
                    <a:pt x="549" y="94"/>
                  </a:cubicBezTo>
                  <a:cubicBezTo>
                    <a:pt x="549" y="95"/>
                    <a:pt x="548" y="94"/>
                    <a:pt x="549" y="95"/>
                  </a:cubicBezTo>
                  <a:cubicBezTo>
                    <a:pt x="549" y="94"/>
                    <a:pt x="552" y="97"/>
                    <a:pt x="552" y="95"/>
                  </a:cubicBezTo>
                  <a:cubicBezTo>
                    <a:pt x="550" y="94"/>
                    <a:pt x="549" y="94"/>
                    <a:pt x="549" y="93"/>
                  </a:cubicBezTo>
                  <a:cubicBezTo>
                    <a:pt x="550" y="93"/>
                    <a:pt x="550" y="93"/>
                    <a:pt x="550" y="93"/>
                  </a:cubicBezTo>
                  <a:cubicBezTo>
                    <a:pt x="553" y="94"/>
                    <a:pt x="552" y="95"/>
                    <a:pt x="553" y="95"/>
                  </a:cubicBezTo>
                  <a:cubicBezTo>
                    <a:pt x="554" y="95"/>
                    <a:pt x="554" y="95"/>
                    <a:pt x="554" y="95"/>
                  </a:cubicBezTo>
                  <a:cubicBezTo>
                    <a:pt x="555" y="94"/>
                    <a:pt x="552" y="94"/>
                    <a:pt x="553" y="93"/>
                  </a:cubicBezTo>
                  <a:cubicBezTo>
                    <a:pt x="554" y="93"/>
                    <a:pt x="555" y="92"/>
                    <a:pt x="556" y="92"/>
                  </a:cubicBezTo>
                  <a:cubicBezTo>
                    <a:pt x="557" y="91"/>
                    <a:pt x="558" y="91"/>
                    <a:pt x="560" y="93"/>
                  </a:cubicBezTo>
                  <a:cubicBezTo>
                    <a:pt x="561" y="96"/>
                    <a:pt x="564" y="96"/>
                    <a:pt x="568" y="98"/>
                  </a:cubicBezTo>
                  <a:cubicBezTo>
                    <a:pt x="567" y="99"/>
                    <a:pt x="567" y="99"/>
                    <a:pt x="567" y="99"/>
                  </a:cubicBezTo>
                  <a:cubicBezTo>
                    <a:pt x="568" y="99"/>
                    <a:pt x="573" y="104"/>
                    <a:pt x="573" y="103"/>
                  </a:cubicBezTo>
                  <a:cubicBezTo>
                    <a:pt x="574" y="102"/>
                    <a:pt x="572" y="102"/>
                    <a:pt x="570" y="101"/>
                  </a:cubicBezTo>
                  <a:cubicBezTo>
                    <a:pt x="571" y="100"/>
                    <a:pt x="569" y="99"/>
                    <a:pt x="569" y="98"/>
                  </a:cubicBezTo>
                  <a:cubicBezTo>
                    <a:pt x="575" y="101"/>
                    <a:pt x="575" y="102"/>
                    <a:pt x="575" y="104"/>
                  </a:cubicBezTo>
                  <a:cubicBezTo>
                    <a:pt x="578" y="106"/>
                    <a:pt x="580" y="108"/>
                    <a:pt x="582" y="109"/>
                  </a:cubicBezTo>
                  <a:cubicBezTo>
                    <a:pt x="584" y="111"/>
                    <a:pt x="587" y="113"/>
                    <a:pt x="591" y="116"/>
                  </a:cubicBezTo>
                  <a:cubicBezTo>
                    <a:pt x="592" y="116"/>
                    <a:pt x="590" y="114"/>
                    <a:pt x="591" y="115"/>
                  </a:cubicBezTo>
                  <a:cubicBezTo>
                    <a:pt x="593" y="117"/>
                    <a:pt x="594" y="117"/>
                    <a:pt x="596" y="119"/>
                  </a:cubicBezTo>
                  <a:cubicBezTo>
                    <a:pt x="596" y="119"/>
                    <a:pt x="595" y="119"/>
                    <a:pt x="596" y="120"/>
                  </a:cubicBezTo>
                  <a:cubicBezTo>
                    <a:pt x="599" y="121"/>
                    <a:pt x="599" y="123"/>
                    <a:pt x="600" y="123"/>
                  </a:cubicBezTo>
                  <a:cubicBezTo>
                    <a:pt x="602" y="124"/>
                    <a:pt x="601" y="125"/>
                    <a:pt x="602" y="126"/>
                  </a:cubicBezTo>
                  <a:cubicBezTo>
                    <a:pt x="602" y="126"/>
                    <a:pt x="603" y="125"/>
                    <a:pt x="604" y="125"/>
                  </a:cubicBezTo>
                  <a:cubicBezTo>
                    <a:pt x="601" y="123"/>
                    <a:pt x="599" y="120"/>
                    <a:pt x="600" y="120"/>
                  </a:cubicBezTo>
                  <a:cubicBezTo>
                    <a:pt x="599" y="119"/>
                    <a:pt x="595" y="117"/>
                    <a:pt x="594" y="116"/>
                  </a:cubicBezTo>
                  <a:cubicBezTo>
                    <a:pt x="597" y="116"/>
                    <a:pt x="610" y="127"/>
                    <a:pt x="604" y="125"/>
                  </a:cubicBezTo>
                  <a:cubicBezTo>
                    <a:pt x="605" y="126"/>
                    <a:pt x="606" y="127"/>
                    <a:pt x="606" y="128"/>
                  </a:cubicBezTo>
                  <a:cubicBezTo>
                    <a:pt x="607" y="128"/>
                    <a:pt x="607" y="127"/>
                    <a:pt x="608" y="127"/>
                  </a:cubicBezTo>
                  <a:cubicBezTo>
                    <a:pt x="606" y="126"/>
                    <a:pt x="606" y="125"/>
                    <a:pt x="606" y="124"/>
                  </a:cubicBezTo>
                  <a:cubicBezTo>
                    <a:pt x="604" y="122"/>
                    <a:pt x="604" y="123"/>
                    <a:pt x="602" y="122"/>
                  </a:cubicBezTo>
                  <a:cubicBezTo>
                    <a:pt x="603" y="121"/>
                    <a:pt x="603" y="121"/>
                    <a:pt x="603" y="121"/>
                  </a:cubicBezTo>
                  <a:cubicBezTo>
                    <a:pt x="605" y="122"/>
                    <a:pt x="605" y="123"/>
                    <a:pt x="606" y="123"/>
                  </a:cubicBezTo>
                  <a:cubicBezTo>
                    <a:pt x="604" y="120"/>
                    <a:pt x="601" y="121"/>
                    <a:pt x="598" y="117"/>
                  </a:cubicBezTo>
                  <a:cubicBezTo>
                    <a:pt x="601" y="119"/>
                    <a:pt x="599" y="116"/>
                    <a:pt x="600" y="117"/>
                  </a:cubicBezTo>
                  <a:cubicBezTo>
                    <a:pt x="597" y="114"/>
                    <a:pt x="590" y="106"/>
                    <a:pt x="597" y="111"/>
                  </a:cubicBezTo>
                  <a:cubicBezTo>
                    <a:pt x="598" y="111"/>
                    <a:pt x="597" y="110"/>
                    <a:pt x="596" y="108"/>
                  </a:cubicBezTo>
                  <a:cubicBezTo>
                    <a:pt x="596" y="109"/>
                    <a:pt x="595" y="109"/>
                    <a:pt x="593" y="108"/>
                  </a:cubicBezTo>
                  <a:cubicBezTo>
                    <a:pt x="593" y="108"/>
                    <a:pt x="593" y="110"/>
                    <a:pt x="592" y="109"/>
                  </a:cubicBezTo>
                  <a:cubicBezTo>
                    <a:pt x="590" y="108"/>
                    <a:pt x="589" y="106"/>
                    <a:pt x="587" y="106"/>
                  </a:cubicBezTo>
                  <a:cubicBezTo>
                    <a:pt x="585" y="104"/>
                    <a:pt x="582" y="102"/>
                    <a:pt x="579" y="100"/>
                  </a:cubicBezTo>
                  <a:cubicBezTo>
                    <a:pt x="577" y="98"/>
                    <a:pt x="574" y="96"/>
                    <a:pt x="571" y="94"/>
                  </a:cubicBezTo>
                  <a:cubicBezTo>
                    <a:pt x="565" y="91"/>
                    <a:pt x="559" y="87"/>
                    <a:pt x="554" y="84"/>
                  </a:cubicBezTo>
                  <a:cubicBezTo>
                    <a:pt x="556" y="85"/>
                    <a:pt x="556" y="85"/>
                    <a:pt x="559" y="87"/>
                  </a:cubicBezTo>
                  <a:cubicBezTo>
                    <a:pt x="559" y="85"/>
                    <a:pt x="562" y="88"/>
                    <a:pt x="563" y="88"/>
                  </a:cubicBezTo>
                  <a:cubicBezTo>
                    <a:pt x="561" y="87"/>
                    <a:pt x="565" y="89"/>
                    <a:pt x="563" y="87"/>
                  </a:cubicBezTo>
                  <a:cubicBezTo>
                    <a:pt x="568" y="90"/>
                    <a:pt x="572" y="93"/>
                    <a:pt x="576" y="94"/>
                  </a:cubicBezTo>
                  <a:cubicBezTo>
                    <a:pt x="571" y="91"/>
                    <a:pt x="579" y="93"/>
                    <a:pt x="575" y="91"/>
                  </a:cubicBezTo>
                  <a:cubicBezTo>
                    <a:pt x="572" y="91"/>
                    <a:pt x="568" y="89"/>
                    <a:pt x="565" y="86"/>
                  </a:cubicBezTo>
                  <a:cubicBezTo>
                    <a:pt x="565" y="86"/>
                    <a:pt x="565" y="86"/>
                    <a:pt x="564" y="86"/>
                  </a:cubicBezTo>
                  <a:cubicBezTo>
                    <a:pt x="562" y="84"/>
                    <a:pt x="567" y="87"/>
                    <a:pt x="568" y="87"/>
                  </a:cubicBezTo>
                  <a:cubicBezTo>
                    <a:pt x="566" y="85"/>
                    <a:pt x="564" y="83"/>
                    <a:pt x="561" y="82"/>
                  </a:cubicBezTo>
                  <a:cubicBezTo>
                    <a:pt x="562" y="82"/>
                    <a:pt x="563" y="81"/>
                    <a:pt x="564" y="82"/>
                  </a:cubicBezTo>
                  <a:cubicBezTo>
                    <a:pt x="567" y="84"/>
                    <a:pt x="566" y="84"/>
                    <a:pt x="569" y="85"/>
                  </a:cubicBezTo>
                  <a:cubicBezTo>
                    <a:pt x="569" y="86"/>
                    <a:pt x="568" y="86"/>
                    <a:pt x="568" y="86"/>
                  </a:cubicBezTo>
                  <a:cubicBezTo>
                    <a:pt x="570" y="87"/>
                    <a:pt x="570" y="86"/>
                    <a:pt x="572" y="87"/>
                  </a:cubicBezTo>
                  <a:cubicBezTo>
                    <a:pt x="571" y="89"/>
                    <a:pt x="571" y="89"/>
                    <a:pt x="571" y="89"/>
                  </a:cubicBezTo>
                  <a:cubicBezTo>
                    <a:pt x="574" y="89"/>
                    <a:pt x="577" y="90"/>
                    <a:pt x="580" y="91"/>
                  </a:cubicBezTo>
                  <a:cubicBezTo>
                    <a:pt x="576" y="88"/>
                    <a:pt x="572" y="83"/>
                    <a:pt x="568" y="82"/>
                  </a:cubicBezTo>
                  <a:cubicBezTo>
                    <a:pt x="568" y="82"/>
                    <a:pt x="567" y="79"/>
                    <a:pt x="569" y="80"/>
                  </a:cubicBezTo>
                  <a:cubicBezTo>
                    <a:pt x="571" y="82"/>
                    <a:pt x="571" y="82"/>
                    <a:pt x="574" y="83"/>
                  </a:cubicBezTo>
                  <a:cubicBezTo>
                    <a:pt x="574" y="84"/>
                    <a:pt x="573" y="83"/>
                    <a:pt x="573" y="84"/>
                  </a:cubicBezTo>
                  <a:cubicBezTo>
                    <a:pt x="579" y="87"/>
                    <a:pt x="575" y="87"/>
                    <a:pt x="580" y="91"/>
                  </a:cubicBezTo>
                  <a:cubicBezTo>
                    <a:pt x="582" y="91"/>
                    <a:pt x="582" y="90"/>
                    <a:pt x="584" y="91"/>
                  </a:cubicBezTo>
                  <a:cubicBezTo>
                    <a:pt x="583" y="90"/>
                    <a:pt x="585" y="90"/>
                    <a:pt x="585" y="90"/>
                  </a:cubicBezTo>
                  <a:cubicBezTo>
                    <a:pt x="586" y="92"/>
                    <a:pt x="587" y="93"/>
                    <a:pt x="587" y="91"/>
                  </a:cubicBezTo>
                  <a:cubicBezTo>
                    <a:pt x="588" y="92"/>
                    <a:pt x="590" y="93"/>
                    <a:pt x="591" y="94"/>
                  </a:cubicBezTo>
                  <a:cubicBezTo>
                    <a:pt x="593" y="96"/>
                    <a:pt x="595" y="97"/>
                    <a:pt x="595" y="98"/>
                  </a:cubicBezTo>
                  <a:cubicBezTo>
                    <a:pt x="595" y="99"/>
                    <a:pt x="594" y="98"/>
                    <a:pt x="594" y="99"/>
                  </a:cubicBezTo>
                  <a:cubicBezTo>
                    <a:pt x="590" y="98"/>
                    <a:pt x="584" y="93"/>
                    <a:pt x="580" y="91"/>
                  </a:cubicBezTo>
                  <a:cubicBezTo>
                    <a:pt x="580" y="91"/>
                    <a:pt x="580" y="92"/>
                    <a:pt x="581" y="93"/>
                  </a:cubicBezTo>
                  <a:cubicBezTo>
                    <a:pt x="581" y="92"/>
                    <a:pt x="582" y="92"/>
                    <a:pt x="583" y="93"/>
                  </a:cubicBezTo>
                  <a:cubicBezTo>
                    <a:pt x="584" y="94"/>
                    <a:pt x="583" y="94"/>
                    <a:pt x="583" y="95"/>
                  </a:cubicBezTo>
                  <a:cubicBezTo>
                    <a:pt x="584" y="96"/>
                    <a:pt x="586" y="96"/>
                    <a:pt x="586" y="97"/>
                  </a:cubicBezTo>
                  <a:cubicBezTo>
                    <a:pt x="583" y="96"/>
                    <a:pt x="583" y="96"/>
                    <a:pt x="583" y="96"/>
                  </a:cubicBezTo>
                  <a:cubicBezTo>
                    <a:pt x="582" y="97"/>
                    <a:pt x="587" y="100"/>
                    <a:pt x="589" y="101"/>
                  </a:cubicBezTo>
                  <a:cubicBezTo>
                    <a:pt x="588" y="100"/>
                    <a:pt x="587" y="100"/>
                    <a:pt x="587" y="99"/>
                  </a:cubicBezTo>
                  <a:cubicBezTo>
                    <a:pt x="588" y="100"/>
                    <a:pt x="588" y="99"/>
                    <a:pt x="589" y="100"/>
                  </a:cubicBezTo>
                  <a:cubicBezTo>
                    <a:pt x="591" y="102"/>
                    <a:pt x="589" y="101"/>
                    <a:pt x="590" y="103"/>
                  </a:cubicBezTo>
                  <a:cubicBezTo>
                    <a:pt x="592" y="103"/>
                    <a:pt x="591" y="104"/>
                    <a:pt x="591" y="104"/>
                  </a:cubicBezTo>
                  <a:cubicBezTo>
                    <a:pt x="592" y="104"/>
                    <a:pt x="593" y="104"/>
                    <a:pt x="594" y="105"/>
                  </a:cubicBezTo>
                  <a:cubicBezTo>
                    <a:pt x="594" y="105"/>
                    <a:pt x="593" y="106"/>
                    <a:pt x="594" y="106"/>
                  </a:cubicBezTo>
                  <a:cubicBezTo>
                    <a:pt x="601" y="108"/>
                    <a:pt x="603" y="115"/>
                    <a:pt x="610" y="118"/>
                  </a:cubicBezTo>
                  <a:cubicBezTo>
                    <a:pt x="610" y="119"/>
                    <a:pt x="612" y="120"/>
                    <a:pt x="613" y="122"/>
                  </a:cubicBezTo>
                  <a:cubicBezTo>
                    <a:pt x="613" y="121"/>
                    <a:pt x="612" y="119"/>
                    <a:pt x="612" y="118"/>
                  </a:cubicBezTo>
                  <a:cubicBezTo>
                    <a:pt x="610" y="116"/>
                    <a:pt x="604" y="112"/>
                    <a:pt x="603" y="109"/>
                  </a:cubicBezTo>
                  <a:cubicBezTo>
                    <a:pt x="605" y="110"/>
                    <a:pt x="607" y="112"/>
                    <a:pt x="608" y="113"/>
                  </a:cubicBezTo>
                  <a:cubicBezTo>
                    <a:pt x="608" y="113"/>
                    <a:pt x="608" y="112"/>
                    <a:pt x="609" y="113"/>
                  </a:cubicBezTo>
                  <a:cubicBezTo>
                    <a:pt x="611" y="114"/>
                    <a:pt x="612" y="116"/>
                    <a:pt x="614" y="117"/>
                  </a:cubicBezTo>
                  <a:cubicBezTo>
                    <a:pt x="616" y="119"/>
                    <a:pt x="618" y="120"/>
                    <a:pt x="620" y="122"/>
                  </a:cubicBezTo>
                  <a:cubicBezTo>
                    <a:pt x="623" y="125"/>
                    <a:pt x="627" y="128"/>
                    <a:pt x="629" y="131"/>
                  </a:cubicBezTo>
                  <a:cubicBezTo>
                    <a:pt x="628" y="130"/>
                    <a:pt x="629" y="129"/>
                    <a:pt x="629" y="128"/>
                  </a:cubicBezTo>
                  <a:cubicBezTo>
                    <a:pt x="626" y="127"/>
                    <a:pt x="623" y="125"/>
                    <a:pt x="622" y="122"/>
                  </a:cubicBezTo>
                  <a:cubicBezTo>
                    <a:pt x="620" y="121"/>
                    <a:pt x="617" y="119"/>
                    <a:pt x="615" y="117"/>
                  </a:cubicBezTo>
                  <a:cubicBezTo>
                    <a:pt x="612" y="114"/>
                    <a:pt x="610" y="112"/>
                    <a:pt x="608" y="111"/>
                  </a:cubicBezTo>
                  <a:cubicBezTo>
                    <a:pt x="608" y="109"/>
                    <a:pt x="603" y="105"/>
                    <a:pt x="605" y="104"/>
                  </a:cubicBezTo>
                  <a:cubicBezTo>
                    <a:pt x="603" y="103"/>
                    <a:pt x="599" y="101"/>
                    <a:pt x="599" y="100"/>
                  </a:cubicBezTo>
                  <a:cubicBezTo>
                    <a:pt x="601" y="101"/>
                    <a:pt x="601" y="100"/>
                    <a:pt x="603" y="101"/>
                  </a:cubicBezTo>
                  <a:cubicBezTo>
                    <a:pt x="601" y="100"/>
                    <a:pt x="600" y="99"/>
                    <a:pt x="598" y="97"/>
                  </a:cubicBezTo>
                  <a:cubicBezTo>
                    <a:pt x="598" y="96"/>
                    <a:pt x="600" y="97"/>
                    <a:pt x="598" y="95"/>
                  </a:cubicBezTo>
                  <a:cubicBezTo>
                    <a:pt x="593" y="92"/>
                    <a:pt x="586" y="88"/>
                    <a:pt x="582" y="83"/>
                  </a:cubicBezTo>
                  <a:cubicBezTo>
                    <a:pt x="583" y="82"/>
                    <a:pt x="588" y="86"/>
                    <a:pt x="590" y="87"/>
                  </a:cubicBezTo>
                  <a:cubicBezTo>
                    <a:pt x="588" y="85"/>
                    <a:pt x="593" y="89"/>
                    <a:pt x="593" y="88"/>
                  </a:cubicBezTo>
                  <a:cubicBezTo>
                    <a:pt x="591" y="87"/>
                    <a:pt x="592" y="85"/>
                    <a:pt x="594" y="86"/>
                  </a:cubicBezTo>
                  <a:cubicBezTo>
                    <a:pt x="595" y="87"/>
                    <a:pt x="596" y="88"/>
                    <a:pt x="595" y="89"/>
                  </a:cubicBezTo>
                  <a:cubicBezTo>
                    <a:pt x="597" y="90"/>
                    <a:pt x="598" y="91"/>
                    <a:pt x="599" y="91"/>
                  </a:cubicBezTo>
                  <a:cubicBezTo>
                    <a:pt x="595" y="88"/>
                    <a:pt x="599" y="89"/>
                    <a:pt x="597" y="88"/>
                  </a:cubicBezTo>
                  <a:cubicBezTo>
                    <a:pt x="597" y="88"/>
                    <a:pt x="596" y="88"/>
                    <a:pt x="595" y="87"/>
                  </a:cubicBezTo>
                  <a:cubicBezTo>
                    <a:pt x="596" y="86"/>
                    <a:pt x="592" y="85"/>
                    <a:pt x="590" y="85"/>
                  </a:cubicBezTo>
                  <a:cubicBezTo>
                    <a:pt x="589" y="82"/>
                    <a:pt x="581" y="80"/>
                    <a:pt x="578" y="76"/>
                  </a:cubicBezTo>
                  <a:cubicBezTo>
                    <a:pt x="580" y="77"/>
                    <a:pt x="582" y="77"/>
                    <a:pt x="584" y="79"/>
                  </a:cubicBezTo>
                  <a:cubicBezTo>
                    <a:pt x="585" y="78"/>
                    <a:pt x="587" y="79"/>
                    <a:pt x="590" y="80"/>
                  </a:cubicBezTo>
                  <a:cubicBezTo>
                    <a:pt x="591" y="82"/>
                    <a:pt x="589" y="81"/>
                    <a:pt x="589" y="81"/>
                  </a:cubicBezTo>
                  <a:cubicBezTo>
                    <a:pt x="591" y="82"/>
                    <a:pt x="594" y="82"/>
                    <a:pt x="595" y="85"/>
                  </a:cubicBezTo>
                  <a:cubicBezTo>
                    <a:pt x="594" y="84"/>
                    <a:pt x="590" y="83"/>
                    <a:pt x="592" y="84"/>
                  </a:cubicBezTo>
                  <a:cubicBezTo>
                    <a:pt x="594" y="84"/>
                    <a:pt x="596" y="85"/>
                    <a:pt x="598" y="86"/>
                  </a:cubicBezTo>
                  <a:cubicBezTo>
                    <a:pt x="600" y="86"/>
                    <a:pt x="602" y="87"/>
                    <a:pt x="603" y="88"/>
                  </a:cubicBezTo>
                  <a:cubicBezTo>
                    <a:pt x="604" y="88"/>
                    <a:pt x="604" y="87"/>
                    <a:pt x="603" y="87"/>
                  </a:cubicBezTo>
                  <a:cubicBezTo>
                    <a:pt x="606" y="89"/>
                    <a:pt x="609" y="90"/>
                    <a:pt x="612" y="92"/>
                  </a:cubicBezTo>
                  <a:cubicBezTo>
                    <a:pt x="615" y="94"/>
                    <a:pt x="617" y="96"/>
                    <a:pt x="618" y="97"/>
                  </a:cubicBezTo>
                  <a:cubicBezTo>
                    <a:pt x="620" y="99"/>
                    <a:pt x="624" y="102"/>
                    <a:pt x="625" y="102"/>
                  </a:cubicBezTo>
                  <a:cubicBezTo>
                    <a:pt x="623" y="101"/>
                    <a:pt x="624" y="99"/>
                    <a:pt x="622" y="98"/>
                  </a:cubicBezTo>
                  <a:cubicBezTo>
                    <a:pt x="624" y="100"/>
                    <a:pt x="626" y="100"/>
                    <a:pt x="628" y="101"/>
                  </a:cubicBezTo>
                  <a:cubicBezTo>
                    <a:pt x="628" y="102"/>
                    <a:pt x="632" y="105"/>
                    <a:pt x="633" y="106"/>
                  </a:cubicBezTo>
                  <a:cubicBezTo>
                    <a:pt x="633" y="107"/>
                    <a:pt x="630" y="103"/>
                    <a:pt x="630" y="105"/>
                  </a:cubicBezTo>
                  <a:cubicBezTo>
                    <a:pt x="633" y="108"/>
                    <a:pt x="637" y="112"/>
                    <a:pt x="641" y="116"/>
                  </a:cubicBezTo>
                  <a:cubicBezTo>
                    <a:pt x="645" y="120"/>
                    <a:pt x="649" y="124"/>
                    <a:pt x="652" y="128"/>
                  </a:cubicBezTo>
                  <a:cubicBezTo>
                    <a:pt x="650" y="127"/>
                    <a:pt x="647" y="122"/>
                    <a:pt x="646" y="123"/>
                  </a:cubicBezTo>
                  <a:cubicBezTo>
                    <a:pt x="646" y="124"/>
                    <a:pt x="648" y="125"/>
                    <a:pt x="649" y="127"/>
                  </a:cubicBezTo>
                  <a:cubicBezTo>
                    <a:pt x="650" y="128"/>
                    <a:pt x="651" y="130"/>
                    <a:pt x="653" y="132"/>
                  </a:cubicBezTo>
                  <a:cubicBezTo>
                    <a:pt x="652" y="133"/>
                    <a:pt x="651" y="132"/>
                    <a:pt x="649" y="130"/>
                  </a:cubicBezTo>
                  <a:cubicBezTo>
                    <a:pt x="650" y="128"/>
                    <a:pt x="642" y="122"/>
                    <a:pt x="646" y="122"/>
                  </a:cubicBezTo>
                  <a:cubicBezTo>
                    <a:pt x="643" y="120"/>
                    <a:pt x="639" y="117"/>
                    <a:pt x="638" y="114"/>
                  </a:cubicBezTo>
                  <a:cubicBezTo>
                    <a:pt x="637" y="113"/>
                    <a:pt x="637" y="115"/>
                    <a:pt x="635" y="113"/>
                  </a:cubicBezTo>
                  <a:cubicBezTo>
                    <a:pt x="635" y="112"/>
                    <a:pt x="636" y="113"/>
                    <a:pt x="637" y="113"/>
                  </a:cubicBezTo>
                  <a:cubicBezTo>
                    <a:pt x="635" y="112"/>
                    <a:pt x="631" y="109"/>
                    <a:pt x="628" y="106"/>
                  </a:cubicBezTo>
                  <a:cubicBezTo>
                    <a:pt x="624" y="103"/>
                    <a:pt x="620" y="100"/>
                    <a:pt x="617" y="99"/>
                  </a:cubicBezTo>
                  <a:cubicBezTo>
                    <a:pt x="617" y="98"/>
                    <a:pt x="617" y="97"/>
                    <a:pt x="617" y="97"/>
                  </a:cubicBezTo>
                  <a:cubicBezTo>
                    <a:pt x="616" y="97"/>
                    <a:pt x="614" y="96"/>
                    <a:pt x="613" y="96"/>
                  </a:cubicBezTo>
                  <a:cubicBezTo>
                    <a:pt x="616" y="97"/>
                    <a:pt x="615" y="98"/>
                    <a:pt x="616" y="99"/>
                  </a:cubicBezTo>
                  <a:cubicBezTo>
                    <a:pt x="616" y="99"/>
                    <a:pt x="620" y="101"/>
                    <a:pt x="620" y="102"/>
                  </a:cubicBezTo>
                  <a:cubicBezTo>
                    <a:pt x="620" y="103"/>
                    <a:pt x="618" y="101"/>
                    <a:pt x="618" y="101"/>
                  </a:cubicBezTo>
                  <a:cubicBezTo>
                    <a:pt x="618" y="102"/>
                    <a:pt x="619" y="102"/>
                    <a:pt x="619" y="102"/>
                  </a:cubicBezTo>
                  <a:cubicBezTo>
                    <a:pt x="618" y="102"/>
                    <a:pt x="617" y="101"/>
                    <a:pt x="617" y="102"/>
                  </a:cubicBezTo>
                  <a:cubicBezTo>
                    <a:pt x="620" y="104"/>
                    <a:pt x="625" y="105"/>
                    <a:pt x="625" y="108"/>
                  </a:cubicBezTo>
                  <a:cubicBezTo>
                    <a:pt x="623" y="106"/>
                    <a:pt x="624" y="108"/>
                    <a:pt x="622" y="107"/>
                  </a:cubicBezTo>
                  <a:cubicBezTo>
                    <a:pt x="620" y="104"/>
                    <a:pt x="615" y="101"/>
                    <a:pt x="613" y="101"/>
                  </a:cubicBezTo>
                  <a:cubicBezTo>
                    <a:pt x="618" y="103"/>
                    <a:pt x="616" y="105"/>
                    <a:pt x="618" y="107"/>
                  </a:cubicBezTo>
                  <a:cubicBezTo>
                    <a:pt x="615" y="105"/>
                    <a:pt x="617" y="105"/>
                    <a:pt x="615" y="104"/>
                  </a:cubicBezTo>
                  <a:cubicBezTo>
                    <a:pt x="614" y="105"/>
                    <a:pt x="615" y="107"/>
                    <a:pt x="617" y="109"/>
                  </a:cubicBezTo>
                  <a:cubicBezTo>
                    <a:pt x="615" y="107"/>
                    <a:pt x="615" y="109"/>
                    <a:pt x="614" y="108"/>
                  </a:cubicBezTo>
                  <a:cubicBezTo>
                    <a:pt x="616" y="110"/>
                    <a:pt x="619" y="112"/>
                    <a:pt x="617" y="112"/>
                  </a:cubicBezTo>
                  <a:cubicBezTo>
                    <a:pt x="618" y="113"/>
                    <a:pt x="621" y="116"/>
                    <a:pt x="621" y="116"/>
                  </a:cubicBezTo>
                  <a:cubicBezTo>
                    <a:pt x="620" y="116"/>
                    <a:pt x="616" y="112"/>
                    <a:pt x="616" y="113"/>
                  </a:cubicBezTo>
                  <a:cubicBezTo>
                    <a:pt x="622" y="116"/>
                    <a:pt x="625" y="120"/>
                    <a:pt x="627" y="124"/>
                  </a:cubicBezTo>
                  <a:cubicBezTo>
                    <a:pt x="630" y="129"/>
                    <a:pt x="632" y="133"/>
                    <a:pt x="638" y="136"/>
                  </a:cubicBezTo>
                  <a:cubicBezTo>
                    <a:pt x="636" y="137"/>
                    <a:pt x="638" y="139"/>
                    <a:pt x="639" y="140"/>
                  </a:cubicBezTo>
                  <a:cubicBezTo>
                    <a:pt x="637" y="140"/>
                    <a:pt x="635" y="139"/>
                    <a:pt x="633" y="138"/>
                  </a:cubicBezTo>
                  <a:cubicBezTo>
                    <a:pt x="633" y="137"/>
                    <a:pt x="632" y="137"/>
                    <a:pt x="631" y="136"/>
                  </a:cubicBezTo>
                  <a:cubicBezTo>
                    <a:pt x="629" y="134"/>
                    <a:pt x="632" y="135"/>
                    <a:pt x="630" y="133"/>
                  </a:cubicBezTo>
                  <a:cubicBezTo>
                    <a:pt x="629" y="134"/>
                    <a:pt x="629" y="134"/>
                    <a:pt x="630" y="135"/>
                  </a:cubicBezTo>
                  <a:cubicBezTo>
                    <a:pt x="627" y="133"/>
                    <a:pt x="627" y="131"/>
                    <a:pt x="623" y="128"/>
                  </a:cubicBezTo>
                  <a:cubicBezTo>
                    <a:pt x="621" y="128"/>
                    <a:pt x="620" y="126"/>
                    <a:pt x="620" y="128"/>
                  </a:cubicBezTo>
                  <a:cubicBezTo>
                    <a:pt x="624" y="131"/>
                    <a:pt x="625" y="133"/>
                    <a:pt x="629" y="135"/>
                  </a:cubicBezTo>
                  <a:cubicBezTo>
                    <a:pt x="627" y="135"/>
                    <a:pt x="629" y="140"/>
                    <a:pt x="631" y="139"/>
                  </a:cubicBezTo>
                  <a:cubicBezTo>
                    <a:pt x="630" y="138"/>
                    <a:pt x="629" y="137"/>
                    <a:pt x="629" y="137"/>
                  </a:cubicBezTo>
                  <a:cubicBezTo>
                    <a:pt x="629" y="137"/>
                    <a:pt x="629" y="136"/>
                    <a:pt x="630" y="136"/>
                  </a:cubicBezTo>
                  <a:cubicBezTo>
                    <a:pt x="632" y="139"/>
                    <a:pt x="634" y="139"/>
                    <a:pt x="634" y="141"/>
                  </a:cubicBezTo>
                  <a:cubicBezTo>
                    <a:pt x="633" y="140"/>
                    <a:pt x="632" y="138"/>
                    <a:pt x="631" y="139"/>
                  </a:cubicBezTo>
                  <a:cubicBezTo>
                    <a:pt x="633" y="141"/>
                    <a:pt x="631" y="139"/>
                    <a:pt x="632" y="141"/>
                  </a:cubicBezTo>
                  <a:cubicBezTo>
                    <a:pt x="634" y="142"/>
                    <a:pt x="638" y="146"/>
                    <a:pt x="639" y="148"/>
                  </a:cubicBezTo>
                  <a:cubicBezTo>
                    <a:pt x="638" y="149"/>
                    <a:pt x="638" y="149"/>
                    <a:pt x="638" y="149"/>
                  </a:cubicBezTo>
                  <a:cubicBezTo>
                    <a:pt x="636" y="146"/>
                    <a:pt x="633" y="146"/>
                    <a:pt x="635" y="147"/>
                  </a:cubicBezTo>
                  <a:cubicBezTo>
                    <a:pt x="639" y="151"/>
                    <a:pt x="642" y="151"/>
                    <a:pt x="643" y="151"/>
                  </a:cubicBezTo>
                  <a:cubicBezTo>
                    <a:pt x="645" y="152"/>
                    <a:pt x="643" y="152"/>
                    <a:pt x="644" y="153"/>
                  </a:cubicBezTo>
                  <a:cubicBezTo>
                    <a:pt x="645" y="153"/>
                    <a:pt x="648" y="155"/>
                    <a:pt x="649" y="156"/>
                  </a:cubicBezTo>
                  <a:cubicBezTo>
                    <a:pt x="648" y="156"/>
                    <a:pt x="648" y="154"/>
                    <a:pt x="650" y="155"/>
                  </a:cubicBezTo>
                  <a:cubicBezTo>
                    <a:pt x="651" y="157"/>
                    <a:pt x="653" y="160"/>
                    <a:pt x="655" y="162"/>
                  </a:cubicBezTo>
                  <a:cubicBezTo>
                    <a:pt x="657" y="165"/>
                    <a:pt x="659" y="167"/>
                    <a:pt x="660" y="169"/>
                  </a:cubicBezTo>
                  <a:cubicBezTo>
                    <a:pt x="659" y="169"/>
                    <a:pt x="658" y="168"/>
                    <a:pt x="659" y="170"/>
                  </a:cubicBezTo>
                  <a:cubicBezTo>
                    <a:pt x="660" y="169"/>
                    <a:pt x="662" y="175"/>
                    <a:pt x="664" y="176"/>
                  </a:cubicBezTo>
                  <a:cubicBezTo>
                    <a:pt x="665" y="176"/>
                    <a:pt x="663" y="174"/>
                    <a:pt x="664" y="173"/>
                  </a:cubicBezTo>
                  <a:cubicBezTo>
                    <a:pt x="666" y="177"/>
                    <a:pt x="666" y="175"/>
                    <a:pt x="668" y="177"/>
                  </a:cubicBezTo>
                  <a:cubicBezTo>
                    <a:pt x="669" y="180"/>
                    <a:pt x="675" y="188"/>
                    <a:pt x="677" y="190"/>
                  </a:cubicBezTo>
                  <a:cubicBezTo>
                    <a:pt x="677" y="188"/>
                    <a:pt x="674" y="187"/>
                    <a:pt x="674" y="185"/>
                  </a:cubicBezTo>
                  <a:cubicBezTo>
                    <a:pt x="676" y="186"/>
                    <a:pt x="676" y="184"/>
                    <a:pt x="678" y="185"/>
                  </a:cubicBezTo>
                  <a:cubicBezTo>
                    <a:pt x="678" y="187"/>
                    <a:pt x="681" y="190"/>
                    <a:pt x="682" y="191"/>
                  </a:cubicBezTo>
                  <a:cubicBezTo>
                    <a:pt x="680" y="188"/>
                    <a:pt x="680" y="187"/>
                    <a:pt x="682" y="189"/>
                  </a:cubicBezTo>
                  <a:cubicBezTo>
                    <a:pt x="679" y="183"/>
                    <a:pt x="676" y="181"/>
                    <a:pt x="673" y="175"/>
                  </a:cubicBezTo>
                  <a:cubicBezTo>
                    <a:pt x="672" y="175"/>
                    <a:pt x="672" y="175"/>
                    <a:pt x="671" y="175"/>
                  </a:cubicBezTo>
                  <a:cubicBezTo>
                    <a:pt x="671" y="174"/>
                    <a:pt x="669" y="172"/>
                    <a:pt x="669" y="171"/>
                  </a:cubicBezTo>
                  <a:cubicBezTo>
                    <a:pt x="670" y="171"/>
                    <a:pt x="672" y="175"/>
                    <a:pt x="673" y="174"/>
                  </a:cubicBezTo>
                  <a:cubicBezTo>
                    <a:pt x="672" y="172"/>
                    <a:pt x="667" y="167"/>
                    <a:pt x="668" y="167"/>
                  </a:cubicBezTo>
                  <a:cubicBezTo>
                    <a:pt x="666" y="164"/>
                    <a:pt x="666" y="164"/>
                    <a:pt x="666" y="164"/>
                  </a:cubicBezTo>
                  <a:cubicBezTo>
                    <a:pt x="665" y="165"/>
                    <a:pt x="659" y="157"/>
                    <a:pt x="662" y="158"/>
                  </a:cubicBezTo>
                  <a:cubicBezTo>
                    <a:pt x="660" y="155"/>
                    <a:pt x="656" y="151"/>
                    <a:pt x="657" y="149"/>
                  </a:cubicBezTo>
                  <a:cubicBezTo>
                    <a:pt x="660" y="154"/>
                    <a:pt x="662" y="156"/>
                    <a:pt x="665" y="159"/>
                  </a:cubicBezTo>
                  <a:cubicBezTo>
                    <a:pt x="664" y="158"/>
                    <a:pt x="665" y="157"/>
                    <a:pt x="663" y="155"/>
                  </a:cubicBezTo>
                  <a:cubicBezTo>
                    <a:pt x="663" y="156"/>
                    <a:pt x="662" y="155"/>
                    <a:pt x="661" y="154"/>
                  </a:cubicBezTo>
                  <a:cubicBezTo>
                    <a:pt x="661" y="153"/>
                    <a:pt x="659" y="151"/>
                    <a:pt x="659" y="151"/>
                  </a:cubicBezTo>
                  <a:cubicBezTo>
                    <a:pt x="660" y="150"/>
                    <a:pt x="659" y="149"/>
                    <a:pt x="659" y="148"/>
                  </a:cubicBezTo>
                  <a:cubicBezTo>
                    <a:pt x="662" y="150"/>
                    <a:pt x="664" y="154"/>
                    <a:pt x="666" y="157"/>
                  </a:cubicBezTo>
                  <a:cubicBezTo>
                    <a:pt x="666" y="157"/>
                    <a:pt x="666" y="156"/>
                    <a:pt x="665" y="155"/>
                  </a:cubicBezTo>
                  <a:cubicBezTo>
                    <a:pt x="664" y="154"/>
                    <a:pt x="663" y="153"/>
                    <a:pt x="664" y="153"/>
                  </a:cubicBezTo>
                  <a:cubicBezTo>
                    <a:pt x="664" y="152"/>
                    <a:pt x="665" y="154"/>
                    <a:pt x="666" y="154"/>
                  </a:cubicBezTo>
                  <a:cubicBezTo>
                    <a:pt x="665" y="153"/>
                    <a:pt x="662" y="150"/>
                    <a:pt x="662" y="149"/>
                  </a:cubicBezTo>
                  <a:cubicBezTo>
                    <a:pt x="663" y="150"/>
                    <a:pt x="665" y="152"/>
                    <a:pt x="666" y="152"/>
                  </a:cubicBezTo>
                  <a:cubicBezTo>
                    <a:pt x="668" y="154"/>
                    <a:pt x="669" y="156"/>
                    <a:pt x="670" y="159"/>
                  </a:cubicBezTo>
                  <a:cubicBezTo>
                    <a:pt x="669" y="157"/>
                    <a:pt x="673" y="161"/>
                    <a:pt x="675" y="160"/>
                  </a:cubicBezTo>
                  <a:cubicBezTo>
                    <a:pt x="671" y="158"/>
                    <a:pt x="667" y="155"/>
                    <a:pt x="667" y="150"/>
                  </a:cubicBezTo>
                  <a:cubicBezTo>
                    <a:pt x="664" y="148"/>
                    <a:pt x="660" y="143"/>
                    <a:pt x="659" y="140"/>
                  </a:cubicBezTo>
                  <a:cubicBezTo>
                    <a:pt x="660" y="142"/>
                    <a:pt x="662" y="143"/>
                    <a:pt x="663" y="143"/>
                  </a:cubicBezTo>
                  <a:cubicBezTo>
                    <a:pt x="663" y="141"/>
                    <a:pt x="658" y="139"/>
                    <a:pt x="657" y="136"/>
                  </a:cubicBezTo>
                  <a:cubicBezTo>
                    <a:pt x="658" y="137"/>
                    <a:pt x="658" y="138"/>
                    <a:pt x="658" y="137"/>
                  </a:cubicBezTo>
                  <a:cubicBezTo>
                    <a:pt x="657" y="135"/>
                    <a:pt x="656" y="135"/>
                    <a:pt x="655" y="135"/>
                  </a:cubicBezTo>
                  <a:cubicBezTo>
                    <a:pt x="654" y="134"/>
                    <a:pt x="653" y="131"/>
                    <a:pt x="655" y="132"/>
                  </a:cubicBezTo>
                  <a:cubicBezTo>
                    <a:pt x="657" y="134"/>
                    <a:pt x="658" y="136"/>
                    <a:pt x="660" y="138"/>
                  </a:cubicBezTo>
                  <a:cubicBezTo>
                    <a:pt x="661" y="139"/>
                    <a:pt x="663" y="141"/>
                    <a:pt x="664" y="143"/>
                  </a:cubicBezTo>
                  <a:cubicBezTo>
                    <a:pt x="667" y="147"/>
                    <a:pt x="670" y="151"/>
                    <a:pt x="673" y="155"/>
                  </a:cubicBezTo>
                  <a:cubicBezTo>
                    <a:pt x="672" y="154"/>
                    <a:pt x="671" y="153"/>
                    <a:pt x="670" y="152"/>
                  </a:cubicBezTo>
                  <a:cubicBezTo>
                    <a:pt x="669" y="150"/>
                    <a:pt x="668" y="149"/>
                    <a:pt x="667" y="148"/>
                  </a:cubicBezTo>
                  <a:cubicBezTo>
                    <a:pt x="666" y="145"/>
                    <a:pt x="664" y="144"/>
                    <a:pt x="662" y="143"/>
                  </a:cubicBezTo>
                  <a:cubicBezTo>
                    <a:pt x="665" y="145"/>
                    <a:pt x="665" y="148"/>
                    <a:pt x="667" y="148"/>
                  </a:cubicBezTo>
                  <a:cubicBezTo>
                    <a:pt x="669" y="151"/>
                    <a:pt x="668" y="153"/>
                    <a:pt x="671" y="155"/>
                  </a:cubicBezTo>
                  <a:cubicBezTo>
                    <a:pt x="669" y="153"/>
                    <a:pt x="671" y="154"/>
                    <a:pt x="672" y="154"/>
                  </a:cubicBezTo>
                  <a:cubicBezTo>
                    <a:pt x="673" y="156"/>
                    <a:pt x="673" y="156"/>
                    <a:pt x="675" y="159"/>
                  </a:cubicBezTo>
                  <a:cubicBezTo>
                    <a:pt x="676" y="158"/>
                    <a:pt x="680" y="165"/>
                    <a:pt x="681" y="164"/>
                  </a:cubicBezTo>
                  <a:cubicBezTo>
                    <a:pt x="675" y="159"/>
                    <a:pt x="672" y="150"/>
                    <a:pt x="668" y="145"/>
                  </a:cubicBezTo>
                  <a:cubicBezTo>
                    <a:pt x="667" y="143"/>
                    <a:pt x="668" y="147"/>
                    <a:pt x="667" y="145"/>
                  </a:cubicBezTo>
                  <a:cubicBezTo>
                    <a:pt x="666" y="144"/>
                    <a:pt x="666" y="143"/>
                    <a:pt x="666" y="143"/>
                  </a:cubicBezTo>
                  <a:cubicBezTo>
                    <a:pt x="668" y="143"/>
                    <a:pt x="666" y="142"/>
                    <a:pt x="666" y="139"/>
                  </a:cubicBezTo>
                  <a:cubicBezTo>
                    <a:pt x="669" y="142"/>
                    <a:pt x="667" y="142"/>
                    <a:pt x="669" y="144"/>
                  </a:cubicBezTo>
                  <a:cubicBezTo>
                    <a:pt x="670" y="146"/>
                    <a:pt x="673" y="147"/>
                    <a:pt x="674" y="148"/>
                  </a:cubicBezTo>
                  <a:cubicBezTo>
                    <a:pt x="673" y="149"/>
                    <a:pt x="672" y="148"/>
                    <a:pt x="672" y="148"/>
                  </a:cubicBezTo>
                  <a:cubicBezTo>
                    <a:pt x="673" y="149"/>
                    <a:pt x="673" y="150"/>
                    <a:pt x="674" y="151"/>
                  </a:cubicBezTo>
                  <a:cubicBezTo>
                    <a:pt x="674" y="150"/>
                    <a:pt x="675" y="150"/>
                    <a:pt x="675" y="151"/>
                  </a:cubicBezTo>
                  <a:cubicBezTo>
                    <a:pt x="675" y="153"/>
                    <a:pt x="675" y="155"/>
                    <a:pt x="678" y="158"/>
                  </a:cubicBezTo>
                  <a:cubicBezTo>
                    <a:pt x="678" y="158"/>
                    <a:pt x="677" y="157"/>
                    <a:pt x="678" y="157"/>
                  </a:cubicBezTo>
                  <a:cubicBezTo>
                    <a:pt x="679" y="160"/>
                    <a:pt x="682" y="164"/>
                    <a:pt x="683" y="166"/>
                  </a:cubicBezTo>
                  <a:cubicBezTo>
                    <a:pt x="684" y="167"/>
                    <a:pt x="685" y="169"/>
                    <a:pt x="687" y="171"/>
                  </a:cubicBezTo>
                  <a:cubicBezTo>
                    <a:pt x="686" y="172"/>
                    <a:pt x="691" y="177"/>
                    <a:pt x="690" y="178"/>
                  </a:cubicBezTo>
                  <a:cubicBezTo>
                    <a:pt x="690" y="178"/>
                    <a:pt x="691" y="178"/>
                    <a:pt x="691" y="179"/>
                  </a:cubicBezTo>
                  <a:cubicBezTo>
                    <a:pt x="694" y="178"/>
                    <a:pt x="686" y="169"/>
                    <a:pt x="686" y="166"/>
                  </a:cubicBezTo>
                  <a:cubicBezTo>
                    <a:pt x="688" y="170"/>
                    <a:pt x="688" y="168"/>
                    <a:pt x="687" y="166"/>
                  </a:cubicBezTo>
                  <a:cubicBezTo>
                    <a:pt x="689" y="169"/>
                    <a:pt x="691" y="172"/>
                    <a:pt x="692" y="174"/>
                  </a:cubicBezTo>
                  <a:cubicBezTo>
                    <a:pt x="693" y="177"/>
                    <a:pt x="693" y="179"/>
                    <a:pt x="694" y="178"/>
                  </a:cubicBezTo>
                  <a:cubicBezTo>
                    <a:pt x="695" y="180"/>
                    <a:pt x="697" y="185"/>
                    <a:pt x="697" y="184"/>
                  </a:cubicBezTo>
                  <a:cubicBezTo>
                    <a:pt x="696" y="181"/>
                    <a:pt x="697" y="184"/>
                    <a:pt x="698" y="183"/>
                  </a:cubicBezTo>
                  <a:cubicBezTo>
                    <a:pt x="698" y="181"/>
                    <a:pt x="695" y="179"/>
                    <a:pt x="695" y="177"/>
                  </a:cubicBezTo>
                  <a:cubicBezTo>
                    <a:pt x="695" y="177"/>
                    <a:pt x="698" y="182"/>
                    <a:pt x="697" y="179"/>
                  </a:cubicBezTo>
                  <a:cubicBezTo>
                    <a:pt x="695" y="176"/>
                    <a:pt x="695" y="176"/>
                    <a:pt x="693" y="175"/>
                  </a:cubicBezTo>
                  <a:cubicBezTo>
                    <a:pt x="693" y="174"/>
                    <a:pt x="693" y="173"/>
                    <a:pt x="693" y="172"/>
                  </a:cubicBezTo>
                  <a:cubicBezTo>
                    <a:pt x="692" y="171"/>
                    <a:pt x="692" y="173"/>
                    <a:pt x="691" y="171"/>
                  </a:cubicBezTo>
                  <a:cubicBezTo>
                    <a:pt x="692" y="168"/>
                    <a:pt x="685" y="160"/>
                    <a:pt x="683" y="155"/>
                  </a:cubicBezTo>
                  <a:cubicBezTo>
                    <a:pt x="687" y="160"/>
                    <a:pt x="690" y="164"/>
                    <a:pt x="693" y="168"/>
                  </a:cubicBezTo>
                  <a:cubicBezTo>
                    <a:pt x="696" y="173"/>
                    <a:pt x="698" y="177"/>
                    <a:pt x="701" y="180"/>
                  </a:cubicBezTo>
                  <a:cubicBezTo>
                    <a:pt x="700" y="179"/>
                    <a:pt x="700" y="179"/>
                    <a:pt x="701" y="180"/>
                  </a:cubicBezTo>
                  <a:cubicBezTo>
                    <a:pt x="702" y="182"/>
                    <a:pt x="702" y="182"/>
                    <a:pt x="702" y="182"/>
                  </a:cubicBezTo>
                  <a:cubicBezTo>
                    <a:pt x="702" y="182"/>
                    <a:pt x="702" y="183"/>
                    <a:pt x="702" y="184"/>
                  </a:cubicBezTo>
                  <a:cubicBezTo>
                    <a:pt x="704" y="186"/>
                    <a:pt x="703" y="187"/>
                    <a:pt x="704" y="190"/>
                  </a:cubicBezTo>
                  <a:cubicBezTo>
                    <a:pt x="706" y="192"/>
                    <a:pt x="709" y="197"/>
                    <a:pt x="711" y="202"/>
                  </a:cubicBezTo>
                  <a:cubicBezTo>
                    <a:pt x="714" y="207"/>
                    <a:pt x="715" y="211"/>
                    <a:pt x="716" y="214"/>
                  </a:cubicBezTo>
                  <a:cubicBezTo>
                    <a:pt x="717" y="215"/>
                    <a:pt x="717" y="216"/>
                    <a:pt x="718" y="218"/>
                  </a:cubicBezTo>
                  <a:cubicBezTo>
                    <a:pt x="719" y="220"/>
                    <a:pt x="720" y="222"/>
                    <a:pt x="721" y="224"/>
                  </a:cubicBezTo>
                  <a:cubicBezTo>
                    <a:pt x="722" y="228"/>
                    <a:pt x="724" y="233"/>
                    <a:pt x="724" y="235"/>
                  </a:cubicBezTo>
                  <a:cubicBezTo>
                    <a:pt x="724" y="235"/>
                    <a:pt x="725" y="234"/>
                    <a:pt x="725" y="235"/>
                  </a:cubicBezTo>
                  <a:cubicBezTo>
                    <a:pt x="726" y="237"/>
                    <a:pt x="727" y="241"/>
                    <a:pt x="728" y="245"/>
                  </a:cubicBezTo>
                  <a:cubicBezTo>
                    <a:pt x="728" y="246"/>
                    <a:pt x="729" y="248"/>
                    <a:pt x="729" y="249"/>
                  </a:cubicBezTo>
                  <a:cubicBezTo>
                    <a:pt x="729" y="250"/>
                    <a:pt x="730" y="251"/>
                    <a:pt x="730" y="251"/>
                  </a:cubicBezTo>
                  <a:cubicBezTo>
                    <a:pt x="730" y="251"/>
                    <a:pt x="730" y="250"/>
                    <a:pt x="731" y="251"/>
                  </a:cubicBezTo>
                  <a:cubicBezTo>
                    <a:pt x="731" y="253"/>
                    <a:pt x="730" y="253"/>
                    <a:pt x="731" y="255"/>
                  </a:cubicBezTo>
                  <a:cubicBezTo>
                    <a:pt x="733" y="258"/>
                    <a:pt x="732" y="264"/>
                    <a:pt x="735" y="269"/>
                  </a:cubicBezTo>
                  <a:cubicBezTo>
                    <a:pt x="736" y="267"/>
                    <a:pt x="734" y="265"/>
                    <a:pt x="734" y="266"/>
                  </a:cubicBezTo>
                  <a:close/>
                  <a:moveTo>
                    <a:pt x="635" y="109"/>
                  </a:moveTo>
                  <a:cubicBezTo>
                    <a:pt x="634" y="107"/>
                    <a:pt x="640" y="113"/>
                    <a:pt x="638" y="111"/>
                  </a:cubicBezTo>
                  <a:cubicBezTo>
                    <a:pt x="640" y="111"/>
                    <a:pt x="639" y="112"/>
                    <a:pt x="640" y="113"/>
                  </a:cubicBezTo>
                  <a:cubicBezTo>
                    <a:pt x="639" y="113"/>
                    <a:pt x="637" y="111"/>
                    <a:pt x="635" y="109"/>
                  </a:cubicBezTo>
                  <a:close/>
                  <a:moveTo>
                    <a:pt x="555" y="80"/>
                  </a:moveTo>
                  <a:cubicBezTo>
                    <a:pt x="553" y="78"/>
                    <a:pt x="551" y="78"/>
                    <a:pt x="550" y="77"/>
                  </a:cubicBezTo>
                  <a:cubicBezTo>
                    <a:pt x="550" y="76"/>
                    <a:pt x="554" y="78"/>
                    <a:pt x="556" y="79"/>
                  </a:cubicBezTo>
                  <a:cubicBezTo>
                    <a:pt x="554" y="76"/>
                    <a:pt x="548" y="75"/>
                    <a:pt x="545" y="74"/>
                  </a:cubicBezTo>
                  <a:cubicBezTo>
                    <a:pt x="544" y="73"/>
                    <a:pt x="545" y="73"/>
                    <a:pt x="544" y="72"/>
                  </a:cubicBezTo>
                  <a:cubicBezTo>
                    <a:pt x="545" y="72"/>
                    <a:pt x="547" y="74"/>
                    <a:pt x="545" y="74"/>
                  </a:cubicBezTo>
                  <a:cubicBezTo>
                    <a:pt x="548" y="73"/>
                    <a:pt x="554" y="77"/>
                    <a:pt x="554" y="75"/>
                  </a:cubicBezTo>
                  <a:cubicBezTo>
                    <a:pt x="556" y="77"/>
                    <a:pt x="558" y="78"/>
                    <a:pt x="560" y="79"/>
                  </a:cubicBezTo>
                  <a:cubicBezTo>
                    <a:pt x="561" y="79"/>
                    <a:pt x="565" y="80"/>
                    <a:pt x="566" y="82"/>
                  </a:cubicBezTo>
                  <a:cubicBezTo>
                    <a:pt x="563" y="82"/>
                    <a:pt x="559" y="80"/>
                    <a:pt x="555" y="80"/>
                  </a:cubicBezTo>
                  <a:close/>
                  <a:moveTo>
                    <a:pt x="595" y="115"/>
                  </a:moveTo>
                  <a:cubicBezTo>
                    <a:pt x="593" y="113"/>
                    <a:pt x="593" y="113"/>
                    <a:pt x="589" y="111"/>
                  </a:cubicBezTo>
                  <a:cubicBezTo>
                    <a:pt x="591" y="111"/>
                    <a:pt x="591" y="112"/>
                    <a:pt x="590" y="110"/>
                  </a:cubicBezTo>
                  <a:cubicBezTo>
                    <a:pt x="591" y="109"/>
                    <a:pt x="591" y="110"/>
                    <a:pt x="593" y="111"/>
                  </a:cubicBezTo>
                  <a:cubicBezTo>
                    <a:pt x="593" y="113"/>
                    <a:pt x="594" y="113"/>
                    <a:pt x="596" y="115"/>
                  </a:cubicBezTo>
                  <a:cubicBezTo>
                    <a:pt x="596" y="116"/>
                    <a:pt x="595" y="115"/>
                    <a:pt x="595" y="115"/>
                  </a:cubicBezTo>
                  <a:close/>
                  <a:moveTo>
                    <a:pt x="529" y="74"/>
                  </a:moveTo>
                  <a:cubicBezTo>
                    <a:pt x="532" y="75"/>
                    <a:pt x="532" y="75"/>
                    <a:pt x="536" y="77"/>
                  </a:cubicBezTo>
                  <a:cubicBezTo>
                    <a:pt x="535" y="77"/>
                    <a:pt x="533" y="77"/>
                    <a:pt x="532" y="76"/>
                  </a:cubicBezTo>
                  <a:cubicBezTo>
                    <a:pt x="530" y="76"/>
                    <a:pt x="529" y="75"/>
                    <a:pt x="529" y="74"/>
                  </a:cubicBezTo>
                  <a:close/>
                  <a:moveTo>
                    <a:pt x="358" y="58"/>
                  </a:moveTo>
                  <a:cubicBezTo>
                    <a:pt x="358" y="58"/>
                    <a:pt x="359" y="57"/>
                    <a:pt x="361" y="56"/>
                  </a:cubicBezTo>
                  <a:cubicBezTo>
                    <a:pt x="362" y="58"/>
                    <a:pt x="362" y="58"/>
                    <a:pt x="362" y="58"/>
                  </a:cubicBezTo>
                  <a:cubicBezTo>
                    <a:pt x="360" y="58"/>
                    <a:pt x="359" y="58"/>
                    <a:pt x="358" y="58"/>
                  </a:cubicBezTo>
                  <a:close/>
                  <a:moveTo>
                    <a:pt x="342" y="68"/>
                  </a:moveTo>
                  <a:cubicBezTo>
                    <a:pt x="341" y="68"/>
                    <a:pt x="341" y="68"/>
                    <a:pt x="340" y="69"/>
                  </a:cubicBezTo>
                  <a:cubicBezTo>
                    <a:pt x="338" y="68"/>
                    <a:pt x="335" y="68"/>
                    <a:pt x="333" y="70"/>
                  </a:cubicBezTo>
                  <a:cubicBezTo>
                    <a:pt x="334" y="67"/>
                    <a:pt x="337" y="68"/>
                    <a:pt x="340" y="67"/>
                  </a:cubicBezTo>
                  <a:cubicBezTo>
                    <a:pt x="342" y="67"/>
                    <a:pt x="342" y="67"/>
                    <a:pt x="342" y="68"/>
                  </a:cubicBezTo>
                  <a:close/>
                  <a:moveTo>
                    <a:pt x="370" y="66"/>
                  </a:moveTo>
                  <a:cubicBezTo>
                    <a:pt x="367" y="67"/>
                    <a:pt x="368" y="65"/>
                    <a:pt x="365" y="66"/>
                  </a:cubicBezTo>
                  <a:cubicBezTo>
                    <a:pt x="366" y="65"/>
                    <a:pt x="370" y="65"/>
                    <a:pt x="370" y="66"/>
                  </a:cubicBezTo>
                  <a:close/>
                  <a:moveTo>
                    <a:pt x="456" y="81"/>
                  </a:moveTo>
                  <a:cubicBezTo>
                    <a:pt x="456" y="82"/>
                    <a:pt x="453" y="82"/>
                    <a:pt x="453" y="82"/>
                  </a:cubicBezTo>
                  <a:cubicBezTo>
                    <a:pt x="451" y="82"/>
                    <a:pt x="453" y="82"/>
                    <a:pt x="452" y="81"/>
                  </a:cubicBezTo>
                  <a:cubicBezTo>
                    <a:pt x="453" y="82"/>
                    <a:pt x="454" y="81"/>
                    <a:pt x="456" y="81"/>
                  </a:cubicBezTo>
                  <a:close/>
                  <a:moveTo>
                    <a:pt x="469" y="102"/>
                  </a:moveTo>
                  <a:cubicBezTo>
                    <a:pt x="469" y="102"/>
                    <a:pt x="466" y="101"/>
                    <a:pt x="468" y="101"/>
                  </a:cubicBezTo>
                  <a:cubicBezTo>
                    <a:pt x="466" y="101"/>
                    <a:pt x="465" y="101"/>
                    <a:pt x="465" y="100"/>
                  </a:cubicBezTo>
                  <a:cubicBezTo>
                    <a:pt x="464" y="100"/>
                    <a:pt x="464" y="101"/>
                    <a:pt x="464" y="101"/>
                  </a:cubicBezTo>
                  <a:cubicBezTo>
                    <a:pt x="462" y="100"/>
                    <a:pt x="462" y="100"/>
                    <a:pt x="460" y="100"/>
                  </a:cubicBezTo>
                  <a:cubicBezTo>
                    <a:pt x="460" y="99"/>
                    <a:pt x="461" y="99"/>
                    <a:pt x="463" y="99"/>
                  </a:cubicBezTo>
                  <a:cubicBezTo>
                    <a:pt x="461" y="98"/>
                    <a:pt x="459" y="97"/>
                    <a:pt x="457" y="96"/>
                  </a:cubicBezTo>
                  <a:cubicBezTo>
                    <a:pt x="455" y="96"/>
                    <a:pt x="458" y="97"/>
                    <a:pt x="456" y="97"/>
                  </a:cubicBezTo>
                  <a:cubicBezTo>
                    <a:pt x="454" y="97"/>
                    <a:pt x="454" y="96"/>
                    <a:pt x="452" y="96"/>
                  </a:cubicBezTo>
                  <a:cubicBezTo>
                    <a:pt x="454" y="96"/>
                    <a:pt x="457" y="95"/>
                    <a:pt x="459" y="97"/>
                  </a:cubicBezTo>
                  <a:cubicBezTo>
                    <a:pt x="460" y="97"/>
                    <a:pt x="461" y="96"/>
                    <a:pt x="462" y="97"/>
                  </a:cubicBezTo>
                  <a:cubicBezTo>
                    <a:pt x="462" y="96"/>
                    <a:pt x="467" y="98"/>
                    <a:pt x="466" y="96"/>
                  </a:cubicBezTo>
                  <a:cubicBezTo>
                    <a:pt x="464" y="96"/>
                    <a:pt x="468" y="97"/>
                    <a:pt x="465" y="96"/>
                  </a:cubicBezTo>
                  <a:cubicBezTo>
                    <a:pt x="465" y="95"/>
                    <a:pt x="464" y="95"/>
                    <a:pt x="464" y="94"/>
                  </a:cubicBezTo>
                  <a:cubicBezTo>
                    <a:pt x="460" y="94"/>
                    <a:pt x="456" y="93"/>
                    <a:pt x="453" y="92"/>
                  </a:cubicBezTo>
                  <a:cubicBezTo>
                    <a:pt x="452" y="92"/>
                    <a:pt x="453" y="92"/>
                    <a:pt x="452" y="93"/>
                  </a:cubicBezTo>
                  <a:cubicBezTo>
                    <a:pt x="449" y="91"/>
                    <a:pt x="446" y="91"/>
                    <a:pt x="444" y="91"/>
                  </a:cubicBezTo>
                  <a:cubicBezTo>
                    <a:pt x="442" y="90"/>
                    <a:pt x="439" y="90"/>
                    <a:pt x="437" y="89"/>
                  </a:cubicBezTo>
                  <a:cubicBezTo>
                    <a:pt x="436" y="87"/>
                    <a:pt x="440" y="88"/>
                    <a:pt x="440" y="87"/>
                  </a:cubicBezTo>
                  <a:cubicBezTo>
                    <a:pt x="443" y="88"/>
                    <a:pt x="439" y="88"/>
                    <a:pt x="438" y="88"/>
                  </a:cubicBezTo>
                  <a:cubicBezTo>
                    <a:pt x="440" y="90"/>
                    <a:pt x="444" y="88"/>
                    <a:pt x="443" y="90"/>
                  </a:cubicBezTo>
                  <a:cubicBezTo>
                    <a:pt x="444" y="90"/>
                    <a:pt x="444" y="90"/>
                    <a:pt x="446" y="90"/>
                  </a:cubicBezTo>
                  <a:cubicBezTo>
                    <a:pt x="448" y="90"/>
                    <a:pt x="445" y="90"/>
                    <a:pt x="446" y="89"/>
                  </a:cubicBezTo>
                  <a:cubicBezTo>
                    <a:pt x="448" y="90"/>
                    <a:pt x="449" y="90"/>
                    <a:pt x="453" y="91"/>
                  </a:cubicBezTo>
                  <a:cubicBezTo>
                    <a:pt x="453" y="90"/>
                    <a:pt x="451" y="89"/>
                    <a:pt x="450" y="89"/>
                  </a:cubicBezTo>
                  <a:cubicBezTo>
                    <a:pt x="451" y="89"/>
                    <a:pt x="454" y="89"/>
                    <a:pt x="455" y="90"/>
                  </a:cubicBezTo>
                  <a:cubicBezTo>
                    <a:pt x="456" y="90"/>
                    <a:pt x="454" y="89"/>
                    <a:pt x="456" y="89"/>
                  </a:cubicBezTo>
                  <a:cubicBezTo>
                    <a:pt x="458" y="89"/>
                    <a:pt x="460" y="90"/>
                    <a:pt x="463" y="91"/>
                  </a:cubicBezTo>
                  <a:cubicBezTo>
                    <a:pt x="464" y="91"/>
                    <a:pt x="461" y="90"/>
                    <a:pt x="461" y="90"/>
                  </a:cubicBezTo>
                  <a:cubicBezTo>
                    <a:pt x="462" y="89"/>
                    <a:pt x="462" y="91"/>
                    <a:pt x="465" y="91"/>
                  </a:cubicBezTo>
                  <a:cubicBezTo>
                    <a:pt x="465" y="91"/>
                    <a:pt x="464" y="91"/>
                    <a:pt x="464" y="92"/>
                  </a:cubicBezTo>
                  <a:cubicBezTo>
                    <a:pt x="465" y="93"/>
                    <a:pt x="466" y="91"/>
                    <a:pt x="468" y="92"/>
                  </a:cubicBezTo>
                  <a:cubicBezTo>
                    <a:pt x="466" y="93"/>
                    <a:pt x="464" y="93"/>
                    <a:pt x="462" y="93"/>
                  </a:cubicBezTo>
                  <a:cubicBezTo>
                    <a:pt x="464" y="94"/>
                    <a:pt x="465" y="93"/>
                    <a:pt x="468" y="95"/>
                  </a:cubicBezTo>
                  <a:cubicBezTo>
                    <a:pt x="468" y="94"/>
                    <a:pt x="466" y="93"/>
                    <a:pt x="469" y="94"/>
                  </a:cubicBezTo>
                  <a:cubicBezTo>
                    <a:pt x="469" y="93"/>
                    <a:pt x="469" y="92"/>
                    <a:pt x="468" y="92"/>
                  </a:cubicBezTo>
                  <a:cubicBezTo>
                    <a:pt x="471" y="93"/>
                    <a:pt x="474" y="92"/>
                    <a:pt x="477" y="94"/>
                  </a:cubicBezTo>
                  <a:cubicBezTo>
                    <a:pt x="475" y="95"/>
                    <a:pt x="472" y="92"/>
                    <a:pt x="470" y="93"/>
                  </a:cubicBezTo>
                  <a:cubicBezTo>
                    <a:pt x="470" y="94"/>
                    <a:pt x="473" y="94"/>
                    <a:pt x="473" y="94"/>
                  </a:cubicBezTo>
                  <a:cubicBezTo>
                    <a:pt x="474" y="94"/>
                    <a:pt x="474" y="94"/>
                    <a:pt x="474" y="94"/>
                  </a:cubicBezTo>
                  <a:cubicBezTo>
                    <a:pt x="474" y="94"/>
                    <a:pt x="474" y="95"/>
                    <a:pt x="475" y="95"/>
                  </a:cubicBezTo>
                  <a:cubicBezTo>
                    <a:pt x="474" y="95"/>
                    <a:pt x="472" y="95"/>
                    <a:pt x="470" y="94"/>
                  </a:cubicBezTo>
                  <a:cubicBezTo>
                    <a:pt x="470" y="95"/>
                    <a:pt x="471" y="95"/>
                    <a:pt x="471" y="96"/>
                  </a:cubicBezTo>
                  <a:cubicBezTo>
                    <a:pt x="472" y="95"/>
                    <a:pt x="475" y="95"/>
                    <a:pt x="478" y="96"/>
                  </a:cubicBezTo>
                  <a:cubicBezTo>
                    <a:pt x="479" y="95"/>
                    <a:pt x="475" y="95"/>
                    <a:pt x="476" y="94"/>
                  </a:cubicBezTo>
                  <a:cubicBezTo>
                    <a:pt x="478" y="95"/>
                    <a:pt x="477" y="95"/>
                    <a:pt x="479" y="95"/>
                  </a:cubicBezTo>
                  <a:cubicBezTo>
                    <a:pt x="479" y="95"/>
                    <a:pt x="477" y="95"/>
                    <a:pt x="477" y="94"/>
                  </a:cubicBezTo>
                  <a:cubicBezTo>
                    <a:pt x="479" y="94"/>
                    <a:pt x="479" y="95"/>
                    <a:pt x="480" y="95"/>
                  </a:cubicBezTo>
                  <a:cubicBezTo>
                    <a:pt x="480" y="95"/>
                    <a:pt x="478" y="96"/>
                    <a:pt x="479" y="97"/>
                  </a:cubicBezTo>
                  <a:cubicBezTo>
                    <a:pt x="481" y="97"/>
                    <a:pt x="481" y="96"/>
                    <a:pt x="481" y="95"/>
                  </a:cubicBezTo>
                  <a:cubicBezTo>
                    <a:pt x="483" y="96"/>
                    <a:pt x="483" y="95"/>
                    <a:pt x="485" y="96"/>
                  </a:cubicBezTo>
                  <a:cubicBezTo>
                    <a:pt x="485" y="96"/>
                    <a:pt x="484" y="96"/>
                    <a:pt x="485" y="97"/>
                  </a:cubicBezTo>
                  <a:cubicBezTo>
                    <a:pt x="484" y="97"/>
                    <a:pt x="482" y="96"/>
                    <a:pt x="482" y="96"/>
                  </a:cubicBezTo>
                  <a:cubicBezTo>
                    <a:pt x="483" y="97"/>
                    <a:pt x="482" y="97"/>
                    <a:pt x="482" y="98"/>
                  </a:cubicBezTo>
                  <a:cubicBezTo>
                    <a:pt x="480" y="97"/>
                    <a:pt x="478" y="98"/>
                    <a:pt x="477" y="99"/>
                  </a:cubicBezTo>
                  <a:cubicBezTo>
                    <a:pt x="477" y="98"/>
                    <a:pt x="476" y="97"/>
                    <a:pt x="476" y="96"/>
                  </a:cubicBezTo>
                  <a:cubicBezTo>
                    <a:pt x="472" y="95"/>
                    <a:pt x="473" y="97"/>
                    <a:pt x="469" y="96"/>
                  </a:cubicBezTo>
                  <a:cubicBezTo>
                    <a:pt x="470" y="97"/>
                    <a:pt x="470" y="97"/>
                    <a:pt x="472" y="98"/>
                  </a:cubicBezTo>
                  <a:cubicBezTo>
                    <a:pt x="469" y="98"/>
                    <a:pt x="468" y="95"/>
                    <a:pt x="466" y="95"/>
                  </a:cubicBezTo>
                  <a:cubicBezTo>
                    <a:pt x="467" y="97"/>
                    <a:pt x="471" y="100"/>
                    <a:pt x="475" y="99"/>
                  </a:cubicBezTo>
                  <a:cubicBezTo>
                    <a:pt x="477" y="99"/>
                    <a:pt x="478" y="100"/>
                    <a:pt x="479" y="102"/>
                  </a:cubicBezTo>
                  <a:cubicBezTo>
                    <a:pt x="477" y="100"/>
                    <a:pt x="474" y="100"/>
                    <a:pt x="472" y="100"/>
                  </a:cubicBezTo>
                  <a:cubicBezTo>
                    <a:pt x="470" y="100"/>
                    <a:pt x="469" y="100"/>
                    <a:pt x="469" y="101"/>
                  </a:cubicBezTo>
                  <a:cubicBezTo>
                    <a:pt x="467" y="100"/>
                    <a:pt x="466" y="99"/>
                    <a:pt x="463" y="98"/>
                  </a:cubicBezTo>
                  <a:cubicBezTo>
                    <a:pt x="464" y="100"/>
                    <a:pt x="467" y="101"/>
                    <a:pt x="469" y="102"/>
                  </a:cubicBezTo>
                  <a:close/>
                  <a:moveTo>
                    <a:pt x="442" y="88"/>
                  </a:moveTo>
                  <a:cubicBezTo>
                    <a:pt x="443" y="88"/>
                    <a:pt x="443" y="88"/>
                    <a:pt x="444" y="88"/>
                  </a:cubicBezTo>
                  <a:cubicBezTo>
                    <a:pt x="443" y="88"/>
                    <a:pt x="444" y="89"/>
                    <a:pt x="444" y="89"/>
                  </a:cubicBezTo>
                  <a:cubicBezTo>
                    <a:pt x="442" y="89"/>
                    <a:pt x="442" y="88"/>
                    <a:pt x="442" y="88"/>
                  </a:cubicBezTo>
                  <a:close/>
                  <a:moveTo>
                    <a:pt x="535" y="128"/>
                  </a:moveTo>
                  <a:cubicBezTo>
                    <a:pt x="535" y="128"/>
                    <a:pt x="535" y="128"/>
                    <a:pt x="536" y="129"/>
                  </a:cubicBezTo>
                  <a:cubicBezTo>
                    <a:pt x="536" y="129"/>
                    <a:pt x="535" y="128"/>
                    <a:pt x="534" y="129"/>
                  </a:cubicBezTo>
                  <a:cubicBezTo>
                    <a:pt x="533" y="128"/>
                    <a:pt x="534" y="127"/>
                    <a:pt x="535" y="128"/>
                  </a:cubicBezTo>
                  <a:close/>
                  <a:moveTo>
                    <a:pt x="208" y="418"/>
                  </a:moveTo>
                  <a:cubicBezTo>
                    <a:pt x="207" y="417"/>
                    <a:pt x="207" y="417"/>
                    <a:pt x="206" y="416"/>
                  </a:cubicBezTo>
                  <a:cubicBezTo>
                    <a:pt x="207" y="415"/>
                    <a:pt x="207" y="417"/>
                    <a:pt x="208" y="416"/>
                  </a:cubicBezTo>
                  <a:cubicBezTo>
                    <a:pt x="208" y="417"/>
                    <a:pt x="207" y="417"/>
                    <a:pt x="208" y="418"/>
                  </a:cubicBezTo>
                  <a:close/>
                  <a:moveTo>
                    <a:pt x="196" y="475"/>
                  </a:moveTo>
                  <a:cubicBezTo>
                    <a:pt x="195" y="475"/>
                    <a:pt x="193" y="470"/>
                    <a:pt x="193" y="472"/>
                  </a:cubicBezTo>
                  <a:cubicBezTo>
                    <a:pt x="192" y="472"/>
                    <a:pt x="193" y="470"/>
                    <a:pt x="193" y="469"/>
                  </a:cubicBezTo>
                  <a:cubicBezTo>
                    <a:pt x="193" y="470"/>
                    <a:pt x="195" y="472"/>
                    <a:pt x="194" y="472"/>
                  </a:cubicBezTo>
                  <a:cubicBezTo>
                    <a:pt x="194" y="473"/>
                    <a:pt x="195" y="472"/>
                    <a:pt x="195" y="472"/>
                  </a:cubicBezTo>
                  <a:cubicBezTo>
                    <a:pt x="196" y="473"/>
                    <a:pt x="195" y="474"/>
                    <a:pt x="196" y="475"/>
                  </a:cubicBezTo>
                  <a:close/>
                  <a:moveTo>
                    <a:pt x="188" y="477"/>
                  </a:moveTo>
                  <a:cubicBezTo>
                    <a:pt x="187" y="477"/>
                    <a:pt x="186" y="475"/>
                    <a:pt x="187" y="475"/>
                  </a:cubicBezTo>
                  <a:cubicBezTo>
                    <a:pt x="188" y="476"/>
                    <a:pt x="187" y="476"/>
                    <a:pt x="188" y="477"/>
                  </a:cubicBezTo>
                  <a:close/>
                  <a:moveTo>
                    <a:pt x="192" y="521"/>
                  </a:moveTo>
                  <a:cubicBezTo>
                    <a:pt x="191" y="520"/>
                    <a:pt x="191" y="520"/>
                    <a:pt x="190" y="519"/>
                  </a:cubicBezTo>
                  <a:cubicBezTo>
                    <a:pt x="190" y="519"/>
                    <a:pt x="191" y="519"/>
                    <a:pt x="192" y="520"/>
                  </a:cubicBezTo>
                  <a:cubicBezTo>
                    <a:pt x="192" y="519"/>
                    <a:pt x="192" y="519"/>
                    <a:pt x="191" y="519"/>
                  </a:cubicBezTo>
                  <a:cubicBezTo>
                    <a:pt x="191" y="519"/>
                    <a:pt x="192" y="519"/>
                    <a:pt x="192" y="519"/>
                  </a:cubicBezTo>
                  <a:cubicBezTo>
                    <a:pt x="193" y="520"/>
                    <a:pt x="193" y="520"/>
                    <a:pt x="193" y="520"/>
                  </a:cubicBezTo>
                  <a:cubicBezTo>
                    <a:pt x="192" y="520"/>
                    <a:pt x="192" y="520"/>
                    <a:pt x="192" y="521"/>
                  </a:cubicBezTo>
                  <a:close/>
                  <a:moveTo>
                    <a:pt x="99" y="543"/>
                  </a:moveTo>
                  <a:cubicBezTo>
                    <a:pt x="98" y="540"/>
                    <a:pt x="97" y="539"/>
                    <a:pt x="95" y="535"/>
                  </a:cubicBezTo>
                  <a:cubicBezTo>
                    <a:pt x="96" y="534"/>
                    <a:pt x="95" y="531"/>
                    <a:pt x="97" y="534"/>
                  </a:cubicBezTo>
                  <a:cubicBezTo>
                    <a:pt x="98" y="536"/>
                    <a:pt x="97" y="536"/>
                    <a:pt x="97" y="538"/>
                  </a:cubicBezTo>
                  <a:cubicBezTo>
                    <a:pt x="98" y="539"/>
                    <a:pt x="99" y="540"/>
                    <a:pt x="100" y="542"/>
                  </a:cubicBezTo>
                  <a:cubicBezTo>
                    <a:pt x="99" y="542"/>
                    <a:pt x="100" y="543"/>
                    <a:pt x="99" y="543"/>
                  </a:cubicBezTo>
                  <a:close/>
                  <a:moveTo>
                    <a:pt x="4" y="336"/>
                  </a:moveTo>
                  <a:cubicBezTo>
                    <a:pt x="5" y="333"/>
                    <a:pt x="5" y="333"/>
                    <a:pt x="5" y="333"/>
                  </a:cubicBezTo>
                  <a:cubicBezTo>
                    <a:pt x="5" y="333"/>
                    <a:pt x="5" y="330"/>
                    <a:pt x="6" y="329"/>
                  </a:cubicBezTo>
                  <a:cubicBezTo>
                    <a:pt x="5" y="332"/>
                    <a:pt x="7" y="330"/>
                    <a:pt x="6" y="335"/>
                  </a:cubicBezTo>
                  <a:cubicBezTo>
                    <a:pt x="5" y="335"/>
                    <a:pt x="5" y="336"/>
                    <a:pt x="4" y="336"/>
                  </a:cubicBezTo>
                  <a:close/>
                  <a:moveTo>
                    <a:pt x="569" y="48"/>
                  </a:moveTo>
                  <a:cubicBezTo>
                    <a:pt x="571" y="48"/>
                    <a:pt x="573" y="50"/>
                    <a:pt x="573" y="51"/>
                  </a:cubicBezTo>
                  <a:cubicBezTo>
                    <a:pt x="570" y="49"/>
                    <a:pt x="571" y="49"/>
                    <a:pt x="569" y="48"/>
                  </a:cubicBezTo>
                  <a:close/>
                  <a:moveTo>
                    <a:pt x="721" y="219"/>
                  </a:moveTo>
                  <a:cubicBezTo>
                    <a:pt x="720" y="219"/>
                    <a:pt x="719" y="217"/>
                    <a:pt x="718" y="215"/>
                  </a:cubicBezTo>
                  <a:cubicBezTo>
                    <a:pt x="719" y="214"/>
                    <a:pt x="721" y="217"/>
                    <a:pt x="721" y="219"/>
                  </a:cubicBezTo>
                  <a:close/>
                  <a:moveTo>
                    <a:pt x="708" y="191"/>
                  </a:moveTo>
                  <a:cubicBezTo>
                    <a:pt x="706" y="189"/>
                    <a:pt x="706" y="187"/>
                    <a:pt x="705" y="185"/>
                  </a:cubicBezTo>
                  <a:cubicBezTo>
                    <a:pt x="706" y="184"/>
                    <a:pt x="706" y="184"/>
                    <a:pt x="706" y="184"/>
                  </a:cubicBezTo>
                  <a:cubicBezTo>
                    <a:pt x="707" y="187"/>
                    <a:pt x="708" y="189"/>
                    <a:pt x="708" y="191"/>
                  </a:cubicBezTo>
                  <a:close/>
                  <a:moveTo>
                    <a:pt x="684" y="166"/>
                  </a:moveTo>
                  <a:cubicBezTo>
                    <a:pt x="682" y="163"/>
                    <a:pt x="683" y="164"/>
                    <a:pt x="680" y="161"/>
                  </a:cubicBezTo>
                  <a:cubicBezTo>
                    <a:pt x="680" y="159"/>
                    <a:pt x="682" y="163"/>
                    <a:pt x="683" y="162"/>
                  </a:cubicBezTo>
                  <a:cubicBezTo>
                    <a:pt x="683" y="162"/>
                    <a:pt x="679" y="158"/>
                    <a:pt x="681" y="158"/>
                  </a:cubicBezTo>
                  <a:cubicBezTo>
                    <a:pt x="683" y="161"/>
                    <a:pt x="683" y="163"/>
                    <a:pt x="685" y="165"/>
                  </a:cubicBezTo>
                  <a:cubicBezTo>
                    <a:pt x="686" y="167"/>
                    <a:pt x="685" y="165"/>
                    <a:pt x="684" y="166"/>
                  </a:cubicBezTo>
                  <a:close/>
                  <a:moveTo>
                    <a:pt x="679" y="157"/>
                  </a:moveTo>
                  <a:cubicBezTo>
                    <a:pt x="678" y="156"/>
                    <a:pt x="677" y="154"/>
                    <a:pt x="676" y="153"/>
                  </a:cubicBezTo>
                  <a:cubicBezTo>
                    <a:pt x="677" y="152"/>
                    <a:pt x="680" y="157"/>
                    <a:pt x="679" y="157"/>
                  </a:cubicBezTo>
                  <a:close/>
                  <a:moveTo>
                    <a:pt x="679" y="148"/>
                  </a:moveTo>
                  <a:cubicBezTo>
                    <a:pt x="679" y="149"/>
                    <a:pt x="675" y="144"/>
                    <a:pt x="676" y="145"/>
                  </a:cubicBezTo>
                  <a:cubicBezTo>
                    <a:pt x="676" y="143"/>
                    <a:pt x="678" y="147"/>
                    <a:pt x="679" y="148"/>
                  </a:cubicBezTo>
                  <a:close/>
                  <a:moveTo>
                    <a:pt x="673" y="136"/>
                  </a:moveTo>
                  <a:cubicBezTo>
                    <a:pt x="671" y="136"/>
                    <a:pt x="669" y="132"/>
                    <a:pt x="668" y="130"/>
                  </a:cubicBezTo>
                  <a:cubicBezTo>
                    <a:pt x="669" y="129"/>
                    <a:pt x="672" y="135"/>
                    <a:pt x="673" y="136"/>
                  </a:cubicBezTo>
                  <a:close/>
                  <a:moveTo>
                    <a:pt x="661" y="146"/>
                  </a:moveTo>
                  <a:cubicBezTo>
                    <a:pt x="659" y="145"/>
                    <a:pt x="657" y="142"/>
                    <a:pt x="657" y="141"/>
                  </a:cubicBezTo>
                  <a:cubicBezTo>
                    <a:pt x="658" y="143"/>
                    <a:pt x="661" y="145"/>
                    <a:pt x="661" y="146"/>
                  </a:cubicBezTo>
                  <a:close/>
                  <a:moveTo>
                    <a:pt x="646" y="149"/>
                  </a:moveTo>
                  <a:cubicBezTo>
                    <a:pt x="645" y="149"/>
                    <a:pt x="645" y="149"/>
                    <a:pt x="645" y="151"/>
                  </a:cubicBezTo>
                  <a:cubicBezTo>
                    <a:pt x="642" y="148"/>
                    <a:pt x="642" y="146"/>
                    <a:pt x="640" y="146"/>
                  </a:cubicBezTo>
                  <a:cubicBezTo>
                    <a:pt x="638" y="143"/>
                    <a:pt x="638" y="138"/>
                    <a:pt x="641" y="142"/>
                  </a:cubicBezTo>
                  <a:cubicBezTo>
                    <a:pt x="640" y="143"/>
                    <a:pt x="646" y="147"/>
                    <a:pt x="646" y="149"/>
                  </a:cubicBezTo>
                  <a:close/>
                  <a:moveTo>
                    <a:pt x="652" y="136"/>
                  </a:moveTo>
                  <a:cubicBezTo>
                    <a:pt x="652" y="136"/>
                    <a:pt x="650" y="133"/>
                    <a:pt x="648" y="132"/>
                  </a:cubicBezTo>
                  <a:cubicBezTo>
                    <a:pt x="649" y="131"/>
                    <a:pt x="652" y="134"/>
                    <a:pt x="652" y="136"/>
                  </a:cubicBezTo>
                  <a:close/>
                  <a:moveTo>
                    <a:pt x="646" y="144"/>
                  </a:moveTo>
                  <a:cubicBezTo>
                    <a:pt x="645" y="145"/>
                    <a:pt x="643" y="142"/>
                    <a:pt x="644" y="143"/>
                  </a:cubicBezTo>
                  <a:cubicBezTo>
                    <a:pt x="643" y="143"/>
                    <a:pt x="642" y="142"/>
                    <a:pt x="641" y="140"/>
                  </a:cubicBezTo>
                  <a:cubicBezTo>
                    <a:pt x="642" y="138"/>
                    <a:pt x="645" y="143"/>
                    <a:pt x="646" y="144"/>
                  </a:cubicBezTo>
                  <a:close/>
                  <a:moveTo>
                    <a:pt x="653" y="126"/>
                  </a:moveTo>
                  <a:cubicBezTo>
                    <a:pt x="654" y="127"/>
                    <a:pt x="650" y="122"/>
                    <a:pt x="651" y="125"/>
                  </a:cubicBezTo>
                  <a:cubicBezTo>
                    <a:pt x="649" y="123"/>
                    <a:pt x="649" y="122"/>
                    <a:pt x="647" y="120"/>
                  </a:cubicBezTo>
                  <a:cubicBezTo>
                    <a:pt x="648" y="120"/>
                    <a:pt x="648" y="120"/>
                    <a:pt x="648" y="120"/>
                  </a:cubicBezTo>
                  <a:cubicBezTo>
                    <a:pt x="646" y="118"/>
                    <a:pt x="644" y="117"/>
                    <a:pt x="642" y="115"/>
                  </a:cubicBezTo>
                  <a:cubicBezTo>
                    <a:pt x="642" y="114"/>
                    <a:pt x="642" y="115"/>
                    <a:pt x="642" y="115"/>
                  </a:cubicBezTo>
                  <a:cubicBezTo>
                    <a:pt x="640" y="113"/>
                    <a:pt x="642" y="115"/>
                    <a:pt x="642" y="114"/>
                  </a:cubicBezTo>
                  <a:cubicBezTo>
                    <a:pt x="650" y="121"/>
                    <a:pt x="650" y="121"/>
                    <a:pt x="650" y="121"/>
                  </a:cubicBezTo>
                  <a:cubicBezTo>
                    <a:pt x="649" y="123"/>
                    <a:pt x="651" y="124"/>
                    <a:pt x="653" y="126"/>
                  </a:cubicBezTo>
                  <a:close/>
                  <a:moveTo>
                    <a:pt x="647" y="130"/>
                  </a:moveTo>
                  <a:cubicBezTo>
                    <a:pt x="646" y="129"/>
                    <a:pt x="645" y="128"/>
                    <a:pt x="644" y="127"/>
                  </a:cubicBezTo>
                  <a:cubicBezTo>
                    <a:pt x="645" y="127"/>
                    <a:pt x="646" y="127"/>
                    <a:pt x="647" y="128"/>
                  </a:cubicBezTo>
                  <a:cubicBezTo>
                    <a:pt x="647" y="129"/>
                    <a:pt x="647" y="130"/>
                    <a:pt x="647" y="130"/>
                  </a:cubicBezTo>
                  <a:close/>
                  <a:moveTo>
                    <a:pt x="643" y="126"/>
                  </a:moveTo>
                  <a:cubicBezTo>
                    <a:pt x="640" y="124"/>
                    <a:pt x="635" y="117"/>
                    <a:pt x="631" y="115"/>
                  </a:cubicBezTo>
                  <a:cubicBezTo>
                    <a:pt x="628" y="113"/>
                    <a:pt x="628" y="113"/>
                    <a:pt x="627" y="110"/>
                  </a:cubicBezTo>
                  <a:cubicBezTo>
                    <a:pt x="628" y="109"/>
                    <a:pt x="630" y="112"/>
                    <a:pt x="630" y="113"/>
                  </a:cubicBezTo>
                  <a:cubicBezTo>
                    <a:pt x="631" y="113"/>
                    <a:pt x="633" y="115"/>
                    <a:pt x="635" y="116"/>
                  </a:cubicBezTo>
                  <a:cubicBezTo>
                    <a:pt x="637" y="118"/>
                    <a:pt x="638" y="120"/>
                    <a:pt x="640" y="121"/>
                  </a:cubicBezTo>
                  <a:cubicBezTo>
                    <a:pt x="639" y="123"/>
                    <a:pt x="642" y="124"/>
                    <a:pt x="643" y="126"/>
                  </a:cubicBezTo>
                  <a:close/>
                  <a:moveTo>
                    <a:pt x="633" y="118"/>
                  </a:moveTo>
                  <a:cubicBezTo>
                    <a:pt x="633" y="120"/>
                    <a:pt x="629" y="115"/>
                    <a:pt x="628" y="115"/>
                  </a:cubicBezTo>
                  <a:cubicBezTo>
                    <a:pt x="630" y="114"/>
                    <a:pt x="631" y="117"/>
                    <a:pt x="633" y="118"/>
                  </a:cubicBezTo>
                  <a:close/>
                  <a:moveTo>
                    <a:pt x="623" y="116"/>
                  </a:moveTo>
                  <a:cubicBezTo>
                    <a:pt x="620" y="114"/>
                    <a:pt x="622" y="115"/>
                    <a:pt x="621" y="113"/>
                  </a:cubicBezTo>
                  <a:cubicBezTo>
                    <a:pt x="622" y="114"/>
                    <a:pt x="624" y="115"/>
                    <a:pt x="625" y="116"/>
                  </a:cubicBezTo>
                  <a:cubicBezTo>
                    <a:pt x="624" y="117"/>
                    <a:pt x="623" y="116"/>
                    <a:pt x="623" y="115"/>
                  </a:cubicBezTo>
                  <a:cubicBezTo>
                    <a:pt x="623" y="115"/>
                    <a:pt x="622" y="116"/>
                    <a:pt x="623" y="116"/>
                  </a:cubicBezTo>
                  <a:close/>
                  <a:moveTo>
                    <a:pt x="622" y="112"/>
                  </a:moveTo>
                  <a:cubicBezTo>
                    <a:pt x="622" y="112"/>
                    <a:pt x="620" y="110"/>
                    <a:pt x="619" y="110"/>
                  </a:cubicBezTo>
                  <a:cubicBezTo>
                    <a:pt x="619" y="110"/>
                    <a:pt x="619" y="110"/>
                    <a:pt x="619" y="111"/>
                  </a:cubicBezTo>
                  <a:cubicBezTo>
                    <a:pt x="615" y="109"/>
                    <a:pt x="620" y="109"/>
                    <a:pt x="622" y="112"/>
                  </a:cubicBezTo>
                  <a:close/>
                  <a:moveTo>
                    <a:pt x="618" y="105"/>
                  </a:moveTo>
                  <a:cubicBezTo>
                    <a:pt x="616" y="103"/>
                    <a:pt x="621" y="108"/>
                    <a:pt x="619" y="105"/>
                  </a:cubicBezTo>
                  <a:cubicBezTo>
                    <a:pt x="620" y="106"/>
                    <a:pt x="622" y="108"/>
                    <a:pt x="623" y="109"/>
                  </a:cubicBezTo>
                  <a:cubicBezTo>
                    <a:pt x="623" y="109"/>
                    <a:pt x="622" y="108"/>
                    <a:pt x="621" y="108"/>
                  </a:cubicBezTo>
                  <a:cubicBezTo>
                    <a:pt x="620" y="107"/>
                    <a:pt x="620" y="108"/>
                    <a:pt x="619" y="107"/>
                  </a:cubicBezTo>
                  <a:cubicBezTo>
                    <a:pt x="619" y="107"/>
                    <a:pt x="620" y="107"/>
                    <a:pt x="618" y="105"/>
                  </a:cubicBezTo>
                  <a:close/>
                  <a:moveTo>
                    <a:pt x="624" y="97"/>
                  </a:moveTo>
                  <a:cubicBezTo>
                    <a:pt x="624" y="98"/>
                    <a:pt x="623" y="98"/>
                    <a:pt x="622" y="98"/>
                  </a:cubicBezTo>
                  <a:cubicBezTo>
                    <a:pt x="620" y="96"/>
                    <a:pt x="619" y="95"/>
                    <a:pt x="620" y="94"/>
                  </a:cubicBezTo>
                  <a:cubicBezTo>
                    <a:pt x="621" y="95"/>
                    <a:pt x="623" y="96"/>
                    <a:pt x="624" y="97"/>
                  </a:cubicBezTo>
                  <a:close/>
                  <a:moveTo>
                    <a:pt x="619" y="96"/>
                  </a:moveTo>
                  <a:cubicBezTo>
                    <a:pt x="616" y="91"/>
                    <a:pt x="611" y="87"/>
                    <a:pt x="606" y="84"/>
                  </a:cubicBezTo>
                  <a:cubicBezTo>
                    <a:pt x="611" y="85"/>
                    <a:pt x="615" y="91"/>
                    <a:pt x="619" y="93"/>
                  </a:cubicBezTo>
                  <a:cubicBezTo>
                    <a:pt x="616" y="92"/>
                    <a:pt x="620" y="95"/>
                    <a:pt x="619" y="96"/>
                  </a:cubicBezTo>
                  <a:close/>
                  <a:moveTo>
                    <a:pt x="594" y="115"/>
                  </a:moveTo>
                  <a:cubicBezTo>
                    <a:pt x="593" y="115"/>
                    <a:pt x="593" y="115"/>
                    <a:pt x="593" y="115"/>
                  </a:cubicBezTo>
                  <a:cubicBezTo>
                    <a:pt x="591" y="114"/>
                    <a:pt x="589" y="113"/>
                    <a:pt x="590" y="112"/>
                  </a:cubicBezTo>
                  <a:cubicBezTo>
                    <a:pt x="591" y="113"/>
                    <a:pt x="592" y="114"/>
                    <a:pt x="594" y="115"/>
                  </a:cubicBezTo>
                  <a:close/>
                  <a:moveTo>
                    <a:pt x="605" y="83"/>
                  </a:moveTo>
                  <a:cubicBezTo>
                    <a:pt x="603" y="82"/>
                    <a:pt x="604" y="82"/>
                    <a:pt x="601" y="80"/>
                  </a:cubicBezTo>
                  <a:cubicBezTo>
                    <a:pt x="601" y="79"/>
                    <a:pt x="606" y="83"/>
                    <a:pt x="605" y="83"/>
                  </a:cubicBezTo>
                  <a:close/>
                  <a:moveTo>
                    <a:pt x="603" y="86"/>
                  </a:moveTo>
                  <a:cubicBezTo>
                    <a:pt x="602" y="87"/>
                    <a:pt x="599" y="84"/>
                    <a:pt x="598" y="84"/>
                  </a:cubicBezTo>
                  <a:cubicBezTo>
                    <a:pt x="599" y="84"/>
                    <a:pt x="601" y="85"/>
                    <a:pt x="603" y="86"/>
                  </a:cubicBezTo>
                  <a:close/>
                  <a:moveTo>
                    <a:pt x="589" y="112"/>
                  </a:moveTo>
                  <a:cubicBezTo>
                    <a:pt x="587" y="111"/>
                    <a:pt x="587" y="110"/>
                    <a:pt x="585" y="109"/>
                  </a:cubicBezTo>
                  <a:cubicBezTo>
                    <a:pt x="585" y="108"/>
                    <a:pt x="586" y="109"/>
                    <a:pt x="586" y="109"/>
                  </a:cubicBezTo>
                  <a:cubicBezTo>
                    <a:pt x="586" y="108"/>
                    <a:pt x="584" y="107"/>
                    <a:pt x="583" y="106"/>
                  </a:cubicBezTo>
                  <a:cubicBezTo>
                    <a:pt x="582" y="105"/>
                    <a:pt x="582" y="104"/>
                    <a:pt x="583" y="104"/>
                  </a:cubicBezTo>
                  <a:cubicBezTo>
                    <a:pt x="584" y="105"/>
                    <a:pt x="584" y="106"/>
                    <a:pt x="584" y="107"/>
                  </a:cubicBezTo>
                  <a:cubicBezTo>
                    <a:pt x="586" y="107"/>
                    <a:pt x="587" y="108"/>
                    <a:pt x="589" y="110"/>
                  </a:cubicBezTo>
                  <a:cubicBezTo>
                    <a:pt x="589" y="111"/>
                    <a:pt x="588" y="110"/>
                    <a:pt x="587" y="109"/>
                  </a:cubicBezTo>
                  <a:cubicBezTo>
                    <a:pt x="586" y="110"/>
                    <a:pt x="591" y="112"/>
                    <a:pt x="589" y="112"/>
                  </a:cubicBezTo>
                  <a:close/>
                  <a:moveTo>
                    <a:pt x="587" y="111"/>
                  </a:moveTo>
                  <a:cubicBezTo>
                    <a:pt x="586" y="111"/>
                    <a:pt x="586" y="111"/>
                    <a:pt x="585" y="111"/>
                  </a:cubicBezTo>
                  <a:cubicBezTo>
                    <a:pt x="582" y="109"/>
                    <a:pt x="584" y="108"/>
                    <a:pt x="581" y="106"/>
                  </a:cubicBezTo>
                  <a:cubicBezTo>
                    <a:pt x="581" y="105"/>
                    <a:pt x="583" y="107"/>
                    <a:pt x="583" y="106"/>
                  </a:cubicBezTo>
                  <a:cubicBezTo>
                    <a:pt x="585" y="109"/>
                    <a:pt x="582" y="108"/>
                    <a:pt x="587" y="111"/>
                  </a:cubicBezTo>
                  <a:close/>
                  <a:moveTo>
                    <a:pt x="569" y="137"/>
                  </a:moveTo>
                  <a:cubicBezTo>
                    <a:pt x="569" y="138"/>
                    <a:pt x="568" y="137"/>
                    <a:pt x="568" y="138"/>
                  </a:cubicBezTo>
                  <a:cubicBezTo>
                    <a:pt x="567" y="138"/>
                    <a:pt x="567" y="138"/>
                    <a:pt x="567" y="138"/>
                  </a:cubicBezTo>
                  <a:cubicBezTo>
                    <a:pt x="567" y="137"/>
                    <a:pt x="567" y="137"/>
                    <a:pt x="567" y="137"/>
                  </a:cubicBezTo>
                  <a:cubicBezTo>
                    <a:pt x="567" y="137"/>
                    <a:pt x="568" y="136"/>
                    <a:pt x="569" y="137"/>
                  </a:cubicBezTo>
                  <a:close/>
                  <a:moveTo>
                    <a:pt x="580" y="103"/>
                  </a:moveTo>
                  <a:cubicBezTo>
                    <a:pt x="578" y="103"/>
                    <a:pt x="573" y="99"/>
                    <a:pt x="570" y="97"/>
                  </a:cubicBezTo>
                  <a:cubicBezTo>
                    <a:pt x="573" y="97"/>
                    <a:pt x="576" y="101"/>
                    <a:pt x="580" y="103"/>
                  </a:cubicBezTo>
                  <a:close/>
                  <a:moveTo>
                    <a:pt x="587" y="78"/>
                  </a:moveTo>
                  <a:cubicBezTo>
                    <a:pt x="585" y="79"/>
                    <a:pt x="578" y="74"/>
                    <a:pt x="575" y="72"/>
                  </a:cubicBezTo>
                  <a:cubicBezTo>
                    <a:pt x="575" y="71"/>
                    <a:pt x="577" y="72"/>
                    <a:pt x="579" y="72"/>
                  </a:cubicBezTo>
                  <a:cubicBezTo>
                    <a:pt x="583" y="75"/>
                    <a:pt x="585" y="76"/>
                    <a:pt x="587" y="78"/>
                  </a:cubicBezTo>
                  <a:close/>
                  <a:moveTo>
                    <a:pt x="562" y="131"/>
                  </a:moveTo>
                  <a:cubicBezTo>
                    <a:pt x="560" y="131"/>
                    <a:pt x="555" y="127"/>
                    <a:pt x="554" y="126"/>
                  </a:cubicBezTo>
                  <a:cubicBezTo>
                    <a:pt x="556" y="126"/>
                    <a:pt x="561" y="130"/>
                    <a:pt x="562" y="131"/>
                  </a:cubicBezTo>
                  <a:close/>
                  <a:moveTo>
                    <a:pt x="568" y="95"/>
                  </a:moveTo>
                  <a:cubicBezTo>
                    <a:pt x="568" y="96"/>
                    <a:pt x="569" y="95"/>
                    <a:pt x="570" y="96"/>
                  </a:cubicBezTo>
                  <a:cubicBezTo>
                    <a:pt x="568" y="97"/>
                    <a:pt x="567" y="94"/>
                    <a:pt x="565" y="95"/>
                  </a:cubicBezTo>
                  <a:cubicBezTo>
                    <a:pt x="564" y="94"/>
                    <a:pt x="567" y="94"/>
                    <a:pt x="568" y="95"/>
                  </a:cubicBezTo>
                  <a:close/>
                  <a:moveTo>
                    <a:pt x="574" y="71"/>
                  </a:moveTo>
                  <a:cubicBezTo>
                    <a:pt x="574" y="72"/>
                    <a:pt x="574" y="72"/>
                    <a:pt x="574" y="72"/>
                  </a:cubicBezTo>
                  <a:cubicBezTo>
                    <a:pt x="571" y="71"/>
                    <a:pt x="572" y="70"/>
                    <a:pt x="572" y="69"/>
                  </a:cubicBezTo>
                  <a:cubicBezTo>
                    <a:pt x="572" y="69"/>
                    <a:pt x="573" y="70"/>
                    <a:pt x="574" y="71"/>
                  </a:cubicBezTo>
                  <a:close/>
                  <a:moveTo>
                    <a:pt x="565" y="93"/>
                  </a:moveTo>
                  <a:cubicBezTo>
                    <a:pt x="564" y="93"/>
                    <a:pt x="560" y="92"/>
                    <a:pt x="559" y="91"/>
                  </a:cubicBezTo>
                  <a:cubicBezTo>
                    <a:pt x="561" y="90"/>
                    <a:pt x="562" y="92"/>
                    <a:pt x="565" y="93"/>
                  </a:cubicBezTo>
                  <a:close/>
                  <a:moveTo>
                    <a:pt x="552" y="123"/>
                  </a:moveTo>
                  <a:cubicBezTo>
                    <a:pt x="551" y="124"/>
                    <a:pt x="549" y="123"/>
                    <a:pt x="548" y="122"/>
                  </a:cubicBezTo>
                  <a:cubicBezTo>
                    <a:pt x="548" y="121"/>
                    <a:pt x="550" y="123"/>
                    <a:pt x="552" y="123"/>
                  </a:cubicBezTo>
                  <a:close/>
                  <a:moveTo>
                    <a:pt x="566" y="79"/>
                  </a:moveTo>
                  <a:cubicBezTo>
                    <a:pt x="566" y="80"/>
                    <a:pt x="566" y="80"/>
                    <a:pt x="565" y="80"/>
                  </a:cubicBezTo>
                  <a:cubicBezTo>
                    <a:pt x="561" y="78"/>
                    <a:pt x="563" y="76"/>
                    <a:pt x="566" y="79"/>
                  </a:cubicBezTo>
                  <a:close/>
                  <a:moveTo>
                    <a:pt x="553" y="80"/>
                  </a:moveTo>
                  <a:cubicBezTo>
                    <a:pt x="555" y="80"/>
                    <a:pt x="558" y="82"/>
                    <a:pt x="560" y="82"/>
                  </a:cubicBezTo>
                  <a:cubicBezTo>
                    <a:pt x="562" y="83"/>
                    <a:pt x="560" y="84"/>
                    <a:pt x="563" y="85"/>
                  </a:cubicBezTo>
                  <a:cubicBezTo>
                    <a:pt x="560" y="84"/>
                    <a:pt x="557" y="83"/>
                    <a:pt x="556" y="84"/>
                  </a:cubicBezTo>
                  <a:cubicBezTo>
                    <a:pt x="559" y="85"/>
                    <a:pt x="560" y="84"/>
                    <a:pt x="564" y="87"/>
                  </a:cubicBezTo>
                  <a:cubicBezTo>
                    <a:pt x="563" y="87"/>
                    <a:pt x="562" y="87"/>
                    <a:pt x="562" y="87"/>
                  </a:cubicBezTo>
                  <a:cubicBezTo>
                    <a:pt x="560" y="86"/>
                    <a:pt x="561" y="86"/>
                    <a:pt x="559" y="85"/>
                  </a:cubicBezTo>
                  <a:cubicBezTo>
                    <a:pt x="561" y="87"/>
                    <a:pt x="552" y="83"/>
                    <a:pt x="550" y="81"/>
                  </a:cubicBezTo>
                  <a:cubicBezTo>
                    <a:pt x="551" y="80"/>
                    <a:pt x="552" y="82"/>
                    <a:pt x="554" y="83"/>
                  </a:cubicBezTo>
                  <a:cubicBezTo>
                    <a:pt x="555" y="83"/>
                    <a:pt x="555" y="82"/>
                    <a:pt x="556" y="82"/>
                  </a:cubicBezTo>
                  <a:cubicBezTo>
                    <a:pt x="556" y="82"/>
                    <a:pt x="553" y="81"/>
                    <a:pt x="552" y="80"/>
                  </a:cubicBezTo>
                  <a:cubicBezTo>
                    <a:pt x="550" y="79"/>
                    <a:pt x="552" y="79"/>
                    <a:pt x="550" y="78"/>
                  </a:cubicBezTo>
                  <a:cubicBezTo>
                    <a:pt x="551" y="77"/>
                    <a:pt x="553" y="79"/>
                    <a:pt x="553" y="80"/>
                  </a:cubicBezTo>
                  <a:close/>
                  <a:moveTo>
                    <a:pt x="527" y="152"/>
                  </a:moveTo>
                  <a:cubicBezTo>
                    <a:pt x="527" y="152"/>
                    <a:pt x="526" y="151"/>
                    <a:pt x="527" y="152"/>
                  </a:cubicBezTo>
                  <a:cubicBezTo>
                    <a:pt x="526" y="152"/>
                    <a:pt x="524" y="151"/>
                    <a:pt x="524" y="151"/>
                  </a:cubicBezTo>
                  <a:cubicBezTo>
                    <a:pt x="523" y="149"/>
                    <a:pt x="527" y="152"/>
                    <a:pt x="525" y="151"/>
                  </a:cubicBezTo>
                  <a:cubicBezTo>
                    <a:pt x="526" y="150"/>
                    <a:pt x="527" y="151"/>
                    <a:pt x="527" y="152"/>
                  </a:cubicBezTo>
                  <a:close/>
                  <a:moveTo>
                    <a:pt x="547" y="80"/>
                  </a:moveTo>
                  <a:cubicBezTo>
                    <a:pt x="547" y="80"/>
                    <a:pt x="547" y="80"/>
                    <a:pt x="548" y="80"/>
                  </a:cubicBezTo>
                  <a:cubicBezTo>
                    <a:pt x="548" y="80"/>
                    <a:pt x="546" y="79"/>
                    <a:pt x="547" y="79"/>
                  </a:cubicBezTo>
                  <a:cubicBezTo>
                    <a:pt x="551" y="81"/>
                    <a:pt x="548" y="82"/>
                    <a:pt x="552" y="83"/>
                  </a:cubicBezTo>
                  <a:cubicBezTo>
                    <a:pt x="546" y="81"/>
                    <a:pt x="539" y="76"/>
                    <a:pt x="531" y="73"/>
                  </a:cubicBezTo>
                  <a:cubicBezTo>
                    <a:pt x="531" y="73"/>
                    <a:pt x="530" y="73"/>
                    <a:pt x="530" y="73"/>
                  </a:cubicBezTo>
                  <a:cubicBezTo>
                    <a:pt x="531" y="72"/>
                    <a:pt x="533" y="73"/>
                    <a:pt x="533" y="72"/>
                  </a:cubicBezTo>
                  <a:cubicBezTo>
                    <a:pt x="534" y="72"/>
                    <a:pt x="534" y="73"/>
                    <a:pt x="534" y="73"/>
                  </a:cubicBezTo>
                  <a:cubicBezTo>
                    <a:pt x="536" y="74"/>
                    <a:pt x="536" y="73"/>
                    <a:pt x="539" y="75"/>
                  </a:cubicBezTo>
                  <a:cubicBezTo>
                    <a:pt x="540" y="78"/>
                    <a:pt x="546" y="78"/>
                    <a:pt x="547" y="80"/>
                  </a:cubicBezTo>
                  <a:close/>
                  <a:moveTo>
                    <a:pt x="548" y="76"/>
                  </a:moveTo>
                  <a:cubicBezTo>
                    <a:pt x="547" y="76"/>
                    <a:pt x="548" y="77"/>
                    <a:pt x="548" y="78"/>
                  </a:cubicBezTo>
                  <a:cubicBezTo>
                    <a:pt x="546" y="75"/>
                    <a:pt x="537" y="73"/>
                    <a:pt x="536" y="72"/>
                  </a:cubicBezTo>
                  <a:cubicBezTo>
                    <a:pt x="540" y="72"/>
                    <a:pt x="545" y="76"/>
                    <a:pt x="548" y="76"/>
                  </a:cubicBezTo>
                  <a:close/>
                  <a:moveTo>
                    <a:pt x="544" y="66"/>
                  </a:moveTo>
                  <a:cubicBezTo>
                    <a:pt x="545" y="67"/>
                    <a:pt x="542" y="65"/>
                    <a:pt x="540" y="64"/>
                  </a:cubicBezTo>
                  <a:cubicBezTo>
                    <a:pt x="540" y="63"/>
                    <a:pt x="543" y="65"/>
                    <a:pt x="544" y="66"/>
                  </a:cubicBezTo>
                  <a:close/>
                  <a:moveTo>
                    <a:pt x="544" y="72"/>
                  </a:moveTo>
                  <a:cubicBezTo>
                    <a:pt x="543" y="73"/>
                    <a:pt x="543" y="73"/>
                    <a:pt x="543" y="73"/>
                  </a:cubicBezTo>
                  <a:cubicBezTo>
                    <a:pt x="539" y="71"/>
                    <a:pt x="540" y="70"/>
                    <a:pt x="544" y="72"/>
                  </a:cubicBezTo>
                  <a:close/>
                  <a:moveTo>
                    <a:pt x="517" y="144"/>
                  </a:moveTo>
                  <a:cubicBezTo>
                    <a:pt x="516" y="144"/>
                    <a:pt x="515" y="144"/>
                    <a:pt x="514" y="144"/>
                  </a:cubicBezTo>
                  <a:cubicBezTo>
                    <a:pt x="512" y="143"/>
                    <a:pt x="514" y="143"/>
                    <a:pt x="514" y="142"/>
                  </a:cubicBezTo>
                  <a:cubicBezTo>
                    <a:pt x="515" y="143"/>
                    <a:pt x="516" y="143"/>
                    <a:pt x="517" y="144"/>
                  </a:cubicBezTo>
                  <a:close/>
                  <a:moveTo>
                    <a:pt x="536" y="70"/>
                  </a:moveTo>
                  <a:cubicBezTo>
                    <a:pt x="538" y="70"/>
                    <a:pt x="536" y="69"/>
                    <a:pt x="538" y="69"/>
                  </a:cubicBezTo>
                  <a:cubicBezTo>
                    <a:pt x="539" y="69"/>
                    <a:pt x="539" y="72"/>
                    <a:pt x="536" y="70"/>
                  </a:cubicBezTo>
                  <a:close/>
                  <a:moveTo>
                    <a:pt x="539" y="62"/>
                  </a:moveTo>
                  <a:cubicBezTo>
                    <a:pt x="539" y="63"/>
                    <a:pt x="534" y="61"/>
                    <a:pt x="535" y="60"/>
                  </a:cubicBezTo>
                  <a:cubicBezTo>
                    <a:pt x="537" y="61"/>
                    <a:pt x="538" y="62"/>
                    <a:pt x="539" y="62"/>
                  </a:cubicBezTo>
                  <a:close/>
                  <a:moveTo>
                    <a:pt x="512" y="141"/>
                  </a:moveTo>
                  <a:cubicBezTo>
                    <a:pt x="513" y="142"/>
                    <a:pt x="511" y="141"/>
                    <a:pt x="512" y="142"/>
                  </a:cubicBezTo>
                  <a:cubicBezTo>
                    <a:pt x="512" y="143"/>
                    <a:pt x="509" y="141"/>
                    <a:pt x="509" y="142"/>
                  </a:cubicBezTo>
                  <a:cubicBezTo>
                    <a:pt x="508" y="141"/>
                    <a:pt x="508" y="141"/>
                    <a:pt x="507" y="140"/>
                  </a:cubicBezTo>
                  <a:cubicBezTo>
                    <a:pt x="506" y="140"/>
                    <a:pt x="508" y="141"/>
                    <a:pt x="506" y="141"/>
                  </a:cubicBezTo>
                  <a:cubicBezTo>
                    <a:pt x="506" y="140"/>
                    <a:pt x="506" y="140"/>
                    <a:pt x="505" y="140"/>
                  </a:cubicBezTo>
                  <a:cubicBezTo>
                    <a:pt x="505" y="140"/>
                    <a:pt x="506" y="139"/>
                    <a:pt x="506" y="139"/>
                  </a:cubicBezTo>
                  <a:cubicBezTo>
                    <a:pt x="503" y="139"/>
                    <a:pt x="505" y="139"/>
                    <a:pt x="502" y="138"/>
                  </a:cubicBezTo>
                  <a:cubicBezTo>
                    <a:pt x="502" y="137"/>
                    <a:pt x="504" y="138"/>
                    <a:pt x="505" y="138"/>
                  </a:cubicBezTo>
                  <a:cubicBezTo>
                    <a:pt x="505" y="138"/>
                    <a:pt x="505" y="137"/>
                    <a:pt x="504" y="137"/>
                  </a:cubicBezTo>
                  <a:cubicBezTo>
                    <a:pt x="506" y="137"/>
                    <a:pt x="506" y="139"/>
                    <a:pt x="509" y="139"/>
                  </a:cubicBezTo>
                  <a:cubicBezTo>
                    <a:pt x="507" y="140"/>
                    <a:pt x="510" y="140"/>
                    <a:pt x="512" y="141"/>
                  </a:cubicBezTo>
                  <a:close/>
                  <a:moveTo>
                    <a:pt x="522" y="105"/>
                  </a:moveTo>
                  <a:cubicBezTo>
                    <a:pt x="521" y="106"/>
                    <a:pt x="520" y="104"/>
                    <a:pt x="518" y="104"/>
                  </a:cubicBezTo>
                  <a:cubicBezTo>
                    <a:pt x="518" y="103"/>
                    <a:pt x="520" y="105"/>
                    <a:pt x="522" y="105"/>
                  </a:cubicBezTo>
                  <a:close/>
                  <a:moveTo>
                    <a:pt x="530" y="70"/>
                  </a:moveTo>
                  <a:cubicBezTo>
                    <a:pt x="531" y="71"/>
                    <a:pt x="528" y="70"/>
                    <a:pt x="527" y="69"/>
                  </a:cubicBezTo>
                  <a:cubicBezTo>
                    <a:pt x="527" y="69"/>
                    <a:pt x="529" y="69"/>
                    <a:pt x="530" y="70"/>
                  </a:cubicBezTo>
                  <a:close/>
                  <a:moveTo>
                    <a:pt x="527" y="74"/>
                  </a:moveTo>
                  <a:cubicBezTo>
                    <a:pt x="526" y="73"/>
                    <a:pt x="526" y="72"/>
                    <a:pt x="523" y="71"/>
                  </a:cubicBezTo>
                  <a:cubicBezTo>
                    <a:pt x="523" y="69"/>
                    <a:pt x="528" y="73"/>
                    <a:pt x="527" y="74"/>
                  </a:cubicBezTo>
                  <a:close/>
                  <a:moveTo>
                    <a:pt x="516" y="116"/>
                  </a:moveTo>
                  <a:cubicBezTo>
                    <a:pt x="516" y="116"/>
                    <a:pt x="515" y="116"/>
                    <a:pt x="515" y="116"/>
                  </a:cubicBezTo>
                  <a:cubicBezTo>
                    <a:pt x="514" y="116"/>
                    <a:pt x="515" y="116"/>
                    <a:pt x="515" y="117"/>
                  </a:cubicBezTo>
                  <a:cubicBezTo>
                    <a:pt x="514" y="117"/>
                    <a:pt x="513" y="116"/>
                    <a:pt x="513" y="115"/>
                  </a:cubicBezTo>
                  <a:cubicBezTo>
                    <a:pt x="513" y="115"/>
                    <a:pt x="515" y="116"/>
                    <a:pt x="516" y="116"/>
                  </a:cubicBezTo>
                  <a:close/>
                  <a:moveTo>
                    <a:pt x="505" y="48"/>
                  </a:moveTo>
                  <a:cubicBezTo>
                    <a:pt x="507" y="48"/>
                    <a:pt x="498" y="46"/>
                    <a:pt x="503" y="46"/>
                  </a:cubicBezTo>
                  <a:cubicBezTo>
                    <a:pt x="502" y="45"/>
                    <a:pt x="501" y="46"/>
                    <a:pt x="500" y="45"/>
                  </a:cubicBezTo>
                  <a:cubicBezTo>
                    <a:pt x="500" y="45"/>
                    <a:pt x="501" y="46"/>
                    <a:pt x="501" y="46"/>
                  </a:cubicBezTo>
                  <a:cubicBezTo>
                    <a:pt x="498" y="45"/>
                    <a:pt x="495" y="44"/>
                    <a:pt x="495" y="45"/>
                  </a:cubicBezTo>
                  <a:cubicBezTo>
                    <a:pt x="493" y="44"/>
                    <a:pt x="492" y="44"/>
                    <a:pt x="489" y="44"/>
                  </a:cubicBezTo>
                  <a:cubicBezTo>
                    <a:pt x="489" y="42"/>
                    <a:pt x="493" y="44"/>
                    <a:pt x="494" y="44"/>
                  </a:cubicBezTo>
                  <a:cubicBezTo>
                    <a:pt x="492" y="42"/>
                    <a:pt x="490" y="43"/>
                    <a:pt x="488" y="41"/>
                  </a:cubicBezTo>
                  <a:cubicBezTo>
                    <a:pt x="487" y="42"/>
                    <a:pt x="491" y="42"/>
                    <a:pt x="490" y="43"/>
                  </a:cubicBezTo>
                  <a:cubicBezTo>
                    <a:pt x="487" y="42"/>
                    <a:pt x="486" y="41"/>
                    <a:pt x="484" y="41"/>
                  </a:cubicBezTo>
                  <a:cubicBezTo>
                    <a:pt x="482" y="39"/>
                    <a:pt x="486" y="41"/>
                    <a:pt x="486" y="40"/>
                  </a:cubicBezTo>
                  <a:cubicBezTo>
                    <a:pt x="485" y="39"/>
                    <a:pt x="483" y="40"/>
                    <a:pt x="482" y="39"/>
                  </a:cubicBezTo>
                  <a:cubicBezTo>
                    <a:pt x="480" y="39"/>
                    <a:pt x="485" y="41"/>
                    <a:pt x="482" y="41"/>
                  </a:cubicBezTo>
                  <a:cubicBezTo>
                    <a:pt x="480" y="39"/>
                    <a:pt x="480" y="39"/>
                    <a:pt x="476" y="38"/>
                  </a:cubicBezTo>
                  <a:cubicBezTo>
                    <a:pt x="477" y="38"/>
                    <a:pt x="477" y="38"/>
                    <a:pt x="477" y="37"/>
                  </a:cubicBezTo>
                  <a:cubicBezTo>
                    <a:pt x="474" y="37"/>
                    <a:pt x="476" y="38"/>
                    <a:pt x="474" y="38"/>
                  </a:cubicBezTo>
                  <a:cubicBezTo>
                    <a:pt x="467" y="34"/>
                    <a:pt x="459" y="35"/>
                    <a:pt x="452" y="33"/>
                  </a:cubicBezTo>
                  <a:cubicBezTo>
                    <a:pt x="451" y="34"/>
                    <a:pt x="445" y="33"/>
                    <a:pt x="446" y="31"/>
                  </a:cubicBezTo>
                  <a:cubicBezTo>
                    <a:pt x="443" y="32"/>
                    <a:pt x="444" y="32"/>
                    <a:pt x="440" y="32"/>
                  </a:cubicBezTo>
                  <a:cubicBezTo>
                    <a:pt x="439" y="30"/>
                    <a:pt x="435" y="30"/>
                    <a:pt x="430" y="30"/>
                  </a:cubicBezTo>
                  <a:cubicBezTo>
                    <a:pt x="426" y="30"/>
                    <a:pt x="421" y="30"/>
                    <a:pt x="418" y="29"/>
                  </a:cubicBezTo>
                  <a:cubicBezTo>
                    <a:pt x="418" y="28"/>
                    <a:pt x="419" y="28"/>
                    <a:pt x="420" y="28"/>
                  </a:cubicBezTo>
                  <a:cubicBezTo>
                    <a:pt x="420" y="28"/>
                    <a:pt x="419" y="28"/>
                    <a:pt x="419" y="28"/>
                  </a:cubicBezTo>
                  <a:cubicBezTo>
                    <a:pt x="417" y="29"/>
                    <a:pt x="409" y="29"/>
                    <a:pt x="406" y="28"/>
                  </a:cubicBezTo>
                  <a:cubicBezTo>
                    <a:pt x="402" y="29"/>
                    <a:pt x="399" y="28"/>
                    <a:pt x="394" y="28"/>
                  </a:cubicBezTo>
                  <a:cubicBezTo>
                    <a:pt x="394" y="28"/>
                    <a:pt x="396" y="28"/>
                    <a:pt x="396" y="27"/>
                  </a:cubicBezTo>
                  <a:cubicBezTo>
                    <a:pt x="396" y="28"/>
                    <a:pt x="399" y="28"/>
                    <a:pt x="400" y="27"/>
                  </a:cubicBezTo>
                  <a:cubicBezTo>
                    <a:pt x="400" y="27"/>
                    <a:pt x="399" y="27"/>
                    <a:pt x="397" y="27"/>
                  </a:cubicBezTo>
                  <a:cubicBezTo>
                    <a:pt x="400" y="26"/>
                    <a:pt x="405" y="26"/>
                    <a:pt x="410" y="26"/>
                  </a:cubicBezTo>
                  <a:cubicBezTo>
                    <a:pt x="409" y="27"/>
                    <a:pt x="409" y="27"/>
                    <a:pt x="410" y="27"/>
                  </a:cubicBezTo>
                  <a:cubicBezTo>
                    <a:pt x="411" y="27"/>
                    <a:pt x="413" y="27"/>
                    <a:pt x="414" y="27"/>
                  </a:cubicBezTo>
                  <a:cubicBezTo>
                    <a:pt x="415" y="27"/>
                    <a:pt x="420" y="27"/>
                    <a:pt x="424" y="27"/>
                  </a:cubicBezTo>
                  <a:cubicBezTo>
                    <a:pt x="428" y="27"/>
                    <a:pt x="431" y="27"/>
                    <a:pt x="430" y="25"/>
                  </a:cubicBezTo>
                  <a:cubicBezTo>
                    <a:pt x="437" y="26"/>
                    <a:pt x="438" y="26"/>
                    <a:pt x="445" y="25"/>
                  </a:cubicBezTo>
                  <a:cubicBezTo>
                    <a:pt x="446" y="26"/>
                    <a:pt x="448" y="26"/>
                    <a:pt x="448" y="27"/>
                  </a:cubicBezTo>
                  <a:cubicBezTo>
                    <a:pt x="450" y="26"/>
                    <a:pt x="458" y="27"/>
                    <a:pt x="462" y="29"/>
                  </a:cubicBezTo>
                  <a:cubicBezTo>
                    <a:pt x="464" y="29"/>
                    <a:pt x="464" y="29"/>
                    <a:pt x="466" y="29"/>
                  </a:cubicBezTo>
                  <a:cubicBezTo>
                    <a:pt x="469" y="29"/>
                    <a:pt x="473" y="30"/>
                    <a:pt x="477" y="31"/>
                  </a:cubicBezTo>
                  <a:cubicBezTo>
                    <a:pt x="481" y="32"/>
                    <a:pt x="485" y="33"/>
                    <a:pt x="488" y="34"/>
                  </a:cubicBezTo>
                  <a:cubicBezTo>
                    <a:pt x="488" y="35"/>
                    <a:pt x="492" y="37"/>
                    <a:pt x="496" y="37"/>
                  </a:cubicBezTo>
                  <a:cubicBezTo>
                    <a:pt x="499" y="39"/>
                    <a:pt x="509" y="43"/>
                    <a:pt x="513" y="43"/>
                  </a:cubicBezTo>
                  <a:cubicBezTo>
                    <a:pt x="516" y="44"/>
                    <a:pt x="513" y="43"/>
                    <a:pt x="513" y="44"/>
                  </a:cubicBezTo>
                  <a:cubicBezTo>
                    <a:pt x="516" y="45"/>
                    <a:pt x="522" y="46"/>
                    <a:pt x="524" y="48"/>
                  </a:cubicBezTo>
                  <a:cubicBezTo>
                    <a:pt x="522" y="48"/>
                    <a:pt x="523" y="49"/>
                    <a:pt x="525" y="50"/>
                  </a:cubicBezTo>
                  <a:cubicBezTo>
                    <a:pt x="527" y="51"/>
                    <a:pt x="529" y="52"/>
                    <a:pt x="530" y="53"/>
                  </a:cubicBezTo>
                  <a:cubicBezTo>
                    <a:pt x="527" y="52"/>
                    <a:pt x="524" y="50"/>
                    <a:pt x="522" y="49"/>
                  </a:cubicBezTo>
                  <a:cubicBezTo>
                    <a:pt x="521" y="48"/>
                    <a:pt x="520" y="49"/>
                    <a:pt x="518" y="48"/>
                  </a:cubicBezTo>
                  <a:cubicBezTo>
                    <a:pt x="518" y="48"/>
                    <a:pt x="519" y="48"/>
                    <a:pt x="519" y="48"/>
                  </a:cubicBezTo>
                  <a:cubicBezTo>
                    <a:pt x="513" y="46"/>
                    <a:pt x="508" y="45"/>
                    <a:pt x="503" y="43"/>
                  </a:cubicBezTo>
                  <a:cubicBezTo>
                    <a:pt x="499" y="42"/>
                    <a:pt x="494" y="40"/>
                    <a:pt x="490" y="39"/>
                  </a:cubicBezTo>
                  <a:cubicBezTo>
                    <a:pt x="488" y="39"/>
                    <a:pt x="483" y="37"/>
                    <a:pt x="482" y="38"/>
                  </a:cubicBezTo>
                  <a:cubicBezTo>
                    <a:pt x="485" y="39"/>
                    <a:pt x="489" y="40"/>
                    <a:pt x="493" y="41"/>
                  </a:cubicBezTo>
                  <a:cubicBezTo>
                    <a:pt x="497" y="42"/>
                    <a:pt x="501" y="43"/>
                    <a:pt x="504" y="44"/>
                  </a:cubicBezTo>
                  <a:cubicBezTo>
                    <a:pt x="504" y="44"/>
                    <a:pt x="503" y="44"/>
                    <a:pt x="503" y="45"/>
                  </a:cubicBezTo>
                  <a:cubicBezTo>
                    <a:pt x="503" y="45"/>
                    <a:pt x="511" y="46"/>
                    <a:pt x="509" y="48"/>
                  </a:cubicBezTo>
                  <a:cubicBezTo>
                    <a:pt x="512" y="47"/>
                    <a:pt x="514" y="49"/>
                    <a:pt x="516" y="48"/>
                  </a:cubicBezTo>
                  <a:cubicBezTo>
                    <a:pt x="519" y="49"/>
                    <a:pt x="523" y="50"/>
                    <a:pt x="522" y="51"/>
                  </a:cubicBezTo>
                  <a:cubicBezTo>
                    <a:pt x="520" y="51"/>
                    <a:pt x="519" y="50"/>
                    <a:pt x="518" y="50"/>
                  </a:cubicBezTo>
                  <a:cubicBezTo>
                    <a:pt x="520" y="51"/>
                    <a:pt x="521" y="52"/>
                    <a:pt x="523" y="53"/>
                  </a:cubicBezTo>
                  <a:cubicBezTo>
                    <a:pt x="523" y="53"/>
                    <a:pt x="522" y="52"/>
                    <a:pt x="524" y="52"/>
                  </a:cubicBezTo>
                  <a:cubicBezTo>
                    <a:pt x="528" y="53"/>
                    <a:pt x="529" y="55"/>
                    <a:pt x="531" y="56"/>
                  </a:cubicBezTo>
                  <a:cubicBezTo>
                    <a:pt x="529" y="56"/>
                    <a:pt x="526" y="55"/>
                    <a:pt x="524" y="55"/>
                  </a:cubicBezTo>
                  <a:cubicBezTo>
                    <a:pt x="523" y="55"/>
                    <a:pt x="523" y="55"/>
                    <a:pt x="523" y="54"/>
                  </a:cubicBezTo>
                  <a:cubicBezTo>
                    <a:pt x="519" y="53"/>
                    <a:pt x="519" y="53"/>
                    <a:pt x="513" y="51"/>
                  </a:cubicBezTo>
                  <a:cubicBezTo>
                    <a:pt x="513" y="52"/>
                    <a:pt x="515" y="53"/>
                    <a:pt x="513" y="53"/>
                  </a:cubicBezTo>
                  <a:cubicBezTo>
                    <a:pt x="509" y="52"/>
                    <a:pt x="510" y="51"/>
                    <a:pt x="508" y="49"/>
                  </a:cubicBezTo>
                  <a:cubicBezTo>
                    <a:pt x="510" y="50"/>
                    <a:pt x="509" y="50"/>
                    <a:pt x="511" y="51"/>
                  </a:cubicBezTo>
                  <a:cubicBezTo>
                    <a:pt x="513" y="51"/>
                    <a:pt x="511" y="50"/>
                    <a:pt x="512" y="51"/>
                  </a:cubicBezTo>
                  <a:cubicBezTo>
                    <a:pt x="511" y="49"/>
                    <a:pt x="509" y="49"/>
                    <a:pt x="507" y="49"/>
                  </a:cubicBezTo>
                  <a:cubicBezTo>
                    <a:pt x="506" y="49"/>
                    <a:pt x="504" y="49"/>
                    <a:pt x="502" y="48"/>
                  </a:cubicBezTo>
                  <a:cubicBezTo>
                    <a:pt x="502" y="47"/>
                    <a:pt x="506" y="48"/>
                    <a:pt x="505" y="48"/>
                  </a:cubicBezTo>
                  <a:close/>
                  <a:moveTo>
                    <a:pt x="526" y="58"/>
                  </a:moveTo>
                  <a:cubicBezTo>
                    <a:pt x="525" y="58"/>
                    <a:pt x="523" y="58"/>
                    <a:pt x="521" y="57"/>
                  </a:cubicBezTo>
                  <a:cubicBezTo>
                    <a:pt x="522" y="57"/>
                    <a:pt x="525" y="57"/>
                    <a:pt x="526" y="58"/>
                  </a:cubicBezTo>
                  <a:close/>
                  <a:moveTo>
                    <a:pt x="521" y="73"/>
                  </a:moveTo>
                  <a:cubicBezTo>
                    <a:pt x="520" y="72"/>
                    <a:pt x="520" y="71"/>
                    <a:pt x="521" y="71"/>
                  </a:cubicBezTo>
                  <a:cubicBezTo>
                    <a:pt x="519" y="70"/>
                    <a:pt x="519" y="70"/>
                    <a:pt x="519" y="70"/>
                  </a:cubicBezTo>
                  <a:cubicBezTo>
                    <a:pt x="518" y="70"/>
                    <a:pt x="519" y="71"/>
                    <a:pt x="519" y="71"/>
                  </a:cubicBezTo>
                  <a:cubicBezTo>
                    <a:pt x="518" y="70"/>
                    <a:pt x="518" y="70"/>
                    <a:pt x="516" y="69"/>
                  </a:cubicBezTo>
                  <a:cubicBezTo>
                    <a:pt x="516" y="69"/>
                    <a:pt x="517" y="69"/>
                    <a:pt x="517" y="69"/>
                  </a:cubicBezTo>
                  <a:cubicBezTo>
                    <a:pt x="517" y="68"/>
                    <a:pt x="515" y="69"/>
                    <a:pt x="512" y="68"/>
                  </a:cubicBezTo>
                  <a:cubicBezTo>
                    <a:pt x="514" y="67"/>
                    <a:pt x="516" y="68"/>
                    <a:pt x="517" y="68"/>
                  </a:cubicBezTo>
                  <a:cubicBezTo>
                    <a:pt x="519" y="69"/>
                    <a:pt x="521" y="70"/>
                    <a:pt x="522" y="71"/>
                  </a:cubicBezTo>
                  <a:cubicBezTo>
                    <a:pt x="520" y="71"/>
                    <a:pt x="523" y="73"/>
                    <a:pt x="521" y="73"/>
                  </a:cubicBezTo>
                  <a:close/>
                  <a:moveTo>
                    <a:pt x="522" y="68"/>
                  </a:moveTo>
                  <a:cubicBezTo>
                    <a:pt x="521" y="69"/>
                    <a:pt x="520" y="68"/>
                    <a:pt x="518" y="67"/>
                  </a:cubicBezTo>
                  <a:cubicBezTo>
                    <a:pt x="516" y="67"/>
                    <a:pt x="514" y="66"/>
                    <a:pt x="514" y="65"/>
                  </a:cubicBezTo>
                  <a:cubicBezTo>
                    <a:pt x="516" y="66"/>
                    <a:pt x="517" y="66"/>
                    <a:pt x="518" y="67"/>
                  </a:cubicBezTo>
                  <a:cubicBezTo>
                    <a:pt x="519" y="67"/>
                    <a:pt x="520" y="68"/>
                    <a:pt x="522" y="68"/>
                  </a:cubicBezTo>
                  <a:close/>
                  <a:moveTo>
                    <a:pt x="523" y="56"/>
                  </a:moveTo>
                  <a:cubicBezTo>
                    <a:pt x="523" y="57"/>
                    <a:pt x="518" y="56"/>
                    <a:pt x="519" y="54"/>
                  </a:cubicBezTo>
                  <a:cubicBezTo>
                    <a:pt x="522" y="55"/>
                    <a:pt x="521" y="56"/>
                    <a:pt x="523" y="56"/>
                  </a:cubicBezTo>
                  <a:close/>
                  <a:moveTo>
                    <a:pt x="501" y="135"/>
                  </a:moveTo>
                  <a:cubicBezTo>
                    <a:pt x="502" y="135"/>
                    <a:pt x="502" y="136"/>
                    <a:pt x="503" y="136"/>
                  </a:cubicBezTo>
                  <a:cubicBezTo>
                    <a:pt x="503" y="137"/>
                    <a:pt x="502" y="136"/>
                    <a:pt x="501" y="136"/>
                  </a:cubicBezTo>
                  <a:cubicBezTo>
                    <a:pt x="500" y="136"/>
                    <a:pt x="501" y="137"/>
                    <a:pt x="499" y="136"/>
                  </a:cubicBezTo>
                  <a:cubicBezTo>
                    <a:pt x="499" y="135"/>
                    <a:pt x="499" y="135"/>
                    <a:pt x="499" y="135"/>
                  </a:cubicBezTo>
                  <a:cubicBezTo>
                    <a:pt x="500" y="136"/>
                    <a:pt x="501" y="136"/>
                    <a:pt x="501" y="135"/>
                  </a:cubicBezTo>
                  <a:close/>
                  <a:moveTo>
                    <a:pt x="520" y="57"/>
                  </a:moveTo>
                  <a:cubicBezTo>
                    <a:pt x="520" y="58"/>
                    <a:pt x="517" y="56"/>
                    <a:pt x="516" y="55"/>
                  </a:cubicBezTo>
                  <a:cubicBezTo>
                    <a:pt x="516" y="54"/>
                    <a:pt x="517" y="54"/>
                    <a:pt x="517" y="54"/>
                  </a:cubicBezTo>
                  <a:cubicBezTo>
                    <a:pt x="519" y="55"/>
                    <a:pt x="517" y="56"/>
                    <a:pt x="520" y="57"/>
                  </a:cubicBezTo>
                  <a:close/>
                  <a:moveTo>
                    <a:pt x="502" y="96"/>
                  </a:moveTo>
                  <a:cubicBezTo>
                    <a:pt x="503" y="97"/>
                    <a:pt x="506" y="98"/>
                    <a:pt x="506" y="99"/>
                  </a:cubicBezTo>
                  <a:cubicBezTo>
                    <a:pt x="506" y="100"/>
                    <a:pt x="504" y="99"/>
                    <a:pt x="503" y="98"/>
                  </a:cubicBezTo>
                  <a:cubicBezTo>
                    <a:pt x="503" y="98"/>
                    <a:pt x="501" y="97"/>
                    <a:pt x="502" y="96"/>
                  </a:cubicBezTo>
                  <a:cubicBezTo>
                    <a:pt x="500" y="97"/>
                    <a:pt x="499" y="97"/>
                    <a:pt x="497" y="96"/>
                  </a:cubicBezTo>
                  <a:cubicBezTo>
                    <a:pt x="497" y="95"/>
                    <a:pt x="501" y="96"/>
                    <a:pt x="498" y="94"/>
                  </a:cubicBezTo>
                  <a:cubicBezTo>
                    <a:pt x="499" y="94"/>
                    <a:pt x="500" y="94"/>
                    <a:pt x="501" y="95"/>
                  </a:cubicBezTo>
                  <a:cubicBezTo>
                    <a:pt x="501" y="95"/>
                    <a:pt x="500" y="95"/>
                    <a:pt x="500" y="96"/>
                  </a:cubicBezTo>
                  <a:cubicBezTo>
                    <a:pt x="502" y="96"/>
                    <a:pt x="504" y="95"/>
                    <a:pt x="506" y="96"/>
                  </a:cubicBezTo>
                  <a:cubicBezTo>
                    <a:pt x="503" y="96"/>
                    <a:pt x="505" y="98"/>
                    <a:pt x="502" y="96"/>
                  </a:cubicBezTo>
                  <a:close/>
                  <a:moveTo>
                    <a:pt x="509" y="51"/>
                  </a:moveTo>
                  <a:cubicBezTo>
                    <a:pt x="510" y="52"/>
                    <a:pt x="506" y="50"/>
                    <a:pt x="504" y="50"/>
                  </a:cubicBezTo>
                  <a:cubicBezTo>
                    <a:pt x="504" y="49"/>
                    <a:pt x="507" y="50"/>
                    <a:pt x="509" y="51"/>
                  </a:cubicBezTo>
                  <a:close/>
                  <a:moveTo>
                    <a:pt x="497" y="94"/>
                  </a:moveTo>
                  <a:cubicBezTo>
                    <a:pt x="496" y="95"/>
                    <a:pt x="496" y="95"/>
                    <a:pt x="496" y="96"/>
                  </a:cubicBezTo>
                  <a:cubicBezTo>
                    <a:pt x="493" y="95"/>
                    <a:pt x="494" y="95"/>
                    <a:pt x="493" y="94"/>
                  </a:cubicBezTo>
                  <a:cubicBezTo>
                    <a:pt x="493" y="94"/>
                    <a:pt x="497" y="95"/>
                    <a:pt x="495" y="94"/>
                  </a:cubicBezTo>
                  <a:cubicBezTo>
                    <a:pt x="495" y="93"/>
                    <a:pt x="496" y="94"/>
                    <a:pt x="497" y="94"/>
                  </a:cubicBezTo>
                  <a:close/>
                  <a:moveTo>
                    <a:pt x="492" y="93"/>
                  </a:moveTo>
                  <a:cubicBezTo>
                    <a:pt x="492" y="94"/>
                    <a:pt x="489" y="93"/>
                    <a:pt x="490" y="94"/>
                  </a:cubicBezTo>
                  <a:cubicBezTo>
                    <a:pt x="488" y="93"/>
                    <a:pt x="490" y="92"/>
                    <a:pt x="487" y="92"/>
                  </a:cubicBezTo>
                  <a:cubicBezTo>
                    <a:pt x="489" y="94"/>
                    <a:pt x="487" y="93"/>
                    <a:pt x="486" y="92"/>
                  </a:cubicBezTo>
                  <a:cubicBezTo>
                    <a:pt x="487" y="91"/>
                    <a:pt x="490" y="92"/>
                    <a:pt x="492" y="93"/>
                  </a:cubicBezTo>
                  <a:close/>
                  <a:moveTo>
                    <a:pt x="487" y="90"/>
                  </a:moveTo>
                  <a:cubicBezTo>
                    <a:pt x="487" y="90"/>
                    <a:pt x="488" y="90"/>
                    <a:pt x="490" y="91"/>
                  </a:cubicBezTo>
                  <a:cubicBezTo>
                    <a:pt x="490" y="91"/>
                    <a:pt x="490" y="91"/>
                    <a:pt x="490" y="92"/>
                  </a:cubicBezTo>
                  <a:cubicBezTo>
                    <a:pt x="489" y="91"/>
                    <a:pt x="489" y="91"/>
                    <a:pt x="488" y="91"/>
                  </a:cubicBezTo>
                  <a:cubicBezTo>
                    <a:pt x="489" y="91"/>
                    <a:pt x="489" y="91"/>
                    <a:pt x="487" y="90"/>
                  </a:cubicBezTo>
                  <a:close/>
                  <a:moveTo>
                    <a:pt x="495" y="46"/>
                  </a:moveTo>
                  <a:cubicBezTo>
                    <a:pt x="495" y="47"/>
                    <a:pt x="492" y="46"/>
                    <a:pt x="490" y="45"/>
                  </a:cubicBezTo>
                  <a:cubicBezTo>
                    <a:pt x="490" y="44"/>
                    <a:pt x="493" y="45"/>
                    <a:pt x="495" y="46"/>
                  </a:cubicBezTo>
                  <a:close/>
                  <a:moveTo>
                    <a:pt x="481" y="130"/>
                  </a:moveTo>
                  <a:cubicBezTo>
                    <a:pt x="481" y="131"/>
                    <a:pt x="479" y="131"/>
                    <a:pt x="480" y="132"/>
                  </a:cubicBezTo>
                  <a:cubicBezTo>
                    <a:pt x="478" y="131"/>
                    <a:pt x="475" y="131"/>
                    <a:pt x="475" y="130"/>
                  </a:cubicBezTo>
                  <a:cubicBezTo>
                    <a:pt x="479" y="132"/>
                    <a:pt x="478" y="130"/>
                    <a:pt x="481" y="130"/>
                  </a:cubicBezTo>
                  <a:close/>
                  <a:moveTo>
                    <a:pt x="484" y="102"/>
                  </a:moveTo>
                  <a:cubicBezTo>
                    <a:pt x="483" y="102"/>
                    <a:pt x="483" y="102"/>
                    <a:pt x="484" y="103"/>
                  </a:cubicBezTo>
                  <a:cubicBezTo>
                    <a:pt x="481" y="103"/>
                    <a:pt x="482" y="101"/>
                    <a:pt x="481" y="101"/>
                  </a:cubicBezTo>
                  <a:cubicBezTo>
                    <a:pt x="481" y="100"/>
                    <a:pt x="482" y="102"/>
                    <a:pt x="484" y="102"/>
                  </a:cubicBezTo>
                  <a:close/>
                  <a:moveTo>
                    <a:pt x="482" y="89"/>
                  </a:moveTo>
                  <a:cubicBezTo>
                    <a:pt x="482" y="91"/>
                    <a:pt x="479" y="89"/>
                    <a:pt x="478" y="90"/>
                  </a:cubicBezTo>
                  <a:cubicBezTo>
                    <a:pt x="476" y="89"/>
                    <a:pt x="478" y="89"/>
                    <a:pt x="477" y="88"/>
                  </a:cubicBezTo>
                  <a:cubicBezTo>
                    <a:pt x="476" y="89"/>
                    <a:pt x="473" y="88"/>
                    <a:pt x="471" y="87"/>
                  </a:cubicBezTo>
                  <a:cubicBezTo>
                    <a:pt x="475" y="86"/>
                    <a:pt x="478" y="88"/>
                    <a:pt x="482" y="89"/>
                  </a:cubicBezTo>
                  <a:close/>
                  <a:moveTo>
                    <a:pt x="479" y="90"/>
                  </a:moveTo>
                  <a:cubicBezTo>
                    <a:pt x="476" y="91"/>
                    <a:pt x="473" y="88"/>
                    <a:pt x="470" y="88"/>
                  </a:cubicBezTo>
                  <a:cubicBezTo>
                    <a:pt x="472" y="87"/>
                    <a:pt x="476" y="90"/>
                    <a:pt x="479" y="90"/>
                  </a:cubicBezTo>
                  <a:close/>
                  <a:moveTo>
                    <a:pt x="472" y="130"/>
                  </a:moveTo>
                  <a:cubicBezTo>
                    <a:pt x="471" y="130"/>
                    <a:pt x="471" y="129"/>
                    <a:pt x="470" y="128"/>
                  </a:cubicBezTo>
                  <a:cubicBezTo>
                    <a:pt x="471" y="128"/>
                    <a:pt x="474" y="130"/>
                    <a:pt x="472" y="130"/>
                  </a:cubicBezTo>
                  <a:close/>
                  <a:moveTo>
                    <a:pt x="469" y="107"/>
                  </a:moveTo>
                  <a:cubicBezTo>
                    <a:pt x="465" y="106"/>
                    <a:pt x="467" y="106"/>
                    <a:pt x="464" y="104"/>
                  </a:cubicBezTo>
                  <a:cubicBezTo>
                    <a:pt x="467" y="105"/>
                    <a:pt x="470" y="106"/>
                    <a:pt x="469" y="107"/>
                  </a:cubicBezTo>
                  <a:close/>
                  <a:moveTo>
                    <a:pt x="468" y="85"/>
                  </a:moveTo>
                  <a:cubicBezTo>
                    <a:pt x="468" y="86"/>
                    <a:pt x="467" y="86"/>
                    <a:pt x="465" y="86"/>
                  </a:cubicBezTo>
                  <a:cubicBezTo>
                    <a:pt x="464" y="86"/>
                    <a:pt x="463" y="85"/>
                    <a:pt x="462" y="86"/>
                  </a:cubicBezTo>
                  <a:cubicBezTo>
                    <a:pt x="463" y="85"/>
                    <a:pt x="459" y="84"/>
                    <a:pt x="455" y="83"/>
                  </a:cubicBezTo>
                  <a:cubicBezTo>
                    <a:pt x="455" y="83"/>
                    <a:pt x="455" y="83"/>
                    <a:pt x="455" y="82"/>
                  </a:cubicBezTo>
                  <a:cubicBezTo>
                    <a:pt x="457" y="82"/>
                    <a:pt x="457" y="83"/>
                    <a:pt x="459" y="84"/>
                  </a:cubicBezTo>
                  <a:cubicBezTo>
                    <a:pt x="458" y="82"/>
                    <a:pt x="462" y="84"/>
                    <a:pt x="463" y="83"/>
                  </a:cubicBezTo>
                  <a:cubicBezTo>
                    <a:pt x="463" y="83"/>
                    <a:pt x="465" y="86"/>
                    <a:pt x="466" y="84"/>
                  </a:cubicBezTo>
                  <a:cubicBezTo>
                    <a:pt x="467" y="85"/>
                    <a:pt x="467" y="85"/>
                    <a:pt x="468" y="85"/>
                  </a:cubicBezTo>
                  <a:close/>
                  <a:moveTo>
                    <a:pt x="464" y="96"/>
                  </a:moveTo>
                  <a:cubicBezTo>
                    <a:pt x="463" y="96"/>
                    <a:pt x="463" y="96"/>
                    <a:pt x="462" y="96"/>
                  </a:cubicBezTo>
                  <a:cubicBezTo>
                    <a:pt x="461" y="94"/>
                    <a:pt x="465" y="95"/>
                    <a:pt x="464" y="96"/>
                  </a:cubicBezTo>
                  <a:close/>
                  <a:moveTo>
                    <a:pt x="460" y="99"/>
                  </a:moveTo>
                  <a:cubicBezTo>
                    <a:pt x="459" y="100"/>
                    <a:pt x="456" y="98"/>
                    <a:pt x="453" y="98"/>
                  </a:cubicBezTo>
                  <a:cubicBezTo>
                    <a:pt x="455" y="97"/>
                    <a:pt x="456" y="98"/>
                    <a:pt x="460" y="99"/>
                  </a:cubicBezTo>
                  <a:close/>
                  <a:moveTo>
                    <a:pt x="459" y="95"/>
                  </a:moveTo>
                  <a:cubicBezTo>
                    <a:pt x="460" y="96"/>
                    <a:pt x="457" y="95"/>
                    <a:pt x="455" y="95"/>
                  </a:cubicBezTo>
                  <a:cubicBezTo>
                    <a:pt x="456" y="94"/>
                    <a:pt x="458" y="95"/>
                    <a:pt x="459" y="95"/>
                  </a:cubicBezTo>
                  <a:close/>
                  <a:moveTo>
                    <a:pt x="451" y="83"/>
                  </a:moveTo>
                  <a:cubicBezTo>
                    <a:pt x="450" y="83"/>
                    <a:pt x="450" y="82"/>
                    <a:pt x="449" y="83"/>
                  </a:cubicBezTo>
                  <a:cubicBezTo>
                    <a:pt x="447" y="82"/>
                    <a:pt x="452" y="81"/>
                    <a:pt x="451" y="83"/>
                  </a:cubicBezTo>
                  <a:close/>
                  <a:moveTo>
                    <a:pt x="450" y="90"/>
                  </a:moveTo>
                  <a:cubicBezTo>
                    <a:pt x="449" y="90"/>
                    <a:pt x="447" y="89"/>
                    <a:pt x="447" y="88"/>
                  </a:cubicBezTo>
                  <a:cubicBezTo>
                    <a:pt x="449" y="88"/>
                    <a:pt x="449" y="89"/>
                    <a:pt x="450" y="90"/>
                  </a:cubicBezTo>
                  <a:close/>
                  <a:moveTo>
                    <a:pt x="449" y="101"/>
                  </a:moveTo>
                  <a:cubicBezTo>
                    <a:pt x="447" y="101"/>
                    <a:pt x="444" y="100"/>
                    <a:pt x="440" y="101"/>
                  </a:cubicBezTo>
                  <a:cubicBezTo>
                    <a:pt x="441" y="100"/>
                    <a:pt x="445" y="101"/>
                    <a:pt x="444" y="100"/>
                  </a:cubicBezTo>
                  <a:cubicBezTo>
                    <a:pt x="446" y="100"/>
                    <a:pt x="448" y="100"/>
                    <a:pt x="449" y="101"/>
                  </a:cubicBezTo>
                  <a:close/>
                  <a:moveTo>
                    <a:pt x="443" y="99"/>
                  </a:moveTo>
                  <a:cubicBezTo>
                    <a:pt x="442" y="100"/>
                    <a:pt x="437" y="100"/>
                    <a:pt x="437" y="99"/>
                  </a:cubicBezTo>
                  <a:cubicBezTo>
                    <a:pt x="440" y="99"/>
                    <a:pt x="440" y="99"/>
                    <a:pt x="443" y="99"/>
                  </a:cubicBezTo>
                  <a:close/>
                  <a:moveTo>
                    <a:pt x="435" y="89"/>
                  </a:moveTo>
                  <a:cubicBezTo>
                    <a:pt x="433" y="89"/>
                    <a:pt x="433" y="89"/>
                    <a:pt x="431" y="89"/>
                  </a:cubicBezTo>
                  <a:cubicBezTo>
                    <a:pt x="431" y="88"/>
                    <a:pt x="432" y="88"/>
                    <a:pt x="432" y="87"/>
                  </a:cubicBezTo>
                  <a:cubicBezTo>
                    <a:pt x="435" y="87"/>
                    <a:pt x="435" y="87"/>
                    <a:pt x="435" y="87"/>
                  </a:cubicBezTo>
                  <a:cubicBezTo>
                    <a:pt x="436" y="88"/>
                    <a:pt x="436" y="88"/>
                    <a:pt x="435" y="89"/>
                  </a:cubicBezTo>
                  <a:close/>
                  <a:moveTo>
                    <a:pt x="433" y="49"/>
                  </a:moveTo>
                  <a:cubicBezTo>
                    <a:pt x="434" y="50"/>
                    <a:pt x="431" y="50"/>
                    <a:pt x="432" y="51"/>
                  </a:cubicBezTo>
                  <a:cubicBezTo>
                    <a:pt x="430" y="50"/>
                    <a:pt x="431" y="49"/>
                    <a:pt x="433" y="49"/>
                  </a:cubicBezTo>
                  <a:close/>
                  <a:moveTo>
                    <a:pt x="430" y="50"/>
                  </a:moveTo>
                  <a:cubicBezTo>
                    <a:pt x="425" y="49"/>
                    <a:pt x="427" y="50"/>
                    <a:pt x="421" y="50"/>
                  </a:cubicBezTo>
                  <a:cubicBezTo>
                    <a:pt x="421" y="50"/>
                    <a:pt x="420" y="49"/>
                    <a:pt x="420" y="49"/>
                  </a:cubicBezTo>
                  <a:cubicBezTo>
                    <a:pt x="422" y="49"/>
                    <a:pt x="424" y="49"/>
                    <a:pt x="425" y="49"/>
                  </a:cubicBezTo>
                  <a:cubicBezTo>
                    <a:pt x="427" y="49"/>
                    <a:pt x="429" y="49"/>
                    <a:pt x="430" y="49"/>
                  </a:cubicBezTo>
                  <a:cubicBezTo>
                    <a:pt x="430" y="50"/>
                    <a:pt x="430" y="51"/>
                    <a:pt x="428" y="51"/>
                  </a:cubicBezTo>
                  <a:cubicBezTo>
                    <a:pt x="427" y="50"/>
                    <a:pt x="428" y="50"/>
                    <a:pt x="430" y="50"/>
                  </a:cubicBezTo>
                  <a:close/>
                  <a:moveTo>
                    <a:pt x="428" y="88"/>
                  </a:moveTo>
                  <a:cubicBezTo>
                    <a:pt x="428" y="88"/>
                    <a:pt x="428" y="88"/>
                    <a:pt x="428" y="89"/>
                  </a:cubicBezTo>
                  <a:cubicBezTo>
                    <a:pt x="427" y="89"/>
                    <a:pt x="426" y="89"/>
                    <a:pt x="425" y="88"/>
                  </a:cubicBezTo>
                  <a:cubicBezTo>
                    <a:pt x="425" y="87"/>
                    <a:pt x="428" y="88"/>
                    <a:pt x="428" y="88"/>
                  </a:cubicBezTo>
                  <a:close/>
                  <a:moveTo>
                    <a:pt x="427" y="78"/>
                  </a:moveTo>
                  <a:cubicBezTo>
                    <a:pt x="428" y="79"/>
                    <a:pt x="425" y="79"/>
                    <a:pt x="425" y="79"/>
                  </a:cubicBezTo>
                  <a:cubicBezTo>
                    <a:pt x="423" y="79"/>
                    <a:pt x="426" y="80"/>
                    <a:pt x="425" y="80"/>
                  </a:cubicBezTo>
                  <a:cubicBezTo>
                    <a:pt x="423" y="80"/>
                    <a:pt x="423" y="79"/>
                    <a:pt x="422" y="78"/>
                  </a:cubicBezTo>
                  <a:cubicBezTo>
                    <a:pt x="424" y="78"/>
                    <a:pt x="426" y="78"/>
                    <a:pt x="427" y="78"/>
                  </a:cubicBezTo>
                  <a:close/>
                  <a:moveTo>
                    <a:pt x="421" y="79"/>
                  </a:moveTo>
                  <a:cubicBezTo>
                    <a:pt x="423" y="80"/>
                    <a:pt x="420" y="80"/>
                    <a:pt x="419" y="80"/>
                  </a:cubicBezTo>
                  <a:cubicBezTo>
                    <a:pt x="419" y="79"/>
                    <a:pt x="419" y="78"/>
                    <a:pt x="420" y="78"/>
                  </a:cubicBezTo>
                  <a:cubicBezTo>
                    <a:pt x="420" y="78"/>
                    <a:pt x="419" y="78"/>
                    <a:pt x="418" y="78"/>
                  </a:cubicBezTo>
                  <a:cubicBezTo>
                    <a:pt x="418" y="79"/>
                    <a:pt x="418" y="79"/>
                    <a:pt x="419" y="79"/>
                  </a:cubicBezTo>
                  <a:cubicBezTo>
                    <a:pt x="419" y="80"/>
                    <a:pt x="413" y="78"/>
                    <a:pt x="416" y="78"/>
                  </a:cubicBezTo>
                  <a:cubicBezTo>
                    <a:pt x="415" y="78"/>
                    <a:pt x="412" y="78"/>
                    <a:pt x="413" y="79"/>
                  </a:cubicBezTo>
                  <a:cubicBezTo>
                    <a:pt x="413" y="79"/>
                    <a:pt x="412" y="79"/>
                    <a:pt x="411" y="79"/>
                  </a:cubicBezTo>
                  <a:cubicBezTo>
                    <a:pt x="411" y="77"/>
                    <a:pt x="412" y="78"/>
                    <a:pt x="412" y="77"/>
                  </a:cubicBezTo>
                  <a:cubicBezTo>
                    <a:pt x="416" y="76"/>
                    <a:pt x="418" y="77"/>
                    <a:pt x="422" y="78"/>
                  </a:cubicBezTo>
                  <a:cubicBezTo>
                    <a:pt x="422" y="78"/>
                    <a:pt x="420" y="80"/>
                    <a:pt x="421" y="79"/>
                  </a:cubicBezTo>
                  <a:close/>
                  <a:moveTo>
                    <a:pt x="413" y="26"/>
                  </a:moveTo>
                  <a:cubicBezTo>
                    <a:pt x="412" y="24"/>
                    <a:pt x="412" y="24"/>
                    <a:pt x="412" y="24"/>
                  </a:cubicBezTo>
                  <a:cubicBezTo>
                    <a:pt x="415" y="24"/>
                    <a:pt x="416" y="26"/>
                    <a:pt x="413" y="26"/>
                  </a:cubicBezTo>
                  <a:close/>
                  <a:moveTo>
                    <a:pt x="412" y="24"/>
                  </a:moveTo>
                  <a:cubicBezTo>
                    <a:pt x="410" y="24"/>
                    <a:pt x="409" y="25"/>
                    <a:pt x="406" y="24"/>
                  </a:cubicBezTo>
                  <a:cubicBezTo>
                    <a:pt x="407" y="24"/>
                    <a:pt x="406" y="24"/>
                    <a:pt x="406" y="23"/>
                  </a:cubicBezTo>
                  <a:cubicBezTo>
                    <a:pt x="409" y="23"/>
                    <a:pt x="411" y="23"/>
                    <a:pt x="412" y="24"/>
                  </a:cubicBezTo>
                  <a:close/>
                  <a:moveTo>
                    <a:pt x="414" y="75"/>
                  </a:moveTo>
                  <a:cubicBezTo>
                    <a:pt x="414" y="76"/>
                    <a:pt x="414" y="76"/>
                    <a:pt x="414" y="76"/>
                  </a:cubicBezTo>
                  <a:cubicBezTo>
                    <a:pt x="412" y="76"/>
                    <a:pt x="412" y="75"/>
                    <a:pt x="411" y="75"/>
                  </a:cubicBezTo>
                  <a:cubicBezTo>
                    <a:pt x="411" y="75"/>
                    <a:pt x="413" y="75"/>
                    <a:pt x="414" y="75"/>
                  </a:cubicBezTo>
                  <a:close/>
                  <a:moveTo>
                    <a:pt x="399" y="77"/>
                  </a:moveTo>
                  <a:cubicBezTo>
                    <a:pt x="398" y="77"/>
                    <a:pt x="395" y="77"/>
                    <a:pt x="395" y="76"/>
                  </a:cubicBezTo>
                  <a:cubicBezTo>
                    <a:pt x="397" y="76"/>
                    <a:pt x="397" y="77"/>
                    <a:pt x="399" y="77"/>
                  </a:cubicBezTo>
                  <a:close/>
                  <a:moveTo>
                    <a:pt x="392" y="73"/>
                  </a:moveTo>
                  <a:cubicBezTo>
                    <a:pt x="391" y="73"/>
                    <a:pt x="388" y="73"/>
                    <a:pt x="388" y="72"/>
                  </a:cubicBezTo>
                  <a:cubicBezTo>
                    <a:pt x="390" y="72"/>
                    <a:pt x="392" y="72"/>
                    <a:pt x="392" y="73"/>
                  </a:cubicBezTo>
                  <a:close/>
                  <a:moveTo>
                    <a:pt x="386" y="74"/>
                  </a:moveTo>
                  <a:cubicBezTo>
                    <a:pt x="385" y="74"/>
                    <a:pt x="385" y="73"/>
                    <a:pt x="383" y="73"/>
                  </a:cubicBezTo>
                  <a:cubicBezTo>
                    <a:pt x="384" y="73"/>
                    <a:pt x="384" y="72"/>
                    <a:pt x="386" y="72"/>
                  </a:cubicBezTo>
                  <a:cubicBezTo>
                    <a:pt x="387" y="73"/>
                    <a:pt x="386" y="73"/>
                    <a:pt x="386" y="74"/>
                  </a:cubicBezTo>
                  <a:close/>
                  <a:moveTo>
                    <a:pt x="364" y="5"/>
                  </a:moveTo>
                  <a:cubicBezTo>
                    <a:pt x="363" y="6"/>
                    <a:pt x="362" y="5"/>
                    <a:pt x="362" y="5"/>
                  </a:cubicBezTo>
                  <a:cubicBezTo>
                    <a:pt x="360" y="5"/>
                    <a:pt x="361" y="6"/>
                    <a:pt x="358" y="6"/>
                  </a:cubicBezTo>
                  <a:cubicBezTo>
                    <a:pt x="359" y="5"/>
                    <a:pt x="364" y="4"/>
                    <a:pt x="364" y="5"/>
                  </a:cubicBezTo>
                  <a:close/>
                  <a:moveTo>
                    <a:pt x="375" y="79"/>
                  </a:moveTo>
                  <a:cubicBezTo>
                    <a:pt x="375" y="80"/>
                    <a:pt x="372" y="79"/>
                    <a:pt x="372" y="78"/>
                  </a:cubicBezTo>
                  <a:cubicBezTo>
                    <a:pt x="374" y="78"/>
                    <a:pt x="373" y="80"/>
                    <a:pt x="375" y="79"/>
                  </a:cubicBezTo>
                  <a:close/>
                  <a:moveTo>
                    <a:pt x="374" y="74"/>
                  </a:moveTo>
                  <a:cubicBezTo>
                    <a:pt x="371" y="74"/>
                    <a:pt x="371" y="75"/>
                    <a:pt x="368" y="75"/>
                  </a:cubicBezTo>
                  <a:cubicBezTo>
                    <a:pt x="368" y="74"/>
                    <a:pt x="371" y="74"/>
                    <a:pt x="370" y="73"/>
                  </a:cubicBezTo>
                  <a:cubicBezTo>
                    <a:pt x="371" y="74"/>
                    <a:pt x="373" y="74"/>
                    <a:pt x="374" y="74"/>
                  </a:cubicBezTo>
                  <a:close/>
                  <a:moveTo>
                    <a:pt x="346" y="5"/>
                  </a:moveTo>
                  <a:cubicBezTo>
                    <a:pt x="346" y="6"/>
                    <a:pt x="341" y="6"/>
                    <a:pt x="341" y="5"/>
                  </a:cubicBezTo>
                  <a:cubicBezTo>
                    <a:pt x="343" y="5"/>
                    <a:pt x="343" y="6"/>
                    <a:pt x="346" y="5"/>
                  </a:cubicBezTo>
                  <a:close/>
                  <a:moveTo>
                    <a:pt x="367" y="71"/>
                  </a:moveTo>
                  <a:cubicBezTo>
                    <a:pt x="367" y="72"/>
                    <a:pt x="367" y="72"/>
                    <a:pt x="367" y="73"/>
                  </a:cubicBezTo>
                  <a:cubicBezTo>
                    <a:pt x="363" y="73"/>
                    <a:pt x="364" y="71"/>
                    <a:pt x="367" y="71"/>
                  </a:cubicBezTo>
                  <a:close/>
                  <a:moveTo>
                    <a:pt x="365" y="69"/>
                  </a:moveTo>
                  <a:cubicBezTo>
                    <a:pt x="365" y="70"/>
                    <a:pt x="363" y="69"/>
                    <a:pt x="362" y="69"/>
                  </a:cubicBezTo>
                  <a:cubicBezTo>
                    <a:pt x="362" y="68"/>
                    <a:pt x="365" y="68"/>
                    <a:pt x="365" y="69"/>
                  </a:cubicBezTo>
                  <a:close/>
                  <a:moveTo>
                    <a:pt x="357" y="58"/>
                  </a:moveTo>
                  <a:cubicBezTo>
                    <a:pt x="355" y="58"/>
                    <a:pt x="351" y="59"/>
                    <a:pt x="351" y="57"/>
                  </a:cubicBezTo>
                  <a:cubicBezTo>
                    <a:pt x="353" y="58"/>
                    <a:pt x="356" y="56"/>
                    <a:pt x="357" y="58"/>
                  </a:cubicBezTo>
                  <a:close/>
                  <a:moveTo>
                    <a:pt x="338" y="9"/>
                  </a:moveTo>
                  <a:cubicBezTo>
                    <a:pt x="336" y="10"/>
                    <a:pt x="333" y="10"/>
                    <a:pt x="333" y="9"/>
                  </a:cubicBezTo>
                  <a:cubicBezTo>
                    <a:pt x="336" y="8"/>
                    <a:pt x="338" y="8"/>
                    <a:pt x="338" y="9"/>
                  </a:cubicBezTo>
                  <a:close/>
                  <a:moveTo>
                    <a:pt x="359" y="73"/>
                  </a:moveTo>
                  <a:cubicBezTo>
                    <a:pt x="356" y="74"/>
                    <a:pt x="357" y="72"/>
                    <a:pt x="355" y="73"/>
                  </a:cubicBezTo>
                  <a:cubicBezTo>
                    <a:pt x="355" y="72"/>
                    <a:pt x="357" y="72"/>
                    <a:pt x="358" y="71"/>
                  </a:cubicBezTo>
                  <a:cubicBezTo>
                    <a:pt x="360" y="72"/>
                    <a:pt x="358" y="72"/>
                    <a:pt x="359" y="73"/>
                  </a:cubicBezTo>
                  <a:close/>
                  <a:moveTo>
                    <a:pt x="353" y="73"/>
                  </a:moveTo>
                  <a:cubicBezTo>
                    <a:pt x="353" y="74"/>
                    <a:pt x="350" y="74"/>
                    <a:pt x="348" y="75"/>
                  </a:cubicBezTo>
                  <a:cubicBezTo>
                    <a:pt x="349" y="73"/>
                    <a:pt x="352" y="73"/>
                    <a:pt x="353" y="73"/>
                  </a:cubicBezTo>
                  <a:close/>
                  <a:moveTo>
                    <a:pt x="346" y="59"/>
                  </a:moveTo>
                  <a:cubicBezTo>
                    <a:pt x="346" y="60"/>
                    <a:pt x="347" y="60"/>
                    <a:pt x="344" y="60"/>
                  </a:cubicBezTo>
                  <a:cubicBezTo>
                    <a:pt x="344" y="60"/>
                    <a:pt x="344" y="59"/>
                    <a:pt x="346" y="59"/>
                  </a:cubicBezTo>
                  <a:close/>
                  <a:moveTo>
                    <a:pt x="348" y="66"/>
                  </a:moveTo>
                  <a:cubicBezTo>
                    <a:pt x="348" y="67"/>
                    <a:pt x="345" y="67"/>
                    <a:pt x="344" y="67"/>
                  </a:cubicBezTo>
                  <a:cubicBezTo>
                    <a:pt x="345" y="66"/>
                    <a:pt x="344" y="66"/>
                    <a:pt x="347" y="65"/>
                  </a:cubicBezTo>
                  <a:cubicBezTo>
                    <a:pt x="346" y="66"/>
                    <a:pt x="346" y="66"/>
                    <a:pt x="348" y="66"/>
                  </a:cubicBezTo>
                  <a:close/>
                  <a:moveTo>
                    <a:pt x="331" y="67"/>
                  </a:moveTo>
                  <a:cubicBezTo>
                    <a:pt x="334" y="66"/>
                    <a:pt x="334" y="66"/>
                    <a:pt x="334" y="66"/>
                  </a:cubicBezTo>
                  <a:cubicBezTo>
                    <a:pt x="334" y="67"/>
                    <a:pt x="332" y="67"/>
                    <a:pt x="332" y="68"/>
                  </a:cubicBezTo>
                  <a:cubicBezTo>
                    <a:pt x="331" y="68"/>
                    <a:pt x="333" y="67"/>
                    <a:pt x="331" y="67"/>
                  </a:cubicBezTo>
                  <a:close/>
                  <a:moveTo>
                    <a:pt x="296" y="18"/>
                  </a:moveTo>
                  <a:cubicBezTo>
                    <a:pt x="295" y="19"/>
                    <a:pt x="294" y="20"/>
                    <a:pt x="292" y="20"/>
                  </a:cubicBezTo>
                  <a:cubicBezTo>
                    <a:pt x="290" y="20"/>
                    <a:pt x="295" y="18"/>
                    <a:pt x="296" y="18"/>
                  </a:cubicBezTo>
                  <a:close/>
                  <a:moveTo>
                    <a:pt x="307" y="75"/>
                  </a:moveTo>
                  <a:cubicBezTo>
                    <a:pt x="308" y="76"/>
                    <a:pt x="302" y="77"/>
                    <a:pt x="303" y="76"/>
                  </a:cubicBezTo>
                  <a:cubicBezTo>
                    <a:pt x="305" y="74"/>
                    <a:pt x="305" y="76"/>
                    <a:pt x="307" y="75"/>
                  </a:cubicBezTo>
                  <a:close/>
                  <a:moveTo>
                    <a:pt x="289" y="45"/>
                  </a:moveTo>
                  <a:cubicBezTo>
                    <a:pt x="289" y="46"/>
                    <a:pt x="288" y="46"/>
                    <a:pt x="288" y="47"/>
                  </a:cubicBezTo>
                  <a:cubicBezTo>
                    <a:pt x="287" y="47"/>
                    <a:pt x="285" y="47"/>
                    <a:pt x="283" y="48"/>
                  </a:cubicBezTo>
                  <a:cubicBezTo>
                    <a:pt x="283" y="46"/>
                    <a:pt x="287" y="46"/>
                    <a:pt x="289" y="45"/>
                  </a:cubicBezTo>
                  <a:close/>
                  <a:moveTo>
                    <a:pt x="255" y="58"/>
                  </a:moveTo>
                  <a:cubicBezTo>
                    <a:pt x="255" y="59"/>
                    <a:pt x="255" y="60"/>
                    <a:pt x="253" y="61"/>
                  </a:cubicBezTo>
                  <a:cubicBezTo>
                    <a:pt x="252" y="60"/>
                    <a:pt x="252" y="60"/>
                    <a:pt x="252" y="60"/>
                  </a:cubicBezTo>
                  <a:lnTo>
                    <a:pt x="255" y="58"/>
                  </a:lnTo>
                  <a:close/>
                  <a:moveTo>
                    <a:pt x="223" y="37"/>
                  </a:moveTo>
                  <a:cubicBezTo>
                    <a:pt x="219" y="39"/>
                    <a:pt x="217" y="40"/>
                    <a:pt x="212" y="43"/>
                  </a:cubicBezTo>
                  <a:cubicBezTo>
                    <a:pt x="212" y="42"/>
                    <a:pt x="215" y="40"/>
                    <a:pt x="216" y="40"/>
                  </a:cubicBezTo>
                  <a:cubicBezTo>
                    <a:pt x="216" y="39"/>
                    <a:pt x="215" y="40"/>
                    <a:pt x="214" y="41"/>
                  </a:cubicBezTo>
                  <a:cubicBezTo>
                    <a:pt x="215" y="40"/>
                    <a:pt x="217" y="39"/>
                    <a:pt x="219" y="38"/>
                  </a:cubicBezTo>
                  <a:cubicBezTo>
                    <a:pt x="221" y="37"/>
                    <a:pt x="222" y="37"/>
                    <a:pt x="223" y="37"/>
                  </a:cubicBezTo>
                  <a:close/>
                  <a:moveTo>
                    <a:pt x="165" y="64"/>
                  </a:moveTo>
                  <a:cubicBezTo>
                    <a:pt x="166" y="65"/>
                    <a:pt x="165" y="66"/>
                    <a:pt x="163" y="67"/>
                  </a:cubicBezTo>
                  <a:cubicBezTo>
                    <a:pt x="162" y="67"/>
                    <a:pt x="164" y="65"/>
                    <a:pt x="165" y="64"/>
                  </a:cubicBezTo>
                  <a:close/>
                  <a:moveTo>
                    <a:pt x="147" y="181"/>
                  </a:moveTo>
                  <a:cubicBezTo>
                    <a:pt x="145" y="181"/>
                    <a:pt x="146" y="180"/>
                    <a:pt x="146" y="180"/>
                  </a:cubicBezTo>
                  <a:cubicBezTo>
                    <a:pt x="147" y="178"/>
                    <a:pt x="148" y="179"/>
                    <a:pt x="147" y="181"/>
                  </a:cubicBezTo>
                  <a:close/>
                  <a:moveTo>
                    <a:pt x="69" y="158"/>
                  </a:moveTo>
                  <a:cubicBezTo>
                    <a:pt x="71" y="158"/>
                    <a:pt x="67" y="164"/>
                    <a:pt x="67" y="163"/>
                  </a:cubicBezTo>
                  <a:cubicBezTo>
                    <a:pt x="69" y="161"/>
                    <a:pt x="68" y="161"/>
                    <a:pt x="69" y="158"/>
                  </a:cubicBezTo>
                  <a:close/>
                  <a:moveTo>
                    <a:pt x="48" y="165"/>
                  </a:moveTo>
                  <a:cubicBezTo>
                    <a:pt x="48" y="166"/>
                    <a:pt x="49" y="165"/>
                    <a:pt x="48" y="168"/>
                  </a:cubicBezTo>
                  <a:cubicBezTo>
                    <a:pt x="47" y="169"/>
                    <a:pt x="46" y="167"/>
                    <a:pt x="48" y="165"/>
                  </a:cubicBezTo>
                  <a:close/>
                  <a:moveTo>
                    <a:pt x="19" y="253"/>
                  </a:moveTo>
                  <a:cubicBezTo>
                    <a:pt x="20" y="253"/>
                    <a:pt x="19" y="256"/>
                    <a:pt x="19" y="258"/>
                  </a:cubicBezTo>
                  <a:cubicBezTo>
                    <a:pt x="17" y="259"/>
                    <a:pt x="19" y="255"/>
                    <a:pt x="19" y="253"/>
                  </a:cubicBezTo>
                  <a:close/>
                  <a:moveTo>
                    <a:pt x="203" y="316"/>
                  </a:moveTo>
                  <a:cubicBezTo>
                    <a:pt x="203" y="313"/>
                    <a:pt x="205" y="312"/>
                    <a:pt x="204" y="311"/>
                  </a:cubicBezTo>
                  <a:cubicBezTo>
                    <a:pt x="206" y="308"/>
                    <a:pt x="205" y="314"/>
                    <a:pt x="205" y="315"/>
                  </a:cubicBezTo>
                  <a:cubicBezTo>
                    <a:pt x="205" y="314"/>
                    <a:pt x="203" y="314"/>
                    <a:pt x="204" y="315"/>
                  </a:cubicBezTo>
                  <a:cubicBezTo>
                    <a:pt x="204" y="316"/>
                    <a:pt x="204" y="315"/>
                    <a:pt x="203" y="316"/>
                  </a:cubicBezTo>
                  <a:close/>
                  <a:moveTo>
                    <a:pt x="28" y="304"/>
                  </a:moveTo>
                  <a:cubicBezTo>
                    <a:pt x="29" y="301"/>
                    <a:pt x="29" y="307"/>
                    <a:pt x="29" y="308"/>
                  </a:cubicBezTo>
                  <a:cubicBezTo>
                    <a:pt x="28" y="311"/>
                    <a:pt x="28" y="305"/>
                    <a:pt x="28" y="304"/>
                  </a:cubicBezTo>
                  <a:close/>
                  <a:moveTo>
                    <a:pt x="28" y="312"/>
                  </a:moveTo>
                  <a:cubicBezTo>
                    <a:pt x="28" y="312"/>
                    <a:pt x="29" y="309"/>
                    <a:pt x="29" y="310"/>
                  </a:cubicBezTo>
                  <a:cubicBezTo>
                    <a:pt x="29" y="315"/>
                    <a:pt x="29" y="319"/>
                    <a:pt x="28" y="322"/>
                  </a:cubicBezTo>
                  <a:cubicBezTo>
                    <a:pt x="28" y="326"/>
                    <a:pt x="27" y="329"/>
                    <a:pt x="28" y="333"/>
                  </a:cubicBezTo>
                  <a:cubicBezTo>
                    <a:pt x="29" y="329"/>
                    <a:pt x="29" y="336"/>
                    <a:pt x="30" y="333"/>
                  </a:cubicBezTo>
                  <a:cubicBezTo>
                    <a:pt x="30" y="331"/>
                    <a:pt x="30" y="329"/>
                    <a:pt x="30" y="328"/>
                  </a:cubicBezTo>
                  <a:cubicBezTo>
                    <a:pt x="30" y="325"/>
                    <a:pt x="31" y="328"/>
                    <a:pt x="31" y="323"/>
                  </a:cubicBezTo>
                  <a:cubicBezTo>
                    <a:pt x="32" y="324"/>
                    <a:pt x="32" y="325"/>
                    <a:pt x="33" y="326"/>
                  </a:cubicBezTo>
                  <a:cubicBezTo>
                    <a:pt x="33" y="329"/>
                    <a:pt x="32" y="325"/>
                    <a:pt x="32" y="328"/>
                  </a:cubicBezTo>
                  <a:cubicBezTo>
                    <a:pt x="31" y="329"/>
                    <a:pt x="32" y="327"/>
                    <a:pt x="31" y="328"/>
                  </a:cubicBezTo>
                  <a:cubicBezTo>
                    <a:pt x="32" y="328"/>
                    <a:pt x="31" y="333"/>
                    <a:pt x="32" y="335"/>
                  </a:cubicBezTo>
                  <a:cubicBezTo>
                    <a:pt x="30" y="334"/>
                    <a:pt x="30" y="339"/>
                    <a:pt x="29" y="336"/>
                  </a:cubicBezTo>
                  <a:cubicBezTo>
                    <a:pt x="29" y="336"/>
                    <a:pt x="29" y="339"/>
                    <a:pt x="29" y="341"/>
                  </a:cubicBezTo>
                  <a:cubicBezTo>
                    <a:pt x="28" y="341"/>
                    <a:pt x="28" y="340"/>
                    <a:pt x="28" y="340"/>
                  </a:cubicBezTo>
                  <a:cubicBezTo>
                    <a:pt x="28" y="338"/>
                    <a:pt x="28" y="336"/>
                    <a:pt x="28" y="335"/>
                  </a:cubicBezTo>
                  <a:cubicBezTo>
                    <a:pt x="27" y="336"/>
                    <a:pt x="27" y="339"/>
                    <a:pt x="27" y="339"/>
                  </a:cubicBezTo>
                  <a:cubicBezTo>
                    <a:pt x="26" y="337"/>
                    <a:pt x="27" y="335"/>
                    <a:pt x="27" y="332"/>
                  </a:cubicBezTo>
                  <a:cubicBezTo>
                    <a:pt x="26" y="334"/>
                    <a:pt x="25" y="334"/>
                    <a:pt x="25" y="339"/>
                  </a:cubicBezTo>
                  <a:cubicBezTo>
                    <a:pt x="24" y="340"/>
                    <a:pt x="24" y="337"/>
                    <a:pt x="24" y="335"/>
                  </a:cubicBezTo>
                  <a:cubicBezTo>
                    <a:pt x="24" y="335"/>
                    <a:pt x="23" y="337"/>
                    <a:pt x="23" y="336"/>
                  </a:cubicBezTo>
                  <a:cubicBezTo>
                    <a:pt x="23" y="338"/>
                    <a:pt x="23" y="340"/>
                    <a:pt x="23" y="343"/>
                  </a:cubicBezTo>
                  <a:cubicBezTo>
                    <a:pt x="22" y="342"/>
                    <a:pt x="23" y="338"/>
                    <a:pt x="21" y="340"/>
                  </a:cubicBezTo>
                  <a:cubicBezTo>
                    <a:pt x="21" y="337"/>
                    <a:pt x="22" y="337"/>
                    <a:pt x="22" y="336"/>
                  </a:cubicBezTo>
                  <a:cubicBezTo>
                    <a:pt x="22" y="335"/>
                    <a:pt x="22" y="336"/>
                    <a:pt x="21" y="336"/>
                  </a:cubicBezTo>
                  <a:cubicBezTo>
                    <a:pt x="22" y="334"/>
                    <a:pt x="22" y="334"/>
                    <a:pt x="22" y="335"/>
                  </a:cubicBezTo>
                  <a:cubicBezTo>
                    <a:pt x="22" y="333"/>
                    <a:pt x="22" y="332"/>
                    <a:pt x="22" y="330"/>
                  </a:cubicBezTo>
                  <a:cubicBezTo>
                    <a:pt x="23" y="330"/>
                    <a:pt x="23" y="331"/>
                    <a:pt x="23" y="331"/>
                  </a:cubicBezTo>
                  <a:cubicBezTo>
                    <a:pt x="25" y="327"/>
                    <a:pt x="24" y="321"/>
                    <a:pt x="25" y="315"/>
                  </a:cubicBezTo>
                  <a:cubicBezTo>
                    <a:pt x="24" y="315"/>
                    <a:pt x="24" y="317"/>
                    <a:pt x="23" y="316"/>
                  </a:cubicBezTo>
                  <a:cubicBezTo>
                    <a:pt x="23" y="314"/>
                    <a:pt x="24" y="314"/>
                    <a:pt x="24" y="311"/>
                  </a:cubicBezTo>
                  <a:cubicBezTo>
                    <a:pt x="26" y="313"/>
                    <a:pt x="26" y="308"/>
                    <a:pt x="27" y="306"/>
                  </a:cubicBezTo>
                  <a:cubicBezTo>
                    <a:pt x="28" y="306"/>
                    <a:pt x="28" y="308"/>
                    <a:pt x="28" y="312"/>
                  </a:cubicBezTo>
                  <a:close/>
                  <a:moveTo>
                    <a:pt x="32" y="318"/>
                  </a:moveTo>
                  <a:cubicBezTo>
                    <a:pt x="32" y="319"/>
                    <a:pt x="33" y="319"/>
                    <a:pt x="33" y="320"/>
                  </a:cubicBezTo>
                  <a:cubicBezTo>
                    <a:pt x="33" y="324"/>
                    <a:pt x="33" y="324"/>
                    <a:pt x="33" y="324"/>
                  </a:cubicBezTo>
                  <a:cubicBezTo>
                    <a:pt x="31" y="324"/>
                    <a:pt x="33" y="320"/>
                    <a:pt x="32" y="318"/>
                  </a:cubicBezTo>
                  <a:close/>
                  <a:moveTo>
                    <a:pt x="33" y="313"/>
                  </a:moveTo>
                  <a:cubicBezTo>
                    <a:pt x="33" y="314"/>
                    <a:pt x="33" y="315"/>
                    <a:pt x="33" y="317"/>
                  </a:cubicBezTo>
                  <a:cubicBezTo>
                    <a:pt x="32" y="317"/>
                    <a:pt x="32" y="317"/>
                    <a:pt x="32" y="317"/>
                  </a:cubicBezTo>
                  <a:cubicBezTo>
                    <a:pt x="32" y="315"/>
                    <a:pt x="33" y="315"/>
                    <a:pt x="33" y="313"/>
                  </a:cubicBezTo>
                  <a:close/>
                  <a:moveTo>
                    <a:pt x="5" y="320"/>
                  </a:moveTo>
                  <a:cubicBezTo>
                    <a:pt x="6" y="320"/>
                    <a:pt x="6" y="322"/>
                    <a:pt x="6" y="324"/>
                  </a:cubicBezTo>
                  <a:cubicBezTo>
                    <a:pt x="5" y="325"/>
                    <a:pt x="5" y="322"/>
                    <a:pt x="5" y="320"/>
                  </a:cubicBezTo>
                  <a:close/>
                  <a:moveTo>
                    <a:pt x="202" y="321"/>
                  </a:moveTo>
                  <a:cubicBezTo>
                    <a:pt x="202" y="322"/>
                    <a:pt x="202" y="324"/>
                    <a:pt x="202" y="325"/>
                  </a:cubicBezTo>
                  <a:cubicBezTo>
                    <a:pt x="202" y="327"/>
                    <a:pt x="202" y="328"/>
                    <a:pt x="202" y="330"/>
                  </a:cubicBezTo>
                  <a:cubicBezTo>
                    <a:pt x="201" y="329"/>
                    <a:pt x="201" y="327"/>
                    <a:pt x="201" y="325"/>
                  </a:cubicBezTo>
                  <a:cubicBezTo>
                    <a:pt x="201" y="323"/>
                    <a:pt x="202" y="322"/>
                    <a:pt x="202" y="321"/>
                  </a:cubicBezTo>
                  <a:close/>
                  <a:moveTo>
                    <a:pt x="22" y="323"/>
                  </a:moveTo>
                  <a:cubicBezTo>
                    <a:pt x="22" y="324"/>
                    <a:pt x="22" y="326"/>
                    <a:pt x="22" y="329"/>
                  </a:cubicBezTo>
                  <a:cubicBezTo>
                    <a:pt x="21" y="329"/>
                    <a:pt x="21" y="328"/>
                    <a:pt x="20" y="328"/>
                  </a:cubicBezTo>
                  <a:cubicBezTo>
                    <a:pt x="20" y="325"/>
                    <a:pt x="22" y="326"/>
                    <a:pt x="22" y="323"/>
                  </a:cubicBezTo>
                  <a:close/>
                  <a:moveTo>
                    <a:pt x="19" y="331"/>
                  </a:moveTo>
                  <a:cubicBezTo>
                    <a:pt x="19" y="331"/>
                    <a:pt x="19" y="332"/>
                    <a:pt x="20" y="332"/>
                  </a:cubicBezTo>
                  <a:cubicBezTo>
                    <a:pt x="20" y="334"/>
                    <a:pt x="19" y="336"/>
                    <a:pt x="19" y="338"/>
                  </a:cubicBezTo>
                  <a:cubicBezTo>
                    <a:pt x="19" y="335"/>
                    <a:pt x="19" y="333"/>
                    <a:pt x="19" y="331"/>
                  </a:cubicBezTo>
                  <a:close/>
                  <a:moveTo>
                    <a:pt x="29" y="339"/>
                  </a:moveTo>
                  <a:cubicBezTo>
                    <a:pt x="30" y="338"/>
                    <a:pt x="30" y="341"/>
                    <a:pt x="31" y="340"/>
                  </a:cubicBezTo>
                  <a:cubicBezTo>
                    <a:pt x="31" y="342"/>
                    <a:pt x="29" y="341"/>
                    <a:pt x="29" y="342"/>
                  </a:cubicBezTo>
                  <a:cubicBezTo>
                    <a:pt x="29" y="341"/>
                    <a:pt x="29" y="340"/>
                    <a:pt x="29" y="339"/>
                  </a:cubicBezTo>
                  <a:close/>
                  <a:moveTo>
                    <a:pt x="202" y="334"/>
                  </a:moveTo>
                  <a:cubicBezTo>
                    <a:pt x="203" y="334"/>
                    <a:pt x="202" y="336"/>
                    <a:pt x="202" y="336"/>
                  </a:cubicBezTo>
                  <a:cubicBezTo>
                    <a:pt x="201" y="336"/>
                    <a:pt x="201" y="334"/>
                    <a:pt x="202" y="334"/>
                  </a:cubicBezTo>
                  <a:close/>
                  <a:moveTo>
                    <a:pt x="193" y="360"/>
                  </a:moveTo>
                  <a:cubicBezTo>
                    <a:pt x="195" y="361"/>
                    <a:pt x="193" y="366"/>
                    <a:pt x="194" y="369"/>
                  </a:cubicBezTo>
                  <a:cubicBezTo>
                    <a:pt x="194" y="368"/>
                    <a:pt x="193" y="367"/>
                    <a:pt x="193" y="365"/>
                  </a:cubicBezTo>
                  <a:cubicBezTo>
                    <a:pt x="193" y="363"/>
                    <a:pt x="193" y="361"/>
                    <a:pt x="193" y="360"/>
                  </a:cubicBezTo>
                  <a:close/>
                  <a:moveTo>
                    <a:pt x="32" y="413"/>
                  </a:moveTo>
                  <a:cubicBezTo>
                    <a:pt x="32" y="416"/>
                    <a:pt x="35" y="421"/>
                    <a:pt x="33" y="423"/>
                  </a:cubicBezTo>
                  <a:cubicBezTo>
                    <a:pt x="32" y="421"/>
                    <a:pt x="32" y="418"/>
                    <a:pt x="31" y="419"/>
                  </a:cubicBezTo>
                  <a:cubicBezTo>
                    <a:pt x="30" y="417"/>
                    <a:pt x="31" y="416"/>
                    <a:pt x="31" y="414"/>
                  </a:cubicBezTo>
                  <a:cubicBezTo>
                    <a:pt x="32" y="414"/>
                    <a:pt x="31" y="413"/>
                    <a:pt x="32" y="413"/>
                  </a:cubicBezTo>
                  <a:close/>
                  <a:moveTo>
                    <a:pt x="197" y="372"/>
                  </a:moveTo>
                  <a:cubicBezTo>
                    <a:pt x="199" y="371"/>
                    <a:pt x="198" y="374"/>
                    <a:pt x="198" y="375"/>
                  </a:cubicBezTo>
                  <a:cubicBezTo>
                    <a:pt x="197" y="375"/>
                    <a:pt x="197" y="373"/>
                    <a:pt x="197" y="372"/>
                  </a:cubicBezTo>
                  <a:close/>
                  <a:moveTo>
                    <a:pt x="35" y="415"/>
                  </a:moveTo>
                  <a:cubicBezTo>
                    <a:pt x="36" y="415"/>
                    <a:pt x="36" y="419"/>
                    <a:pt x="36" y="420"/>
                  </a:cubicBezTo>
                  <a:cubicBezTo>
                    <a:pt x="35" y="420"/>
                    <a:pt x="35" y="416"/>
                    <a:pt x="35" y="415"/>
                  </a:cubicBezTo>
                  <a:close/>
                  <a:moveTo>
                    <a:pt x="198" y="376"/>
                  </a:moveTo>
                  <a:cubicBezTo>
                    <a:pt x="198" y="378"/>
                    <a:pt x="198" y="378"/>
                    <a:pt x="198" y="378"/>
                  </a:cubicBezTo>
                  <a:cubicBezTo>
                    <a:pt x="197" y="378"/>
                    <a:pt x="197" y="376"/>
                    <a:pt x="198" y="376"/>
                  </a:cubicBezTo>
                  <a:close/>
                  <a:moveTo>
                    <a:pt x="201" y="392"/>
                  </a:moveTo>
                  <a:cubicBezTo>
                    <a:pt x="202" y="392"/>
                    <a:pt x="203" y="395"/>
                    <a:pt x="201" y="394"/>
                  </a:cubicBezTo>
                  <a:cubicBezTo>
                    <a:pt x="201" y="394"/>
                    <a:pt x="202" y="393"/>
                    <a:pt x="201" y="392"/>
                  </a:cubicBezTo>
                  <a:close/>
                  <a:moveTo>
                    <a:pt x="195" y="397"/>
                  </a:moveTo>
                  <a:cubicBezTo>
                    <a:pt x="198" y="401"/>
                    <a:pt x="197" y="407"/>
                    <a:pt x="200" y="409"/>
                  </a:cubicBezTo>
                  <a:cubicBezTo>
                    <a:pt x="201" y="410"/>
                    <a:pt x="199" y="410"/>
                    <a:pt x="200" y="411"/>
                  </a:cubicBezTo>
                  <a:cubicBezTo>
                    <a:pt x="199" y="411"/>
                    <a:pt x="198" y="410"/>
                    <a:pt x="196" y="410"/>
                  </a:cubicBezTo>
                  <a:cubicBezTo>
                    <a:pt x="196" y="409"/>
                    <a:pt x="196" y="407"/>
                    <a:pt x="195" y="406"/>
                  </a:cubicBezTo>
                  <a:cubicBezTo>
                    <a:pt x="195" y="405"/>
                    <a:pt x="194" y="405"/>
                    <a:pt x="194" y="404"/>
                  </a:cubicBezTo>
                  <a:cubicBezTo>
                    <a:pt x="193" y="402"/>
                    <a:pt x="194" y="402"/>
                    <a:pt x="193" y="400"/>
                  </a:cubicBezTo>
                  <a:cubicBezTo>
                    <a:pt x="195" y="399"/>
                    <a:pt x="194" y="401"/>
                    <a:pt x="195" y="402"/>
                  </a:cubicBezTo>
                  <a:cubicBezTo>
                    <a:pt x="197" y="401"/>
                    <a:pt x="194" y="399"/>
                    <a:pt x="195" y="397"/>
                  </a:cubicBezTo>
                  <a:close/>
                  <a:moveTo>
                    <a:pt x="203" y="399"/>
                  </a:moveTo>
                  <a:cubicBezTo>
                    <a:pt x="203" y="399"/>
                    <a:pt x="203" y="400"/>
                    <a:pt x="202" y="399"/>
                  </a:cubicBezTo>
                  <a:cubicBezTo>
                    <a:pt x="203" y="400"/>
                    <a:pt x="203" y="400"/>
                    <a:pt x="203" y="400"/>
                  </a:cubicBezTo>
                  <a:cubicBezTo>
                    <a:pt x="202" y="401"/>
                    <a:pt x="203" y="396"/>
                    <a:pt x="203" y="399"/>
                  </a:cubicBezTo>
                  <a:close/>
                  <a:moveTo>
                    <a:pt x="200" y="401"/>
                  </a:moveTo>
                  <a:cubicBezTo>
                    <a:pt x="201" y="401"/>
                    <a:pt x="201" y="402"/>
                    <a:pt x="201" y="403"/>
                  </a:cubicBezTo>
                  <a:cubicBezTo>
                    <a:pt x="201" y="403"/>
                    <a:pt x="200" y="402"/>
                    <a:pt x="200" y="401"/>
                  </a:cubicBezTo>
                  <a:close/>
                  <a:moveTo>
                    <a:pt x="173" y="412"/>
                  </a:moveTo>
                  <a:cubicBezTo>
                    <a:pt x="173" y="410"/>
                    <a:pt x="174" y="413"/>
                    <a:pt x="174" y="412"/>
                  </a:cubicBezTo>
                  <a:cubicBezTo>
                    <a:pt x="174" y="413"/>
                    <a:pt x="174" y="414"/>
                    <a:pt x="173" y="415"/>
                  </a:cubicBezTo>
                  <a:cubicBezTo>
                    <a:pt x="172" y="413"/>
                    <a:pt x="174" y="412"/>
                    <a:pt x="173" y="412"/>
                  </a:cubicBezTo>
                  <a:close/>
                  <a:moveTo>
                    <a:pt x="170" y="416"/>
                  </a:moveTo>
                  <a:cubicBezTo>
                    <a:pt x="170" y="416"/>
                    <a:pt x="172" y="418"/>
                    <a:pt x="171" y="416"/>
                  </a:cubicBezTo>
                  <a:cubicBezTo>
                    <a:pt x="174" y="420"/>
                    <a:pt x="170" y="420"/>
                    <a:pt x="171" y="420"/>
                  </a:cubicBezTo>
                  <a:cubicBezTo>
                    <a:pt x="170" y="421"/>
                    <a:pt x="170" y="420"/>
                    <a:pt x="170" y="420"/>
                  </a:cubicBezTo>
                  <a:cubicBezTo>
                    <a:pt x="170" y="420"/>
                    <a:pt x="170" y="420"/>
                    <a:pt x="170" y="420"/>
                  </a:cubicBezTo>
                  <a:cubicBezTo>
                    <a:pt x="169" y="419"/>
                    <a:pt x="170" y="418"/>
                    <a:pt x="170" y="416"/>
                  </a:cubicBezTo>
                  <a:close/>
                  <a:moveTo>
                    <a:pt x="201" y="406"/>
                  </a:moveTo>
                  <a:cubicBezTo>
                    <a:pt x="202" y="406"/>
                    <a:pt x="202" y="409"/>
                    <a:pt x="203" y="409"/>
                  </a:cubicBezTo>
                  <a:cubicBezTo>
                    <a:pt x="203" y="410"/>
                    <a:pt x="201" y="408"/>
                    <a:pt x="201" y="406"/>
                  </a:cubicBezTo>
                  <a:close/>
                  <a:moveTo>
                    <a:pt x="179" y="415"/>
                  </a:moveTo>
                  <a:cubicBezTo>
                    <a:pt x="180" y="415"/>
                    <a:pt x="181" y="419"/>
                    <a:pt x="179" y="418"/>
                  </a:cubicBezTo>
                  <a:cubicBezTo>
                    <a:pt x="179" y="417"/>
                    <a:pt x="179" y="417"/>
                    <a:pt x="179" y="415"/>
                  </a:cubicBezTo>
                  <a:close/>
                  <a:moveTo>
                    <a:pt x="202" y="414"/>
                  </a:moveTo>
                  <a:cubicBezTo>
                    <a:pt x="200" y="415"/>
                    <a:pt x="199" y="415"/>
                    <a:pt x="199" y="413"/>
                  </a:cubicBezTo>
                  <a:cubicBezTo>
                    <a:pt x="200" y="415"/>
                    <a:pt x="201" y="411"/>
                    <a:pt x="202" y="414"/>
                  </a:cubicBezTo>
                  <a:close/>
                  <a:moveTo>
                    <a:pt x="207" y="410"/>
                  </a:moveTo>
                  <a:cubicBezTo>
                    <a:pt x="207" y="411"/>
                    <a:pt x="208" y="414"/>
                    <a:pt x="209" y="414"/>
                  </a:cubicBezTo>
                  <a:cubicBezTo>
                    <a:pt x="207" y="415"/>
                    <a:pt x="206" y="411"/>
                    <a:pt x="206" y="410"/>
                  </a:cubicBezTo>
                  <a:cubicBezTo>
                    <a:pt x="206" y="410"/>
                    <a:pt x="207" y="412"/>
                    <a:pt x="207" y="410"/>
                  </a:cubicBezTo>
                  <a:close/>
                  <a:moveTo>
                    <a:pt x="196" y="416"/>
                  </a:moveTo>
                  <a:cubicBezTo>
                    <a:pt x="196" y="416"/>
                    <a:pt x="196" y="417"/>
                    <a:pt x="197" y="418"/>
                  </a:cubicBezTo>
                  <a:cubicBezTo>
                    <a:pt x="196" y="418"/>
                    <a:pt x="196" y="418"/>
                    <a:pt x="196" y="418"/>
                  </a:cubicBezTo>
                  <a:cubicBezTo>
                    <a:pt x="195" y="417"/>
                    <a:pt x="196" y="418"/>
                    <a:pt x="196" y="416"/>
                  </a:cubicBezTo>
                  <a:close/>
                  <a:moveTo>
                    <a:pt x="202" y="421"/>
                  </a:moveTo>
                  <a:cubicBezTo>
                    <a:pt x="203" y="419"/>
                    <a:pt x="203" y="422"/>
                    <a:pt x="203" y="423"/>
                  </a:cubicBezTo>
                  <a:cubicBezTo>
                    <a:pt x="201" y="422"/>
                    <a:pt x="200" y="423"/>
                    <a:pt x="198" y="422"/>
                  </a:cubicBezTo>
                  <a:cubicBezTo>
                    <a:pt x="199" y="420"/>
                    <a:pt x="200" y="419"/>
                    <a:pt x="200" y="417"/>
                  </a:cubicBezTo>
                  <a:cubicBezTo>
                    <a:pt x="201" y="418"/>
                    <a:pt x="202" y="419"/>
                    <a:pt x="202" y="420"/>
                  </a:cubicBezTo>
                  <a:cubicBezTo>
                    <a:pt x="202" y="421"/>
                    <a:pt x="203" y="421"/>
                    <a:pt x="202" y="421"/>
                  </a:cubicBezTo>
                  <a:close/>
                  <a:moveTo>
                    <a:pt x="203" y="419"/>
                  </a:moveTo>
                  <a:cubicBezTo>
                    <a:pt x="203" y="418"/>
                    <a:pt x="205" y="419"/>
                    <a:pt x="205" y="418"/>
                  </a:cubicBezTo>
                  <a:cubicBezTo>
                    <a:pt x="206" y="420"/>
                    <a:pt x="205" y="420"/>
                    <a:pt x="206" y="421"/>
                  </a:cubicBezTo>
                  <a:cubicBezTo>
                    <a:pt x="205" y="421"/>
                    <a:pt x="204" y="419"/>
                    <a:pt x="203" y="419"/>
                  </a:cubicBezTo>
                  <a:close/>
                  <a:moveTo>
                    <a:pt x="187" y="426"/>
                  </a:moveTo>
                  <a:cubicBezTo>
                    <a:pt x="187" y="425"/>
                    <a:pt x="189" y="426"/>
                    <a:pt x="189" y="425"/>
                  </a:cubicBezTo>
                  <a:cubicBezTo>
                    <a:pt x="190" y="427"/>
                    <a:pt x="189" y="427"/>
                    <a:pt x="189" y="428"/>
                  </a:cubicBezTo>
                  <a:cubicBezTo>
                    <a:pt x="188" y="429"/>
                    <a:pt x="188" y="426"/>
                    <a:pt x="187" y="426"/>
                  </a:cubicBezTo>
                  <a:close/>
                  <a:moveTo>
                    <a:pt x="206" y="421"/>
                  </a:moveTo>
                  <a:cubicBezTo>
                    <a:pt x="207" y="422"/>
                    <a:pt x="207" y="421"/>
                    <a:pt x="208" y="420"/>
                  </a:cubicBezTo>
                  <a:cubicBezTo>
                    <a:pt x="208" y="422"/>
                    <a:pt x="208" y="422"/>
                    <a:pt x="208" y="422"/>
                  </a:cubicBezTo>
                  <a:cubicBezTo>
                    <a:pt x="208" y="422"/>
                    <a:pt x="207" y="421"/>
                    <a:pt x="207" y="423"/>
                  </a:cubicBezTo>
                  <a:cubicBezTo>
                    <a:pt x="207" y="423"/>
                    <a:pt x="207" y="422"/>
                    <a:pt x="206" y="421"/>
                  </a:cubicBezTo>
                  <a:close/>
                  <a:moveTo>
                    <a:pt x="69" y="497"/>
                  </a:moveTo>
                  <a:cubicBezTo>
                    <a:pt x="71" y="497"/>
                    <a:pt x="72" y="502"/>
                    <a:pt x="73" y="504"/>
                  </a:cubicBezTo>
                  <a:cubicBezTo>
                    <a:pt x="72" y="503"/>
                    <a:pt x="70" y="499"/>
                    <a:pt x="69" y="497"/>
                  </a:cubicBezTo>
                  <a:close/>
                  <a:moveTo>
                    <a:pt x="67" y="523"/>
                  </a:moveTo>
                  <a:cubicBezTo>
                    <a:pt x="67" y="522"/>
                    <a:pt x="68" y="522"/>
                    <a:pt x="69" y="522"/>
                  </a:cubicBezTo>
                  <a:cubicBezTo>
                    <a:pt x="70" y="526"/>
                    <a:pt x="70" y="526"/>
                    <a:pt x="71" y="529"/>
                  </a:cubicBezTo>
                  <a:cubicBezTo>
                    <a:pt x="70" y="529"/>
                    <a:pt x="68" y="526"/>
                    <a:pt x="67" y="523"/>
                  </a:cubicBezTo>
                  <a:close/>
                  <a:moveTo>
                    <a:pt x="65" y="533"/>
                  </a:moveTo>
                  <a:cubicBezTo>
                    <a:pt x="66" y="532"/>
                    <a:pt x="66" y="535"/>
                    <a:pt x="68" y="538"/>
                  </a:cubicBezTo>
                  <a:cubicBezTo>
                    <a:pt x="67" y="538"/>
                    <a:pt x="67" y="536"/>
                    <a:pt x="65" y="533"/>
                  </a:cubicBezTo>
                  <a:close/>
                  <a:moveTo>
                    <a:pt x="83" y="521"/>
                  </a:moveTo>
                  <a:cubicBezTo>
                    <a:pt x="84" y="524"/>
                    <a:pt x="84" y="524"/>
                    <a:pt x="84" y="524"/>
                  </a:cubicBezTo>
                  <a:cubicBezTo>
                    <a:pt x="83" y="525"/>
                    <a:pt x="84" y="525"/>
                    <a:pt x="83" y="527"/>
                  </a:cubicBezTo>
                  <a:cubicBezTo>
                    <a:pt x="81" y="524"/>
                    <a:pt x="81" y="524"/>
                    <a:pt x="81" y="524"/>
                  </a:cubicBezTo>
                  <a:cubicBezTo>
                    <a:pt x="84" y="526"/>
                    <a:pt x="82" y="522"/>
                    <a:pt x="83" y="521"/>
                  </a:cubicBezTo>
                  <a:close/>
                  <a:moveTo>
                    <a:pt x="164" y="467"/>
                  </a:moveTo>
                  <a:cubicBezTo>
                    <a:pt x="164" y="469"/>
                    <a:pt x="164" y="470"/>
                    <a:pt x="164" y="472"/>
                  </a:cubicBezTo>
                  <a:cubicBezTo>
                    <a:pt x="165" y="473"/>
                    <a:pt x="165" y="473"/>
                    <a:pt x="165" y="474"/>
                  </a:cubicBezTo>
                  <a:cubicBezTo>
                    <a:pt x="166" y="474"/>
                    <a:pt x="166" y="473"/>
                    <a:pt x="166" y="472"/>
                  </a:cubicBezTo>
                  <a:cubicBezTo>
                    <a:pt x="166" y="471"/>
                    <a:pt x="166" y="473"/>
                    <a:pt x="165" y="473"/>
                  </a:cubicBezTo>
                  <a:cubicBezTo>
                    <a:pt x="165" y="472"/>
                    <a:pt x="165" y="471"/>
                    <a:pt x="165" y="470"/>
                  </a:cubicBezTo>
                  <a:cubicBezTo>
                    <a:pt x="165" y="469"/>
                    <a:pt x="166" y="472"/>
                    <a:pt x="166" y="471"/>
                  </a:cubicBezTo>
                  <a:cubicBezTo>
                    <a:pt x="167" y="469"/>
                    <a:pt x="165" y="469"/>
                    <a:pt x="165" y="468"/>
                  </a:cubicBezTo>
                  <a:cubicBezTo>
                    <a:pt x="166" y="467"/>
                    <a:pt x="167" y="472"/>
                    <a:pt x="168" y="470"/>
                  </a:cubicBezTo>
                  <a:cubicBezTo>
                    <a:pt x="169" y="472"/>
                    <a:pt x="169" y="472"/>
                    <a:pt x="169" y="473"/>
                  </a:cubicBezTo>
                  <a:cubicBezTo>
                    <a:pt x="170" y="473"/>
                    <a:pt x="169" y="472"/>
                    <a:pt x="169" y="471"/>
                  </a:cubicBezTo>
                  <a:cubicBezTo>
                    <a:pt x="170" y="470"/>
                    <a:pt x="170" y="470"/>
                    <a:pt x="170" y="470"/>
                  </a:cubicBezTo>
                  <a:cubicBezTo>
                    <a:pt x="171" y="472"/>
                    <a:pt x="171" y="473"/>
                    <a:pt x="172" y="475"/>
                  </a:cubicBezTo>
                  <a:cubicBezTo>
                    <a:pt x="172" y="475"/>
                    <a:pt x="174" y="476"/>
                    <a:pt x="173" y="474"/>
                  </a:cubicBezTo>
                  <a:cubicBezTo>
                    <a:pt x="174" y="477"/>
                    <a:pt x="176" y="480"/>
                    <a:pt x="176" y="482"/>
                  </a:cubicBezTo>
                  <a:cubicBezTo>
                    <a:pt x="177" y="484"/>
                    <a:pt x="177" y="481"/>
                    <a:pt x="177" y="482"/>
                  </a:cubicBezTo>
                  <a:cubicBezTo>
                    <a:pt x="177" y="483"/>
                    <a:pt x="177" y="485"/>
                    <a:pt x="176" y="485"/>
                  </a:cubicBezTo>
                  <a:cubicBezTo>
                    <a:pt x="174" y="482"/>
                    <a:pt x="174" y="479"/>
                    <a:pt x="173" y="476"/>
                  </a:cubicBezTo>
                  <a:cubicBezTo>
                    <a:pt x="172" y="477"/>
                    <a:pt x="173" y="479"/>
                    <a:pt x="174" y="481"/>
                  </a:cubicBezTo>
                  <a:cubicBezTo>
                    <a:pt x="173" y="481"/>
                    <a:pt x="174" y="482"/>
                    <a:pt x="174" y="483"/>
                  </a:cubicBezTo>
                  <a:cubicBezTo>
                    <a:pt x="172" y="483"/>
                    <a:pt x="171" y="480"/>
                    <a:pt x="170" y="478"/>
                  </a:cubicBezTo>
                  <a:cubicBezTo>
                    <a:pt x="169" y="479"/>
                    <a:pt x="172" y="483"/>
                    <a:pt x="174" y="486"/>
                  </a:cubicBezTo>
                  <a:cubicBezTo>
                    <a:pt x="173" y="486"/>
                    <a:pt x="173" y="484"/>
                    <a:pt x="172" y="486"/>
                  </a:cubicBezTo>
                  <a:cubicBezTo>
                    <a:pt x="172" y="487"/>
                    <a:pt x="173" y="487"/>
                    <a:pt x="174" y="489"/>
                  </a:cubicBezTo>
                  <a:cubicBezTo>
                    <a:pt x="173" y="489"/>
                    <a:pt x="171" y="487"/>
                    <a:pt x="170" y="485"/>
                  </a:cubicBezTo>
                  <a:cubicBezTo>
                    <a:pt x="171" y="485"/>
                    <a:pt x="172" y="485"/>
                    <a:pt x="172" y="484"/>
                  </a:cubicBezTo>
                  <a:cubicBezTo>
                    <a:pt x="169" y="482"/>
                    <a:pt x="168" y="480"/>
                    <a:pt x="166" y="478"/>
                  </a:cubicBezTo>
                  <a:cubicBezTo>
                    <a:pt x="166" y="481"/>
                    <a:pt x="169" y="481"/>
                    <a:pt x="170" y="484"/>
                  </a:cubicBezTo>
                  <a:cubicBezTo>
                    <a:pt x="169" y="484"/>
                    <a:pt x="170" y="485"/>
                    <a:pt x="170" y="486"/>
                  </a:cubicBezTo>
                  <a:cubicBezTo>
                    <a:pt x="169" y="487"/>
                    <a:pt x="169" y="486"/>
                    <a:pt x="168" y="485"/>
                  </a:cubicBezTo>
                  <a:cubicBezTo>
                    <a:pt x="168" y="485"/>
                    <a:pt x="168" y="485"/>
                    <a:pt x="169" y="486"/>
                  </a:cubicBezTo>
                  <a:cubicBezTo>
                    <a:pt x="166" y="480"/>
                    <a:pt x="164" y="478"/>
                    <a:pt x="163" y="475"/>
                  </a:cubicBezTo>
                  <a:cubicBezTo>
                    <a:pt x="165" y="474"/>
                    <a:pt x="165" y="474"/>
                    <a:pt x="165" y="474"/>
                  </a:cubicBezTo>
                  <a:cubicBezTo>
                    <a:pt x="163" y="472"/>
                    <a:pt x="164" y="471"/>
                    <a:pt x="163" y="469"/>
                  </a:cubicBezTo>
                  <a:cubicBezTo>
                    <a:pt x="164" y="470"/>
                    <a:pt x="163" y="468"/>
                    <a:pt x="164" y="467"/>
                  </a:cubicBezTo>
                  <a:close/>
                  <a:moveTo>
                    <a:pt x="171" y="468"/>
                  </a:moveTo>
                  <a:cubicBezTo>
                    <a:pt x="172" y="470"/>
                    <a:pt x="172" y="471"/>
                    <a:pt x="173" y="469"/>
                  </a:cubicBezTo>
                  <a:cubicBezTo>
                    <a:pt x="173" y="471"/>
                    <a:pt x="172" y="472"/>
                    <a:pt x="174" y="472"/>
                  </a:cubicBezTo>
                  <a:cubicBezTo>
                    <a:pt x="175" y="474"/>
                    <a:pt x="174" y="474"/>
                    <a:pt x="175" y="476"/>
                  </a:cubicBezTo>
                  <a:cubicBezTo>
                    <a:pt x="174" y="474"/>
                    <a:pt x="172" y="474"/>
                    <a:pt x="171" y="472"/>
                  </a:cubicBezTo>
                  <a:cubicBezTo>
                    <a:pt x="174" y="472"/>
                    <a:pt x="169" y="469"/>
                    <a:pt x="171" y="468"/>
                  </a:cubicBezTo>
                  <a:close/>
                  <a:moveTo>
                    <a:pt x="159" y="471"/>
                  </a:moveTo>
                  <a:cubicBezTo>
                    <a:pt x="160" y="471"/>
                    <a:pt x="161" y="473"/>
                    <a:pt x="161" y="474"/>
                  </a:cubicBezTo>
                  <a:cubicBezTo>
                    <a:pt x="160" y="475"/>
                    <a:pt x="159" y="473"/>
                    <a:pt x="159" y="471"/>
                  </a:cubicBezTo>
                  <a:close/>
                  <a:moveTo>
                    <a:pt x="175" y="473"/>
                  </a:moveTo>
                  <a:cubicBezTo>
                    <a:pt x="177" y="474"/>
                    <a:pt x="177" y="477"/>
                    <a:pt x="178" y="476"/>
                  </a:cubicBezTo>
                  <a:cubicBezTo>
                    <a:pt x="180" y="478"/>
                    <a:pt x="178" y="477"/>
                    <a:pt x="178" y="478"/>
                  </a:cubicBezTo>
                  <a:cubicBezTo>
                    <a:pt x="180" y="479"/>
                    <a:pt x="181" y="483"/>
                    <a:pt x="182" y="483"/>
                  </a:cubicBezTo>
                  <a:cubicBezTo>
                    <a:pt x="181" y="484"/>
                    <a:pt x="181" y="482"/>
                    <a:pt x="180" y="482"/>
                  </a:cubicBezTo>
                  <a:cubicBezTo>
                    <a:pt x="179" y="483"/>
                    <a:pt x="181" y="485"/>
                    <a:pt x="182" y="487"/>
                  </a:cubicBezTo>
                  <a:cubicBezTo>
                    <a:pt x="181" y="487"/>
                    <a:pt x="180" y="486"/>
                    <a:pt x="180" y="487"/>
                  </a:cubicBezTo>
                  <a:cubicBezTo>
                    <a:pt x="179" y="485"/>
                    <a:pt x="180" y="486"/>
                    <a:pt x="178" y="484"/>
                  </a:cubicBezTo>
                  <a:cubicBezTo>
                    <a:pt x="179" y="484"/>
                    <a:pt x="180" y="485"/>
                    <a:pt x="180" y="484"/>
                  </a:cubicBezTo>
                  <a:cubicBezTo>
                    <a:pt x="178" y="483"/>
                    <a:pt x="176" y="480"/>
                    <a:pt x="175" y="477"/>
                  </a:cubicBezTo>
                  <a:cubicBezTo>
                    <a:pt x="176" y="479"/>
                    <a:pt x="178" y="481"/>
                    <a:pt x="180" y="482"/>
                  </a:cubicBezTo>
                  <a:cubicBezTo>
                    <a:pt x="179" y="480"/>
                    <a:pt x="174" y="475"/>
                    <a:pt x="175" y="473"/>
                  </a:cubicBezTo>
                  <a:close/>
                  <a:moveTo>
                    <a:pt x="195" y="463"/>
                  </a:moveTo>
                  <a:cubicBezTo>
                    <a:pt x="196" y="463"/>
                    <a:pt x="197" y="466"/>
                    <a:pt x="196" y="466"/>
                  </a:cubicBezTo>
                  <a:cubicBezTo>
                    <a:pt x="195" y="465"/>
                    <a:pt x="195" y="464"/>
                    <a:pt x="195" y="463"/>
                  </a:cubicBezTo>
                  <a:close/>
                  <a:moveTo>
                    <a:pt x="103" y="538"/>
                  </a:moveTo>
                  <a:cubicBezTo>
                    <a:pt x="104" y="540"/>
                    <a:pt x="104" y="540"/>
                    <a:pt x="104" y="540"/>
                  </a:cubicBezTo>
                  <a:cubicBezTo>
                    <a:pt x="103" y="542"/>
                    <a:pt x="103" y="542"/>
                    <a:pt x="103" y="542"/>
                  </a:cubicBezTo>
                  <a:cubicBezTo>
                    <a:pt x="102" y="540"/>
                    <a:pt x="102" y="539"/>
                    <a:pt x="103" y="538"/>
                  </a:cubicBezTo>
                  <a:close/>
                  <a:moveTo>
                    <a:pt x="195" y="469"/>
                  </a:moveTo>
                  <a:cubicBezTo>
                    <a:pt x="195" y="469"/>
                    <a:pt x="195" y="470"/>
                    <a:pt x="195" y="471"/>
                  </a:cubicBezTo>
                  <a:cubicBezTo>
                    <a:pt x="194" y="471"/>
                    <a:pt x="193" y="469"/>
                    <a:pt x="193" y="468"/>
                  </a:cubicBezTo>
                  <a:cubicBezTo>
                    <a:pt x="194" y="469"/>
                    <a:pt x="195" y="468"/>
                    <a:pt x="196" y="469"/>
                  </a:cubicBezTo>
                  <a:cubicBezTo>
                    <a:pt x="195" y="470"/>
                    <a:pt x="195" y="469"/>
                    <a:pt x="195" y="469"/>
                  </a:cubicBezTo>
                  <a:close/>
                  <a:moveTo>
                    <a:pt x="178" y="485"/>
                  </a:moveTo>
                  <a:cubicBezTo>
                    <a:pt x="179" y="487"/>
                    <a:pt x="179" y="487"/>
                    <a:pt x="179" y="487"/>
                  </a:cubicBezTo>
                  <a:cubicBezTo>
                    <a:pt x="178" y="487"/>
                    <a:pt x="178" y="487"/>
                    <a:pt x="178" y="487"/>
                  </a:cubicBezTo>
                  <a:cubicBezTo>
                    <a:pt x="177" y="486"/>
                    <a:pt x="177" y="485"/>
                    <a:pt x="178" y="485"/>
                  </a:cubicBezTo>
                  <a:close/>
                  <a:moveTo>
                    <a:pt x="197" y="471"/>
                  </a:moveTo>
                  <a:cubicBezTo>
                    <a:pt x="198" y="470"/>
                    <a:pt x="199" y="475"/>
                    <a:pt x="198" y="474"/>
                  </a:cubicBezTo>
                  <a:cubicBezTo>
                    <a:pt x="197" y="473"/>
                    <a:pt x="197" y="472"/>
                    <a:pt x="197" y="471"/>
                  </a:cubicBezTo>
                  <a:close/>
                  <a:moveTo>
                    <a:pt x="173" y="496"/>
                  </a:moveTo>
                  <a:cubicBezTo>
                    <a:pt x="174" y="495"/>
                    <a:pt x="174" y="495"/>
                    <a:pt x="174" y="495"/>
                  </a:cubicBezTo>
                  <a:cubicBezTo>
                    <a:pt x="174" y="496"/>
                    <a:pt x="174" y="496"/>
                    <a:pt x="175" y="496"/>
                  </a:cubicBezTo>
                  <a:cubicBezTo>
                    <a:pt x="175" y="497"/>
                    <a:pt x="173" y="497"/>
                    <a:pt x="173" y="496"/>
                  </a:cubicBezTo>
                  <a:close/>
                  <a:moveTo>
                    <a:pt x="189" y="487"/>
                  </a:moveTo>
                  <a:cubicBezTo>
                    <a:pt x="190" y="486"/>
                    <a:pt x="191" y="489"/>
                    <a:pt x="190" y="489"/>
                  </a:cubicBezTo>
                  <a:cubicBezTo>
                    <a:pt x="190" y="488"/>
                    <a:pt x="190" y="488"/>
                    <a:pt x="189" y="487"/>
                  </a:cubicBezTo>
                  <a:close/>
                  <a:moveTo>
                    <a:pt x="193" y="490"/>
                  </a:moveTo>
                  <a:cubicBezTo>
                    <a:pt x="194" y="491"/>
                    <a:pt x="194" y="492"/>
                    <a:pt x="195" y="493"/>
                  </a:cubicBezTo>
                  <a:cubicBezTo>
                    <a:pt x="194" y="493"/>
                    <a:pt x="193" y="491"/>
                    <a:pt x="193" y="492"/>
                  </a:cubicBezTo>
                  <a:cubicBezTo>
                    <a:pt x="192" y="491"/>
                    <a:pt x="192" y="490"/>
                    <a:pt x="193" y="490"/>
                  </a:cubicBezTo>
                  <a:close/>
                  <a:moveTo>
                    <a:pt x="165" y="567"/>
                  </a:moveTo>
                  <a:cubicBezTo>
                    <a:pt x="167" y="568"/>
                    <a:pt x="164" y="564"/>
                    <a:pt x="165" y="563"/>
                  </a:cubicBezTo>
                  <a:cubicBezTo>
                    <a:pt x="167" y="566"/>
                    <a:pt x="169" y="568"/>
                    <a:pt x="171" y="570"/>
                  </a:cubicBezTo>
                  <a:cubicBezTo>
                    <a:pt x="173" y="571"/>
                    <a:pt x="175" y="573"/>
                    <a:pt x="176" y="576"/>
                  </a:cubicBezTo>
                  <a:cubicBezTo>
                    <a:pt x="176" y="577"/>
                    <a:pt x="175" y="578"/>
                    <a:pt x="177" y="579"/>
                  </a:cubicBezTo>
                  <a:cubicBezTo>
                    <a:pt x="176" y="579"/>
                    <a:pt x="177" y="581"/>
                    <a:pt x="176" y="582"/>
                  </a:cubicBezTo>
                  <a:cubicBezTo>
                    <a:pt x="175" y="580"/>
                    <a:pt x="175" y="579"/>
                    <a:pt x="174" y="577"/>
                  </a:cubicBezTo>
                  <a:cubicBezTo>
                    <a:pt x="171" y="576"/>
                    <a:pt x="169" y="573"/>
                    <a:pt x="167" y="572"/>
                  </a:cubicBezTo>
                  <a:cubicBezTo>
                    <a:pt x="166" y="571"/>
                    <a:pt x="166" y="570"/>
                    <a:pt x="167" y="569"/>
                  </a:cubicBezTo>
                  <a:cubicBezTo>
                    <a:pt x="164" y="567"/>
                    <a:pt x="163" y="566"/>
                    <a:pt x="164" y="564"/>
                  </a:cubicBezTo>
                  <a:cubicBezTo>
                    <a:pt x="165" y="565"/>
                    <a:pt x="166" y="566"/>
                    <a:pt x="165" y="567"/>
                  </a:cubicBezTo>
                  <a:close/>
                  <a:moveTo>
                    <a:pt x="164" y="566"/>
                  </a:moveTo>
                  <a:cubicBezTo>
                    <a:pt x="161" y="565"/>
                    <a:pt x="164" y="568"/>
                    <a:pt x="163" y="569"/>
                  </a:cubicBezTo>
                  <a:cubicBezTo>
                    <a:pt x="161" y="566"/>
                    <a:pt x="157" y="562"/>
                    <a:pt x="154" y="558"/>
                  </a:cubicBezTo>
                  <a:cubicBezTo>
                    <a:pt x="150" y="554"/>
                    <a:pt x="148" y="551"/>
                    <a:pt x="148" y="548"/>
                  </a:cubicBezTo>
                  <a:cubicBezTo>
                    <a:pt x="146" y="547"/>
                    <a:pt x="145" y="546"/>
                    <a:pt x="145" y="544"/>
                  </a:cubicBezTo>
                  <a:cubicBezTo>
                    <a:pt x="143" y="543"/>
                    <a:pt x="145" y="545"/>
                    <a:pt x="144" y="545"/>
                  </a:cubicBezTo>
                  <a:cubicBezTo>
                    <a:pt x="143" y="543"/>
                    <a:pt x="142" y="540"/>
                    <a:pt x="142" y="539"/>
                  </a:cubicBezTo>
                  <a:cubicBezTo>
                    <a:pt x="147" y="545"/>
                    <a:pt x="148" y="547"/>
                    <a:pt x="151" y="551"/>
                  </a:cubicBezTo>
                  <a:cubicBezTo>
                    <a:pt x="151" y="551"/>
                    <a:pt x="151" y="550"/>
                    <a:pt x="150" y="549"/>
                  </a:cubicBezTo>
                  <a:cubicBezTo>
                    <a:pt x="155" y="551"/>
                    <a:pt x="155" y="556"/>
                    <a:pt x="162" y="561"/>
                  </a:cubicBezTo>
                  <a:cubicBezTo>
                    <a:pt x="162" y="563"/>
                    <a:pt x="162" y="564"/>
                    <a:pt x="162" y="564"/>
                  </a:cubicBezTo>
                  <a:cubicBezTo>
                    <a:pt x="162" y="565"/>
                    <a:pt x="163" y="564"/>
                    <a:pt x="164" y="566"/>
                  </a:cubicBezTo>
                  <a:close/>
                  <a:moveTo>
                    <a:pt x="139" y="571"/>
                  </a:moveTo>
                  <a:cubicBezTo>
                    <a:pt x="139" y="569"/>
                    <a:pt x="142" y="573"/>
                    <a:pt x="141" y="573"/>
                  </a:cubicBezTo>
                  <a:lnTo>
                    <a:pt x="139" y="571"/>
                  </a:lnTo>
                  <a:close/>
                  <a:moveTo>
                    <a:pt x="188" y="517"/>
                  </a:moveTo>
                  <a:cubicBezTo>
                    <a:pt x="190" y="515"/>
                    <a:pt x="191" y="520"/>
                    <a:pt x="188" y="517"/>
                  </a:cubicBezTo>
                  <a:close/>
                  <a:moveTo>
                    <a:pt x="188" y="518"/>
                  </a:moveTo>
                  <a:cubicBezTo>
                    <a:pt x="189" y="517"/>
                    <a:pt x="191" y="520"/>
                    <a:pt x="190" y="521"/>
                  </a:cubicBezTo>
                  <a:cubicBezTo>
                    <a:pt x="189" y="520"/>
                    <a:pt x="189" y="519"/>
                    <a:pt x="188" y="518"/>
                  </a:cubicBezTo>
                  <a:close/>
                  <a:moveTo>
                    <a:pt x="140" y="575"/>
                  </a:moveTo>
                  <a:cubicBezTo>
                    <a:pt x="142" y="577"/>
                    <a:pt x="141" y="578"/>
                    <a:pt x="143" y="579"/>
                  </a:cubicBezTo>
                  <a:cubicBezTo>
                    <a:pt x="142" y="579"/>
                    <a:pt x="141" y="578"/>
                    <a:pt x="139" y="577"/>
                  </a:cubicBezTo>
                  <a:cubicBezTo>
                    <a:pt x="139" y="576"/>
                    <a:pt x="139" y="575"/>
                    <a:pt x="140" y="575"/>
                  </a:cubicBezTo>
                  <a:close/>
                  <a:moveTo>
                    <a:pt x="153" y="587"/>
                  </a:moveTo>
                  <a:cubicBezTo>
                    <a:pt x="154" y="587"/>
                    <a:pt x="155" y="588"/>
                    <a:pt x="157" y="589"/>
                  </a:cubicBezTo>
                  <a:cubicBezTo>
                    <a:pt x="157" y="588"/>
                    <a:pt x="155" y="588"/>
                    <a:pt x="155" y="587"/>
                  </a:cubicBezTo>
                  <a:cubicBezTo>
                    <a:pt x="155" y="585"/>
                    <a:pt x="158" y="589"/>
                    <a:pt x="159" y="590"/>
                  </a:cubicBezTo>
                  <a:cubicBezTo>
                    <a:pt x="158" y="591"/>
                    <a:pt x="161" y="593"/>
                    <a:pt x="161" y="594"/>
                  </a:cubicBezTo>
                  <a:cubicBezTo>
                    <a:pt x="159" y="592"/>
                    <a:pt x="156" y="590"/>
                    <a:pt x="156" y="591"/>
                  </a:cubicBezTo>
                  <a:cubicBezTo>
                    <a:pt x="154" y="589"/>
                    <a:pt x="154" y="589"/>
                    <a:pt x="153" y="587"/>
                  </a:cubicBezTo>
                  <a:close/>
                  <a:moveTo>
                    <a:pt x="202" y="537"/>
                  </a:moveTo>
                  <a:cubicBezTo>
                    <a:pt x="203" y="537"/>
                    <a:pt x="205" y="539"/>
                    <a:pt x="204" y="540"/>
                  </a:cubicBezTo>
                  <a:cubicBezTo>
                    <a:pt x="203" y="539"/>
                    <a:pt x="202" y="538"/>
                    <a:pt x="202" y="537"/>
                  </a:cubicBezTo>
                  <a:close/>
                  <a:moveTo>
                    <a:pt x="204" y="547"/>
                  </a:moveTo>
                  <a:cubicBezTo>
                    <a:pt x="203" y="546"/>
                    <a:pt x="201" y="545"/>
                    <a:pt x="202" y="544"/>
                  </a:cubicBezTo>
                  <a:cubicBezTo>
                    <a:pt x="203" y="545"/>
                    <a:pt x="205" y="546"/>
                    <a:pt x="204" y="547"/>
                  </a:cubicBezTo>
                  <a:close/>
                  <a:moveTo>
                    <a:pt x="208" y="548"/>
                  </a:moveTo>
                  <a:cubicBezTo>
                    <a:pt x="208" y="549"/>
                    <a:pt x="210" y="551"/>
                    <a:pt x="207" y="550"/>
                  </a:cubicBezTo>
                  <a:cubicBezTo>
                    <a:pt x="209" y="552"/>
                    <a:pt x="213" y="554"/>
                    <a:pt x="212" y="556"/>
                  </a:cubicBezTo>
                  <a:cubicBezTo>
                    <a:pt x="208" y="553"/>
                    <a:pt x="205" y="550"/>
                    <a:pt x="204" y="547"/>
                  </a:cubicBezTo>
                  <a:cubicBezTo>
                    <a:pt x="204" y="547"/>
                    <a:pt x="206" y="548"/>
                    <a:pt x="207" y="549"/>
                  </a:cubicBezTo>
                  <a:cubicBezTo>
                    <a:pt x="206" y="546"/>
                    <a:pt x="203" y="544"/>
                    <a:pt x="201" y="542"/>
                  </a:cubicBezTo>
                  <a:cubicBezTo>
                    <a:pt x="201" y="540"/>
                    <a:pt x="206" y="545"/>
                    <a:pt x="207" y="548"/>
                  </a:cubicBezTo>
                  <a:cubicBezTo>
                    <a:pt x="207" y="548"/>
                    <a:pt x="209" y="548"/>
                    <a:pt x="208" y="547"/>
                  </a:cubicBezTo>
                  <a:cubicBezTo>
                    <a:pt x="209" y="548"/>
                    <a:pt x="211" y="551"/>
                    <a:pt x="212" y="552"/>
                  </a:cubicBezTo>
                  <a:cubicBezTo>
                    <a:pt x="211" y="553"/>
                    <a:pt x="209" y="549"/>
                    <a:pt x="208" y="548"/>
                  </a:cubicBezTo>
                  <a:close/>
                  <a:moveTo>
                    <a:pt x="175" y="583"/>
                  </a:moveTo>
                  <a:cubicBezTo>
                    <a:pt x="176" y="583"/>
                    <a:pt x="177" y="585"/>
                    <a:pt x="179" y="586"/>
                  </a:cubicBezTo>
                  <a:cubicBezTo>
                    <a:pt x="179" y="585"/>
                    <a:pt x="177" y="584"/>
                    <a:pt x="177" y="583"/>
                  </a:cubicBezTo>
                  <a:cubicBezTo>
                    <a:pt x="178" y="582"/>
                    <a:pt x="179" y="583"/>
                    <a:pt x="181" y="584"/>
                  </a:cubicBezTo>
                  <a:cubicBezTo>
                    <a:pt x="183" y="588"/>
                    <a:pt x="180" y="587"/>
                    <a:pt x="182" y="592"/>
                  </a:cubicBezTo>
                  <a:cubicBezTo>
                    <a:pt x="179" y="589"/>
                    <a:pt x="180" y="592"/>
                    <a:pt x="177" y="589"/>
                  </a:cubicBezTo>
                  <a:cubicBezTo>
                    <a:pt x="179" y="589"/>
                    <a:pt x="179" y="589"/>
                    <a:pt x="178" y="587"/>
                  </a:cubicBezTo>
                  <a:cubicBezTo>
                    <a:pt x="176" y="586"/>
                    <a:pt x="176" y="585"/>
                    <a:pt x="175" y="583"/>
                  </a:cubicBezTo>
                  <a:close/>
                  <a:moveTo>
                    <a:pt x="214" y="554"/>
                  </a:moveTo>
                  <a:cubicBezTo>
                    <a:pt x="216" y="554"/>
                    <a:pt x="216" y="555"/>
                    <a:pt x="218" y="557"/>
                  </a:cubicBezTo>
                  <a:cubicBezTo>
                    <a:pt x="216" y="557"/>
                    <a:pt x="215" y="556"/>
                    <a:pt x="214" y="554"/>
                  </a:cubicBezTo>
                  <a:close/>
                  <a:moveTo>
                    <a:pt x="520" y="133"/>
                  </a:moveTo>
                  <a:cubicBezTo>
                    <a:pt x="517" y="132"/>
                    <a:pt x="515" y="131"/>
                    <a:pt x="514" y="130"/>
                  </a:cubicBezTo>
                  <a:cubicBezTo>
                    <a:pt x="514" y="130"/>
                    <a:pt x="516" y="130"/>
                    <a:pt x="515" y="129"/>
                  </a:cubicBezTo>
                  <a:cubicBezTo>
                    <a:pt x="516" y="131"/>
                    <a:pt x="519" y="131"/>
                    <a:pt x="520" y="133"/>
                  </a:cubicBezTo>
                  <a:close/>
                  <a:moveTo>
                    <a:pt x="505" y="122"/>
                  </a:moveTo>
                  <a:cubicBezTo>
                    <a:pt x="506" y="122"/>
                    <a:pt x="507" y="123"/>
                    <a:pt x="508" y="122"/>
                  </a:cubicBezTo>
                  <a:cubicBezTo>
                    <a:pt x="510" y="123"/>
                    <a:pt x="510" y="123"/>
                    <a:pt x="512" y="124"/>
                  </a:cubicBezTo>
                  <a:cubicBezTo>
                    <a:pt x="512" y="124"/>
                    <a:pt x="511" y="124"/>
                    <a:pt x="509" y="124"/>
                  </a:cubicBezTo>
                  <a:cubicBezTo>
                    <a:pt x="508" y="123"/>
                    <a:pt x="507" y="123"/>
                    <a:pt x="505" y="122"/>
                  </a:cubicBezTo>
                  <a:close/>
                  <a:moveTo>
                    <a:pt x="509" y="124"/>
                  </a:moveTo>
                  <a:cubicBezTo>
                    <a:pt x="512" y="126"/>
                    <a:pt x="508" y="125"/>
                    <a:pt x="506" y="124"/>
                  </a:cubicBezTo>
                  <a:cubicBezTo>
                    <a:pt x="507" y="124"/>
                    <a:pt x="508" y="124"/>
                    <a:pt x="509" y="124"/>
                  </a:cubicBezTo>
                  <a:cubicBezTo>
                    <a:pt x="510" y="125"/>
                    <a:pt x="512" y="125"/>
                    <a:pt x="513" y="126"/>
                  </a:cubicBezTo>
                  <a:cubicBezTo>
                    <a:pt x="511" y="127"/>
                    <a:pt x="511" y="125"/>
                    <a:pt x="509" y="124"/>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65" name="MH_Other_12"/>
            <p:cNvSpPr>
              <a:spLocks noEditPoints="1"/>
            </p:cNvSpPr>
            <p:nvPr>
              <p:custDataLst>
                <p:tags r:id="rId10"/>
              </p:custDataLst>
            </p:nvPr>
          </p:nvSpPr>
          <p:spPr bwMode="auto">
            <a:xfrm>
              <a:off x="7427913" y="4494214"/>
              <a:ext cx="1598612" cy="1254125"/>
            </a:xfrm>
            <a:custGeom>
              <a:gdLst>
                <a:gd fmla="*/ 2147483646 w 738" name="T0"/>
                <a:gd fmla="*/ 2147483646 h 578" name="T1"/>
                <a:gd fmla="*/ 2147483646 w 738" name="T2"/>
                <a:gd fmla="*/ 2147483646 h 578" name="T3"/>
                <a:gd fmla="*/ 2147483646 w 738" name="T4"/>
                <a:gd fmla="*/ 2147483646 h 578" name="T5"/>
                <a:gd fmla="*/ 2147483646 w 738" name="T6"/>
                <a:gd fmla="*/ 2147483646 h 578" name="T7"/>
                <a:gd fmla="*/ 2147483646 w 738" name="T8"/>
                <a:gd fmla="*/ 2147483646 h 578" name="T9"/>
                <a:gd fmla="*/ 2147483646 w 738" name="T10"/>
                <a:gd fmla="*/ 2147483646 h 578" name="T11"/>
                <a:gd fmla="*/ 2147483646 w 738" name="T12"/>
                <a:gd fmla="*/ 2147483646 h 578" name="T13"/>
                <a:gd fmla="*/ 2147483646 w 738" name="T14"/>
                <a:gd fmla="*/ 2147483646 h 578" name="T15"/>
                <a:gd fmla="*/ 2147483646 w 738" name="T16"/>
                <a:gd fmla="*/ 2147483646 h 578" name="T17"/>
                <a:gd fmla="*/ 2147483646 w 738" name="T18"/>
                <a:gd fmla="*/ 2147483646 h 578" name="T19"/>
                <a:gd fmla="*/ 2147483646 w 738" name="T20"/>
                <a:gd fmla="*/ 2147483646 h 578" name="T21"/>
                <a:gd fmla="*/ 2147483646 w 738" name="T22"/>
                <a:gd fmla="*/ 2147483646 h 578" name="T23"/>
                <a:gd fmla="*/ 2147483646 w 738" name="T24"/>
                <a:gd fmla="*/ 2147483646 h 578" name="T25"/>
                <a:gd fmla="*/ 2147483646 w 738" name="T26"/>
                <a:gd fmla="*/ 2147483646 h 578" name="T27"/>
                <a:gd fmla="*/ 2147483646 w 738" name="T28"/>
                <a:gd fmla="*/ 2147483646 h 578" name="T29"/>
                <a:gd fmla="*/ 2147483646 w 738" name="T30"/>
                <a:gd fmla="*/ 2147483646 h 578" name="T31"/>
                <a:gd fmla="*/ 2147483646 w 738" name="T32"/>
                <a:gd fmla="*/ 2147483646 h 578" name="T33"/>
                <a:gd fmla="*/ 2147483646 w 738" name="T34"/>
                <a:gd fmla="*/ 2147483646 h 578" name="T35"/>
                <a:gd fmla="*/ 2147483646 w 738" name="T36"/>
                <a:gd fmla="*/ 2147483646 h 578" name="T37"/>
                <a:gd fmla="*/ 2147483646 w 738" name="T38"/>
                <a:gd fmla="*/ 2147483646 h 578" name="T39"/>
                <a:gd fmla="*/ 2147483646 w 738" name="T40"/>
                <a:gd fmla="*/ 2147483646 h 578" name="T41"/>
                <a:gd fmla="*/ 2147483646 w 738" name="T42"/>
                <a:gd fmla="*/ 2147483646 h 578" name="T43"/>
                <a:gd fmla="*/ 2147483646 w 738" name="T44"/>
                <a:gd fmla="*/ 2147483646 h 578" name="T45"/>
                <a:gd fmla="*/ 2147483646 w 738" name="T46"/>
                <a:gd fmla="*/ 2147483646 h 578" name="T47"/>
                <a:gd fmla="*/ 2147483646 w 738" name="T48"/>
                <a:gd fmla="*/ 2147483646 h 578" name="T49"/>
                <a:gd fmla="*/ 2147483646 w 738" name="T50"/>
                <a:gd fmla="*/ 2147483646 h 578" name="T51"/>
                <a:gd fmla="*/ 2147483646 w 738" name="T52"/>
                <a:gd fmla="*/ 2147483646 h 578" name="T53"/>
                <a:gd fmla="*/ 2147483646 w 738" name="T54"/>
                <a:gd fmla="*/ 2147483646 h 578" name="T55"/>
                <a:gd fmla="*/ 2147483646 w 738" name="T56"/>
                <a:gd fmla="*/ 2147483646 h 578" name="T57"/>
                <a:gd fmla="*/ 2147483646 w 738" name="T58"/>
                <a:gd fmla="*/ 2147483646 h 578" name="T59"/>
                <a:gd fmla="*/ 2147483646 w 738" name="T60"/>
                <a:gd fmla="*/ 2147483646 h 578" name="T61"/>
                <a:gd fmla="*/ 2147483646 w 738" name="T62"/>
                <a:gd fmla="*/ 2147483646 h 578" name="T63"/>
                <a:gd fmla="*/ 2147483646 w 738" name="T64"/>
                <a:gd fmla="*/ 2147483646 h 578" name="T65"/>
                <a:gd fmla="*/ 2147483646 w 738" name="T66"/>
                <a:gd fmla="*/ 2147483646 h 578" name="T67"/>
                <a:gd fmla="*/ 2147483646 w 738" name="T68"/>
                <a:gd fmla="*/ 2147483646 h 578" name="T69"/>
                <a:gd fmla="*/ 2147483646 w 738" name="T70"/>
                <a:gd fmla="*/ 2147483646 h 578" name="T71"/>
                <a:gd fmla="*/ 2147483646 w 738" name="T72"/>
                <a:gd fmla="*/ 2147483646 h 578" name="T73"/>
                <a:gd fmla="*/ 2147483646 w 738" name="T74"/>
                <a:gd fmla="*/ 2147483646 h 578" name="T75"/>
                <a:gd fmla="*/ 2147483646 w 738" name="T76"/>
                <a:gd fmla="*/ 2147483646 h 578" name="T77"/>
                <a:gd fmla="*/ 2147483646 w 738" name="T78"/>
                <a:gd fmla="*/ 2147483646 h 578" name="T79"/>
                <a:gd fmla="*/ 2147483646 w 738" name="T80"/>
                <a:gd fmla="*/ 2147483646 h 578" name="T81"/>
                <a:gd fmla="*/ 2147483646 w 738" name="T82"/>
                <a:gd fmla="*/ 2147483646 h 578" name="T83"/>
                <a:gd fmla="*/ 2147483646 w 738" name="T84"/>
                <a:gd fmla="*/ 2147483646 h 578" name="T85"/>
                <a:gd fmla="*/ 2147483646 w 738" name="T86"/>
                <a:gd fmla="*/ 2147483646 h 578" name="T87"/>
                <a:gd fmla="*/ 2147483646 w 738" name="T88"/>
                <a:gd fmla="*/ 2147483646 h 578" name="T89"/>
                <a:gd fmla="*/ 2147483646 w 738" name="T90"/>
                <a:gd fmla="*/ 2147483646 h 578" name="T91"/>
                <a:gd fmla="*/ 2147483646 w 738" name="T92"/>
                <a:gd fmla="*/ 2147483646 h 578" name="T93"/>
                <a:gd fmla="*/ 2147483646 w 738" name="T94"/>
                <a:gd fmla="*/ 2147483646 h 578" name="T95"/>
                <a:gd fmla="*/ 2147483646 w 738" name="T96"/>
                <a:gd fmla="*/ 2147483646 h 578" name="T97"/>
                <a:gd fmla="*/ 2147483646 w 738" name="T98"/>
                <a:gd fmla="*/ 2147483646 h 578" name="T99"/>
                <a:gd fmla="*/ 2147483646 w 738" name="T100"/>
                <a:gd fmla="*/ 2147483646 h 578" name="T101"/>
                <a:gd fmla="*/ 2147483646 w 738" name="T102"/>
                <a:gd fmla="*/ 2147483646 h 578" name="T103"/>
                <a:gd fmla="*/ 2147483646 w 738" name="T104"/>
                <a:gd fmla="*/ 2147483646 h 578" name="T105"/>
                <a:gd fmla="*/ 2147483646 w 738" name="T106"/>
                <a:gd fmla="*/ 2147483646 h 578" name="T107"/>
                <a:gd fmla="*/ 2147483646 w 738" name="T108"/>
                <a:gd fmla="*/ 2147483646 h 578" name="T109"/>
                <a:gd fmla="*/ 2147483646 w 738" name="T110"/>
                <a:gd fmla="*/ 2147483646 h 578" name="T111"/>
                <a:gd fmla="*/ 2147483646 w 738" name="T112"/>
                <a:gd fmla="*/ 2147483646 h 578" name="T113"/>
                <a:gd fmla="*/ 2147483646 w 738" name="T114"/>
                <a:gd fmla="*/ 2147483646 h 578" name="T115"/>
                <a:gd fmla="*/ 2147483646 w 738" name="T116"/>
                <a:gd fmla="*/ 2147483646 h 578" name="T117"/>
                <a:gd fmla="*/ 2147483646 w 738" name="T118"/>
                <a:gd fmla="*/ 2147483646 h 578" name="T119"/>
                <a:gd fmla="*/ 2147483646 w 738" name="T120"/>
                <a:gd fmla="*/ 2147483646 h 578" name="T121"/>
                <a:gd fmla="*/ 2147483646 w 738" name="T122"/>
                <a:gd fmla="*/ 2147483646 h 578" name="T123"/>
                <a:gd fmla="*/ 2147483646 w 738" name="T124"/>
                <a:gd fmla="*/ 2147483646 h 57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78" w="738">
                  <a:moveTo>
                    <a:pt x="20" y="106"/>
                  </a:moveTo>
                  <a:cubicBezTo>
                    <a:pt x="20" y="107"/>
                    <a:pt x="19" y="109"/>
                    <a:pt x="19" y="110"/>
                  </a:cubicBezTo>
                  <a:cubicBezTo>
                    <a:pt x="20" y="106"/>
                    <a:pt x="18" y="110"/>
                    <a:pt x="18" y="110"/>
                  </a:cubicBezTo>
                  <a:cubicBezTo>
                    <a:pt x="18" y="108"/>
                    <a:pt x="18" y="108"/>
                    <a:pt x="19" y="106"/>
                  </a:cubicBezTo>
                  <a:cubicBezTo>
                    <a:pt x="17" y="106"/>
                    <a:pt x="17" y="108"/>
                    <a:pt x="16" y="111"/>
                  </a:cubicBezTo>
                  <a:cubicBezTo>
                    <a:pt x="16" y="113"/>
                    <a:pt x="16" y="116"/>
                    <a:pt x="15" y="118"/>
                  </a:cubicBezTo>
                  <a:cubicBezTo>
                    <a:pt x="15" y="122"/>
                    <a:pt x="13" y="120"/>
                    <a:pt x="12" y="125"/>
                  </a:cubicBezTo>
                  <a:cubicBezTo>
                    <a:pt x="12" y="125"/>
                    <a:pt x="13" y="123"/>
                    <a:pt x="13" y="123"/>
                  </a:cubicBezTo>
                  <a:cubicBezTo>
                    <a:pt x="13" y="125"/>
                    <a:pt x="13" y="127"/>
                    <a:pt x="12" y="129"/>
                  </a:cubicBezTo>
                  <a:cubicBezTo>
                    <a:pt x="12" y="130"/>
                    <a:pt x="12" y="132"/>
                    <a:pt x="11" y="133"/>
                  </a:cubicBezTo>
                  <a:cubicBezTo>
                    <a:pt x="11" y="130"/>
                    <a:pt x="10" y="133"/>
                    <a:pt x="9" y="135"/>
                  </a:cubicBezTo>
                  <a:cubicBezTo>
                    <a:pt x="10" y="136"/>
                    <a:pt x="9" y="138"/>
                    <a:pt x="9" y="141"/>
                  </a:cubicBezTo>
                  <a:cubicBezTo>
                    <a:pt x="8" y="138"/>
                    <a:pt x="8" y="145"/>
                    <a:pt x="7" y="142"/>
                  </a:cubicBezTo>
                  <a:cubicBezTo>
                    <a:pt x="7" y="146"/>
                    <a:pt x="8" y="144"/>
                    <a:pt x="8" y="146"/>
                  </a:cubicBezTo>
                  <a:cubicBezTo>
                    <a:pt x="6" y="148"/>
                    <a:pt x="8" y="146"/>
                    <a:pt x="8" y="149"/>
                  </a:cubicBezTo>
                  <a:cubicBezTo>
                    <a:pt x="7" y="150"/>
                    <a:pt x="7" y="152"/>
                    <a:pt x="7" y="150"/>
                  </a:cubicBezTo>
                  <a:cubicBezTo>
                    <a:pt x="6" y="155"/>
                    <a:pt x="6" y="157"/>
                    <a:pt x="5" y="161"/>
                  </a:cubicBezTo>
                  <a:cubicBezTo>
                    <a:pt x="6" y="162"/>
                    <a:pt x="6" y="162"/>
                    <a:pt x="6" y="163"/>
                  </a:cubicBezTo>
                  <a:cubicBezTo>
                    <a:pt x="6" y="166"/>
                    <a:pt x="5" y="170"/>
                    <a:pt x="5" y="175"/>
                  </a:cubicBezTo>
                  <a:cubicBezTo>
                    <a:pt x="3" y="174"/>
                    <a:pt x="2" y="187"/>
                    <a:pt x="1" y="191"/>
                  </a:cubicBezTo>
                  <a:cubicBezTo>
                    <a:pt x="1" y="191"/>
                    <a:pt x="2" y="190"/>
                    <a:pt x="2" y="191"/>
                  </a:cubicBezTo>
                  <a:cubicBezTo>
                    <a:pt x="1" y="194"/>
                    <a:pt x="0" y="193"/>
                    <a:pt x="1" y="196"/>
                  </a:cubicBezTo>
                  <a:cubicBezTo>
                    <a:pt x="2" y="196"/>
                    <a:pt x="1" y="192"/>
                    <a:pt x="2" y="193"/>
                  </a:cubicBezTo>
                  <a:cubicBezTo>
                    <a:pt x="2" y="197"/>
                    <a:pt x="4" y="205"/>
                    <a:pt x="3" y="209"/>
                  </a:cubicBezTo>
                  <a:cubicBezTo>
                    <a:pt x="3" y="206"/>
                    <a:pt x="2" y="205"/>
                    <a:pt x="2" y="206"/>
                  </a:cubicBezTo>
                  <a:cubicBezTo>
                    <a:pt x="2" y="208"/>
                    <a:pt x="3" y="209"/>
                    <a:pt x="3" y="213"/>
                  </a:cubicBezTo>
                  <a:cubicBezTo>
                    <a:pt x="3" y="212"/>
                    <a:pt x="2" y="212"/>
                    <a:pt x="2" y="211"/>
                  </a:cubicBezTo>
                  <a:cubicBezTo>
                    <a:pt x="1" y="216"/>
                    <a:pt x="3" y="220"/>
                    <a:pt x="3" y="224"/>
                  </a:cubicBezTo>
                  <a:cubicBezTo>
                    <a:pt x="2" y="223"/>
                    <a:pt x="2" y="223"/>
                    <a:pt x="2" y="222"/>
                  </a:cubicBezTo>
                  <a:cubicBezTo>
                    <a:pt x="1" y="219"/>
                    <a:pt x="1" y="215"/>
                    <a:pt x="1" y="212"/>
                  </a:cubicBezTo>
                  <a:cubicBezTo>
                    <a:pt x="1" y="209"/>
                    <a:pt x="1" y="205"/>
                    <a:pt x="0" y="204"/>
                  </a:cubicBezTo>
                  <a:cubicBezTo>
                    <a:pt x="1" y="210"/>
                    <a:pt x="0" y="217"/>
                    <a:pt x="1" y="225"/>
                  </a:cubicBezTo>
                  <a:cubicBezTo>
                    <a:pt x="0" y="225"/>
                    <a:pt x="3" y="236"/>
                    <a:pt x="2" y="238"/>
                  </a:cubicBezTo>
                  <a:cubicBezTo>
                    <a:pt x="2" y="240"/>
                    <a:pt x="3" y="243"/>
                    <a:pt x="3" y="245"/>
                  </a:cubicBezTo>
                  <a:cubicBezTo>
                    <a:pt x="4" y="248"/>
                    <a:pt x="4" y="251"/>
                    <a:pt x="4" y="254"/>
                  </a:cubicBezTo>
                  <a:cubicBezTo>
                    <a:pt x="5" y="257"/>
                    <a:pt x="5" y="259"/>
                    <a:pt x="5" y="262"/>
                  </a:cubicBezTo>
                  <a:cubicBezTo>
                    <a:pt x="6" y="264"/>
                    <a:pt x="6" y="266"/>
                    <a:pt x="6" y="268"/>
                  </a:cubicBezTo>
                  <a:cubicBezTo>
                    <a:pt x="6" y="267"/>
                    <a:pt x="5" y="267"/>
                    <a:pt x="5" y="267"/>
                  </a:cubicBezTo>
                  <a:cubicBezTo>
                    <a:pt x="6" y="270"/>
                    <a:pt x="6" y="271"/>
                    <a:pt x="7" y="272"/>
                  </a:cubicBezTo>
                  <a:cubicBezTo>
                    <a:pt x="7" y="271"/>
                    <a:pt x="6" y="270"/>
                    <a:pt x="7" y="270"/>
                  </a:cubicBezTo>
                  <a:cubicBezTo>
                    <a:pt x="8" y="276"/>
                    <a:pt x="8" y="278"/>
                    <a:pt x="9" y="281"/>
                  </a:cubicBezTo>
                  <a:cubicBezTo>
                    <a:pt x="9" y="281"/>
                    <a:pt x="8" y="280"/>
                    <a:pt x="8" y="280"/>
                  </a:cubicBezTo>
                  <a:cubicBezTo>
                    <a:pt x="10" y="284"/>
                    <a:pt x="8" y="285"/>
                    <a:pt x="10" y="290"/>
                  </a:cubicBezTo>
                  <a:cubicBezTo>
                    <a:pt x="11" y="289"/>
                    <a:pt x="10" y="287"/>
                    <a:pt x="11" y="289"/>
                  </a:cubicBezTo>
                  <a:cubicBezTo>
                    <a:pt x="11" y="289"/>
                    <a:pt x="11" y="291"/>
                    <a:pt x="11" y="293"/>
                  </a:cubicBezTo>
                  <a:cubicBezTo>
                    <a:pt x="12" y="294"/>
                    <a:pt x="12" y="291"/>
                    <a:pt x="13" y="294"/>
                  </a:cubicBezTo>
                  <a:cubicBezTo>
                    <a:pt x="15" y="299"/>
                    <a:pt x="15" y="299"/>
                    <a:pt x="17" y="304"/>
                  </a:cubicBezTo>
                  <a:cubicBezTo>
                    <a:pt x="16" y="304"/>
                    <a:pt x="17" y="309"/>
                    <a:pt x="16" y="307"/>
                  </a:cubicBezTo>
                  <a:cubicBezTo>
                    <a:pt x="17" y="312"/>
                    <a:pt x="17" y="313"/>
                    <a:pt x="19" y="315"/>
                  </a:cubicBezTo>
                  <a:cubicBezTo>
                    <a:pt x="18" y="315"/>
                    <a:pt x="19" y="318"/>
                    <a:pt x="17" y="316"/>
                  </a:cubicBezTo>
                  <a:cubicBezTo>
                    <a:pt x="18" y="317"/>
                    <a:pt x="18" y="317"/>
                    <a:pt x="19" y="319"/>
                  </a:cubicBezTo>
                  <a:cubicBezTo>
                    <a:pt x="19" y="318"/>
                    <a:pt x="19" y="316"/>
                    <a:pt x="21" y="318"/>
                  </a:cubicBezTo>
                  <a:cubicBezTo>
                    <a:pt x="21" y="321"/>
                    <a:pt x="22" y="323"/>
                    <a:pt x="23" y="325"/>
                  </a:cubicBezTo>
                  <a:cubicBezTo>
                    <a:pt x="24" y="328"/>
                    <a:pt x="25" y="330"/>
                    <a:pt x="25" y="332"/>
                  </a:cubicBezTo>
                  <a:cubicBezTo>
                    <a:pt x="27" y="337"/>
                    <a:pt x="29" y="341"/>
                    <a:pt x="31" y="343"/>
                  </a:cubicBezTo>
                  <a:cubicBezTo>
                    <a:pt x="31" y="343"/>
                    <a:pt x="31" y="343"/>
                    <a:pt x="30" y="343"/>
                  </a:cubicBezTo>
                  <a:cubicBezTo>
                    <a:pt x="32" y="347"/>
                    <a:pt x="32" y="347"/>
                    <a:pt x="32" y="347"/>
                  </a:cubicBezTo>
                  <a:cubicBezTo>
                    <a:pt x="32" y="346"/>
                    <a:pt x="33" y="346"/>
                    <a:pt x="34" y="348"/>
                  </a:cubicBezTo>
                  <a:cubicBezTo>
                    <a:pt x="32" y="347"/>
                    <a:pt x="34" y="350"/>
                    <a:pt x="33" y="351"/>
                  </a:cubicBezTo>
                  <a:cubicBezTo>
                    <a:pt x="31" y="348"/>
                    <a:pt x="30" y="344"/>
                    <a:pt x="28" y="340"/>
                  </a:cubicBezTo>
                  <a:cubicBezTo>
                    <a:pt x="26" y="339"/>
                    <a:pt x="22" y="329"/>
                    <a:pt x="23" y="327"/>
                  </a:cubicBezTo>
                  <a:cubicBezTo>
                    <a:pt x="22" y="331"/>
                    <a:pt x="27" y="342"/>
                    <a:pt x="30" y="345"/>
                  </a:cubicBezTo>
                  <a:cubicBezTo>
                    <a:pt x="30" y="348"/>
                    <a:pt x="31" y="350"/>
                    <a:pt x="32" y="353"/>
                  </a:cubicBezTo>
                  <a:cubicBezTo>
                    <a:pt x="33" y="355"/>
                    <a:pt x="34" y="358"/>
                    <a:pt x="36" y="361"/>
                  </a:cubicBezTo>
                  <a:cubicBezTo>
                    <a:pt x="36" y="360"/>
                    <a:pt x="37" y="362"/>
                    <a:pt x="37" y="362"/>
                  </a:cubicBezTo>
                  <a:cubicBezTo>
                    <a:pt x="39" y="362"/>
                    <a:pt x="37" y="360"/>
                    <a:pt x="38" y="360"/>
                  </a:cubicBezTo>
                  <a:cubicBezTo>
                    <a:pt x="37" y="357"/>
                    <a:pt x="37" y="360"/>
                    <a:pt x="36" y="357"/>
                  </a:cubicBezTo>
                  <a:cubicBezTo>
                    <a:pt x="38" y="357"/>
                    <a:pt x="35" y="354"/>
                    <a:pt x="36" y="354"/>
                  </a:cubicBezTo>
                  <a:cubicBezTo>
                    <a:pt x="38" y="357"/>
                    <a:pt x="40" y="363"/>
                    <a:pt x="42" y="363"/>
                  </a:cubicBezTo>
                  <a:cubicBezTo>
                    <a:pt x="42" y="364"/>
                    <a:pt x="43" y="365"/>
                    <a:pt x="44" y="367"/>
                  </a:cubicBezTo>
                  <a:cubicBezTo>
                    <a:pt x="43" y="366"/>
                    <a:pt x="43" y="367"/>
                    <a:pt x="42" y="366"/>
                  </a:cubicBezTo>
                  <a:cubicBezTo>
                    <a:pt x="44" y="370"/>
                    <a:pt x="43" y="364"/>
                    <a:pt x="45" y="369"/>
                  </a:cubicBezTo>
                  <a:cubicBezTo>
                    <a:pt x="46" y="370"/>
                    <a:pt x="45" y="371"/>
                    <a:pt x="47" y="372"/>
                  </a:cubicBezTo>
                  <a:cubicBezTo>
                    <a:pt x="47" y="375"/>
                    <a:pt x="45" y="371"/>
                    <a:pt x="45" y="373"/>
                  </a:cubicBezTo>
                  <a:cubicBezTo>
                    <a:pt x="46" y="373"/>
                    <a:pt x="49" y="378"/>
                    <a:pt x="48" y="378"/>
                  </a:cubicBezTo>
                  <a:cubicBezTo>
                    <a:pt x="48" y="379"/>
                    <a:pt x="47" y="379"/>
                    <a:pt x="47" y="377"/>
                  </a:cubicBezTo>
                  <a:cubicBezTo>
                    <a:pt x="49" y="378"/>
                    <a:pt x="44" y="373"/>
                    <a:pt x="42" y="371"/>
                  </a:cubicBezTo>
                  <a:cubicBezTo>
                    <a:pt x="42" y="370"/>
                    <a:pt x="43" y="369"/>
                    <a:pt x="42" y="368"/>
                  </a:cubicBezTo>
                  <a:cubicBezTo>
                    <a:pt x="41" y="369"/>
                    <a:pt x="40" y="364"/>
                    <a:pt x="39" y="363"/>
                  </a:cubicBezTo>
                  <a:cubicBezTo>
                    <a:pt x="38" y="365"/>
                    <a:pt x="41" y="369"/>
                    <a:pt x="42" y="371"/>
                  </a:cubicBezTo>
                  <a:cubicBezTo>
                    <a:pt x="41" y="371"/>
                    <a:pt x="40" y="368"/>
                    <a:pt x="39" y="368"/>
                  </a:cubicBezTo>
                  <a:cubicBezTo>
                    <a:pt x="41" y="371"/>
                    <a:pt x="43" y="373"/>
                    <a:pt x="43" y="375"/>
                  </a:cubicBezTo>
                  <a:cubicBezTo>
                    <a:pt x="44" y="375"/>
                    <a:pt x="46" y="380"/>
                    <a:pt x="46" y="378"/>
                  </a:cubicBezTo>
                  <a:cubicBezTo>
                    <a:pt x="45" y="376"/>
                    <a:pt x="43" y="375"/>
                    <a:pt x="43" y="374"/>
                  </a:cubicBezTo>
                  <a:cubicBezTo>
                    <a:pt x="46" y="376"/>
                    <a:pt x="46" y="378"/>
                    <a:pt x="48" y="381"/>
                  </a:cubicBezTo>
                  <a:cubicBezTo>
                    <a:pt x="49" y="381"/>
                    <a:pt x="46" y="379"/>
                    <a:pt x="48" y="379"/>
                  </a:cubicBezTo>
                  <a:cubicBezTo>
                    <a:pt x="48" y="380"/>
                    <a:pt x="48" y="380"/>
                    <a:pt x="49" y="380"/>
                  </a:cubicBezTo>
                  <a:cubicBezTo>
                    <a:pt x="51" y="384"/>
                    <a:pt x="51" y="385"/>
                    <a:pt x="52" y="388"/>
                  </a:cubicBezTo>
                  <a:cubicBezTo>
                    <a:pt x="54" y="390"/>
                    <a:pt x="52" y="387"/>
                    <a:pt x="53" y="387"/>
                  </a:cubicBezTo>
                  <a:cubicBezTo>
                    <a:pt x="53" y="388"/>
                    <a:pt x="54" y="388"/>
                    <a:pt x="54" y="389"/>
                  </a:cubicBezTo>
                  <a:cubicBezTo>
                    <a:pt x="55" y="390"/>
                    <a:pt x="55" y="391"/>
                    <a:pt x="55" y="391"/>
                  </a:cubicBezTo>
                  <a:cubicBezTo>
                    <a:pt x="54" y="392"/>
                    <a:pt x="53" y="389"/>
                    <a:pt x="53" y="390"/>
                  </a:cubicBezTo>
                  <a:cubicBezTo>
                    <a:pt x="55" y="393"/>
                    <a:pt x="55" y="394"/>
                    <a:pt x="56" y="396"/>
                  </a:cubicBezTo>
                  <a:cubicBezTo>
                    <a:pt x="58" y="397"/>
                    <a:pt x="58" y="396"/>
                    <a:pt x="60" y="398"/>
                  </a:cubicBezTo>
                  <a:cubicBezTo>
                    <a:pt x="61" y="400"/>
                    <a:pt x="60" y="400"/>
                    <a:pt x="61" y="402"/>
                  </a:cubicBezTo>
                  <a:cubicBezTo>
                    <a:pt x="62" y="402"/>
                    <a:pt x="66" y="406"/>
                    <a:pt x="68" y="410"/>
                  </a:cubicBezTo>
                  <a:cubicBezTo>
                    <a:pt x="69" y="410"/>
                    <a:pt x="70" y="411"/>
                    <a:pt x="71" y="412"/>
                  </a:cubicBezTo>
                  <a:cubicBezTo>
                    <a:pt x="69" y="409"/>
                    <a:pt x="67" y="408"/>
                    <a:pt x="67" y="406"/>
                  </a:cubicBezTo>
                  <a:cubicBezTo>
                    <a:pt x="67" y="406"/>
                    <a:pt x="68" y="407"/>
                    <a:pt x="69" y="407"/>
                  </a:cubicBezTo>
                  <a:cubicBezTo>
                    <a:pt x="67" y="405"/>
                    <a:pt x="67" y="405"/>
                    <a:pt x="66" y="404"/>
                  </a:cubicBezTo>
                  <a:cubicBezTo>
                    <a:pt x="67" y="404"/>
                    <a:pt x="62" y="400"/>
                    <a:pt x="62" y="399"/>
                  </a:cubicBezTo>
                  <a:cubicBezTo>
                    <a:pt x="63" y="399"/>
                    <a:pt x="64" y="400"/>
                    <a:pt x="64" y="399"/>
                  </a:cubicBezTo>
                  <a:cubicBezTo>
                    <a:pt x="60" y="396"/>
                    <a:pt x="56" y="390"/>
                    <a:pt x="55" y="386"/>
                  </a:cubicBezTo>
                  <a:cubicBezTo>
                    <a:pt x="54" y="388"/>
                    <a:pt x="50" y="379"/>
                    <a:pt x="53" y="382"/>
                  </a:cubicBezTo>
                  <a:cubicBezTo>
                    <a:pt x="51" y="378"/>
                    <a:pt x="52" y="381"/>
                    <a:pt x="50" y="379"/>
                  </a:cubicBezTo>
                  <a:cubicBezTo>
                    <a:pt x="50" y="378"/>
                    <a:pt x="49" y="377"/>
                    <a:pt x="50" y="377"/>
                  </a:cubicBezTo>
                  <a:cubicBezTo>
                    <a:pt x="53" y="379"/>
                    <a:pt x="54" y="382"/>
                    <a:pt x="56" y="384"/>
                  </a:cubicBezTo>
                  <a:cubicBezTo>
                    <a:pt x="57" y="387"/>
                    <a:pt x="59" y="390"/>
                    <a:pt x="60" y="393"/>
                  </a:cubicBezTo>
                  <a:cubicBezTo>
                    <a:pt x="64" y="397"/>
                    <a:pt x="65" y="399"/>
                    <a:pt x="67" y="401"/>
                  </a:cubicBezTo>
                  <a:cubicBezTo>
                    <a:pt x="67" y="402"/>
                    <a:pt x="67" y="402"/>
                    <a:pt x="67" y="402"/>
                  </a:cubicBezTo>
                  <a:cubicBezTo>
                    <a:pt x="68" y="402"/>
                    <a:pt x="73" y="409"/>
                    <a:pt x="72" y="406"/>
                  </a:cubicBezTo>
                  <a:cubicBezTo>
                    <a:pt x="70" y="405"/>
                    <a:pt x="67" y="401"/>
                    <a:pt x="67" y="400"/>
                  </a:cubicBezTo>
                  <a:cubicBezTo>
                    <a:pt x="71" y="404"/>
                    <a:pt x="72" y="406"/>
                    <a:pt x="76" y="410"/>
                  </a:cubicBezTo>
                  <a:cubicBezTo>
                    <a:pt x="74" y="410"/>
                    <a:pt x="75" y="411"/>
                    <a:pt x="76" y="413"/>
                  </a:cubicBezTo>
                  <a:cubicBezTo>
                    <a:pt x="77" y="411"/>
                    <a:pt x="80" y="416"/>
                    <a:pt x="79" y="416"/>
                  </a:cubicBezTo>
                  <a:cubicBezTo>
                    <a:pt x="81" y="418"/>
                    <a:pt x="84" y="421"/>
                    <a:pt x="86" y="424"/>
                  </a:cubicBezTo>
                  <a:cubicBezTo>
                    <a:pt x="89" y="427"/>
                    <a:pt x="92" y="430"/>
                    <a:pt x="95" y="433"/>
                  </a:cubicBezTo>
                  <a:cubicBezTo>
                    <a:pt x="96" y="435"/>
                    <a:pt x="99" y="439"/>
                    <a:pt x="102" y="440"/>
                  </a:cubicBezTo>
                  <a:cubicBezTo>
                    <a:pt x="102" y="440"/>
                    <a:pt x="101" y="440"/>
                    <a:pt x="101" y="440"/>
                  </a:cubicBezTo>
                  <a:cubicBezTo>
                    <a:pt x="103" y="442"/>
                    <a:pt x="104" y="443"/>
                    <a:pt x="104" y="444"/>
                  </a:cubicBezTo>
                  <a:cubicBezTo>
                    <a:pt x="107" y="446"/>
                    <a:pt x="102" y="441"/>
                    <a:pt x="104" y="442"/>
                  </a:cubicBezTo>
                  <a:cubicBezTo>
                    <a:pt x="106" y="444"/>
                    <a:pt x="108" y="446"/>
                    <a:pt x="108" y="447"/>
                  </a:cubicBezTo>
                  <a:cubicBezTo>
                    <a:pt x="110" y="449"/>
                    <a:pt x="114" y="452"/>
                    <a:pt x="117" y="455"/>
                  </a:cubicBezTo>
                  <a:cubicBezTo>
                    <a:pt x="121" y="457"/>
                    <a:pt x="124" y="460"/>
                    <a:pt x="126" y="462"/>
                  </a:cubicBezTo>
                  <a:cubicBezTo>
                    <a:pt x="128" y="463"/>
                    <a:pt x="135" y="468"/>
                    <a:pt x="140" y="471"/>
                  </a:cubicBezTo>
                  <a:cubicBezTo>
                    <a:pt x="145" y="475"/>
                    <a:pt x="149" y="478"/>
                    <a:pt x="144" y="476"/>
                  </a:cubicBezTo>
                  <a:cubicBezTo>
                    <a:pt x="149" y="479"/>
                    <a:pt x="155" y="482"/>
                    <a:pt x="158" y="484"/>
                  </a:cubicBezTo>
                  <a:cubicBezTo>
                    <a:pt x="155" y="482"/>
                    <a:pt x="159" y="485"/>
                    <a:pt x="158" y="485"/>
                  </a:cubicBezTo>
                  <a:cubicBezTo>
                    <a:pt x="160" y="486"/>
                    <a:pt x="160" y="486"/>
                    <a:pt x="161" y="488"/>
                  </a:cubicBezTo>
                  <a:cubicBezTo>
                    <a:pt x="162" y="486"/>
                    <a:pt x="166" y="491"/>
                    <a:pt x="168" y="491"/>
                  </a:cubicBezTo>
                  <a:cubicBezTo>
                    <a:pt x="168" y="490"/>
                    <a:pt x="167" y="490"/>
                    <a:pt x="168" y="490"/>
                  </a:cubicBezTo>
                  <a:cubicBezTo>
                    <a:pt x="168" y="491"/>
                    <a:pt x="168" y="491"/>
                    <a:pt x="169" y="493"/>
                  </a:cubicBezTo>
                  <a:cubicBezTo>
                    <a:pt x="167" y="493"/>
                    <a:pt x="167" y="492"/>
                    <a:pt x="164" y="491"/>
                  </a:cubicBezTo>
                  <a:cubicBezTo>
                    <a:pt x="165" y="492"/>
                    <a:pt x="163" y="491"/>
                    <a:pt x="162" y="492"/>
                  </a:cubicBezTo>
                  <a:cubicBezTo>
                    <a:pt x="164" y="493"/>
                    <a:pt x="166" y="494"/>
                    <a:pt x="167" y="494"/>
                  </a:cubicBezTo>
                  <a:cubicBezTo>
                    <a:pt x="169" y="495"/>
                    <a:pt x="169" y="496"/>
                    <a:pt x="170" y="496"/>
                  </a:cubicBezTo>
                  <a:cubicBezTo>
                    <a:pt x="172" y="497"/>
                    <a:pt x="174" y="498"/>
                    <a:pt x="178" y="501"/>
                  </a:cubicBezTo>
                  <a:cubicBezTo>
                    <a:pt x="179" y="500"/>
                    <a:pt x="174" y="498"/>
                    <a:pt x="174" y="498"/>
                  </a:cubicBezTo>
                  <a:cubicBezTo>
                    <a:pt x="178" y="499"/>
                    <a:pt x="178" y="499"/>
                    <a:pt x="178" y="499"/>
                  </a:cubicBezTo>
                  <a:cubicBezTo>
                    <a:pt x="178" y="499"/>
                    <a:pt x="178" y="498"/>
                    <a:pt x="177" y="498"/>
                  </a:cubicBezTo>
                  <a:cubicBezTo>
                    <a:pt x="177" y="499"/>
                    <a:pt x="175" y="496"/>
                    <a:pt x="174" y="497"/>
                  </a:cubicBezTo>
                  <a:cubicBezTo>
                    <a:pt x="173" y="496"/>
                    <a:pt x="171" y="495"/>
                    <a:pt x="172" y="495"/>
                  </a:cubicBezTo>
                  <a:cubicBezTo>
                    <a:pt x="173" y="495"/>
                    <a:pt x="176" y="497"/>
                    <a:pt x="175" y="496"/>
                  </a:cubicBezTo>
                  <a:cubicBezTo>
                    <a:pt x="173" y="495"/>
                    <a:pt x="172" y="494"/>
                    <a:pt x="171" y="493"/>
                  </a:cubicBezTo>
                  <a:cubicBezTo>
                    <a:pt x="175" y="494"/>
                    <a:pt x="184" y="500"/>
                    <a:pt x="190" y="502"/>
                  </a:cubicBezTo>
                  <a:cubicBezTo>
                    <a:pt x="191" y="503"/>
                    <a:pt x="195" y="505"/>
                    <a:pt x="199" y="507"/>
                  </a:cubicBezTo>
                  <a:cubicBezTo>
                    <a:pt x="203" y="508"/>
                    <a:pt x="207" y="509"/>
                    <a:pt x="206" y="508"/>
                  </a:cubicBezTo>
                  <a:cubicBezTo>
                    <a:pt x="208" y="510"/>
                    <a:pt x="208" y="509"/>
                    <a:pt x="209" y="511"/>
                  </a:cubicBezTo>
                  <a:cubicBezTo>
                    <a:pt x="206" y="510"/>
                    <a:pt x="200" y="507"/>
                    <a:pt x="200" y="508"/>
                  </a:cubicBezTo>
                  <a:cubicBezTo>
                    <a:pt x="203" y="509"/>
                    <a:pt x="209" y="511"/>
                    <a:pt x="205" y="511"/>
                  </a:cubicBezTo>
                  <a:cubicBezTo>
                    <a:pt x="207" y="512"/>
                    <a:pt x="207" y="511"/>
                    <a:pt x="209" y="512"/>
                  </a:cubicBezTo>
                  <a:cubicBezTo>
                    <a:pt x="209" y="513"/>
                    <a:pt x="209" y="513"/>
                    <a:pt x="209" y="513"/>
                  </a:cubicBezTo>
                  <a:cubicBezTo>
                    <a:pt x="207" y="512"/>
                    <a:pt x="201" y="510"/>
                    <a:pt x="204" y="512"/>
                  </a:cubicBezTo>
                  <a:cubicBezTo>
                    <a:pt x="206" y="511"/>
                    <a:pt x="209" y="513"/>
                    <a:pt x="210" y="514"/>
                  </a:cubicBezTo>
                  <a:cubicBezTo>
                    <a:pt x="211" y="514"/>
                    <a:pt x="214" y="515"/>
                    <a:pt x="216" y="516"/>
                  </a:cubicBezTo>
                  <a:cubicBezTo>
                    <a:pt x="219" y="517"/>
                    <a:pt x="221" y="518"/>
                    <a:pt x="221" y="519"/>
                  </a:cubicBezTo>
                  <a:cubicBezTo>
                    <a:pt x="221" y="519"/>
                    <a:pt x="220" y="519"/>
                    <a:pt x="220" y="519"/>
                  </a:cubicBezTo>
                  <a:cubicBezTo>
                    <a:pt x="218" y="518"/>
                    <a:pt x="217" y="518"/>
                    <a:pt x="215" y="517"/>
                  </a:cubicBezTo>
                  <a:cubicBezTo>
                    <a:pt x="214" y="517"/>
                    <a:pt x="213" y="516"/>
                    <a:pt x="213" y="517"/>
                  </a:cubicBezTo>
                  <a:cubicBezTo>
                    <a:pt x="212" y="516"/>
                    <a:pt x="212" y="515"/>
                    <a:pt x="213" y="515"/>
                  </a:cubicBezTo>
                  <a:cubicBezTo>
                    <a:pt x="209" y="514"/>
                    <a:pt x="212" y="516"/>
                    <a:pt x="210" y="515"/>
                  </a:cubicBezTo>
                  <a:cubicBezTo>
                    <a:pt x="209" y="514"/>
                    <a:pt x="208" y="513"/>
                    <a:pt x="206" y="514"/>
                  </a:cubicBezTo>
                  <a:cubicBezTo>
                    <a:pt x="207" y="514"/>
                    <a:pt x="211" y="516"/>
                    <a:pt x="215" y="518"/>
                  </a:cubicBezTo>
                  <a:cubicBezTo>
                    <a:pt x="220" y="520"/>
                    <a:pt x="224" y="521"/>
                    <a:pt x="227" y="522"/>
                  </a:cubicBezTo>
                  <a:cubicBezTo>
                    <a:pt x="230" y="524"/>
                    <a:pt x="240" y="525"/>
                    <a:pt x="241" y="528"/>
                  </a:cubicBezTo>
                  <a:cubicBezTo>
                    <a:pt x="243" y="528"/>
                    <a:pt x="248" y="530"/>
                    <a:pt x="248" y="531"/>
                  </a:cubicBezTo>
                  <a:cubicBezTo>
                    <a:pt x="251" y="532"/>
                    <a:pt x="250" y="530"/>
                    <a:pt x="253" y="531"/>
                  </a:cubicBezTo>
                  <a:cubicBezTo>
                    <a:pt x="257" y="533"/>
                    <a:pt x="256" y="534"/>
                    <a:pt x="258" y="536"/>
                  </a:cubicBezTo>
                  <a:cubicBezTo>
                    <a:pt x="258" y="534"/>
                    <a:pt x="265" y="536"/>
                    <a:pt x="268" y="537"/>
                  </a:cubicBezTo>
                  <a:cubicBezTo>
                    <a:pt x="267" y="537"/>
                    <a:pt x="266" y="537"/>
                    <a:pt x="266" y="537"/>
                  </a:cubicBezTo>
                  <a:cubicBezTo>
                    <a:pt x="269" y="539"/>
                    <a:pt x="270" y="537"/>
                    <a:pt x="273" y="538"/>
                  </a:cubicBezTo>
                  <a:cubicBezTo>
                    <a:pt x="274" y="540"/>
                    <a:pt x="268" y="538"/>
                    <a:pt x="271" y="539"/>
                  </a:cubicBezTo>
                  <a:cubicBezTo>
                    <a:pt x="274" y="539"/>
                    <a:pt x="275" y="541"/>
                    <a:pt x="277" y="540"/>
                  </a:cubicBezTo>
                  <a:cubicBezTo>
                    <a:pt x="278" y="540"/>
                    <a:pt x="278" y="541"/>
                    <a:pt x="279" y="541"/>
                  </a:cubicBezTo>
                  <a:cubicBezTo>
                    <a:pt x="281" y="541"/>
                    <a:pt x="297" y="542"/>
                    <a:pt x="295" y="544"/>
                  </a:cubicBezTo>
                  <a:cubicBezTo>
                    <a:pt x="310" y="545"/>
                    <a:pt x="333" y="549"/>
                    <a:pt x="348" y="548"/>
                  </a:cubicBezTo>
                  <a:cubicBezTo>
                    <a:pt x="347" y="549"/>
                    <a:pt x="348" y="549"/>
                    <a:pt x="345" y="549"/>
                  </a:cubicBezTo>
                  <a:cubicBezTo>
                    <a:pt x="345" y="549"/>
                    <a:pt x="344" y="548"/>
                    <a:pt x="342" y="549"/>
                  </a:cubicBezTo>
                  <a:cubicBezTo>
                    <a:pt x="343" y="549"/>
                    <a:pt x="344" y="549"/>
                    <a:pt x="344" y="550"/>
                  </a:cubicBezTo>
                  <a:cubicBezTo>
                    <a:pt x="341" y="550"/>
                    <a:pt x="338" y="549"/>
                    <a:pt x="337" y="550"/>
                  </a:cubicBezTo>
                  <a:cubicBezTo>
                    <a:pt x="339" y="550"/>
                    <a:pt x="345" y="551"/>
                    <a:pt x="347" y="551"/>
                  </a:cubicBezTo>
                  <a:cubicBezTo>
                    <a:pt x="348" y="550"/>
                    <a:pt x="347" y="549"/>
                    <a:pt x="349" y="549"/>
                  </a:cubicBezTo>
                  <a:cubicBezTo>
                    <a:pt x="348" y="551"/>
                    <a:pt x="353" y="549"/>
                    <a:pt x="355" y="550"/>
                  </a:cubicBezTo>
                  <a:cubicBezTo>
                    <a:pt x="352" y="550"/>
                    <a:pt x="355" y="551"/>
                    <a:pt x="356" y="551"/>
                  </a:cubicBezTo>
                  <a:cubicBezTo>
                    <a:pt x="354" y="551"/>
                    <a:pt x="356" y="550"/>
                    <a:pt x="357" y="550"/>
                  </a:cubicBezTo>
                  <a:cubicBezTo>
                    <a:pt x="360" y="550"/>
                    <a:pt x="361" y="553"/>
                    <a:pt x="364" y="551"/>
                  </a:cubicBezTo>
                  <a:cubicBezTo>
                    <a:pt x="364" y="551"/>
                    <a:pt x="360" y="552"/>
                    <a:pt x="361" y="551"/>
                  </a:cubicBezTo>
                  <a:cubicBezTo>
                    <a:pt x="362" y="549"/>
                    <a:pt x="366" y="550"/>
                    <a:pt x="369" y="550"/>
                  </a:cubicBezTo>
                  <a:cubicBezTo>
                    <a:pt x="370" y="548"/>
                    <a:pt x="374" y="547"/>
                    <a:pt x="379" y="547"/>
                  </a:cubicBezTo>
                  <a:cubicBezTo>
                    <a:pt x="375" y="548"/>
                    <a:pt x="377" y="548"/>
                    <a:pt x="377" y="549"/>
                  </a:cubicBezTo>
                  <a:cubicBezTo>
                    <a:pt x="383" y="548"/>
                    <a:pt x="386" y="548"/>
                    <a:pt x="391" y="548"/>
                  </a:cubicBezTo>
                  <a:cubicBezTo>
                    <a:pt x="390" y="548"/>
                    <a:pt x="383" y="549"/>
                    <a:pt x="385" y="549"/>
                  </a:cubicBezTo>
                  <a:cubicBezTo>
                    <a:pt x="390" y="548"/>
                    <a:pt x="390" y="549"/>
                    <a:pt x="388" y="550"/>
                  </a:cubicBezTo>
                  <a:cubicBezTo>
                    <a:pt x="392" y="549"/>
                    <a:pt x="393" y="550"/>
                    <a:pt x="396" y="549"/>
                  </a:cubicBezTo>
                  <a:cubicBezTo>
                    <a:pt x="396" y="549"/>
                    <a:pt x="397" y="549"/>
                    <a:pt x="397" y="549"/>
                  </a:cubicBezTo>
                  <a:cubicBezTo>
                    <a:pt x="397" y="550"/>
                    <a:pt x="396" y="550"/>
                    <a:pt x="394" y="551"/>
                  </a:cubicBezTo>
                  <a:cubicBezTo>
                    <a:pt x="397" y="551"/>
                    <a:pt x="398" y="551"/>
                    <a:pt x="401" y="552"/>
                  </a:cubicBezTo>
                  <a:cubicBezTo>
                    <a:pt x="402" y="551"/>
                    <a:pt x="398" y="551"/>
                    <a:pt x="400" y="551"/>
                  </a:cubicBezTo>
                  <a:cubicBezTo>
                    <a:pt x="404" y="550"/>
                    <a:pt x="403" y="549"/>
                    <a:pt x="406" y="549"/>
                  </a:cubicBezTo>
                  <a:cubicBezTo>
                    <a:pt x="406" y="551"/>
                    <a:pt x="410" y="549"/>
                    <a:pt x="412" y="549"/>
                  </a:cubicBezTo>
                  <a:cubicBezTo>
                    <a:pt x="411" y="550"/>
                    <a:pt x="409" y="550"/>
                    <a:pt x="407" y="550"/>
                  </a:cubicBezTo>
                  <a:cubicBezTo>
                    <a:pt x="405" y="550"/>
                    <a:pt x="404" y="550"/>
                    <a:pt x="403" y="551"/>
                  </a:cubicBezTo>
                  <a:cubicBezTo>
                    <a:pt x="405" y="551"/>
                    <a:pt x="409" y="551"/>
                    <a:pt x="408" y="552"/>
                  </a:cubicBezTo>
                  <a:cubicBezTo>
                    <a:pt x="406" y="553"/>
                    <a:pt x="402" y="553"/>
                    <a:pt x="401" y="554"/>
                  </a:cubicBezTo>
                  <a:cubicBezTo>
                    <a:pt x="406" y="553"/>
                    <a:pt x="409" y="552"/>
                    <a:pt x="411" y="554"/>
                  </a:cubicBezTo>
                  <a:cubicBezTo>
                    <a:pt x="411" y="552"/>
                    <a:pt x="417" y="552"/>
                    <a:pt x="420" y="551"/>
                  </a:cubicBezTo>
                  <a:cubicBezTo>
                    <a:pt x="422" y="551"/>
                    <a:pt x="420" y="551"/>
                    <a:pt x="422" y="552"/>
                  </a:cubicBezTo>
                  <a:cubicBezTo>
                    <a:pt x="424" y="551"/>
                    <a:pt x="426" y="552"/>
                    <a:pt x="426" y="551"/>
                  </a:cubicBezTo>
                  <a:cubicBezTo>
                    <a:pt x="424" y="551"/>
                    <a:pt x="426" y="550"/>
                    <a:pt x="427" y="550"/>
                  </a:cubicBezTo>
                  <a:cubicBezTo>
                    <a:pt x="427" y="551"/>
                    <a:pt x="430" y="550"/>
                    <a:pt x="432" y="549"/>
                  </a:cubicBezTo>
                  <a:cubicBezTo>
                    <a:pt x="432" y="550"/>
                    <a:pt x="434" y="550"/>
                    <a:pt x="434" y="551"/>
                  </a:cubicBezTo>
                  <a:cubicBezTo>
                    <a:pt x="438" y="549"/>
                    <a:pt x="441" y="548"/>
                    <a:pt x="445" y="548"/>
                  </a:cubicBezTo>
                  <a:cubicBezTo>
                    <a:pt x="448" y="547"/>
                    <a:pt x="452" y="547"/>
                    <a:pt x="456" y="545"/>
                  </a:cubicBezTo>
                  <a:cubicBezTo>
                    <a:pt x="457" y="545"/>
                    <a:pt x="456" y="547"/>
                    <a:pt x="457" y="546"/>
                  </a:cubicBezTo>
                  <a:cubicBezTo>
                    <a:pt x="459" y="545"/>
                    <a:pt x="461" y="544"/>
                    <a:pt x="464" y="544"/>
                  </a:cubicBezTo>
                  <a:cubicBezTo>
                    <a:pt x="464" y="544"/>
                    <a:pt x="462" y="544"/>
                    <a:pt x="462" y="545"/>
                  </a:cubicBezTo>
                  <a:cubicBezTo>
                    <a:pt x="466" y="544"/>
                    <a:pt x="478" y="539"/>
                    <a:pt x="475" y="542"/>
                  </a:cubicBezTo>
                  <a:cubicBezTo>
                    <a:pt x="476" y="541"/>
                    <a:pt x="479" y="540"/>
                    <a:pt x="481" y="539"/>
                  </a:cubicBezTo>
                  <a:cubicBezTo>
                    <a:pt x="483" y="538"/>
                    <a:pt x="485" y="538"/>
                    <a:pt x="485" y="539"/>
                  </a:cubicBezTo>
                  <a:cubicBezTo>
                    <a:pt x="488" y="537"/>
                    <a:pt x="485" y="537"/>
                    <a:pt x="486" y="537"/>
                  </a:cubicBezTo>
                  <a:cubicBezTo>
                    <a:pt x="491" y="536"/>
                    <a:pt x="495" y="534"/>
                    <a:pt x="500" y="532"/>
                  </a:cubicBezTo>
                  <a:cubicBezTo>
                    <a:pt x="504" y="530"/>
                    <a:pt x="509" y="528"/>
                    <a:pt x="513" y="527"/>
                  </a:cubicBezTo>
                  <a:cubicBezTo>
                    <a:pt x="513" y="526"/>
                    <a:pt x="521" y="525"/>
                    <a:pt x="522" y="522"/>
                  </a:cubicBezTo>
                  <a:cubicBezTo>
                    <a:pt x="524" y="522"/>
                    <a:pt x="525" y="521"/>
                    <a:pt x="525" y="522"/>
                  </a:cubicBezTo>
                  <a:cubicBezTo>
                    <a:pt x="515" y="528"/>
                    <a:pt x="510" y="530"/>
                    <a:pt x="499" y="535"/>
                  </a:cubicBezTo>
                  <a:cubicBezTo>
                    <a:pt x="500" y="536"/>
                    <a:pt x="504" y="534"/>
                    <a:pt x="505" y="535"/>
                  </a:cubicBezTo>
                  <a:cubicBezTo>
                    <a:pt x="488" y="545"/>
                    <a:pt x="471" y="552"/>
                    <a:pt x="453" y="555"/>
                  </a:cubicBezTo>
                  <a:cubicBezTo>
                    <a:pt x="434" y="562"/>
                    <a:pt x="413" y="565"/>
                    <a:pt x="394" y="570"/>
                  </a:cubicBezTo>
                  <a:cubicBezTo>
                    <a:pt x="389" y="571"/>
                    <a:pt x="381" y="572"/>
                    <a:pt x="374" y="573"/>
                  </a:cubicBezTo>
                  <a:cubicBezTo>
                    <a:pt x="367" y="574"/>
                    <a:pt x="359" y="574"/>
                    <a:pt x="352" y="574"/>
                  </a:cubicBezTo>
                  <a:cubicBezTo>
                    <a:pt x="355" y="575"/>
                    <a:pt x="360" y="575"/>
                    <a:pt x="365" y="574"/>
                  </a:cubicBezTo>
                  <a:cubicBezTo>
                    <a:pt x="368" y="574"/>
                    <a:pt x="371" y="574"/>
                    <a:pt x="373" y="574"/>
                  </a:cubicBezTo>
                  <a:cubicBezTo>
                    <a:pt x="376" y="574"/>
                    <a:pt x="378" y="574"/>
                    <a:pt x="380" y="574"/>
                  </a:cubicBezTo>
                  <a:cubicBezTo>
                    <a:pt x="379" y="575"/>
                    <a:pt x="379" y="576"/>
                    <a:pt x="379" y="576"/>
                  </a:cubicBezTo>
                  <a:cubicBezTo>
                    <a:pt x="384" y="576"/>
                    <a:pt x="389" y="577"/>
                    <a:pt x="392" y="578"/>
                  </a:cubicBezTo>
                  <a:cubicBezTo>
                    <a:pt x="397" y="577"/>
                    <a:pt x="403" y="576"/>
                    <a:pt x="408" y="576"/>
                  </a:cubicBezTo>
                  <a:cubicBezTo>
                    <a:pt x="413" y="576"/>
                    <a:pt x="417" y="576"/>
                    <a:pt x="421" y="576"/>
                  </a:cubicBezTo>
                  <a:cubicBezTo>
                    <a:pt x="424" y="575"/>
                    <a:pt x="422" y="575"/>
                    <a:pt x="425" y="574"/>
                  </a:cubicBezTo>
                  <a:cubicBezTo>
                    <a:pt x="425" y="575"/>
                    <a:pt x="427" y="575"/>
                    <a:pt x="426" y="575"/>
                  </a:cubicBezTo>
                  <a:cubicBezTo>
                    <a:pt x="429" y="575"/>
                    <a:pt x="433" y="574"/>
                    <a:pt x="434" y="574"/>
                  </a:cubicBezTo>
                  <a:cubicBezTo>
                    <a:pt x="439" y="572"/>
                    <a:pt x="439" y="574"/>
                    <a:pt x="445" y="571"/>
                  </a:cubicBezTo>
                  <a:cubicBezTo>
                    <a:pt x="445" y="572"/>
                    <a:pt x="445" y="572"/>
                    <a:pt x="445" y="572"/>
                  </a:cubicBezTo>
                  <a:cubicBezTo>
                    <a:pt x="450" y="571"/>
                    <a:pt x="454" y="570"/>
                    <a:pt x="458" y="569"/>
                  </a:cubicBezTo>
                  <a:cubicBezTo>
                    <a:pt x="463" y="568"/>
                    <a:pt x="467" y="567"/>
                    <a:pt x="471" y="565"/>
                  </a:cubicBezTo>
                  <a:cubicBezTo>
                    <a:pt x="471" y="566"/>
                    <a:pt x="473" y="566"/>
                    <a:pt x="473" y="566"/>
                  </a:cubicBezTo>
                  <a:cubicBezTo>
                    <a:pt x="478" y="564"/>
                    <a:pt x="480" y="563"/>
                    <a:pt x="483" y="563"/>
                  </a:cubicBezTo>
                  <a:cubicBezTo>
                    <a:pt x="485" y="563"/>
                    <a:pt x="486" y="562"/>
                    <a:pt x="488" y="561"/>
                  </a:cubicBezTo>
                  <a:cubicBezTo>
                    <a:pt x="490" y="561"/>
                    <a:pt x="492" y="560"/>
                    <a:pt x="494" y="559"/>
                  </a:cubicBezTo>
                  <a:cubicBezTo>
                    <a:pt x="497" y="558"/>
                    <a:pt x="501" y="557"/>
                    <a:pt x="504" y="556"/>
                  </a:cubicBezTo>
                  <a:cubicBezTo>
                    <a:pt x="511" y="553"/>
                    <a:pt x="518" y="550"/>
                    <a:pt x="525" y="545"/>
                  </a:cubicBezTo>
                  <a:cubicBezTo>
                    <a:pt x="526" y="546"/>
                    <a:pt x="527" y="545"/>
                    <a:pt x="528" y="545"/>
                  </a:cubicBezTo>
                  <a:cubicBezTo>
                    <a:pt x="530" y="543"/>
                    <a:pt x="535" y="541"/>
                    <a:pt x="539" y="538"/>
                  </a:cubicBezTo>
                  <a:cubicBezTo>
                    <a:pt x="543" y="536"/>
                    <a:pt x="547" y="533"/>
                    <a:pt x="550" y="532"/>
                  </a:cubicBezTo>
                  <a:cubicBezTo>
                    <a:pt x="551" y="530"/>
                    <a:pt x="551" y="529"/>
                    <a:pt x="552" y="528"/>
                  </a:cubicBezTo>
                  <a:cubicBezTo>
                    <a:pt x="554" y="527"/>
                    <a:pt x="551" y="530"/>
                    <a:pt x="554" y="528"/>
                  </a:cubicBezTo>
                  <a:cubicBezTo>
                    <a:pt x="557" y="526"/>
                    <a:pt x="551" y="529"/>
                    <a:pt x="553" y="527"/>
                  </a:cubicBezTo>
                  <a:cubicBezTo>
                    <a:pt x="554" y="527"/>
                    <a:pt x="555" y="526"/>
                    <a:pt x="557" y="526"/>
                  </a:cubicBezTo>
                  <a:cubicBezTo>
                    <a:pt x="555" y="525"/>
                    <a:pt x="560" y="523"/>
                    <a:pt x="562" y="521"/>
                  </a:cubicBezTo>
                  <a:cubicBezTo>
                    <a:pt x="565" y="517"/>
                    <a:pt x="573" y="511"/>
                    <a:pt x="575" y="507"/>
                  </a:cubicBezTo>
                  <a:cubicBezTo>
                    <a:pt x="580" y="503"/>
                    <a:pt x="584" y="500"/>
                    <a:pt x="586" y="497"/>
                  </a:cubicBezTo>
                  <a:cubicBezTo>
                    <a:pt x="589" y="494"/>
                    <a:pt x="590" y="491"/>
                    <a:pt x="592" y="489"/>
                  </a:cubicBezTo>
                  <a:cubicBezTo>
                    <a:pt x="594" y="488"/>
                    <a:pt x="594" y="486"/>
                    <a:pt x="596" y="486"/>
                  </a:cubicBezTo>
                  <a:cubicBezTo>
                    <a:pt x="593" y="486"/>
                    <a:pt x="593" y="487"/>
                    <a:pt x="592" y="486"/>
                  </a:cubicBezTo>
                  <a:cubicBezTo>
                    <a:pt x="592" y="485"/>
                    <a:pt x="592" y="485"/>
                    <a:pt x="593" y="484"/>
                  </a:cubicBezTo>
                  <a:cubicBezTo>
                    <a:pt x="594" y="484"/>
                    <a:pt x="593" y="485"/>
                    <a:pt x="594" y="485"/>
                  </a:cubicBezTo>
                  <a:cubicBezTo>
                    <a:pt x="596" y="482"/>
                    <a:pt x="596" y="482"/>
                    <a:pt x="598" y="480"/>
                  </a:cubicBezTo>
                  <a:cubicBezTo>
                    <a:pt x="596" y="481"/>
                    <a:pt x="596" y="480"/>
                    <a:pt x="597" y="479"/>
                  </a:cubicBezTo>
                  <a:cubicBezTo>
                    <a:pt x="599" y="477"/>
                    <a:pt x="600" y="476"/>
                    <a:pt x="601" y="475"/>
                  </a:cubicBezTo>
                  <a:cubicBezTo>
                    <a:pt x="600" y="476"/>
                    <a:pt x="598" y="477"/>
                    <a:pt x="597" y="478"/>
                  </a:cubicBezTo>
                  <a:cubicBezTo>
                    <a:pt x="596" y="479"/>
                    <a:pt x="595" y="480"/>
                    <a:pt x="594" y="481"/>
                  </a:cubicBezTo>
                  <a:cubicBezTo>
                    <a:pt x="594" y="481"/>
                    <a:pt x="593" y="481"/>
                    <a:pt x="594" y="480"/>
                  </a:cubicBezTo>
                  <a:cubicBezTo>
                    <a:pt x="598" y="476"/>
                    <a:pt x="602" y="474"/>
                    <a:pt x="607" y="469"/>
                  </a:cubicBezTo>
                  <a:cubicBezTo>
                    <a:pt x="608" y="467"/>
                    <a:pt x="605" y="469"/>
                    <a:pt x="609" y="466"/>
                  </a:cubicBezTo>
                  <a:cubicBezTo>
                    <a:pt x="609" y="467"/>
                    <a:pt x="612" y="464"/>
                    <a:pt x="610" y="467"/>
                  </a:cubicBezTo>
                  <a:cubicBezTo>
                    <a:pt x="614" y="465"/>
                    <a:pt x="612" y="464"/>
                    <a:pt x="615" y="462"/>
                  </a:cubicBezTo>
                  <a:cubicBezTo>
                    <a:pt x="616" y="462"/>
                    <a:pt x="616" y="462"/>
                    <a:pt x="616" y="462"/>
                  </a:cubicBezTo>
                  <a:cubicBezTo>
                    <a:pt x="618" y="461"/>
                    <a:pt x="616" y="461"/>
                    <a:pt x="618" y="459"/>
                  </a:cubicBezTo>
                  <a:cubicBezTo>
                    <a:pt x="622" y="457"/>
                    <a:pt x="625" y="455"/>
                    <a:pt x="628" y="453"/>
                  </a:cubicBezTo>
                  <a:cubicBezTo>
                    <a:pt x="625" y="456"/>
                    <a:pt x="622" y="460"/>
                    <a:pt x="619" y="462"/>
                  </a:cubicBezTo>
                  <a:cubicBezTo>
                    <a:pt x="620" y="460"/>
                    <a:pt x="622" y="458"/>
                    <a:pt x="622" y="457"/>
                  </a:cubicBezTo>
                  <a:cubicBezTo>
                    <a:pt x="618" y="460"/>
                    <a:pt x="619" y="462"/>
                    <a:pt x="615" y="464"/>
                  </a:cubicBezTo>
                  <a:cubicBezTo>
                    <a:pt x="611" y="470"/>
                    <a:pt x="603" y="474"/>
                    <a:pt x="601" y="478"/>
                  </a:cubicBezTo>
                  <a:cubicBezTo>
                    <a:pt x="607" y="473"/>
                    <a:pt x="614" y="471"/>
                    <a:pt x="615" y="468"/>
                  </a:cubicBezTo>
                  <a:cubicBezTo>
                    <a:pt x="615" y="469"/>
                    <a:pt x="611" y="472"/>
                    <a:pt x="611" y="471"/>
                  </a:cubicBezTo>
                  <a:cubicBezTo>
                    <a:pt x="611" y="470"/>
                    <a:pt x="611" y="470"/>
                    <a:pt x="613" y="468"/>
                  </a:cubicBezTo>
                  <a:cubicBezTo>
                    <a:pt x="616" y="467"/>
                    <a:pt x="616" y="466"/>
                    <a:pt x="620" y="462"/>
                  </a:cubicBezTo>
                  <a:cubicBezTo>
                    <a:pt x="619" y="464"/>
                    <a:pt x="624" y="459"/>
                    <a:pt x="621" y="463"/>
                  </a:cubicBezTo>
                  <a:cubicBezTo>
                    <a:pt x="623" y="462"/>
                    <a:pt x="626" y="457"/>
                    <a:pt x="628" y="458"/>
                  </a:cubicBezTo>
                  <a:cubicBezTo>
                    <a:pt x="627" y="459"/>
                    <a:pt x="623" y="462"/>
                    <a:pt x="624" y="463"/>
                  </a:cubicBezTo>
                  <a:cubicBezTo>
                    <a:pt x="626" y="461"/>
                    <a:pt x="622" y="466"/>
                    <a:pt x="625" y="463"/>
                  </a:cubicBezTo>
                  <a:cubicBezTo>
                    <a:pt x="627" y="460"/>
                    <a:pt x="630" y="460"/>
                    <a:pt x="632" y="456"/>
                  </a:cubicBezTo>
                  <a:cubicBezTo>
                    <a:pt x="632" y="457"/>
                    <a:pt x="631" y="458"/>
                    <a:pt x="632" y="458"/>
                  </a:cubicBezTo>
                  <a:cubicBezTo>
                    <a:pt x="634" y="455"/>
                    <a:pt x="634" y="456"/>
                    <a:pt x="635" y="455"/>
                  </a:cubicBezTo>
                  <a:cubicBezTo>
                    <a:pt x="635" y="453"/>
                    <a:pt x="633" y="457"/>
                    <a:pt x="632" y="456"/>
                  </a:cubicBezTo>
                  <a:cubicBezTo>
                    <a:pt x="639" y="448"/>
                    <a:pt x="640" y="446"/>
                    <a:pt x="645" y="444"/>
                  </a:cubicBezTo>
                  <a:cubicBezTo>
                    <a:pt x="645" y="445"/>
                    <a:pt x="644" y="446"/>
                    <a:pt x="644" y="446"/>
                  </a:cubicBezTo>
                  <a:cubicBezTo>
                    <a:pt x="645" y="445"/>
                    <a:pt x="645" y="445"/>
                    <a:pt x="646" y="445"/>
                  </a:cubicBezTo>
                  <a:cubicBezTo>
                    <a:pt x="649" y="442"/>
                    <a:pt x="649" y="440"/>
                    <a:pt x="650" y="439"/>
                  </a:cubicBezTo>
                  <a:cubicBezTo>
                    <a:pt x="654" y="435"/>
                    <a:pt x="660" y="430"/>
                    <a:pt x="664" y="425"/>
                  </a:cubicBezTo>
                  <a:cubicBezTo>
                    <a:pt x="669" y="419"/>
                    <a:pt x="675" y="413"/>
                    <a:pt x="679" y="406"/>
                  </a:cubicBezTo>
                  <a:cubicBezTo>
                    <a:pt x="680" y="406"/>
                    <a:pt x="678" y="408"/>
                    <a:pt x="679" y="408"/>
                  </a:cubicBezTo>
                  <a:cubicBezTo>
                    <a:pt x="681" y="404"/>
                    <a:pt x="682" y="401"/>
                    <a:pt x="679" y="403"/>
                  </a:cubicBezTo>
                  <a:cubicBezTo>
                    <a:pt x="680" y="401"/>
                    <a:pt x="681" y="402"/>
                    <a:pt x="682" y="400"/>
                  </a:cubicBezTo>
                  <a:cubicBezTo>
                    <a:pt x="680" y="399"/>
                    <a:pt x="680" y="399"/>
                    <a:pt x="680" y="399"/>
                  </a:cubicBezTo>
                  <a:cubicBezTo>
                    <a:pt x="683" y="396"/>
                    <a:pt x="683" y="394"/>
                    <a:pt x="682" y="393"/>
                  </a:cubicBezTo>
                  <a:cubicBezTo>
                    <a:pt x="681" y="394"/>
                    <a:pt x="680" y="392"/>
                    <a:pt x="678" y="394"/>
                  </a:cubicBezTo>
                  <a:cubicBezTo>
                    <a:pt x="678" y="397"/>
                    <a:pt x="677" y="398"/>
                    <a:pt x="675" y="400"/>
                  </a:cubicBezTo>
                  <a:cubicBezTo>
                    <a:pt x="675" y="401"/>
                    <a:pt x="677" y="400"/>
                    <a:pt x="675" y="403"/>
                  </a:cubicBezTo>
                  <a:cubicBezTo>
                    <a:pt x="675" y="400"/>
                    <a:pt x="674" y="402"/>
                    <a:pt x="672" y="405"/>
                  </a:cubicBezTo>
                  <a:cubicBezTo>
                    <a:pt x="671" y="404"/>
                    <a:pt x="673" y="399"/>
                    <a:pt x="676" y="397"/>
                  </a:cubicBezTo>
                  <a:cubicBezTo>
                    <a:pt x="675" y="397"/>
                    <a:pt x="675" y="397"/>
                    <a:pt x="675" y="397"/>
                  </a:cubicBezTo>
                  <a:cubicBezTo>
                    <a:pt x="672" y="401"/>
                    <a:pt x="671" y="403"/>
                    <a:pt x="669" y="407"/>
                  </a:cubicBezTo>
                  <a:cubicBezTo>
                    <a:pt x="669" y="406"/>
                    <a:pt x="670" y="404"/>
                    <a:pt x="671" y="402"/>
                  </a:cubicBezTo>
                  <a:cubicBezTo>
                    <a:pt x="669" y="404"/>
                    <a:pt x="668" y="406"/>
                    <a:pt x="666" y="409"/>
                  </a:cubicBezTo>
                  <a:cubicBezTo>
                    <a:pt x="663" y="412"/>
                    <a:pt x="661" y="414"/>
                    <a:pt x="659" y="417"/>
                  </a:cubicBezTo>
                  <a:cubicBezTo>
                    <a:pt x="657" y="419"/>
                    <a:pt x="655" y="422"/>
                    <a:pt x="653" y="423"/>
                  </a:cubicBezTo>
                  <a:cubicBezTo>
                    <a:pt x="651" y="424"/>
                    <a:pt x="650" y="425"/>
                    <a:pt x="649" y="424"/>
                  </a:cubicBezTo>
                  <a:cubicBezTo>
                    <a:pt x="647" y="426"/>
                    <a:pt x="643" y="429"/>
                    <a:pt x="641" y="433"/>
                  </a:cubicBezTo>
                  <a:cubicBezTo>
                    <a:pt x="641" y="434"/>
                    <a:pt x="643" y="432"/>
                    <a:pt x="644" y="432"/>
                  </a:cubicBezTo>
                  <a:cubicBezTo>
                    <a:pt x="642" y="435"/>
                    <a:pt x="639" y="437"/>
                    <a:pt x="637" y="438"/>
                  </a:cubicBezTo>
                  <a:cubicBezTo>
                    <a:pt x="638" y="438"/>
                    <a:pt x="634" y="442"/>
                    <a:pt x="633" y="442"/>
                  </a:cubicBezTo>
                  <a:cubicBezTo>
                    <a:pt x="633" y="444"/>
                    <a:pt x="630" y="447"/>
                    <a:pt x="629" y="447"/>
                  </a:cubicBezTo>
                  <a:cubicBezTo>
                    <a:pt x="629" y="447"/>
                    <a:pt x="629" y="446"/>
                    <a:pt x="629" y="446"/>
                  </a:cubicBezTo>
                  <a:cubicBezTo>
                    <a:pt x="630" y="445"/>
                    <a:pt x="631" y="444"/>
                    <a:pt x="631" y="443"/>
                  </a:cubicBezTo>
                  <a:cubicBezTo>
                    <a:pt x="629" y="445"/>
                    <a:pt x="629" y="445"/>
                    <a:pt x="628" y="445"/>
                  </a:cubicBezTo>
                  <a:cubicBezTo>
                    <a:pt x="627" y="447"/>
                    <a:pt x="626" y="448"/>
                    <a:pt x="626" y="449"/>
                  </a:cubicBezTo>
                  <a:cubicBezTo>
                    <a:pt x="627" y="448"/>
                    <a:pt x="627" y="446"/>
                    <a:pt x="629" y="446"/>
                  </a:cubicBezTo>
                  <a:cubicBezTo>
                    <a:pt x="628" y="447"/>
                    <a:pt x="628" y="448"/>
                    <a:pt x="626" y="451"/>
                  </a:cubicBezTo>
                  <a:cubicBezTo>
                    <a:pt x="621" y="453"/>
                    <a:pt x="623" y="450"/>
                    <a:pt x="629" y="442"/>
                  </a:cubicBezTo>
                  <a:cubicBezTo>
                    <a:pt x="631" y="441"/>
                    <a:pt x="633" y="440"/>
                    <a:pt x="635" y="438"/>
                  </a:cubicBezTo>
                  <a:cubicBezTo>
                    <a:pt x="635" y="436"/>
                    <a:pt x="632" y="439"/>
                    <a:pt x="634" y="437"/>
                  </a:cubicBezTo>
                  <a:cubicBezTo>
                    <a:pt x="635" y="435"/>
                    <a:pt x="637" y="435"/>
                    <a:pt x="637" y="433"/>
                  </a:cubicBezTo>
                  <a:cubicBezTo>
                    <a:pt x="637" y="431"/>
                    <a:pt x="635" y="436"/>
                    <a:pt x="635" y="434"/>
                  </a:cubicBezTo>
                  <a:cubicBezTo>
                    <a:pt x="636" y="431"/>
                    <a:pt x="639" y="430"/>
                    <a:pt x="641" y="426"/>
                  </a:cubicBezTo>
                  <a:cubicBezTo>
                    <a:pt x="641" y="426"/>
                    <a:pt x="641" y="426"/>
                    <a:pt x="642" y="426"/>
                  </a:cubicBezTo>
                  <a:cubicBezTo>
                    <a:pt x="643" y="424"/>
                    <a:pt x="645" y="422"/>
                    <a:pt x="647" y="419"/>
                  </a:cubicBezTo>
                  <a:cubicBezTo>
                    <a:pt x="648" y="417"/>
                    <a:pt x="651" y="415"/>
                    <a:pt x="653" y="411"/>
                  </a:cubicBezTo>
                  <a:cubicBezTo>
                    <a:pt x="653" y="412"/>
                    <a:pt x="655" y="409"/>
                    <a:pt x="656" y="410"/>
                  </a:cubicBezTo>
                  <a:cubicBezTo>
                    <a:pt x="657" y="408"/>
                    <a:pt x="658" y="406"/>
                    <a:pt x="660" y="404"/>
                  </a:cubicBezTo>
                  <a:cubicBezTo>
                    <a:pt x="661" y="402"/>
                    <a:pt x="662" y="401"/>
                    <a:pt x="663" y="400"/>
                  </a:cubicBezTo>
                  <a:cubicBezTo>
                    <a:pt x="661" y="403"/>
                    <a:pt x="659" y="407"/>
                    <a:pt x="656" y="410"/>
                  </a:cubicBezTo>
                  <a:cubicBezTo>
                    <a:pt x="653" y="414"/>
                    <a:pt x="650" y="417"/>
                    <a:pt x="648" y="419"/>
                  </a:cubicBezTo>
                  <a:cubicBezTo>
                    <a:pt x="650" y="418"/>
                    <a:pt x="653" y="414"/>
                    <a:pt x="655" y="413"/>
                  </a:cubicBezTo>
                  <a:cubicBezTo>
                    <a:pt x="657" y="411"/>
                    <a:pt x="655" y="412"/>
                    <a:pt x="657" y="409"/>
                  </a:cubicBezTo>
                  <a:cubicBezTo>
                    <a:pt x="659" y="409"/>
                    <a:pt x="661" y="407"/>
                    <a:pt x="659" y="410"/>
                  </a:cubicBezTo>
                  <a:cubicBezTo>
                    <a:pt x="661" y="408"/>
                    <a:pt x="662" y="407"/>
                    <a:pt x="662" y="404"/>
                  </a:cubicBezTo>
                  <a:cubicBezTo>
                    <a:pt x="661" y="405"/>
                    <a:pt x="661" y="407"/>
                    <a:pt x="660" y="407"/>
                  </a:cubicBezTo>
                  <a:cubicBezTo>
                    <a:pt x="660" y="405"/>
                    <a:pt x="664" y="402"/>
                    <a:pt x="666" y="400"/>
                  </a:cubicBezTo>
                  <a:cubicBezTo>
                    <a:pt x="665" y="400"/>
                    <a:pt x="663" y="403"/>
                    <a:pt x="662" y="403"/>
                  </a:cubicBezTo>
                  <a:cubicBezTo>
                    <a:pt x="664" y="400"/>
                    <a:pt x="664" y="400"/>
                    <a:pt x="666" y="397"/>
                  </a:cubicBezTo>
                  <a:cubicBezTo>
                    <a:pt x="666" y="396"/>
                    <a:pt x="665" y="396"/>
                    <a:pt x="665" y="397"/>
                  </a:cubicBezTo>
                  <a:cubicBezTo>
                    <a:pt x="667" y="392"/>
                    <a:pt x="672" y="386"/>
                    <a:pt x="672" y="383"/>
                  </a:cubicBezTo>
                  <a:cubicBezTo>
                    <a:pt x="671" y="384"/>
                    <a:pt x="670" y="386"/>
                    <a:pt x="668" y="386"/>
                  </a:cubicBezTo>
                  <a:cubicBezTo>
                    <a:pt x="671" y="383"/>
                    <a:pt x="675" y="379"/>
                    <a:pt x="677" y="375"/>
                  </a:cubicBezTo>
                  <a:cubicBezTo>
                    <a:pt x="677" y="376"/>
                    <a:pt x="675" y="379"/>
                    <a:pt x="674" y="381"/>
                  </a:cubicBezTo>
                  <a:cubicBezTo>
                    <a:pt x="677" y="379"/>
                    <a:pt x="678" y="376"/>
                    <a:pt x="678" y="374"/>
                  </a:cubicBezTo>
                  <a:cubicBezTo>
                    <a:pt x="679" y="373"/>
                    <a:pt x="681" y="374"/>
                    <a:pt x="680" y="373"/>
                  </a:cubicBezTo>
                  <a:cubicBezTo>
                    <a:pt x="682" y="371"/>
                    <a:pt x="678" y="375"/>
                    <a:pt x="680" y="372"/>
                  </a:cubicBezTo>
                  <a:cubicBezTo>
                    <a:pt x="681" y="371"/>
                    <a:pt x="681" y="371"/>
                    <a:pt x="681" y="371"/>
                  </a:cubicBezTo>
                  <a:cubicBezTo>
                    <a:pt x="681" y="372"/>
                    <a:pt x="682" y="372"/>
                    <a:pt x="683" y="371"/>
                  </a:cubicBezTo>
                  <a:cubicBezTo>
                    <a:pt x="682" y="370"/>
                    <a:pt x="684" y="368"/>
                    <a:pt x="683" y="368"/>
                  </a:cubicBezTo>
                  <a:cubicBezTo>
                    <a:pt x="682" y="370"/>
                    <a:pt x="682" y="371"/>
                    <a:pt x="681" y="371"/>
                  </a:cubicBezTo>
                  <a:cubicBezTo>
                    <a:pt x="683" y="368"/>
                    <a:pt x="684" y="366"/>
                    <a:pt x="685" y="362"/>
                  </a:cubicBezTo>
                  <a:cubicBezTo>
                    <a:pt x="686" y="363"/>
                    <a:pt x="689" y="360"/>
                    <a:pt x="689" y="357"/>
                  </a:cubicBezTo>
                  <a:cubicBezTo>
                    <a:pt x="688" y="359"/>
                    <a:pt x="687" y="361"/>
                    <a:pt x="687" y="361"/>
                  </a:cubicBezTo>
                  <a:cubicBezTo>
                    <a:pt x="689" y="358"/>
                    <a:pt x="690" y="354"/>
                    <a:pt x="691" y="351"/>
                  </a:cubicBezTo>
                  <a:cubicBezTo>
                    <a:pt x="690" y="350"/>
                    <a:pt x="688" y="352"/>
                    <a:pt x="687" y="353"/>
                  </a:cubicBezTo>
                  <a:cubicBezTo>
                    <a:pt x="688" y="354"/>
                    <a:pt x="689" y="351"/>
                    <a:pt x="689" y="353"/>
                  </a:cubicBezTo>
                  <a:cubicBezTo>
                    <a:pt x="687" y="357"/>
                    <a:pt x="685" y="359"/>
                    <a:pt x="684" y="363"/>
                  </a:cubicBezTo>
                  <a:cubicBezTo>
                    <a:pt x="682" y="365"/>
                    <a:pt x="681" y="363"/>
                    <a:pt x="680" y="365"/>
                  </a:cubicBezTo>
                  <a:cubicBezTo>
                    <a:pt x="680" y="363"/>
                    <a:pt x="679" y="364"/>
                    <a:pt x="679" y="363"/>
                  </a:cubicBezTo>
                  <a:cubicBezTo>
                    <a:pt x="678" y="365"/>
                    <a:pt x="677" y="365"/>
                    <a:pt x="677" y="364"/>
                  </a:cubicBezTo>
                  <a:cubicBezTo>
                    <a:pt x="676" y="367"/>
                    <a:pt x="676" y="366"/>
                    <a:pt x="675" y="368"/>
                  </a:cubicBezTo>
                  <a:cubicBezTo>
                    <a:pt x="673" y="369"/>
                    <a:pt x="671" y="370"/>
                    <a:pt x="669" y="373"/>
                  </a:cubicBezTo>
                  <a:cubicBezTo>
                    <a:pt x="669" y="373"/>
                    <a:pt x="672" y="370"/>
                    <a:pt x="672" y="372"/>
                  </a:cubicBezTo>
                  <a:cubicBezTo>
                    <a:pt x="670" y="374"/>
                    <a:pt x="670" y="373"/>
                    <a:pt x="669" y="375"/>
                  </a:cubicBezTo>
                  <a:cubicBezTo>
                    <a:pt x="669" y="377"/>
                    <a:pt x="675" y="368"/>
                    <a:pt x="675" y="370"/>
                  </a:cubicBezTo>
                  <a:cubicBezTo>
                    <a:pt x="674" y="372"/>
                    <a:pt x="673" y="372"/>
                    <a:pt x="671" y="375"/>
                  </a:cubicBezTo>
                  <a:cubicBezTo>
                    <a:pt x="670" y="374"/>
                    <a:pt x="667" y="379"/>
                    <a:pt x="665" y="380"/>
                  </a:cubicBezTo>
                  <a:cubicBezTo>
                    <a:pt x="666" y="379"/>
                    <a:pt x="668" y="378"/>
                    <a:pt x="668" y="377"/>
                  </a:cubicBezTo>
                  <a:cubicBezTo>
                    <a:pt x="665" y="379"/>
                    <a:pt x="668" y="375"/>
                    <a:pt x="668" y="375"/>
                  </a:cubicBezTo>
                  <a:cubicBezTo>
                    <a:pt x="668" y="375"/>
                    <a:pt x="666" y="376"/>
                    <a:pt x="666" y="375"/>
                  </a:cubicBezTo>
                  <a:cubicBezTo>
                    <a:pt x="670" y="370"/>
                    <a:pt x="673" y="363"/>
                    <a:pt x="674" y="359"/>
                  </a:cubicBezTo>
                  <a:cubicBezTo>
                    <a:pt x="672" y="362"/>
                    <a:pt x="669" y="371"/>
                    <a:pt x="666" y="373"/>
                  </a:cubicBezTo>
                  <a:cubicBezTo>
                    <a:pt x="666" y="373"/>
                    <a:pt x="664" y="372"/>
                    <a:pt x="664" y="372"/>
                  </a:cubicBezTo>
                  <a:cubicBezTo>
                    <a:pt x="664" y="374"/>
                    <a:pt x="662" y="374"/>
                    <a:pt x="661" y="376"/>
                  </a:cubicBezTo>
                  <a:cubicBezTo>
                    <a:pt x="661" y="376"/>
                    <a:pt x="662" y="376"/>
                    <a:pt x="661" y="378"/>
                  </a:cubicBezTo>
                  <a:cubicBezTo>
                    <a:pt x="660" y="377"/>
                    <a:pt x="660" y="377"/>
                    <a:pt x="660" y="377"/>
                  </a:cubicBezTo>
                  <a:cubicBezTo>
                    <a:pt x="662" y="373"/>
                    <a:pt x="664" y="370"/>
                    <a:pt x="665" y="368"/>
                  </a:cubicBezTo>
                  <a:cubicBezTo>
                    <a:pt x="665" y="368"/>
                    <a:pt x="664" y="369"/>
                    <a:pt x="664" y="369"/>
                  </a:cubicBezTo>
                  <a:cubicBezTo>
                    <a:pt x="665" y="367"/>
                    <a:pt x="666" y="367"/>
                    <a:pt x="666" y="364"/>
                  </a:cubicBezTo>
                  <a:cubicBezTo>
                    <a:pt x="669" y="364"/>
                    <a:pt x="672" y="355"/>
                    <a:pt x="676" y="352"/>
                  </a:cubicBezTo>
                  <a:cubicBezTo>
                    <a:pt x="675" y="356"/>
                    <a:pt x="676" y="355"/>
                    <a:pt x="676" y="355"/>
                  </a:cubicBezTo>
                  <a:cubicBezTo>
                    <a:pt x="676" y="353"/>
                    <a:pt x="679" y="349"/>
                    <a:pt x="680" y="350"/>
                  </a:cubicBezTo>
                  <a:cubicBezTo>
                    <a:pt x="678" y="353"/>
                    <a:pt x="678" y="351"/>
                    <a:pt x="677" y="353"/>
                  </a:cubicBezTo>
                  <a:cubicBezTo>
                    <a:pt x="678" y="354"/>
                    <a:pt x="679" y="351"/>
                    <a:pt x="680" y="349"/>
                  </a:cubicBezTo>
                  <a:cubicBezTo>
                    <a:pt x="679" y="349"/>
                    <a:pt x="679" y="348"/>
                    <a:pt x="680" y="346"/>
                  </a:cubicBezTo>
                  <a:cubicBezTo>
                    <a:pt x="681" y="346"/>
                    <a:pt x="682" y="344"/>
                    <a:pt x="683" y="345"/>
                  </a:cubicBezTo>
                  <a:cubicBezTo>
                    <a:pt x="686" y="339"/>
                    <a:pt x="686" y="341"/>
                    <a:pt x="687" y="340"/>
                  </a:cubicBezTo>
                  <a:cubicBezTo>
                    <a:pt x="689" y="336"/>
                    <a:pt x="686" y="341"/>
                    <a:pt x="687" y="338"/>
                  </a:cubicBezTo>
                  <a:cubicBezTo>
                    <a:pt x="690" y="333"/>
                    <a:pt x="692" y="331"/>
                    <a:pt x="694" y="326"/>
                  </a:cubicBezTo>
                  <a:cubicBezTo>
                    <a:pt x="695" y="326"/>
                    <a:pt x="695" y="326"/>
                    <a:pt x="695" y="327"/>
                  </a:cubicBezTo>
                  <a:cubicBezTo>
                    <a:pt x="696" y="324"/>
                    <a:pt x="699" y="322"/>
                    <a:pt x="698" y="323"/>
                  </a:cubicBezTo>
                  <a:cubicBezTo>
                    <a:pt x="698" y="325"/>
                    <a:pt x="696" y="324"/>
                    <a:pt x="697" y="326"/>
                  </a:cubicBezTo>
                  <a:cubicBezTo>
                    <a:pt x="697" y="325"/>
                    <a:pt x="698" y="324"/>
                    <a:pt x="698" y="324"/>
                  </a:cubicBezTo>
                  <a:cubicBezTo>
                    <a:pt x="699" y="322"/>
                    <a:pt x="700" y="320"/>
                    <a:pt x="701" y="320"/>
                  </a:cubicBezTo>
                  <a:cubicBezTo>
                    <a:pt x="701" y="318"/>
                    <a:pt x="704" y="312"/>
                    <a:pt x="705" y="310"/>
                  </a:cubicBezTo>
                  <a:cubicBezTo>
                    <a:pt x="706" y="310"/>
                    <a:pt x="705" y="314"/>
                    <a:pt x="705" y="314"/>
                  </a:cubicBezTo>
                  <a:cubicBezTo>
                    <a:pt x="706" y="313"/>
                    <a:pt x="707" y="312"/>
                    <a:pt x="707" y="312"/>
                  </a:cubicBezTo>
                  <a:cubicBezTo>
                    <a:pt x="707" y="313"/>
                    <a:pt x="706" y="314"/>
                    <a:pt x="707" y="315"/>
                  </a:cubicBezTo>
                  <a:cubicBezTo>
                    <a:pt x="707" y="313"/>
                    <a:pt x="708" y="311"/>
                    <a:pt x="708" y="310"/>
                  </a:cubicBezTo>
                  <a:cubicBezTo>
                    <a:pt x="704" y="312"/>
                    <a:pt x="708" y="304"/>
                    <a:pt x="708" y="303"/>
                  </a:cubicBezTo>
                  <a:cubicBezTo>
                    <a:pt x="709" y="301"/>
                    <a:pt x="709" y="299"/>
                    <a:pt x="710" y="296"/>
                  </a:cubicBezTo>
                  <a:cubicBezTo>
                    <a:pt x="709" y="297"/>
                    <a:pt x="709" y="296"/>
                    <a:pt x="709" y="293"/>
                  </a:cubicBezTo>
                  <a:cubicBezTo>
                    <a:pt x="707" y="293"/>
                    <a:pt x="705" y="292"/>
                    <a:pt x="707" y="288"/>
                  </a:cubicBezTo>
                  <a:cubicBezTo>
                    <a:pt x="706" y="289"/>
                    <a:pt x="706" y="289"/>
                    <a:pt x="706" y="289"/>
                  </a:cubicBezTo>
                  <a:cubicBezTo>
                    <a:pt x="705" y="290"/>
                    <a:pt x="705" y="294"/>
                    <a:pt x="704" y="294"/>
                  </a:cubicBezTo>
                  <a:cubicBezTo>
                    <a:pt x="704" y="293"/>
                    <a:pt x="704" y="293"/>
                    <a:pt x="705" y="290"/>
                  </a:cubicBezTo>
                  <a:cubicBezTo>
                    <a:pt x="704" y="291"/>
                    <a:pt x="706" y="288"/>
                    <a:pt x="704" y="289"/>
                  </a:cubicBezTo>
                  <a:cubicBezTo>
                    <a:pt x="704" y="291"/>
                    <a:pt x="703" y="293"/>
                    <a:pt x="702" y="293"/>
                  </a:cubicBezTo>
                  <a:cubicBezTo>
                    <a:pt x="700" y="298"/>
                    <a:pt x="701" y="300"/>
                    <a:pt x="699" y="305"/>
                  </a:cubicBezTo>
                  <a:cubicBezTo>
                    <a:pt x="699" y="305"/>
                    <a:pt x="699" y="304"/>
                    <a:pt x="699" y="304"/>
                  </a:cubicBezTo>
                  <a:cubicBezTo>
                    <a:pt x="697" y="308"/>
                    <a:pt x="696" y="312"/>
                    <a:pt x="695" y="316"/>
                  </a:cubicBezTo>
                  <a:cubicBezTo>
                    <a:pt x="695" y="316"/>
                    <a:pt x="695" y="316"/>
                    <a:pt x="694" y="316"/>
                  </a:cubicBezTo>
                  <a:cubicBezTo>
                    <a:pt x="693" y="315"/>
                    <a:pt x="695" y="314"/>
                    <a:pt x="694" y="313"/>
                  </a:cubicBezTo>
                  <a:cubicBezTo>
                    <a:pt x="696" y="311"/>
                    <a:pt x="694" y="310"/>
                    <a:pt x="696" y="309"/>
                  </a:cubicBezTo>
                  <a:cubicBezTo>
                    <a:pt x="696" y="309"/>
                    <a:pt x="697" y="307"/>
                    <a:pt x="696" y="307"/>
                  </a:cubicBezTo>
                  <a:cubicBezTo>
                    <a:pt x="695" y="308"/>
                    <a:pt x="694" y="311"/>
                    <a:pt x="694" y="309"/>
                  </a:cubicBezTo>
                  <a:cubicBezTo>
                    <a:pt x="693" y="312"/>
                    <a:pt x="693" y="314"/>
                    <a:pt x="691" y="315"/>
                  </a:cubicBezTo>
                  <a:cubicBezTo>
                    <a:pt x="693" y="313"/>
                    <a:pt x="692" y="312"/>
                    <a:pt x="692" y="311"/>
                  </a:cubicBezTo>
                  <a:cubicBezTo>
                    <a:pt x="693" y="310"/>
                    <a:pt x="695" y="306"/>
                    <a:pt x="693" y="309"/>
                  </a:cubicBezTo>
                  <a:cubicBezTo>
                    <a:pt x="694" y="306"/>
                    <a:pt x="695" y="305"/>
                    <a:pt x="695" y="303"/>
                  </a:cubicBezTo>
                  <a:cubicBezTo>
                    <a:pt x="695" y="304"/>
                    <a:pt x="693" y="306"/>
                    <a:pt x="694" y="304"/>
                  </a:cubicBezTo>
                  <a:cubicBezTo>
                    <a:pt x="695" y="301"/>
                    <a:pt x="696" y="302"/>
                    <a:pt x="697" y="300"/>
                  </a:cubicBezTo>
                  <a:cubicBezTo>
                    <a:pt x="697" y="298"/>
                    <a:pt x="696" y="301"/>
                    <a:pt x="696" y="298"/>
                  </a:cubicBezTo>
                  <a:cubicBezTo>
                    <a:pt x="696" y="301"/>
                    <a:pt x="698" y="296"/>
                    <a:pt x="698" y="294"/>
                  </a:cubicBezTo>
                  <a:cubicBezTo>
                    <a:pt x="697" y="295"/>
                    <a:pt x="698" y="293"/>
                    <a:pt x="699" y="291"/>
                  </a:cubicBezTo>
                  <a:cubicBezTo>
                    <a:pt x="697" y="289"/>
                    <a:pt x="695" y="287"/>
                    <a:pt x="696" y="282"/>
                  </a:cubicBezTo>
                  <a:cubicBezTo>
                    <a:pt x="697" y="280"/>
                    <a:pt x="696" y="280"/>
                    <a:pt x="697" y="277"/>
                  </a:cubicBezTo>
                  <a:cubicBezTo>
                    <a:pt x="698" y="275"/>
                    <a:pt x="696" y="277"/>
                    <a:pt x="696" y="275"/>
                  </a:cubicBezTo>
                  <a:cubicBezTo>
                    <a:pt x="697" y="275"/>
                    <a:pt x="698" y="275"/>
                    <a:pt x="698" y="274"/>
                  </a:cubicBezTo>
                  <a:cubicBezTo>
                    <a:pt x="698" y="273"/>
                    <a:pt x="697" y="273"/>
                    <a:pt x="697" y="272"/>
                  </a:cubicBezTo>
                  <a:cubicBezTo>
                    <a:pt x="699" y="269"/>
                    <a:pt x="700" y="272"/>
                    <a:pt x="701" y="268"/>
                  </a:cubicBezTo>
                  <a:cubicBezTo>
                    <a:pt x="701" y="268"/>
                    <a:pt x="700" y="270"/>
                    <a:pt x="700" y="269"/>
                  </a:cubicBezTo>
                  <a:cubicBezTo>
                    <a:pt x="701" y="264"/>
                    <a:pt x="701" y="261"/>
                    <a:pt x="703" y="257"/>
                  </a:cubicBezTo>
                  <a:cubicBezTo>
                    <a:pt x="705" y="258"/>
                    <a:pt x="705" y="255"/>
                    <a:pt x="706" y="253"/>
                  </a:cubicBezTo>
                  <a:cubicBezTo>
                    <a:pt x="708" y="255"/>
                    <a:pt x="706" y="255"/>
                    <a:pt x="709" y="252"/>
                  </a:cubicBezTo>
                  <a:cubicBezTo>
                    <a:pt x="709" y="253"/>
                    <a:pt x="708" y="255"/>
                    <a:pt x="708" y="256"/>
                  </a:cubicBezTo>
                  <a:cubicBezTo>
                    <a:pt x="709" y="254"/>
                    <a:pt x="710" y="253"/>
                    <a:pt x="711" y="253"/>
                  </a:cubicBezTo>
                  <a:cubicBezTo>
                    <a:pt x="711" y="254"/>
                    <a:pt x="710" y="256"/>
                    <a:pt x="710" y="256"/>
                  </a:cubicBezTo>
                  <a:cubicBezTo>
                    <a:pt x="711" y="252"/>
                    <a:pt x="713" y="256"/>
                    <a:pt x="714" y="252"/>
                  </a:cubicBezTo>
                  <a:cubicBezTo>
                    <a:pt x="712" y="253"/>
                    <a:pt x="711" y="250"/>
                    <a:pt x="711" y="247"/>
                  </a:cubicBezTo>
                  <a:cubicBezTo>
                    <a:pt x="710" y="248"/>
                    <a:pt x="710" y="250"/>
                    <a:pt x="710" y="250"/>
                  </a:cubicBezTo>
                  <a:cubicBezTo>
                    <a:pt x="711" y="244"/>
                    <a:pt x="708" y="245"/>
                    <a:pt x="710" y="238"/>
                  </a:cubicBezTo>
                  <a:cubicBezTo>
                    <a:pt x="710" y="237"/>
                    <a:pt x="711" y="238"/>
                    <a:pt x="711" y="237"/>
                  </a:cubicBezTo>
                  <a:cubicBezTo>
                    <a:pt x="710" y="235"/>
                    <a:pt x="709" y="232"/>
                    <a:pt x="709" y="228"/>
                  </a:cubicBezTo>
                  <a:cubicBezTo>
                    <a:pt x="710" y="227"/>
                    <a:pt x="711" y="226"/>
                    <a:pt x="711" y="224"/>
                  </a:cubicBezTo>
                  <a:cubicBezTo>
                    <a:pt x="711" y="225"/>
                    <a:pt x="712" y="226"/>
                    <a:pt x="712" y="227"/>
                  </a:cubicBezTo>
                  <a:cubicBezTo>
                    <a:pt x="712" y="222"/>
                    <a:pt x="714" y="221"/>
                    <a:pt x="714" y="223"/>
                  </a:cubicBezTo>
                  <a:cubicBezTo>
                    <a:pt x="715" y="220"/>
                    <a:pt x="714" y="219"/>
                    <a:pt x="714" y="216"/>
                  </a:cubicBezTo>
                  <a:cubicBezTo>
                    <a:pt x="715" y="217"/>
                    <a:pt x="715" y="214"/>
                    <a:pt x="715" y="213"/>
                  </a:cubicBezTo>
                  <a:cubicBezTo>
                    <a:pt x="717" y="215"/>
                    <a:pt x="715" y="219"/>
                    <a:pt x="715" y="221"/>
                  </a:cubicBezTo>
                  <a:cubicBezTo>
                    <a:pt x="718" y="218"/>
                    <a:pt x="715" y="231"/>
                    <a:pt x="716" y="233"/>
                  </a:cubicBezTo>
                  <a:cubicBezTo>
                    <a:pt x="718" y="232"/>
                    <a:pt x="717" y="228"/>
                    <a:pt x="717" y="223"/>
                  </a:cubicBezTo>
                  <a:cubicBezTo>
                    <a:pt x="718" y="221"/>
                    <a:pt x="719" y="220"/>
                    <a:pt x="719" y="221"/>
                  </a:cubicBezTo>
                  <a:cubicBezTo>
                    <a:pt x="719" y="216"/>
                    <a:pt x="719" y="212"/>
                    <a:pt x="721" y="208"/>
                  </a:cubicBezTo>
                  <a:cubicBezTo>
                    <a:pt x="720" y="206"/>
                    <a:pt x="720" y="209"/>
                    <a:pt x="720" y="207"/>
                  </a:cubicBezTo>
                  <a:cubicBezTo>
                    <a:pt x="720" y="206"/>
                    <a:pt x="720" y="205"/>
                    <a:pt x="720" y="205"/>
                  </a:cubicBezTo>
                  <a:cubicBezTo>
                    <a:pt x="720" y="206"/>
                    <a:pt x="720" y="207"/>
                    <a:pt x="721" y="207"/>
                  </a:cubicBezTo>
                  <a:cubicBezTo>
                    <a:pt x="721" y="205"/>
                    <a:pt x="721" y="202"/>
                    <a:pt x="723" y="201"/>
                  </a:cubicBezTo>
                  <a:cubicBezTo>
                    <a:pt x="722" y="201"/>
                    <a:pt x="722" y="197"/>
                    <a:pt x="723" y="197"/>
                  </a:cubicBezTo>
                  <a:cubicBezTo>
                    <a:pt x="723" y="198"/>
                    <a:pt x="723" y="197"/>
                    <a:pt x="723" y="198"/>
                  </a:cubicBezTo>
                  <a:cubicBezTo>
                    <a:pt x="723" y="203"/>
                    <a:pt x="723" y="207"/>
                    <a:pt x="724" y="208"/>
                  </a:cubicBezTo>
                  <a:cubicBezTo>
                    <a:pt x="726" y="204"/>
                    <a:pt x="728" y="201"/>
                    <a:pt x="729" y="196"/>
                  </a:cubicBezTo>
                  <a:cubicBezTo>
                    <a:pt x="729" y="200"/>
                    <a:pt x="728" y="201"/>
                    <a:pt x="727" y="201"/>
                  </a:cubicBezTo>
                  <a:cubicBezTo>
                    <a:pt x="728" y="202"/>
                    <a:pt x="727" y="205"/>
                    <a:pt x="728" y="205"/>
                  </a:cubicBezTo>
                  <a:cubicBezTo>
                    <a:pt x="729" y="203"/>
                    <a:pt x="729" y="200"/>
                    <a:pt x="730" y="199"/>
                  </a:cubicBezTo>
                  <a:cubicBezTo>
                    <a:pt x="731" y="198"/>
                    <a:pt x="731" y="201"/>
                    <a:pt x="731" y="202"/>
                  </a:cubicBezTo>
                  <a:cubicBezTo>
                    <a:pt x="732" y="200"/>
                    <a:pt x="732" y="197"/>
                    <a:pt x="733" y="196"/>
                  </a:cubicBezTo>
                  <a:cubicBezTo>
                    <a:pt x="734" y="194"/>
                    <a:pt x="734" y="193"/>
                    <a:pt x="735" y="193"/>
                  </a:cubicBezTo>
                  <a:cubicBezTo>
                    <a:pt x="735" y="190"/>
                    <a:pt x="734" y="192"/>
                    <a:pt x="735" y="189"/>
                  </a:cubicBezTo>
                  <a:cubicBezTo>
                    <a:pt x="736" y="188"/>
                    <a:pt x="736" y="191"/>
                    <a:pt x="737" y="189"/>
                  </a:cubicBezTo>
                  <a:cubicBezTo>
                    <a:pt x="736" y="187"/>
                    <a:pt x="735" y="187"/>
                    <a:pt x="735" y="184"/>
                  </a:cubicBezTo>
                  <a:cubicBezTo>
                    <a:pt x="736" y="184"/>
                    <a:pt x="736" y="183"/>
                    <a:pt x="736" y="182"/>
                  </a:cubicBezTo>
                  <a:cubicBezTo>
                    <a:pt x="737" y="183"/>
                    <a:pt x="736" y="188"/>
                    <a:pt x="737" y="187"/>
                  </a:cubicBezTo>
                  <a:cubicBezTo>
                    <a:pt x="737" y="185"/>
                    <a:pt x="738" y="183"/>
                    <a:pt x="738" y="180"/>
                  </a:cubicBezTo>
                  <a:cubicBezTo>
                    <a:pt x="737" y="181"/>
                    <a:pt x="736" y="184"/>
                    <a:pt x="736" y="180"/>
                  </a:cubicBezTo>
                  <a:cubicBezTo>
                    <a:pt x="737" y="178"/>
                    <a:pt x="738" y="177"/>
                    <a:pt x="738" y="175"/>
                  </a:cubicBezTo>
                  <a:cubicBezTo>
                    <a:pt x="736" y="178"/>
                    <a:pt x="735" y="178"/>
                    <a:pt x="733" y="175"/>
                  </a:cubicBezTo>
                  <a:cubicBezTo>
                    <a:pt x="733" y="178"/>
                    <a:pt x="732" y="177"/>
                    <a:pt x="732" y="178"/>
                  </a:cubicBezTo>
                  <a:cubicBezTo>
                    <a:pt x="732" y="176"/>
                    <a:pt x="732" y="173"/>
                    <a:pt x="731" y="174"/>
                  </a:cubicBezTo>
                  <a:cubicBezTo>
                    <a:pt x="731" y="177"/>
                    <a:pt x="731" y="176"/>
                    <a:pt x="730" y="178"/>
                  </a:cubicBezTo>
                  <a:cubicBezTo>
                    <a:pt x="732" y="177"/>
                    <a:pt x="734" y="183"/>
                    <a:pt x="732" y="186"/>
                  </a:cubicBezTo>
                  <a:cubicBezTo>
                    <a:pt x="732" y="185"/>
                    <a:pt x="731" y="184"/>
                    <a:pt x="731" y="185"/>
                  </a:cubicBezTo>
                  <a:cubicBezTo>
                    <a:pt x="731" y="188"/>
                    <a:pt x="732" y="188"/>
                    <a:pt x="731" y="190"/>
                  </a:cubicBezTo>
                  <a:cubicBezTo>
                    <a:pt x="731" y="185"/>
                    <a:pt x="730" y="190"/>
                    <a:pt x="729" y="191"/>
                  </a:cubicBezTo>
                  <a:cubicBezTo>
                    <a:pt x="728" y="191"/>
                    <a:pt x="728" y="191"/>
                    <a:pt x="728" y="191"/>
                  </a:cubicBezTo>
                  <a:cubicBezTo>
                    <a:pt x="728" y="188"/>
                    <a:pt x="727" y="184"/>
                    <a:pt x="728" y="181"/>
                  </a:cubicBezTo>
                  <a:cubicBezTo>
                    <a:pt x="728" y="182"/>
                    <a:pt x="728" y="186"/>
                    <a:pt x="729" y="186"/>
                  </a:cubicBezTo>
                  <a:cubicBezTo>
                    <a:pt x="729" y="182"/>
                    <a:pt x="729" y="180"/>
                    <a:pt x="730" y="178"/>
                  </a:cubicBezTo>
                  <a:cubicBezTo>
                    <a:pt x="729" y="176"/>
                    <a:pt x="729" y="176"/>
                    <a:pt x="729" y="175"/>
                  </a:cubicBezTo>
                  <a:cubicBezTo>
                    <a:pt x="728" y="176"/>
                    <a:pt x="728" y="178"/>
                    <a:pt x="728" y="178"/>
                  </a:cubicBezTo>
                  <a:cubicBezTo>
                    <a:pt x="728" y="177"/>
                    <a:pt x="728" y="177"/>
                    <a:pt x="728" y="175"/>
                  </a:cubicBezTo>
                  <a:cubicBezTo>
                    <a:pt x="727" y="175"/>
                    <a:pt x="727" y="175"/>
                    <a:pt x="727" y="175"/>
                  </a:cubicBezTo>
                  <a:cubicBezTo>
                    <a:pt x="727" y="176"/>
                    <a:pt x="727" y="176"/>
                    <a:pt x="727" y="176"/>
                  </a:cubicBezTo>
                  <a:cubicBezTo>
                    <a:pt x="727" y="182"/>
                    <a:pt x="726" y="187"/>
                    <a:pt x="725" y="189"/>
                  </a:cubicBezTo>
                  <a:cubicBezTo>
                    <a:pt x="726" y="185"/>
                    <a:pt x="725" y="186"/>
                    <a:pt x="725" y="181"/>
                  </a:cubicBezTo>
                  <a:cubicBezTo>
                    <a:pt x="726" y="181"/>
                    <a:pt x="726" y="181"/>
                    <a:pt x="726" y="181"/>
                  </a:cubicBezTo>
                  <a:cubicBezTo>
                    <a:pt x="726" y="178"/>
                    <a:pt x="726" y="178"/>
                    <a:pt x="726" y="175"/>
                  </a:cubicBezTo>
                  <a:cubicBezTo>
                    <a:pt x="726" y="177"/>
                    <a:pt x="726" y="179"/>
                    <a:pt x="724" y="179"/>
                  </a:cubicBezTo>
                  <a:cubicBezTo>
                    <a:pt x="725" y="182"/>
                    <a:pt x="725" y="188"/>
                    <a:pt x="724" y="191"/>
                  </a:cubicBezTo>
                  <a:cubicBezTo>
                    <a:pt x="725" y="187"/>
                    <a:pt x="722" y="190"/>
                    <a:pt x="722" y="190"/>
                  </a:cubicBezTo>
                  <a:cubicBezTo>
                    <a:pt x="723" y="194"/>
                    <a:pt x="725" y="192"/>
                    <a:pt x="723" y="197"/>
                  </a:cubicBezTo>
                  <a:cubicBezTo>
                    <a:pt x="723" y="194"/>
                    <a:pt x="723" y="194"/>
                    <a:pt x="722" y="194"/>
                  </a:cubicBezTo>
                  <a:cubicBezTo>
                    <a:pt x="722" y="197"/>
                    <a:pt x="721" y="197"/>
                    <a:pt x="720" y="199"/>
                  </a:cubicBezTo>
                  <a:cubicBezTo>
                    <a:pt x="721" y="196"/>
                    <a:pt x="720" y="196"/>
                    <a:pt x="720" y="195"/>
                  </a:cubicBezTo>
                  <a:cubicBezTo>
                    <a:pt x="719" y="196"/>
                    <a:pt x="719" y="195"/>
                    <a:pt x="719" y="194"/>
                  </a:cubicBezTo>
                  <a:cubicBezTo>
                    <a:pt x="719" y="193"/>
                    <a:pt x="719" y="192"/>
                    <a:pt x="718" y="194"/>
                  </a:cubicBezTo>
                  <a:cubicBezTo>
                    <a:pt x="719" y="196"/>
                    <a:pt x="719" y="197"/>
                    <a:pt x="719" y="199"/>
                  </a:cubicBezTo>
                  <a:cubicBezTo>
                    <a:pt x="717" y="199"/>
                    <a:pt x="716" y="206"/>
                    <a:pt x="715" y="202"/>
                  </a:cubicBezTo>
                  <a:cubicBezTo>
                    <a:pt x="716" y="199"/>
                    <a:pt x="716" y="198"/>
                    <a:pt x="716" y="195"/>
                  </a:cubicBezTo>
                  <a:cubicBezTo>
                    <a:pt x="715" y="195"/>
                    <a:pt x="715" y="197"/>
                    <a:pt x="715" y="197"/>
                  </a:cubicBezTo>
                  <a:cubicBezTo>
                    <a:pt x="715" y="194"/>
                    <a:pt x="715" y="191"/>
                    <a:pt x="714" y="189"/>
                  </a:cubicBezTo>
                  <a:cubicBezTo>
                    <a:pt x="714" y="191"/>
                    <a:pt x="712" y="191"/>
                    <a:pt x="712" y="191"/>
                  </a:cubicBezTo>
                  <a:cubicBezTo>
                    <a:pt x="714" y="189"/>
                    <a:pt x="712" y="183"/>
                    <a:pt x="713" y="181"/>
                  </a:cubicBezTo>
                  <a:cubicBezTo>
                    <a:pt x="713" y="183"/>
                    <a:pt x="712" y="182"/>
                    <a:pt x="711" y="181"/>
                  </a:cubicBezTo>
                  <a:cubicBezTo>
                    <a:pt x="711" y="183"/>
                    <a:pt x="712" y="186"/>
                    <a:pt x="710" y="185"/>
                  </a:cubicBezTo>
                  <a:cubicBezTo>
                    <a:pt x="711" y="182"/>
                    <a:pt x="711" y="179"/>
                    <a:pt x="710" y="176"/>
                  </a:cubicBezTo>
                  <a:cubicBezTo>
                    <a:pt x="711" y="175"/>
                    <a:pt x="711" y="174"/>
                    <a:pt x="713" y="174"/>
                  </a:cubicBezTo>
                  <a:cubicBezTo>
                    <a:pt x="712" y="172"/>
                    <a:pt x="712" y="171"/>
                    <a:pt x="712" y="171"/>
                  </a:cubicBezTo>
                  <a:cubicBezTo>
                    <a:pt x="712" y="174"/>
                    <a:pt x="710" y="171"/>
                    <a:pt x="709" y="172"/>
                  </a:cubicBezTo>
                  <a:cubicBezTo>
                    <a:pt x="709" y="169"/>
                    <a:pt x="708" y="170"/>
                    <a:pt x="708" y="167"/>
                  </a:cubicBezTo>
                  <a:cubicBezTo>
                    <a:pt x="709" y="167"/>
                    <a:pt x="710" y="164"/>
                    <a:pt x="711" y="167"/>
                  </a:cubicBezTo>
                  <a:cubicBezTo>
                    <a:pt x="711" y="164"/>
                    <a:pt x="711" y="163"/>
                    <a:pt x="711" y="160"/>
                  </a:cubicBezTo>
                  <a:cubicBezTo>
                    <a:pt x="712" y="159"/>
                    <a:pt x="713" y="157"/>
                    <a:pt x="714" y="153"/>
                  </a:cubicBezTo>
                  <a:cubicBezTo>
                    <a:pt x="713" y="151"/>
                    <a:pt x="713" y="154"/>
                    <a:pt x="713" y="151"/>
                  </a:cubicBezTo>
                  <a:cubicBezTo>
                    <a:pt x="713" y="150"/>
                    <a:pt x="713" y="148"/>
                    <a:pt x="714" y="148"/>
                  </a:cubicBezTo>
                  <a:cubicBezTo>
                    <a:pt x="714" y="150"/>
                    <a:pt x="713" y="152"/>
                    <a:pt x="714" y="151"/>
                  </a:cubicBezTo>
                  <a:cubicBezTo>
                    <a:pt x="714" y="146"/>
                    <a:pt x="715" y="144"/>
                    <a:pt x="715" y="141"/>
                  </a:cubicBezTo>
                  <a:cubicBezTo>
                    <a:pt x="716" y="144"/>
                    <a:pt x="718" y="149"/>
                    <a:pt x="717" y="153"/>
                  </a:cubicBezTo>
                  <a:cubicBezTo>
                    <a:pt x="716" y="153"/>
                    <a:pt x="716" y="151"/>
                    <a:pt x="716" y="151"/>
                  </a:cubicBezTo>
                  <a:cubicBezTo>
                    <a:pt x="715" y="154"/>
                    <a:pt x="716" y="155"/>
                    <a:pt x="716" y="158"/>
                  </a:cubicBezTo>
                  <a:cubicBezTo>
                    <a:pt x="716" y="159"/>
                    <a:pt x="717" y="159"/>
                    <a:pt x="717" y="159"/>
                  </a:cubicBezTo>
                  <a:cubicBezTo>
                    <a:pt x="717" y="158"/>
                    <a:pt x="717" y="156"/>
                    <a:pt x="717" y="156"/>
                  </a:cubicBezTo>
                  <a:cubicBezTo>
                    <a:pt x="719" y="156"/>
                    <a:pt x="719" y="159"/>
                    <a:pt x="719" y="162"/>
                  </a:cubicBezTo>
                  <a:cubicBezTo>
                    <a:pt x="720" y="158"/>
                    <a:pt x="722" y="157"/>
                    <a:pt x="724" y="158"/>
                  </a:cubicBezTo>
                  <a:cubicBezTo>
                    <a:pt x="724" y="156"/>
                    <a:pt x="724" y="154"/>
                    <a:pt x="724" y="151"/>
                  </a:cubicBezTo>
                  <a:cubicBezTo>
                    <a:pt x="725" y="154"/>
                    <a:pt x="724" y="148"/>
                    <a:pt x="724" y="147"/>
                  </a:cubicBezTo>
                  <a:cubicBezTo>
                    <a:pt x="725" y="150"/>
                    <a:pt x="725" y="148"/>
                    <a:pt x="726" y="146"/>
                  </a:cubicBezTo>
                  <a:cubicBezTo>
                    <a:pt x="726" y="146"/>
                    <a:pt x="726" y="149"/>
                    <a:pt x="727" y="149"/>
                  </a:cubicBezTo>
                  <a:cubicBezTo>
                    <a:pt x="727" y="148"/>
                    <a:pt x="727" y="145"/>
                    <a:pt x="728" y="144"/>
                  </a:cubicBezTo>
                  <a:cubicBezTo>
                    <a:pt x="726" y="145"/>
                    <a:pt x="726" y="145"/>
                    <a:pt x="725" y="144"/>
                  </a:cubicBezTo>
                  <a:cubicBezTo>
                    <a:pt x="725" y="147"/>
                    <a:pt x="723" y="146"/>
                    <a:pt x="724" y="148"/>
                  </a:cubicBezTo>
                  <a:cubicBezTo>
                    <a:pt x="723" y="149"/>
                    <a:pt x="723" y="145"/>
                    <a:pt x="723" y="145"/>
                  </a:cubicBezTo>
                  <a:cubicBezTo>
                    <a:pt x="722" y="147"/>
                    <a:pt x="722" y="148"/>
                    <a:pt x="722" y="149"/>
                  </a:cubicBezTo>
                  <a:cubicBezTo>
                    <a:pt x="723" y="149"/>
                    <a:pt x="723" y="148"/>
                    <a:pt x="723" y="149"/>
                  </a:cubicBezTo>
                  <a:cubicBezTo>
                    <a:pt x="723" y="151"/>
                    <a:pt x="722" y="154"/>
                    <a:pt x="721" y="155"/>
                  </a:cubicBezTo>
                  <a:cubicBezTo>
                    <a:pt x="720" y="150"/>
                    <a:pt x="722" y="150"/>
                    <a:pt x="722" y="145"/>
                  </a:cubicBezTo>
                  <a:cubicBezTo>
                    <a:pt x="722" y="146"/>
                    <a:pt x="722" y="144"/>
                    <a:pt x="723" y="143"/>
                  </a:cubicBezTo>
                  <a:cubicBezTo>
                    <a:pt x="723" y="140"/>
                    <a:pt x="722" y="143"/>
                    <a:pt x="722" y="139"/>
                  </a:cubicBezTo>
                  <a:cubicBezTo>
                    <a:pt x="722" y="137"/>
                    <a:pt x="723" y="139"/>
                    <a:pt x="723" y="137"/>
                  </a:cubicBezTo>
                  <a:cubicBezTo>
                    <a:pt x="722" y="136"/>
                    <a:pt x="722" y="138"/>
                    <a:pt x="721" y="137"/>
                  </a:cubicBezTo>
                  <a:cubicBezTo>
                    <a:pt x="721" y="140"/>
                    <a:pt x="721" y="141"/>
                    <a:pt x="720" y="141"/>
                  </a:cubicBezTo>
                  <a:cubicBezTo>
                    <a:pt x="719" y="137"/>
                    <a:pt x="722" y="133"/>
                    <a:pt x="720" y="131"/>
                  </a:cubicBezTo>
                  <a:cubicBezTo>
                    <a:pt x="720" y="133"/>
                    <a:pt x="720" y="134"/>
                    <a:pt x="720" y="135"/>
                  </a:cubicBezTo>
                  <a:cubicBezTo>
                    <a:pt x="719" y="135"/>
                    <a:pt x="719" y="138"/>
                    <a:pt x="719" y="135"/>
                  </a:cubicBezTo>
                  <a:cubicBezTo>
                    <a:pt x="720" y="133"/>
                    <a:pt x="718" y="133"/>
                    <a:pt x="717" y="130"/>
                  </a:cubicBezTo>
                  <a:cubicBezTo>
                    <a:pt x="716" y="133"/>
                    <a:pt x="717" y="134"/>
                    <a:pt x="716" y="136"/>
                  </a:cubicBezTo>
                  <a:cubicBezTo>
                    <a:pt x="716" y="134"/>
                    <a:pt x="715" y="137"/>
                    <a:pt x="715" y="135"/>
                  </a:cubicBezTo>
                  <a:cubicBezTo>
                    <a:pt x="715" y="133"/>
                    <a:pt x="717" y="132"/>
                    <a:pt x="715" y="131"/>
                  </a:cubicBezTo>
                  <a:cubicBezTo>
                    <a:pt x="715" y="133"/>
                    <a:pt x="714" y="132"/>
                    <a:pt x="714" y="133"/>
                  </a:cubicBezTo>
                  <a:cubicBezTo>
                    <a:pt x="714" y="136"/>
                    <a:pt x="715" y="136"/>
                    <a:pt x="714" y="137"/>
                  </a:cubicBezTo>
                  <a:cubicBezTo>
                    <a:pt x="713" y="135"/>
                    <a:pt x="714" y="130"/>
                    <a:pt x="713" y="130"/>
                  </a:cubicBezTo>
                  <a:cubicBezTo>
                    <a:pt x="713" y="131"/>
                    <a:pt x="712" y="133"/>
                    <a:pt x="712" y="134"/>
                  </a:cubicBezTo>
                  <a:cubicBezTo>
                    <a:pt x="711" y="131"/>
                    <a:pt x="710" y="130"/>
                    <a:pt x="710" y="127"/>
                  </a:cubicBezTo>
                  <a:cubicBezTo>
                    <a:pt x="711" y="128"/>
                    <a:pt x="709" y="122"/>
                    <a:pt x="710" y="121"/>
                  </a:cubicBezTo>
                  <a:cubicBezTo>
                    <a:pt x="711" y="122"/>
                    <a:pt x="711" y="125"/>
                    <a:pt x="711" y="128"/>
                  </a:cubicBezTo>
                  <a:cubicBezTo>
                    <a:pt x="712" y="126"/>
                    <a:pt x="712" y="126"/>
                    <a:pt x="713" y="127"/>
                  </a:cubicBezTo>
                  <a:cubicBezTo>
                    <a:pt x="712" y="124"/>
                    <a:pt x="712" y="122"/>
                    <a:pt x="714" y="123"/>
                  </a:cubicBezTo>
                  <a:cubicBezTo>
                    <a:pt x="712" y="120"/>
                    <a:pt x="713" y="115"/>
                    <a:pt x="711" y="108"/>
                  </a:cubicBezTo>
                  <a:cubicBezTo>
                    <a:pt x="710" y="110"/>
                    <a:pt x="710" y="106"/>
                    <a:pt x="711" y="105"/>
                  </a:cubicBezTo>
                  <a:cubicBezTo>
                    <a:pt x="710" y="105"/>
                    <a:pt x="710" y="108"/>
                    <a:pt x="709" y="106"/>
                  </a:cubicBezTo>
                  <a:cubicBezTo>
                    <a:pt x="708" y="105"/>
                    <a:pt x="709" y="105"/>
                    <a:pt x="708" y="103"/>
                  </a:cubicBezTo>
                  <a:cubicBezTo>
                    <a:pt x="707" y="104"/>
                    <a:pt x="706" y="101"/>
                    <a:pt x="705" y="101"/>
                  </a:cubicBezTo>
                  <a:cubicBezTo>
                    <a:pt x="705" y="102"/>
                    <a:pt x="706" y="103"/>
                    <a:pt x="705" y="103"/>
                  </a:cubicBezTo>
                  <a:cubicBezTo>
                    <a:pt x="705" y="100"/>
                    <a:pt x="704" y="97"/>
                    <a:pt x="704" y="94"/>
                  </a:cubicBezTo>
                  <a:cubicBezTo>
                    <a:pt x="706" y="96"/>
                    <a:pt x="708" y="93"/>
                    <a:pt x="708" y="89"/>
                  </a:cubicBezTo>
                  <a:cubicBezTo>
                    <a:pt x="708" y="90"/>
                    <a:pt x="709" y="91"/>
                    <a:pt x="710" y="92"/>
                  </a:cubicBezTo>
                  <a:cubicBezTo>
                    <a:pt x="711" y="94"/>
                    <a:pt x="711" y="94"/>
                    <a:pt x="712" y="93"/>
                  </a:cubicBezTo>
                  <a:cubicBezTo>
                    <a:pt x="711" y="92"/>
                    <a:pt x="710" y="92"/>
                    <a:pt x="710" y="89"/>
                  </a:cubicBezTo>
                  <a:cubicBezTo>
                    <a:pt x="710" y="89"/>
                    <a:pt x="712" y="91"/>
                    <a:pt x="711" y="88"/>
                  </a:cubicBezTo>
                  <a:cubicBezTo>
                    <a:pt x="710" y="85"/>
                    <a:pt x="709" y="88"/>
                    <a:pt x="707" y="86"/>
                  </a:cubicBezTo>
                  <a:cubicBezTo>
                    <a:pt x="707" y="87"/>
                    <a:pt x="708" y="89"/>
                    <a:pt x="707" y="89"/>
                  </a:cubicBezTo>
                  <a:cubicBezTo>
                    <a:pt x="706" y="86"/>
                    <a:pt x="705" y="86"/>
                    <a:pt x="705" y="84"/>
                  </a:cubicBezTo>
                  <a:cubicBezTo>
                    <a:pt x="703" y="83"/>
                    <a:pt x="700" y="84"/>
                    <a:pt x="698" y="81"/>
                  </a:cubicBezTo>
                  <a:cubicBezTo>
                    <a:pt x="698" y="84"/>
                    <a:pt x="700" y="83"/>
                    <a:pt x="700" y="86"/>
                  </a:cubicBezTo>
                  <a:cubicBezTo>
                    <a:pt x="699" y="86"/>
                    <a:pt x="698" y="84"/>
                    <a:pt x="698" y="84"/>
                  </a:cubicBezTo>
                  <a:cubicBezTo>
                    <a:pt x="698" y="85"/>
                    <a:pt x="699" y="87"/>
                    <a:pt x="698" y="87"/>
                  </a:cubicBezTo>
                  <a:cubicBezTo>
                    <a:pt x="698" y="86"/>
                    <a:pt x="697" y="84"/>
                    <a:pt x="697" y="84"/>
                  </a:cubicBezTo>
                  <a:cubicBezTo>
                    <a:pt x="696" y="86"/>
                    <a:pt x="697" y="88"/>
                    <a:pt x="696" y="89"/>
                  </a:cubicBezTo>
                  <a:cubicBezTo>
                    <a:pt x="694" y="83"/>
                    <a:pt x="692" y="85"/>
                    <a:pt x="693" y="89"/>
                  </a:cubicBezTo>
                  <a:cubicBezTo>
                    <a:pt x="692" y="89"/>
                    <a:pt x="691" y="87"/>
                    <a:pt x="689" y="85"/>
                  </a:cubicBezTo>
                  <a:cubicBezTo>
                    <a:pt x="690" y="82"/>
                    <a:pt x="691" y="84"/>
                    <a:pt x="692" y="83"/>
                  </a:cubicBezTo>
                  <a:cubicBezTo>
                    <a:pt x="691" y="80"/>
                    <a:pt x="690" y="80"/>
                    <a:pt x="689" y="80"/>
                  </a:cubicBezTo>
                  <a:cubicBezTo>
                    <a:pt x="688" y="80"/>
                    <a:pt x="688" y="82"/>
                    <a:pt x="689" y="83"/>
                  </a:cubicBezTo>
                  <a:cubicBezTo>
                    <a:pt x="688" y="82"/>
                    <a:pt x="687" y="81"/>
                    <a:pt x="687" y="79"/>
                  </a:cubicBezTo>
                  <a:cubicBezTo>
                    <a:pt x="686" y="80"/>
                    <a:pt x="686" y="76"/>
                    <a:pt x="685" y="77"/>
                  </a:cubicBezTo>
                  <a:cubicBezTo>
                    <a:pt x="686" y="79"/>
                    <a:pt x="686" y="80"/>
                    <a:pt x="686" y="80"/>
                  </a:cubicBezTo>
                  <a:cubicBezTo>
                    <a:pt x="685" y="80"/>
                    <a:pt x="684" y="78"/>
                    <a:pt x="684" y="77"/>
                  </a:cubicBezTo>
                  <a:cubicBezTo>
                    <a:pt x="682" y="79"/>
                    <a:pt x="682" y="78"/>
                    <a:pt x="679" y="79"/>
                  </a:cubicBezTo>
                  <a:cubicBezTo>
                    <a:pt x="679" y="81"/>
                    <a:pt x="680" y="83"/>
                    <a:pt x="680" y="84"/>
                  </a:cubicBezTo>
                  <a:cubicBezTo>
                    <a:pt x="679" y="83"/>
                    <a:pt x="678" y="83"/>
                    <a:pt x="678" y="84"/>
                  </a:cubicBezTo>
                  <a:cubicBezTo>
                    <a:pt x="677" y="83"/>
                    <a:pt x="677" y="82"/>
                    <a:pt x="677" y="82"/>
                  </a:cubicBezTo>
                  <a:cubicBezTo>
                    <a:pt x="675" y="81"/>
                    <a:pt x="676" y="84"/>
                    <a:pt x="675" y="84"/>
                  </a:cubicBezTo>
                  <a:cubicBezTo>
                    <a:pt x="674" y="82"/>
                    <a:pt x="673" y="79"/>
                    <a:pt x="673" y="78"/>
                  </a:cubicBezTo>
                  <a:cubicBezTo>
                    <a:pt x="673" y="78"/>
                    <a:pt x="673" y="77"/>
                    <a:pt x="672" y="78"/>
                  </a:cubicBezTo>
                  <a:cubicBezTo>
                    <a:pt x="673" y="80"/>
                    <a:pt x="674" y="81"/>
                    <a:pt x="674" y="83"/>
                  </a:cubicBezTo>
                  <a:cubicBezTo>
                    <a:pt x="673" y="83"/>
                    <a:pt x="672" y="81"/>
                    <a:pt x="672" y="80"/>
                  </a:cubicBezTo>
                  <a:cubicBezTo>
                    <a:pt x="670" y="79"/>
                    <a:pt x="665" y="70"/>
                    <a:pt x="666" y="78"/>
                  </a:cubicBezTo>
                  <a:cubicBezTo>
                    <a:pt x="666" y="77"/>
                    <a:pt x="665" y="77"/>
                    <a:pt x="665" y="76"/>
                  </a:cubicBezTo>
                  <a:cubicBezTo>
                    <a:pt x="664" y="77"/>
                    <a:pt x="664" y="77"/>
                    <a:pt x="664" y="79"/>
                  </a:cubicBezTo>
                  <a:cubicBezTo>
                    <a:pt x="663" y="78"/>
                    <a:pt x="663" y="78"/>
                    <a:pt x="662" y="77"/>
                  </a:cubicBezTo>
                  <a:cubicBezTo>
                    <a:pt x="661" y="75"/>
                    <a:pt x="662" y="75"/>
                    <a:pt x="661" y="73"/>
                  </a:cubicBezTo>
                  <a:cubicBezTo>
                    <a:pt x="660" y="72"/>
                    <a:pt x="658" y="73"/>
                    <a:pt x="658" y="75"/>
                  </a:cubicBezTo>
                  <a:cubicBezTo>
                    <a:pt x="658" y="77"/>
                    <a:pt x="658" y="80"/>
                    <a:pt x="660" y="82"/>
                  </a:cubicBezTo>
                  <a:cubicBezTo>
                    <a:pt x="659" y="83"/>
                    <a:pt x="659" y="83"/>
                    <a:pt x="658" y="81"/>
                  </a:cubicBezTo>
                  <a:cubicBezTo>
                    <a:pt x="657" y="79"/>
                    <a:pt x="657" y="76"/>
                    <a:pt x="656" y="73"/>
                  </a:cubicBezTo>
                  <a:cubicBezTo>
                    <a:pt x="656" y="67"/>
                    <a:pt x="658" y="61"/>
                    <a:pt x="663" y="67"/>
                  </a:cubicBezTo>
                  <a:cubicBezTo>
                    <a:pt x="665" y="69"/>
                    <a:pt x="665" y="72"/>
                    <a:pt x="667" y="72"/>
                  </a:cubicBezTo>
                  <a:cubicBezTo>
                    <a:pt x="666" y="69"/>
                    <a:pt x="665" y="68"/>
                    <a:pt x="665" y="66"/>
                  </a:cubicBezTo>
                  <a:cubicBezTo>
                    <a:pt x="663" y="68"/>
                    <a:pt x="661" y="57"/>
                    <a:pt x="659" y="55"/>
                  </a:cubicBezTo>
                  <a:cubicBezTo>
                    <a:pt x="659" y="54"/>
                    <a:pt x="659" y="54"/>
                    <a:pt x="658" y="52"/>
                  </a:cubicBezTo>
                  <a:cubicBezTo>
                    <a:pt x="658" y="51"/>
                    <a:pt x="657" y="50"/>
                    <a:pt x="656" y="49"/>
                  </a:cubicBezTo>
                  <a:cubicBezTo>
                    <a:pt x="656" y="47"/>
                    <a:pt x="655" y="46"/>
                    <a:pt x="654" y="43"/>
                  </a:cubicBezTo>
                  <a:cubicBezTo>
                    <a:pt x="653" y="41"/>
                    <a:pt x="651" y="39"/>
                    <a:pt x="650" y="36"/>
                  </a:cubicBezTo>
                  <a:cubicBezTo>
                    <a:pt x="650" y="36"/>
                    <a:pt x="651" y="36"/>
                    <a:pt x="651" y="36"/>
                  </a:cubicBezTo>
                  <a:cubicBezTo>
                    <a:pt x="649" y="33"/>
                    <a:pt x="647" y="29"/>
                    <a:pt x="645" y="26"/>
                  </a:cubicBezTo>
                  <a:cubicBezTo>
                    <a:pt x="644" y="23"/>
                    <a:pt x="642" y="19"/>
                    <a:pt x="639" y="17"/>
                  </a:cubicBezTo>
                  <a:cubicBezTo>
                    <a:pt x="638" y="14"/>
                    <a:pt x="637" y="13"/>
                    <a:pt x="635" y="9"/>
                  </a:cubicBezTo>
                  <a:cubicBezTo>
                    <a:pt x="636" y="9"/>
                    <a:pt x="636" y="8"/>
                    <a:pt x="636" y="7"/>
                  </a:cubicBezTo>
                  <a:cubicBezTo>
                    <a:pt x="627" y="0"/>
                    <a:pt x="624" y="10"/>
                    <a:pt x="632" y="22"/>
                  </a:cubicBezTo>
                  <a:cubicBezTo>
                    <a:pt x="633" y="26"/>
                    <a:pt x="634" y="30"/>
                    <a:pt x="636" y="34"/>
                  </a:cubicBezTo>
                  <a:cubicBezTo>
                    <a:pt x="637" y="38"/>
                    <a:pt x="639" y="43"/>
                    <a:pt x="642" y="47"/>
                  </a:cubicBezTo>
                  <a:cubicBezTo>
                    <a:pt x="641" y="49"/>
                    <a:pt x="641" y="47"/>
                    <a:pt x="641" y="49"/>
                  </a:cubicBezTo>
                  <a:cubicBezTo>
                    <a:pt x="643" y="54"/>
                    <a:pt x="644" y="57"/>
                    <a:pt x="643" y="59"/>
                  </a:cubicBezTo>
                  <a:cubicBezTo>
                    <a:pt x="644" y="59"/>
                    <a:pt x="644" y="61"/>
                    <a:pt x="645" y="62"/>
                  </a:cubicBezTo>
                  <a:cubicBezTo>
                    <a:pt x="645" y="60"/>
                    <a:pt x="644" y="59"/>
                    <a:pt x="645" y="57"/>
                  </a:cubicBezTo>
                  <a:cubicBezTo>
                    <a:pt x="648" y="64"/>
                    <a:pt x="651" y="65"/>
                    <a:pt x="652" y="72"/>
                  </a:cubicBezTo>
                  <a:cubicBezTo>
                    <a:pt x="649" y="72"/>
                    <a:pt x="646" y="67"/>
                    <a:pt x="643" y="68"/>
                  </a:cubicBezTo>
                  <a:cubicBezTo>
                    <a:pt x="643" y="69"/>
                    <a:pt x="644" y="72"/>
                    <a:pt x="643" y="72"/>
                  </a:cubicBezTo>
                  <a:cubicBezTo>
                    <a:pt x="643" y="74"/>
                    <a:pt x="644" y="74"/>
                    <a:pt x="644" y="75"/>
                  </a:cubicBezTo>
                  <a:cubicBezTo>
                    <a:pt x="644" y="76"/>
                    <a:pt x="644" y="78"/>
                    <a:pt x="644" y="80"/>
                  </a:cubicBezTo>
                  <a:cubicBezTo>
                    <a:pt x="645" y="83"/>
                    <a:pt x="646" y="85"/>
                    <a:pt x="647" y="87"/>
                  </a:cubicBezTo>
                  <a:cubicBezTo>
                    <a:pt x="647" y="89"/>
                    <a:pt x="646" y="88"/>
                    <a:pt x="647" y="90"/>
                  </a:cubicBezTo>
                  <a:cubicBezTo>
                    <a:pt x="646" y="91"/>
                    <a:pt x="646" y="88"/>
                    <a:pt x="645" y="89"/>
                  </a:cubicBezTo>
                  <a:cubicBezTo>
                    <a:pt x="645" y="90"/>
                    <a:pt x="645" y="90"/>
                    <a:pt x="645" y="90"/>
                  </a:cubicBezTo>
                  <a:cubicBezTo>
                    <a:pt x="645" y="91"/>
                    <a:pt x="646" y="92"/>
                    <a:pt x="646" y="93"/>
                  </a:cubicBezTo>
                  <a:cubicBezTo>
                    <a:pt x="644" y="96"/>
                    <a:pt x="648" y="111"/>
                    <a:pt x="643" y="105"/>
                  </a:cubicBezTo>
                  <a:cubicBezTo>
                    <a:pt x="643" y="103"/>
                    <a:pt x="642" y="100"/>
                    <a:pt x="642" y="99"/>
                  </a:cubicBezTo>
                  <a:cubicBezTo>
                    <a:pt x="640" y="99"/>
                    <a:pt x="640" y="94"/>
                    <a:pt x="638" y="92"/>
                  </a:cubicBezTo>
                  <a:cubicBezTo>
                    <a:pt x="640" y="96"/>
                    <a:pt x="639" y="98"/>
                    <a:pt x="641" y="101"/>
                  </a:cubicBezTo>
                  <a:cubicBezTo>
                    <a:pt x="639" y="101"/>
                    <a:pt x="640" y="104"/>
                    <a:pt x="638" y="101"/>
                  </a:cubicBezTo>
                  <a:cubicBezTo>
                    <a:pt x="639" y="105"/>
                    <a:pt x="639" y="106"/>
                    <a:pt x="639" y="108"/>
                  </a:cubicBezTo>
                  <a:cubicBezTo>
                    <a:pt x="638" y="106"/>
                    <a:pt x="638" y="109"/>
                    <a:pt x="637" y="108"/>
                  </a:cubicBezTo>
                  <a:cubicBezTo>
                    <a:pt x="637" y="105"/>
                    <a:pt x="636" y="105"/>
                    <a:pt x="635" y="104"/>
                  </a:cubicBezTo>
                  <a:cubicBezTo>
                    <a:pt x="636" y="102"/>
                    <a:pt x="635" y="99"/>
                    <a:pt x="634" y="95"/>
                  </a:cubicBezTo>
                  <a:cubicBezTo>
                    <a:pt x="634" y="95"/>
                    <a:pt x="633" y="96"/>
                    <a:pt x="633" y="95"/>
                  </a:cubicBezTo>
                  <a:cubicBezTo>
                    <a:pt x="633" y="93"/>
                    <a:pt x="633" y="92"/>
                    <a:pt x="632" y="88"/>
                  </a:cubicBezTo>
                  <a:cubicBezTo>
                    <a:pt x="631" y="90"/>
                    <a:pt x="629" y="88"/>
                    <a:pt x="629" y="90"/>
                  </a:cubicBezTo>
                  <a:cubicBezTo>
                    <a:pt x="626" y="85"/>
                    <a:pt x="626" y="92"/>
                    <a:pt x="623" y="87"/>
                  </a:cubicBezTo>
                  <a:cubicBezTo>
                    <a:pt x="625" y="89"/>
                    <a:pt x="625" y="94"/>
                    <a:pt x="627" y="96"/>
                  </a:cubicBezTo>
                  <a:cubicBezTo>
                    <a:pt x="627" y="97"/>
                    <a:pt x="626" y="99"/>
                    <a:pt x="626" y="101"/>
                  </a:cubicBezTo>
                  <a:cubicBezTo>
                    <a:pt x="629" y="100"/>
                    <a:pt x="629" y="108"/>
                    <a:pt x="628" y="109"/>
                  </a:cubicBezTo>
                  <a:cubicBezTo>
                    <a:pt x="629" y="111"/>
                    <a:pt x="630" y="113"/>
                    <a:pt x="631" y="114"/>
                  </a:cubicBezTo>
                  <a:cubicBezTo>
                    <a:pt x="630" y="115"/>
                    <a:pt x="631" y="115"/>
                    <a:pt x="630" y="115"/>
                  </a:cubicBezTo>
                  <a:cubicBezTo>
                    <a:pt x="629" y="115"/>
                    <a:pt x="628" y="113"/>
                    <a:pt x="628" y="111"/>
                  </a:cubicBezTo>
                  <a:cubicBezTo>
                    <a:pt x="628" y="113"/>
                    <a:pt x="628" y="113"/>
                    <a:pt x="627" y="113"/>
                  </a:cubicBezTo>
                  <a:cubicBezTo>
                    <a:pt x="628" y="114"/>
                    <a:pt x="629" y="117"/>
                    <a:pt x="628" y="117"/>
                  </a:cubicBezTo>
                  <a:cubicBezTo>
                    <a:pt x="627" y="116"/>
                    <a:pt x="627" y="113"/>
                    <a:pt x="627" y="114"/>
                  </a:cubicBezTo>
                  <a:cubicBezTo>
                    <a:pt x="628" y="117"/>
                    <a:pt x="626" y="114"/>
                    <a:pt x="625" y="116"/>
                  </a:cubicBezTo>
                  <a:cubicBezTo>
                    <a:pt x="624" y="115"/>
                    <a:pt x="625" y="113"/>
                    <a:pt x="624" y="111"/>
                  </a:cubicBezTo>
                  <a:cubicBezTo>
                    <a:pt x="623" y="111"/>
                    <a:pt x="623" y="112"/>
                    <a:pt x="623" y="111"/>
                  </a:cubicBezTo>
                  <a:cubicBezTo>
                    <a:pt x="621" y="105"/>
                    <a:pt x="620" y="101"/>
                    <a:pt x="618" y="97"/>
                  </a:cubicBezTo>
                  <a:cubicBezTo>
                    <a:pt x="619" y="100"/>
                    <a:pt x="617" y="98"/>
                    <a:pt x="616" y="96"/>
                  </a:cubicBezTo>
                  <a:cubicBezTo>
                    <a:pt x="617" y="95"/>
                    <a:pt x="615" y="93"/>
                    <a:pt x="615" y="92"/>
                  </a:cubicBezTo>
                  <a:cubicBezTo>
                    <a:pt x="617" y="93"/>
                    <a:pt x="617" y="93"/>
                    <a:pt x="617" y="96"/>
                  </a:cubicBezTo>
                  <a:cubicBezTo>
                    <a:pt x="618" y="96"/>
                    <a:pt x="618" y="95"/>
                    <a:pt x="619" y="96"/>
                  </a:cubicBezTo>
                  <a:cubicBezTo>
                    <a:pt x="619" y="93"/>
                    <a:pt x="618" y="96"/>
                    <a:pt x="617" y="94"/>
                  </a:cubicBezTo>
                  <a:cubicBezTo>
                    <a:pt x="617" y="93"/>
                    <a:pt x="616" y="92"/>
                    <a:pt x="617" y="92"/>
                  </a:cubicBezTo>
                  <a:cubicBezTo>
                    <a:pt x="617" y="92"/>
                    <a:pt x="618" y="93"/>
                    <a:pt x="618" y="93"/>
                  </a:cubicBezTo>
                  <a:cubicBezTo>
                    <a:pt x="617" y="90"/>
                    <a:pt x="618" y="89"/>
                    <a:pt x="619" y="89"/>
                  </a:cubicBezTo>
                  <a:cubicBezTo>
                    <a:pt x="618" y="88"/>
                    <a:pt x="619" y="88"/>
                    <a:pt x="618" y="86"/>
                  </a:cubicBezTo>
                  <a:cubicBezTo>
                    <a:pt x="618" y="86"/>
                    <a:pt x="618" y="87"/>
                    <a:pt x="618" y="87"/>
                  </a:cubicBezTo>
                  <a:cubicBezTo>
                    <a:pt x="617" y="87"/>
                    <a:pt x="616" y="85"/>
                    <a:pt x="616" y="85"/>
                  </a:cubicBezTo>
                  <a:cubicBezTo>
                    <a:pt x="617" y="86"/>
                    <a:pt x="617" y="82"/>
                    <a:pt x="615" y="81"/>
                  </a:cubicBezTo>
                  <a:cubicBezTo>
                    <a:pt x="615" y="82"/>
                    <a:pt x="615" y="83"/>
                    <a:pt x="615" y="83"/>
                  </a:cubicBezTo>
                  <a:cubicBezTo>
                    <a:pt x="614" y="80"/>
                    <a:pt x="615" y="79"/>
                    <a:pt x="614" y="77"/>
                  </a:cubicBezTo>
                  <a:cubicBezTo>
                    <a:pt x="614" y="78"/>
                    <a:pt x="613" y="78"/>
                    <a:pt x="613" y="79"/>
                  </a:cubicBezTo>
                  <a:cubicBezTo>
                    <a:pt x="613" y="77"/>
                    <a:pt x="612" y="75"/>
                    <a:pt x="611" y="75"/>
                  </a:cubicBezTo>
                  <a:cubicBezTo>
                    <a:pt x="612" y="77"/>
                    <a:pt x="613" y="77"/>
                    <a:pt x="612" y="78"/>
                  </a:cubicBezTo>
                  <a:cubicBezTo>
                    <a:pt x="610" y="76"/>
                    <a:pt x="609" y="81"/>
                    <a:pt x="611" y="82"/>
                  </a:cubicBezTo>
                  <a:cubicBezTo>
                    <a:pt x="609" y="77"/>
                    <a:pt x="613" y="80"/>
                    <a:pt x="611" y="80"/>
                  </a:cubicBezTo>
                  <a:cubicBezTo>
                    <a:pt x="612" y="82"/>
                    <a:pt x="612" y="80"/>
                    <a:pt x="613" y="82"/>
                  </a:cubicBezTo>
                  <a:cubicBezTo>
                    <a:pt x="611" y="85"/>
                    <a:pt x="610" y="79"/>
                    <a:pt x="608" y="79"/>
                  </a:cubicBezTo>
                  <a:cubicBezTo>
                    <a:pt x="609" y="80"/>
                    <a:pt x="610" y="81"/>
                    <a:pt x="609" y="83"/>
                  </a:cubicBezTo>
                  <a:cubicBezTo>
                    <a:pt x="608" y="84"/>
                    <a:pt x="608" y="86"/>
                    <a:pt x="608" y="88"/>
                  </a:cubicBezTo>
                  <a:cubicBezTo>
                    <a:pt x="608" y="89"/>
                    <a:pt x="608" y="90"/>
                    <a:pt x="608" y="92"/>
                  </a:cubicBezTo>
                  <a:cubicBezTo>
                    <a:pt x="608" y="93"/>
                    <a:pt x="609" y="94"/>
                    <a:pt x="609" y="95"/>
                  </a:cubicBezTo>
                  <a:cubicBezTo>
                    <a:pt x="608" y="92"/>
                    <a:pt x="607" y="93"/>
                    <a:pt x="606" y="93"/>
                  </a:cubicBezTo>
                  <a:cubicBezTo>
                    <a:pt x="607" y="95"/>
                    <a:pt x="607" y="95"/>
                    <a:pt x="606" y="97"/>
                  </a:cubicBezTo>
                  <a:cubicBezTo>
                    <a:pt x="607" y="98"/>
                    <a:pt x="607" y="99"/>
                    <a:pt x="607" y="101"/>
                  </a:cubicBezTo>
                  <a:cubicBezTo>
                    <a:pt x="608" y="101"/>
                    <a:pt x="608" y="100"/>
                    <a:pt x="609" y="102"/>
                  </a:cubicBezTo>
                  <a:cubicBezTo>
                    <a:pt x="609" y="103"/>
                    <a:pt x="610" y="106"/>
                    <a:pt x="608" y="105"/>
                  </a:cubicBezTo>
                  <a:cubicBezTo>
                    <a:pt x="609" y="107"/>
                    <a:pt x="610" y="111"/>
                    <a:pt x="611" y="111"/>
                  </a:cubicBezTo>
                  <a:cubicBezTo>
                    <a:pt x="611" y="110"/>
                    <a:pt x="611" y="109"/>
                    <a:pt x="611" y="109"/>
                  </a:cubicBezTo>
                  <a:cubicBezTo>
                    <a:pt x="612" y="110"/>
                    <a:pt x="612" y="110"/>
                    <a:pt x="612" y="111"/>
                  </a:cubicBezTo>
                  <a:cubicBezTo>
                    <a:pt x="613" y="106"/>
                    <a:pt x="618" y="114"/>
                    <a:pt x="616" y="117"/>
                  </a:cubicBezTo>
                  <a:cubicBezTo>
                    <a:pt x="616" y="116"/>
                    <a:pt x="615" y="113"/>
                    <a:pt x="615" y="115"/>
                  </a:cubicBezTo>
                  <a:cubicBezTo>
                    <a:pt x="616" y="116"/>
                    <a:pt x="615" y="117"/>
                    <a:pt x="615" y="117"/>
                  </a:cubicBezTo>
                  <a:cubicBezTo>
                    <a:pt x="615" y="116"/>
                    <a:pt x="614" y="114"/>
                    <a:pt x="613" y="114"/>
                  </a:cubicBezTo>
                  <a:cubicBezTo>
                    <a:pt x="614" y="116"/>
                    <a:pt x="613" y="117"/>
                    <a:pt x="613" y="118"/>
                  </a:cubicBezTo>
                  <a:cubicBezTo>
                    <a:pt x="614" y="119"/>
                    <a:pt x="615" y="121"/>
                    <a:pt x="615" y="123"/>
                  </a:cubicBezTo>
                  <a:cubicBezTo>
                    <a:pt x="616" y="125"/>
                    <a:pt x="617" y="128"/>
                    <a:pt x="618" y="130"/>
                  </a:cubicBezTo>
                  <a:cubicBezTo>
                    <a:pt x="617" y="130"/>
                    <a:pt x="617" y="131"/>
                    <a:pt x="617" y="131"/>
                  </a:cubicBezTo>
                  <a:cubicBezTo>
                    <a:pt x="617" y="130"/>
                    <a:pt x="617" y="129"/>
                    <a:pt x="616" y="129"/>
                  </a:cubicBezTo>
                  <a:cubicBezTo>
                    <a:pt x="616" y="133"/>
                    <a:pt x="618" y="133"/>
                    <a:pt x="618" y="136"/>
                  </a:cubicBezTo>
                  <a:cubicBezTo>
                    <a:pt x="617" y="136"/>
                    <a:pt x="617" y="138"/>
                    <a:pt x="618" y="137"/>
                  </a:cubicBezTo>
                  <a:cubicBezTo>
                    <a:pt x="619" y="139"/>
                    <a:pt x="619" y="141"/>
                    <a:pt x="618" y="141"/>
                  </a:cubicBezTo>
                  <a:cubicBezTo>
                    <a:pt x="617" y="138"/>
                    <a:pt x="617" y="139"/>
                    <a:pt x="616" y="137"/>
                  </a:cubicBezTo>
                  <a:cubicBezTo>
                    <a:pt x="616" y="139"/>
                    <a:pt x="616" y="139"/>
                    <a:pt x="616" y="141"/>
                  </a:cubicBezTo>
                  <a:cubicBezTo>
                    <a:pt x="615" y="141"/>
                    <a:pt x="615" y="139"/>
                    <a:pt x="615" y="139"/>
                  </a:cubicBezTo>
                  <a:cubicBezTo>
                    <a:pt x="614" y="142"/>
                    <a:pt x="616" y="141"/>
                    <a:pt x="616" y="143"/>
                  </a:cubicBezTo>
                  <a:cubicBezTo>
                    <a:pt x="617" y="146"/>
                    <a:pt x="617" y="146"/>
                    <a:pt x="617" y="146"/>
                  </a:cubicBezTo>
                  <a:cubicBezTo>
                    <a:pt x="616" y="146"/>
                    <a:pt x="616" y="146"/>
                    <a:pt x="616" y="147"/>
                  </a:cubicBezTo>
                  <a:cubicBezTo>
                    <a:pt x="617" y="147"/>
                    <a:pt x="617" y="147"/>
                    <a:pt x="618" y="147"/>
                  </a:cubicBezTo>
                  <a:cubicBezTo>
                    <a:pt x="618" y="149"/>
                    <a:pt x="617" y="148"/>
                    <a:pt x="617" y="149"/>
                  </a:cubicBezTo>
                  <a:cubicBezTo>
                    <a:pt x="618" y="149"/>
                    <a:pt x="618" y="150"/>
                    <a:pt x="618" y="151"/>
                  </a:cubicBezTo>
                  <a:cubicBezTo>
                    <a:pt x="619" y="151"/>
                    <a:pt x="620" y="153"/>
                    <a:pt x="620" y="150"/>
                  </a:cubicBezTo>
                  <a:cubicBezTo>
                    <a:pt x="619" y="150"/>
                    <a:pt x="619" y="152"/>
                    <a:pt x="618" y="150"/>
                  </a:cubicBezTo>
                  <a:cubicBezTo>
                    <a:pt x="618" y="149"/>
                    <a:pt x="619" y="149"/>
                    <a:pt x="619" y="148"/>
                  </a:cubicBezTo>
                  <a:cubicBezTo>
                    <a:pt x="620" y="148"/>
                    <a:pt x="620" y="150"/>
                    <a:pt x="620" y="151"/>
                  </a:cubicBezTo>
                  <a:cubicBezTo>
                    <a:pt x="620" y="153"/>
                    <a:pt x="620" y="154"/>
                    <a:pt x="620" y="155"/>
                  </a:cubicBezTo>
                  <a:cubicBezTo>
                    <a:pt x="620" y="154"/>
                    <a:pt x="621" y="154"/>
                    <a:pt x="621" y="155"/>
                  </a:cubicBezTo>
                  <a:cubicBezTo>
                    <a:pt x="620" y="156"/>
                    <a:pt x="620" y="155"/>
                    <a:pt x="619" y="155"/>
                  </a:cubicBezTo>
                  <a:cubicBezTo>
                    <a:pt x="619" y="158"/>
                    <a:pt x="620" y="159"/>
                    <a:pt x="620" y="160"/>
                  </a:cubicBezTo>
                  <a:cubicBezTo>
                    <a:pt x="620" y="161"/>
                    <a:pt x="620" y="161"/>
                    <a:pt x="619" y="161"/>
                  </a:cubicBezTo>
                  <a:cubicBezTo>
                    <a:pt x="619" y="160"/>
                    <a:pt x="619" y="162"/>
                    <a:pt x="620" y="164"/>
                  </a:cubicBezTo>
                  <a:cubicBezTo>
                    <a:pt x="620" y="166"/>
                    <a:pt x="621" y="168"/>
                    <a:pt x="621" y="169"/>
                  </a:cubicBezTo>
                  <a:cubicBezTo>
                    <a:pt x="621" y="169"/>
                    <a:pt x="621" y="170"/>
                    <a:pt x="621" y="170"/>
                  </a:cubicBezTo>
                  <a:cubicBezTo>
                    <a:pt x="620" y="169"/>
                    <a:pt x="619" y="169"/>
                    <a:pt x="619" y="168"/>
                  </a:cubicBezTo>
                  <a:cubicBezTo>
                    <a:pt x="618" y="166"/>
                    <a:pt x="619" y="165"/>
                    <a:pt x="618" y="164"/>
                  </a:cubicBezTo>
                  <a:cubicBezTo>
                    <a:pt x="619" y="166"/>
                    <a:pt x="618" y="168"/>
                    <a:pt x="617" y="169"/>
                  </a:cubicBezTo>
                  <a:cubicBezTo>
                    <a:pt x="617" y="166"/>
                    <a:pt x="616" y="168"/>
                    <a:pt x="615" y="166"/>
                  </a:cubicBezTo>
                  <a:cubicBezTo>
                    <a:pt x="616" y="164"/>
                    <a:pt x="617" y="161"/>
                    <a:pt x="616" y="161"/>
                  </a:cubicBezTo>
                  <a:cubicBezTo>
                    <a:pt x="616" y="162"/>
                    <a:pt x="616" y="162"/>
                    <a:pt x="616" y="162"/>
                  </a:cubicBezTo>
                  <a:cubicBezTo>
                    <a:pt x="615" y="159"/>
                    <a:pt x="617" y="156"/>
                    <a:pt x="615" y="154"/>
                  </a:cubicBezTo>
                  <a:cubicBezTo>
                    <a:pt x="615" y="156"/>
                    <a:pt x="616" y="159"/>
                    <a:pt x="615" y="161"/>
                  </a:cubicBezTo>
                  <a:cubicBezTo>
                    <a:pt x="615" y="160"/>
                    <a:pt x="614" y="159"/>
                    <a:pt x="614" y="157"/>
                  </a:cubicBezTo>
                  <a:cubicBezTo>
                    <a:pt x="614" y="156"/>
                    <a:pt x="614" y="155"/>
                    <a:pt x="615" y="154"/>
                  </a:cubicBezTo>
                  <a:cubicBezTo>
                    <a:pt x="614" y="152"/>
                    <a:pt x="612" y="155"/>
                    <a:pt x="611" y="153"/>
                  </a:cubicBezTo>
                  <a:cubicBezTo>
                    <a:pt x="611" y="155"/>
                    <a:pt x="611" y="158"/>
                    <a:pt x="611" y="159"/>
                  </a:cubicBezTo>
                  <a:cubicBezTo>
                    <a:pt x="611" y="158"/>
                    <a:pt x="612" y="157"/>
                    <a:pt x="612" y="156"/>
                  </a:cubicBezTo>
                  <a:cubicBezTo>
                    <a:pt x="614" y="161"/>
                    <a:pt x="610" y="163"/>
                    <a:pt x="609" y="163"/>
                  </a:cubicBezTo>
                  <a:cubicBezTo>
                    <a:pt x="609" y="165"/>
                    <a:pt x="609" y="166"/>
                    <a:pt x="608" y="167"/>
                  </a:cubicBezTo>
                  <a:cubicBezTo>
                    <a:pt x="607" y="167"/>
                    <a:pt x="608" y="162"/>
                    <a:pt x="606" y="163"/>
                  </a:cubicBezTo>
                  <a:cubicBezTo>
                    <a:pt x="606" y="164"/>
                    <a:pt x="607" y="165"/>
                    <a:pt x="607" y="165"/>
                  </a:cubicBezTo>
                  <a:cubicBezTo>
                    <a:pt x="606" y="163"/>
                    <a:pt x="605" y="166"/>
                    <a:pt x="604" y="163"/>
                  </a:cubicBezTo>
                  <a:cubicBezTo>
                    <a:pt x="606" y="163"/>
                    <a:pt x="606" y="163"/>
                    <a:pt x="606" y="163"/>
                  </a:cubicBezTo>
                  <a:cubicBezTo>
                    <a:pt x="605" y="160"/>
                    <a:pt x="603" y="163"/>
                    <a:pt x="603" y="161"/>
                  </a:cubicBezTo>
                  <a:cubicBezTo>
                    <a:pt x="603" y="160"/>
                    <a:pt x="603" y="158"/>
                    <a:pt x="602" y="158"/>
                  </a:cubicBezTo>
                  <a:cubicBezTo>
                    <a:pt x="601" y="158"/>
                    <a:pt x="603" y="161"/>
                    <a:pt x="601" y="160"/>
                  </a:cubicBezTo>
                  <a:cubicBezTo>
                    <a:pt x="601" y="160"/>
                    <a:pt x="601" y="159"/>
                    <a:pt x="601" y="159"/>
                  </a:cubicBezTo>
                  <a:cubicBezTo>
                    <a:pt x="601" y="161"/>
                    <a:pt x="600" y="158"/>
                    <a:pt x="599" y="159"/>
                  </a:cubicBezTo>
                  <a:cubicBezTo>
                    <a:pt x="599" y="161"/>
                    <a:pt x="600" y="163"/>
                    <a:pt x="598" y="163"/>
                  </a:cubicBezTo>
                  <a:cubicBezTo>
                    <a:pt x="600" y="163"/>
                    <a:pt x="599" y="165"/>
                    <a:pt x="600" y="163"/>
                  </a:cubicBezTo>
                  <a:cubicBezTo>
                    <a:pt x="600" y="164"/>
                    <a:pt x="600" y="166"/>
                    <a:pt x="599" y="165"/>
                  </a:cubicBezTo>
                  <a:cubicBezTo>
                    <a:pt x="599" y="170"/>
                    <a:pt x="599" y="174"/>
                    <a:pt x="599" y="179"/>
                  </a:cubicBezTo>
                  <a:cubicBezTo>
                    <a:pt x="598" y="179"/>
                    <a:pt x="598" y="181"/>
                    <a:pt x="597" y="182"/>
                  </a:cubicBezTo>
                  <a:cubicBezTo>
                    <a:pt x="596" y="182"/>
                    <a:pt x="596" y="179"/>
                    <a:pt x="596" y="179"/>
                  </a:cubicBezTo>
                  <a:cubicBezTo>
                    <a:pt x="596" y="180"/>
                    <a:pt x="596" y="180"/>
                    <a:pt x="595" y="179"/>
                  </a:cubicBezTo>
                  <a:cubicBezTo>
                    <a:pt x="595" y="181"/>
                    <a:pt x="594" y="183"/>
                    <a:pt x="593" y="184"/>
                  </a:cubicBezTo>
                  <a:cubicBezTo>
                    <a:pt x="594" y="181"/>
                    <a:pt x="592" y="182"/>
                    <a:pt x="592" y="179"/>
                  </a:cubicBezTo>
                  <a:cubicBezTo>
                    <a:pt x="593" y="179"/>
                    <a:pt x="594" y="175"/>
                    <a:pt x="593" y="174"/>
                  </a:cubicBezTo>
                  <a:cubicBezTo>
                    <a:pt x="592" y="176"/>
                    <a:pt x="593" y="179"/>
                    <a:pt x="591" y="179"/>
                  </a:cubicBezTo>
                  <a:cubicBezTo>
                    <a:pt x="592" y="178"/>
                    <a:pt x="592" y="175"/>
                    <a:pt x="591" y="175"/>
                  </a:cubicBezTo>
                  <a:cubicBezTo>
                    <a:pt x="590" y="178"/>
                    <a:pt x="589" y="179"/>
                    <a:pt x="589" y="181"/>
                  </a:cubicBezTo>
                  <a:cubicBezTo>
                    <a:pt x="589" y="180"/>
                    <a:pt x="589" y="178"/>
                    <a:pt x="589" y="176"/>
                  </a:cubicBezTo>
                  <a:cubicBezTo>
                    <a:pt x="590" y="174"/>
                    <a:pt x="590" y="172"/>
                    <a:pt x="589" y="172"/>
                  </a:cubicBezTo>
                  <a:cubicBezTo>
                    <a:pt x="589" y="175"/>
                    <a:pt x="587" y="177"/>
                    <a:pt x="586" y="178"/>
                  </a:cubicBezTo>
                  <a:cubicBezTo>
                    <a:pt x="585" y="179"/>
                    <a:pt x="587" y="180"/>
                    <a:pt x="586" y="181"/>
                  </a:cubicBezTo>
                  <a:cubicBezTo>
                    <a:pt x="586" y="178"/>
                    <a:pt x="584" y="183"/>
                    <a:pt x="585" y="183"/>
                  </a:cubicBezTo>
                  <a:cubicBezTo>
                    <a:pt x="585" y="181"/>
                    <a:pt x="587" y="182"/>
                    <a:pt x="587" y="183"/>
                  </a:cubicBezTo>
                  <a:cubicBezTo>
                    <a:pt x="586" y="182"/>
                    <a:pt x="585" y="184"/>
                    <a:pt x="585" y="184"/>
                  </a:cubicBezTo>
                  <a:cubicBezTo>
                    <a:pt x="584" y="188"/>
                    <a:pt x="584" y="191"/>
                    <a:pt x="585" y="193"/>
                  </a:cubicBezTo>
                  <a:cubicBezTo>
                    <a:pt x="585" y="191"/>
                    <a:pt x="586" y="191"/>
                    <a:pt x="585" y="190"/>
                  </a:cubicBezTo>
                  <a:cubicBezTo>
                    <a:pt x="587" y="188"/>
                    <a:pt x="587" y="189"/>
                    <a:pt x="588" y="186"/>
                  </a:cubicBezTo>
                  <a:cubicBezTo>
                    <a:pt x="588" y="189"/>
                    <a:pt x="588" y="189"/>
                    <a:pt x="589" y="190"/>
                  </a:cubicBezTo>
                  <a:cubicBezTo>
                    <a:pt x="588" y="190"/>
                    <a:pt x="588" y="189"/>
                    <a:pt x="588" y="191"/>
                  </a:cubicBezTo>
                  <a:cubicBezTo>
                    <a:pt x="589" y="192"/>
                    <a:pt x="588" y="195"/>
                    <a:pt x="587" y="197"/>
                  </a:cubicBezTo>
                  <a:cubicBezTo>
                    <a:pt x="587" y="200"/>
                    <a:pt x="589" y="209"/>
                    <a:pt x="586" y="209"/>
                  </a:cubicBezTo>
                  <a:cubicBezTo>
                    <a:pt x="586" y="210"/>
                    <a:pt x="586" y="210"/>
                    <a:pt x="586" y="211"/>
                  </a:cubicBezTo>
                  <a:cubicBezTo>
                    <a:pt x="586" y="212"/>
                    <a:pt x="586" y="209"/>
                    <a:pt x="587" y="210"/>
                  </a:cubicBezTo>
                  <a:cubicBezTo>
                    <a:pt x="587" y="211"/>
                    <a:pt x="587" y="211"/>
                    <a:pt x="587" y="211"/>
                  </a:cubicBezTo>
                  <a:cubicBezTo>
                    <a:pt x="587" y="212"/>
                    <a:pt x="585" y="213"/>
                    <a:pt x="585" y="214"/>
                  </a:cubicBezTo>
                  <a:cubicBezTo>
                    <a:pt x="586" y="214"/>
                    <a:pt x="586" y="217"/>
                    <a:pt x="586" y="220"/>
                  </a:cubicBezTo>
                  <a:cubicBezTo>
                    <a:pt x="586" y="222"/>
                    <a:pt x="585" y="225"/>
                    <a:pt x="585" y="227"/>
                  </a:cubicBezTo>
                  <a:cubicBezTo>
                    <a:pt x="585" y="227"/>
                    <a:pt x="583" y="230"/>
                    <a:pt x="584" y="231"/>
                  </a:cubicBezTo>
                  <a:cubicBezTo>
                    <a:pt x="584" y="230"/>
                    <a:pt x="585" y="229"/>
                    <a:pt x="585" y="230"/>
                  </a:cubicBezTo>
                  <a:cubicBezTo>
                    <a:pt x="585" y="232"/>
                    <a:pt x="583" y="232"/>
                    <a:pt x="584" y="233"/>
                  </a:cubicBezTo>
                  <a:cubicBezTo>
                    <a:pt x="584" y="233"/>
                    <a:pt x="584" y="232"/>
                    <a:pt x="584" y="233"/>
                  </a:cubicBezTo>
                  <a:cubicBezTo>
                    <a:pt x="584" y="235"/>
                    <a:pt x="582" y="235"/>
                    <a:pt x="581" y="236"/>
                  </a:cubicBezTo>
                  <a:cubicBezTo>
                    <a:pt x="580" y="236"/>
                    <a:pt x="580" y="233"/>
                    <a:pt x="579" y="234"/>
                  </a:cubicBezTo>
                  <a:cubicBezTo>
                    <a:pt x="580" y="236"/>
                    <a:pt x="577" y="240"/>
                    <a:pt x="575" y="241"/>
                  </a:cubicBezTo>
                  <a:cubicBezTo>
                    <a:pt x="576" y="240"/>
                    <a:pt x="575" y="239"/>
                    <a:pt x="575" y="238"/>
                  </a:cubicBezTo>
                  <a:cubicBezTo>
                    <a:pt x="575" y="237"/>
                    <a:pt x="575" y="236"/>
                    <a:pt x="576" y="235"/>
                  </a:cubicBezTo>
                  <a:cubicBezTo>
                    <a:pt x="575" y="234"/>
                    <a:pt x="575" y="233"/>
                    <a:pt x="576" y="231"/>
                  </a:cubicBezTo>
                  <a:cubicBezTo>
                    <a:pt x="576" y="232"/>
                    <a:pt x="576" y="231"/>
                    <a:pt x="577" y="230"/>
                  </a:cubicBezTo>
                  <a:cubicBezTo>
                    <a:pt x="575" y="231"/>
                    <a:pt x="575" y="230"/>
                    <a:pt x="576" y="230"/>
                  </a:cubicBezTo>
                  <a:cubicBezTo>
                    <a:pt x="575" y="229"/>
                    <a:pt x="577" y="228"/>
                    <a:pt x="576" y="228"/>
                  </a:cubicBezTo>
                  <a:cubicBezTo>
                    <a:pt x="574" y="230"/>
                    <a:pt x="576" y="231"/>
                    <a:pt x="574" y="233"/>
                  </a:cubicBezTo>
                  <a:cubicBezTo>
                    <a:pt x="574" y="230"/>
                    <a:pt x="576" y="226"/>
                    <a:pt x="573" y="225"/>
                  </a:cubicBezTo>
                  <a:cubicBezTo>
                    <a:pt x="574" y="222"/>
                    <a:pt x="574" y="221"/>
                    <a:pt x="575" y="219"/>
                  </a:cubicBezTo>
                  <a:cubicBezTo>
                    <a:pt x="574" y="220"/>
                    <a:pt x="575" y="217"/>
                    <a:pt x="575" y="216"/>
                  </a:cubicBezTo>
                  <a:cubicBezTo>
                    <a:pt x="574" y="215"/>
                    <a:pt x="574" y="217"/>
                    <a:pt x="573" y="217"/>
                  </a:cubicBezTo>
                  <a:cubicBezTo>
                    <a:pt x="572" y="218"/>
                    <a:pt x="573" y="220"/>
                    <a:pt x="572" y="220"/>
                  </a:cubicBezTo>
                  <a:cubicBezTo>
                    <a:pt x="572" y="217"/>
                    <a:pt x="573" y="215"/>
                    <a:pt x="573" y="213"/>
                  </a:cubicBezTo>
                  <a:cubicBezTo>
                    <a:pt x="572" y="214"/>
                    <a:pt x="572" y="211"/>
                    <a:pt x="571" y="210"/>
                  </a:cubicBezTo>
                  <a:cubicBezTo>
                    <a:pt x="571" y="211"/>
                    <a:pt x="571" y="211"/>
                    <a:pt x="571" y="210"/>
                  </a:cubicBezTo>
                  <a:cubicBezTo>
                    <a:pt x="571" y="211"/>
                    <a:pt x="570" y="212"/>
                    <a:pt x="570" y="213"/>
                  </a:cubicBezTo>
                  <a:cubicBezTo>
                    <a:pt x="570" y="210"/>
                    <a:pt x="569" y="213"/>
                    <a:pt x="568" y="213"/>
                  </a:cubicBezTo>
                  <a:cubicBezTo>
                    <a:pt x="568" y="213"/>
                    <a:pt x="568" y="211"/>
                    <a:pt x="567" y="211"/>
                  </a:cubicBezTo>
                  <a:cubicBezTo>
                    <a:pt x="567" y="212"/>
                    <a:pt x="566" y="214"/>
                    <a:pt x="567" y="215"/>
                  </a:cubicBezTo>
                  <a:cubicBezTo>
                    <a:pt x="567" y="212"/>
                    <a:pt x="569" y="215"/>
                    <a:pt x="569" y="216"/>
                  </a:cubicBezTo>
                  <a:cubicBezTo>
                    <a:pt x="568" y="217"/>
                    <a:pt x="568" y="222"/>
                    <a:pt x="566" y="222"/>
                  </a:cubicBezTo>
                  <a:cubicBezTo>
                    <a:pt x="566" y="223"/>
                    <a:pt x="566" y="223"/>
                    <a:pt x="567" y="224"/>
                  </a:cubicBezTo>
                  <a:cubicBezTo>
                    <a:pt x="566" y="226"/>
                    <a:pt x="565" y="227"/>
                    <a:pt x="564" y="226"/>
                  </a:cubicBezTo>
                  <a:cubicBezTo>
                    <a:pt x="563" y="227"/>
                    <a:pt x="563" y="227"/>
                    <a:pt x="562" y="227"/>
                  </a:cubicBezTo>
                  <a:cubicBezTo>
                    <a:pt x="562" y="227"/>
                    <a:pt x="563" y="224"/>
                    <a:pt x="564" y="224"/>
                  </a:cubicBezTo>
                  <a:cubicBezTo>
                    <a:pt x="564" y="223"/>
                    <a:pt x="564" y="222"/>
                    <a:pt x="564" y="221"/>
                  </a:cubicBezTo>
                  <a:cubicBezTo>
                    <a:pt x="564" y="221"/>
                    <a:pt x="563" y="220"/>
                    <a:pt x="563" y="219"/>
                  </a:cubicBezTo>
                  <a:cubicBezTo>
                    <a:pt x="564" y="217"/>
                    <a:pt x="563" y="217"/>
                    <a:pt x="564" y="215"/>
                  </a:cubicBezTo>
                  <a:cubicBezTo>
                    <a:pt x="562" y="215"/>
                    <a:pt x="562" y="215"/>
                    <a:pt x="562" y="215"/>
                  </a:cubicBezTo>
                  <a:cubicBezTo>
                    <a:pt x="561" y="216"/>
                    <a:pt x="562" y="217"/>
                    <a:pt x="561" y="217"/>
                  </a:cubicBezTo>
                  <a:cubicBezTo>
                    <a:pt x="561" y="216"/>
                    <a:pt x="560" y="214"/>
                    <a:pt x="559" y="215"/>
                  </a:cubicBezTo>
                  <a:cubicBezTo>
                    <a:pt x="559" y="215"/>
                    <a:pt x="559" y="214"/>
                    <a:pt x="559" y="214"/>
                  </a:cubicBezTo>
                  <a:cubicBezTo>
                    <a:pt x="559" y="214"/>
                    <a:pt x="557" y="215"/>
                    <a:pt x="557" y="213"/>
                  </a:cubicBezTo>
                  <a:cubicBezTo>
                    <a:pt x="557" y="215"/>
                    <a:pt x="557" y="215"/>
                    <a:pt x="556" y="215"/>
                  </a:cubicBezTo>
                  <a:cubicBezTo>
                    <a:pt x="556" y="216"/>
                    <a:pt x="556" y="216"/>
                    <a:pt x="556" y="217"/>
                  </a:cubicBezTo>
                  <a:cubicBezTo>
                    <a:pt x="555" y="217"/>
                    <a:pt x="555" y="217"/>
                    <a:pt x="554" y="217"/>
                  </a:cubicBezTo>
                  <a:cubicBezTo>
                    <a:pt x="555" y="216"/>
                    <a:pt x="553" y="215"/>
                    <a:pt x="552" y="214"/>
                  </a:cubicBezTo>
                  <a:cubicBezTo>
                    <a:pt x="552" y="214"/>
                    <a:pt x="552" y="215"/>
                    <a:pt x="552" y="215"/>
                  </a:cubicBezTo>
                  <a:cubicBezTo>
                    <a:pt x="552" y="216"/>
                    <a:pt x="550" y="216"/>
                    <a:pt x="551" y="218"/>
                  </a:cubicBezTo>
                  <a:cubicBezTo>
                    <a:pt x="550" y="218"/>
                    <a:pt x="550" y="218"/>
                    <a:pt x="549" y="217"/>
                  </a:cubicBezTo>
                  <a:cubicBezTo>
                    <a:pt x="549" y="217"/>
                    <a:pt x="550" y="216"/>
                    <a:pt x="549" y="216"/>
                  </a:cubicBezTo>
                  <a:cubicBezTo>
                    <a:pt x="549" y="217"/>
                    <a:pt x="549" y="219"/>
                    <a:pt x="549" y="220"/>
                  </a:cubicBezTo>
                  <a:cubicBezTo>
                    <a:pt x="549" y="221"/>
                    <a:pt x="548" y="223"/>
                    <a:pt x="548" y="221"/>
                  </a:cubicBezTo>
                  <a:cubicBezTo>
                    <a:pt x="548" y="221"/>
                    <a:pt x="548" y="221"/>
                    <a:pt x="548" y="221"/>
                  </a:cubicBezTo>
                  <a:cubicBezTo>
                    <a:pt x="547" y="221"/>
                    <a:pt x="546" y="223"/>
                    <a:pt x="546" y="224"/>
                  </a:cubicBezTo>
                  <a:cubicBezTo>
                    <a:pt x="545" y="224"/>
                    <a:pt x="545" y="227"/>
                    <a:pt x="544" y="225"/>
                  </a:cubicBezTo>
                  <a:cubicBezTo>
                    <a:pt x="544" y="227"/>
                    <a:pt x="546" y="226"/>
                    <a:pt x="545" y="227"/>
                  </a:cubicBezTo>
                  <a:cubicBezTo>
                    <a:pt x="544" y="228"/>
                    <a:pt x="543" y="230"/>
                    <a:pt x="543" y="233"/>
                  </a:cubicBezTo>
                  <a:cubicBezTo>
                    <a:pt x="542" y="235"/>
                    <a:pt x="542" y="238"/>
                    <a:pt x="541" y="240"/>
                  </a:cubicBezTo>
                  <a:cubicBezTo>
                    <a:pt x="541" y="240"/>
                    <a:pt x="542" y="239"/>
                    <a:pt x="542" y="240"/>
                  </a:cubicBezTo>
                  <a:cubicBezTo>
                    <a:pt x="541" y="241"/>
                    <a:pt x="540" y="243"/>
                    <a:pt x="539" y="245"/>
                  </a:cubicBezTo>
                  <a:cubicBezTo>
                    <a:pt x="538" y="247"/>
                    <a:pt x="537" y="249"/>
                    <a:pt x="538" y="251"/>
                  </a:cubicBezTo>
                  <a:cubicBezTo>
                    <a:pt x="537" y="252"/>
                    <a:pt x="537" y="250"/>
                    <a:pt x="537" y="251"/>
                  </a:cubicBezTo>
                  <a:cubicBezTo>
                    <a:pt x="537" y="251"/>
                    <a:pt x="537" y="252"/>
                    <a:pt x="536" y="252"/>
                  </a:cubicBezTo>
                  <a:cubicBezTo>
                    <a:pt x="536" y="251"/>
                    <a:pt x="536" y="251"/>
                    <a:pt x="536" y="251"/>
                  </a:cubicBezTo>
                  <a:cubicBezTo>
                    <a:pt x="536" y="250"/>
                    <a:pt x="537" y="249"/>
                    <a:pt x="536" y="249"/>
                  </a:cubicBezTo>
                  <a:cubicBezTo>
                    <a:pt x="535" y="252"/>
                    <a:pt x="533" y="255"/>
                    <a:pt x="532" y="258"/>
                  </a:cubicBezTo>
                  <a:cubicBezTo>
                    <a:pt x="530" y="261"/>
                    <a:pt x="529" y="264"/>
                    <a:pt x="527" y="266"/>
                  </a:cubicBezTo>
                  <a:cubicBezTo>
                    <a:pt x="526" y="267"/>
                    <a:pt x="527" y="269"/>
                    <a:pt x="525" y="269"/>
                  </a:cubicBezTo>
                  <a:cubicBezTo>
                    <a:pt x="526" y="269"/>
                    <a:pt x="526" y="269"/>
                    <a:pt x="527" y="269"/>
                  </a:cubicBezTo>
                  <a:cubicBezTo>
                    <a:pt x="526" y="269"/>
                    <a:pt x="527" y="270"/>
                    <a:pt x="526" y="271"/>
                  </a:cubicBezTo>
                  <a:cubicBezTo>
                    <a:pt x="526" y="271"/>
                    <a:pt x="525" y="272"/>
                    <a:pt x="524" y="273"/>
                  </a:cubicBezTo>
                  <a:cubicBezTo>
                    <a:pt x="524" y="274"/>
                    <a:pt x="523" y="276"/>
                    <a:pt x="523" y="277"/>
                  </a:cubicBezTo>
                  <a:cubicBezTo>
                    <a:pt x="521" y="279"/>
                    <a:pt x="520" y="281"/>
                    <a:pt x="519" y="283"/>
                  </a:cubicBezTo>
                  <a:cubicBezTo>
                    <a:pt x="518" y="285"/>
                    <a:pt x="517" y="287"/>
                    <a:pt x="515" y="288"/>
                  </a:cubicBezTo>
                  <a:cubicBezTo>
                    <a:pt x="515" y="289"/>
                    <a:pt x="514" y="290"/>
                    <a:pt x="514" y="291"/>
                  </a:cubicBezTo>
                  <a:cubicBezTo>
                    <a:pt x="513" y="292"/>
                    <a:pt x="512" y="293"/>
                    <a:pt x="511" y="294"/>
                  </a:cubicBezTo>
                  <a:cubicBezTo>
                    <a:pt x="509" y="297"/>
                    <a:pt x="507" y="299"/>
                    <a:pt x="506" y="301"/>
                  </a:cubicBezTo>
                  <a:cubicBezTo>
                    <a:pt x="506" y="302"/>
                    <a:pt x="505" y="302"/>
                    <a:pt x="505" y="302"/>
                  </a:cubicBezTo>
                  <a:cubicBezTo>
                    <a:pt x="504" y="303"/>
                    <a:pt x="506" y="303"/>
                    <a:pt x="504" y="305"/>
                  </a:cubicBezTo>
                  <a:cubicBezTo>
                    <a:pt x="504" y="305"/>
                    <a:pt x="503" y="304"/>
                    <a:pt x="503" y="305"/>
                  </a:cubicBezTo>
                  <a:cubicBezTo>
                    <a:pt x="502" y="307"/>
                    <a:pt x="502" y="307"/>
                    <a:pt x="502" y="307"/>
                  </a:cubicBezTo>
                  <a:cubicBezTo>
                    <a:pt x="501" y="308"/>
                    <a:pt x="501" y="308"/>
                    <a:pt x="499" y="309"/>
                  </a:cubicBezTo>
                  <a:cubicBezTo>
                    <a:pt x="500" y="310"/>
                    <a:pt x="498" y="311"/>
                    <a:pt x="497" y="311"/>
                  </a:cubicBezTo>
                  <a:cubicBezTo>
                    <a:pt x="496" y="313"/>
                    <a:pt x="495" y="314"/>
                    <a:pt x="494" y="315"/>
                  </a:cubicBezTo>
                  <a:cubicBezTo>
                    <a:pt x="493" y="317"/>
                    <a:pt x="491" y="318"/>
                    <a:pt x="490" y="319"/>
                  </a:cubicBezTo>
                  <a:cubicBezTo>
                    <a:pt x="489" y="321"/>
                    <a:pt x="487" y="322"/>
                    <a:pt x="486" y="324"/>
                  </a:cubicBezTo>
                  <a:cubicBezTo>
                    <a:pt x="485" y="325"/>
                    <a:pt x="483" y="327"/>
                    <a:pt x="482" y="329"/>
                  </a:cubicBezTo>
                  <a:cubicBezTo>
                    <a:pt x="484" y="328"/>
                    <a:pt x="486" y="326"/>
                    <a:pt x="485" y="328"/>
                  </a:cubicBezTo>
                  <a:cubicBezTo>
                    <a:pt x="485" y="325"/>
                    <a:pt x="488" y="324"/>
                    <a:pt x="488" y="322"/>
                  </a:cubicBezTo>
                  <a:cubicBezTo>
                    <a:pt x="490" y="322"/>
                    <a:pt x="492" y="319"/>
                    <a:pt x="492" y="317"/>
                  </a:cubicBezTo>
                  <a:cubicBezTo>
                    <a:pt x="494" y="317"/>
                    <a:pt x="494" y="317"/>
                    <a:pt x="495" y="315"/>
                  </a:cubicBezTo>
                  <a:cubicBezTo>
                    <a:pt x="495" y="316"/>
                    <a:pt x="496" y="315"/>
                    <a:pt x="496" y="315"/>
                  </a:cubicBezTo>
                  <a:cubicBezTo>
                    <a:pt x="496" y="316"/>
                    <a:pt x="496" y="317"/>
                    <a:pt x="495" y="317"/>
                  </a:cubicBezTo>
                  <a:cubicBezTo>
                    <a:pt x="495" y="318"/>
                    <a:pt x="494" y="319"/>
                    <a:pt x="493" y="319"/>
                  </a:cubicBezTo>
                  <a:cubicBezTo>
                    <a:pt x="492" y="321"/>
                    <a:pt x="491" y="322"/>
                    <a:pt x="489" y="324"/>
                  </a:cubicBezTo>
                  <a:cubicBezTo>
                    <a:pt x="494" y="321"/>
                    <a:pt x="496" y="318"/>
                    <a:pt x="499" y="314"/>
                  </a:cubicBezTo>
                  <a:cubicBezTo>
                    <a:pt x="500" y="315"/>
                    <a:pt x="500" y="315"/>
                    <a:pt x="501" y="314"/>
                  </a:cubicBezTo>
                  <a:cubicBezTo>
                    <a:pt x="501" y="313"/>
                    <a:pt x="502" y="311"/>
                    <a:pt x="504" y="309"/>
                  </a:cubicBezTo>
                  <a:cubicBezTo>
                    <a:pt x="506" y="307"/>
                    <a:pt x="508" y="305"/>
                    <a:pt x="509" y="305"/>
                  </a:cubicBezTo>
                  <a:cubicBezTo>
                    <a:pt x="510" y="304"/>
                    <a:pt x="510" y="303"/>
                    <a:pt x="511" y="302"/>
                  </a:cubicBezTo>
                  <a:cubicBezTo>
                    <a:pt x="511" y="301"/>
                    <a:pt x="511" y="301"/>
                    <a:pt x="512" y="300"/>
                  </a:cubicBezTo>
                  <a:cubicBezTo>
                    <a:pt x="512" y="299"/>
                    <a:pt x="513" y="298"/>
                    <a:pt x="515" y="297"/>
                  </a:cubicBezTo>
                  <a:cubicBezTo>
                    <a:pt x="514" y="297"/>
                    <a:pt x="517" y="291"/>
                    <a:pt x="518" y="292"/>
                  </a:cubicBezTo>
                  <a:cubicBezTo>
                    <a:pt x="519" y="292"/>
                    <a:pt x="518" y="293"/>
                    <a:pt x="518" y="293"/>
                  </a:cubicBezTo>
                  <a:cubicBezTo>
                    <a:pt x="519" y="292"/>
                    <a:pt x="519" y="290"/>
                    <a:pt x="521" y="290"/>
                  </a:cubicBezTo>
                  <a:cubicBezTo>
                    <a:pt x="520" y="288"/>
                    <a:pt x="522" y="287"/>
                    <a:pt x="523" y="285"/>
                  </a:cubicBezTo>
                  <a:cubicBezTo>
                    <a:pt x="524" y="283"/>
                    <a:pt x="526" y="281"/>
                    <a:pt x="525" y="279"/>
                  </a:cubicBezTo>
                  <a:cubicBezTo>
                    <a:pt x="526" y="278"/>
                    <a:pt x="527" y="279"/>
                    <a:pt x="527" y="279"/>
                  </a:cubicBezTo>
                  <a:cubicBezTo>
                    <a:pt x="528" y="277"/>
                    <a:pt x="528" y="277"/>
                    <a:pt x="529" y="274"/>
                  </a:cubicBezTo>
                  <a:cubicBezTo>
                    <a:pt x="531" y="274"/>
                    <a:pt x="532" y="271"/>
                    <a:pt x="534" y="268"/>
                  </a:cubicBezTo>
                  <a:cubicBezTo>
                    <a:pt x="535" y="266"/>
                    <a:pt x="536" y="263"/>
                    <a:pt x="538" y="262"/>
                  </a:cubicBezTo>
                  <a:cubicBezTo>
                    <a:pt x="537" y="264"/>
                    <a:pt x="536" y="265"/>
                    <a:pt x="536" y="267"/>
                  </a:cubicBezTo>
                  <a:cubicBezTo>
                    <a:pt x="535" y="269"/>
                    <a:pt x="534" y="271"/>
                    <a:pt x="533" y="273"/>
                  </a:cubicBezTo>
                  <a:cubicBezTo>
                    <a:pt x="531" y="277"/>
                    <a:pt x="529" y="281"/>
                    <a:pt x="528" y="285"/>
                  </a:cubicBezTo>
                  <a:cubicBezTo>
                    <a:pt x="529" y="282"/>
                    <a:pt x="532" y="280"/>
                    <a:pt x="532" y="278"/>
                  </a:cubicBezTo>
                  <a:cubicBezTo>
                    <a:pt x="533" y="279"/>
                    <a:pt x="534" y="275"/>
                    <a:pt x="535" y="275"/>
                  </a:cubicBezTo>
                  <a:cubicBezTo>
                    <a:pt x="535" y="276"/>
                    <a:pt x="534" y="277"/>
                    <a:pt x="534" y="278"/>
                  </a:cubicBezTo>
                  <a:cubicBezTo>
                    <a:pt x="533" y="279"/>
                    <a:pt x="532" y="280"/>
                    <a:pt x="532" y="281"/>
                  </a:cubicBezTo>
                  <a:cubicBezTo>
                    <a:pt x="531" y="284"/>
                    <a:pt x="529" y="285"/>
                    <a:pt x="528" y="286"/>
                  </a:cubicBezTo>
                  <a:cubicBezTo>
                    <a:pt x="529" y="286"/>
                    <a:pt x="530" y="285"/>
                    <a:pt x="530" y="285"/>
                  </a:cubicBezTo>
                  <a:cubicBezTo>
                    <a:pt x="529" y="288"/>
                    <a:pt x="525" y="289"/>
                    <a:pt x="525" y="293"/>
                  </a:cubicBezTo>
                  <a:cubicBezTo>
                    <a:pt x="525" y="292"/>
                    <a:pt x="525" y="292"/>
                    <a:pt x="524" y="293"/>
                  </a:cubicBezTo>
                  <a:cubicBezTo>
                    <a:pt x="522" y="296"/>
                    <a:pt x="518" y="300"/>
                    <a:pt x="517" y="302"/>
                  </a:cubicBezTo>
                  <a:cubicBezTo>
                    <a:pt x="516" y="303"/>
                    <a:pt x="514" y="304"/>
                    <a:pt x="513" y="305"/>
                  </a:cubicBezTo>
                  <a:cubicBezTo>
                    <a:pt x="512" y="306"/>
                    <a:pt x="512" y="307"/>
                    <a:pt x="511" y="308"/>
                  </a:cubicBezTo>
                  <a:cubicBezTo>
                    <a:pt x="510" y="309"/>
                    <a:pt x="507" y="312"/>
                    <a:pt x="508" y="311"/>
                  </a:cubicBezTo>
                  <a:cubicBezTo>
                    <a:pt x="506" y="312"/>
                    <a:pt x="504" y="314"/>
                    <a:pt x="504" y="316"/>
                  </a:cubicBezTo>
                  <a:cubicBezTo>
                    <a:pt x="503" y="315"/>
                    <a:pt x="501" y="319"/>
                    <a:pt x="500" y="318"/>
                  </a:cubicBezTo>
                  <a:cubicBezTo>
                    <a:pt x="499" y="320"/>
                    <a:pt x="500" y="321"/>
                    <a:pt x="498" y="322"/>
                  </a:cubicBezTo>
                  <a:cubicBezTo>
                    <a:pt x="497" y="322"/>
                    <a:pt x="496" y="322"/>
                    <a:pt x="494" y="323"/>
                  </a:cubicBezTo>
                  <a:cubicBezTo>
                    <a:pt x="493" y="325"/>
                    <a:pt x="492" y="326"/>
                    <a:pt x="491" y="328"/>
                  </a:cubicBezTo>
                  <a:cubicBezTo>
                    <a:pt x="490" y="330"/>
                    <a:pt x="488" y="331"/>
                    <a:pt x="485" y="333"/>
                  </a:cubicBezTo>
                  <a:cubicBezTo>
                    <a:pt x="486" y="333"/>
                    <a:pt x="486" y="333"/>
                    <a:pt x="486" y="334"/>
                  </a:cubicBezTo>
                  <a:cubicBezTo>
                    <a:pt x="483" y="337"/>
                    <a:pt x="481" y="340"/>
                    <a:pt x="478" y="340"/>
                  </a:cubicBezTo>
                  <a:cubicBezTo>
                    <a:pt x="478" y="342"/>
                    <a:pt x="475" y="343"/>
                    <a:pt x="473" y="344"/>
                  </a:cubicBezTo>
                  <a:cubicBezTo>
                    <a:pt x="471" y="345"/>
                    <a:pt x="468" y="350"/>
                    <a:pt x="467" y="348"/>
                  </a:cubicBezTo>
                  <a:cubicBezTo>
                    <a:pt x="466" y="349"/>
                    <a:pt x="467" y="350"/>
                    <a:pt x="466" y="350"/>
                  </a:cubicBezTo>
                  <a:cubicBezTo>
                    <a:pt x="466" y="350"/>
                    <a:pt x="464" y="350"/>
                    <a:pt x="464" y="351"/>
                  </a:cubicBezTo>
                  <a:cubicBezTo>
                    <a:pt x="464" y="353"/>
                    <a:pt x="458" y="355"/>
                    <a:pt x="457" y="356"/>
                  </a:cubicBezTo>
                  <a:cubicBezTo>
                    <a:pt x="452" y="357"/>
                    <a:pt x="450" y="362"/>
                    <a:pt x="445" y="364"/>
                  </a:cubicBezTo>
                  <a:cubicBezTo>
                    <a:pt x="444" y="363"/>
                    <a:pt x="444" y="363"/>
                    <a:pt x="443" y="363"/>
                  </a:cubicBezTo>
                  <a:cubicBezTo>
                    <a:pt x="444" y="364"/>
                    <a:pt x="445" y="364"/>
                    <a:pt x="444" y="365"/>
                  </a:cubicBezTo>
                  <a:cubicBezTo>
                    <a:pt x="442" y="366"/>
                    <a:pt x="441" y="366"/>
                    <a:pt x="439" y="366"/>
                  </a:cubicBezTo>
                  <a:cubicBezTo>
                    <a:pt x="440" y="367"/>
                    <a:pt x="441" y="367"/>
                    <a:pt x="439" y="368"/>
                  </a:cubicBezTo>
                  <a:cubicBezTo>
                    <a:pt x="438" y="368"/>
                    <a:pt x="433" y="369"/>
                    <a:pt x="433" y="370"/>
                  </a:cubicBezTo>
                  <a:cubicBezTo>
                    <a:pt x="430" y="372"/>
                    <a:pt x="427" y="373"/>
                    <a:pt x="425" y="374"/>
                  </a:cubicBezTo>
                  <a:cubicBezTo>
                    <a:pt x="422" y="375"/>
                    <a:pt x="420" y="376"/>
                    <a:pt x="418" y="377"/>
                  </a:cubicBezTo>
                  <a:cubicBezTo>
                    <a:pt x="417" y="376"/>
                    <a:pt x="413" y="379"/>
                    <a:pt x="410" y="379"/>
                  </a:cubicBezTo>
                  <a:cubicBezTo>
                    <a:pt x="409" y="380"/>
                    <a:pt x="408" y="379"/>
                    <a:pt x="406" y="379"/>
                  </a:cubicBezTo>
                  <a:cubicBezTo>
                    <a:pt x="405" y="379"/>
                    <a:pt x="402" y="381"/>
                    <a:pt x="400" y="381"/>
                  </a:cubicBezTo>
                  <a:cubicBezTo>
                    <a:pt x="395" y="382"/>
                    <a:pt x="393" y="383"/>
                    <a:pt x="388" y="384"/>
                  </a:cubicBezTo>
                  <a:cubicBezTo>
                    <a:pt x="388" y="384"/>
                    <a:pt x="390" y="384"/>
                    <a:pt x="389" y="383"/>
                  </a:cubicBezTo>
                  <a:cubicBezTo>
                    <a:pt x="388" y="384"/>
                    <a:pt x="388" y="385"/>
                    <a:pt x="386" y="385"/>
                  </a:cubicBezTo>
                  <a:cubicBezTo>
                    <a:pt x="385" y="385"/>
                    <a:pt x="380" y="387"/>
                    <a:pt x="381" y="385"/>
                  </a:cubicBezTo>
                  <a:cubicBezTo>
                    <a:pt x="379" y="385"/>
                    <a:pt x="379" y="387"/>
                    <a:pt x="377" y="387"/>
                  </a:cubicBezTo>
                  <a:cubicBezTo>
                    <a:pt x="376" y="388"/>
                    <a:pt x="376" y="387"/>
                    <a:pt x="374" y="387"/>
                  </a:cubicBezTo>
                  <a:cubicBezTo>
                    <a:pt x="374" y="388"/>
                    <a:pt x="373" y="388"/>
                    <a:pt x="371" y="388"/>
                  </a:cubicBezTo>
                  <a:cubicBezTo>
                    <a:pt x="371" y="388"/>
                    <a:pt x="371" y="388"/>
                    <a:pt x="371" y="388"/>
                  </a:cubicBezTo>
                  <a:cubicBezTo>
                    <a:pt x="368" y="389"/>
                    <a:pt x="366" y="389"/>
                    <a:pt x="364" y="389"/>
                  </a:cubicBezTo>
                  <a:cubicBezTo>
                    <a:pt x="362" y="389"/>
                    <a:pt x="361" y="388"/>
                    <a:pt x="358" y="389"/>
                  </a:cubicBezTo>
                  <a:cubicBezTo>
                    <a:pt x="358" y="389"/>
                    <a:pt x="358" y="390"/>
                    <a:pt x="356" y="390"/>
                  </a:cubicBezTo>
                  <a:cubicBezTo>
                    <a:pt x="357" y="389"/>
                    <a:pt x="352" y="389"/>
                    <a:pt x="351" y="389"/>
                  </a:cubicBezTo>
                  <a:cubicBezTo>
                    <a:pt x="350" y="390"/>
                    <a:pt x="353" y="388"/>
                    <a:pt x="353" y="390"/>
                  </a:cubicBezTo>
                  <a:cubicBezTo>
                    <a:pt x="351" y="390"/>
                    <a:pt x="350" y="389"/>
                    <a:pt x="350" y="390"/>
                  </a:cubicBezTo>
                  <a:cubicBezTo>
                    <a:pt x="349" y="390"/>
                    <a:pt x="350" y="389"/>
                    <a:pt x="348" y="389"/>
                  </a:cubicBezTo>
                  <a:cubicBezTo>
                    <a:pt x="348" y="390"/>
                    <a:pt x="348" y="391"/>
                    <a:pt x="347" y="391"/>
                  </a:cubicBezTo>
                  <a:cubicBezTo>
                    <a:pt x="347" y="390"/>
                    <a:pt x="346" y="390"/>
                    <a:pt x="346" y="389"/>
                  </a:cubicBezTo>
                  <a:cubicBezTo>
                    <a:pt x="344" y="390"/>
                    <a:pt x="342" y="390"/>
                    <a:pt x="340" y="390"/>
                  </a:cubicBezTo>
                  <a:cubicBezTo>
                    <a:pt x="339" y="390"/>
                    <a:pt x="338" y="390"/>
                    <a:pt x="337" y="390"/>
                  </a:cubicBezTo>
                  <a:cubicBezTo>
                    <a:pt x="336" y="390"/>
                    <a:pt x="335" y="390"/>
                    <a:pt x="333" y="390"/>
                  </a:cubicBezTo>
                  <a:cubicBezTo>
                    <a:pt x="331" y="390"/>
                    <a:pt x="329" y="390"/>
                    <a:pt x="326" y="390"/>
                  </a:cubicBezTo>
                  <a:cubicBezTo>
                    <a:pt x="324" y="390"/>
                    <a:pt x="321" y="390"/>
                    <a:pt x="318" y="390"/>
                  </a:cubicBezTo>
                  <a:cubicBezTo>
                    <a:pt x="316" y="390"/>
                    <a:pt x="313" y="389"/>
                    <a:pt x="311" y="388"/>
                  </a:cubicBezTo>
                  <a:cubicBezTo>
                    <a:pt x="309" y="388"/>
                    <a:pt x="308" y="388"/>
                    <a:pt x="307" y="388"/>
                  </a:cubicBezTo>
                  <a:cubicBezTo>
                    <a:pt x="305" y="388"/>
                    <a:pt x="304" y="388"/>
                    <a:pt x="303" y="388"/>
                  </a:cubicBezTo>
                  <a:cubicBezTo>
                    <a:pt x="300" y="387"/>
                    <a:pt x="298" y="387"/>
                    <a:pt x="296" y="387"/>
                  </a:cubicBezTo>
                  <a:cubicBezTo>
                    <a:pt x="293" y="386"/>
                    <a:pt x="291" y="386"/>
                    <a:pt x="288" y="386"/>
                  </a:cubicBezTo>
                  <a:cubicBezTo>
                    <a:pt x="287" y="385"/>
                    <a:pt x="286" y="384"/>
                    <a:pt x="284" y="384"/>
                  </a:cubicBezTo>
                  <a:cubicBezTo>
                    <a:pt x="285" y="385"/>
                    <a:pt x="284" y="385"/>
                    <a:pt x="284" y="385"/>
                  </a:cubicBezTo>
                  <a:cubicBezTo>
                    <a:pt x="283" y="384"/>
                    <a:pt x="283" y="384"/>
                    <a:pt x="282" y="383"/>
                  </a:cubicBezTo>
                  <a:cubicBezTo>
                    <a:pt x="281" y="383"/>
                    <a:pt x="281" y="383"/>
                    <a:pt x="280" y="383"/>
                  </a:cubicBezTo>
                  <a:cubicBezTo>
                    <a:pt x="279" y="382"/>
                    <a:pt x="278" y="382"/>
                    <a:pt x="276" y="382"/>
                  </a:cubicBezTo>
                  <a:cubicBezTo>
                    <a:pt x="275" y="382"/>
                    <a:pt x="273" y="382"/>
                    <a:pt x="272" y="380"/>
                  </a:cubicBezTo>
                  <a:cubicBezTo>
                    <a:pt x="270" y="381"/>
                    <a:pt x="269" y="380"/>
                    <a:pt x="267" y="380"/>
                  </a:cubicBezTo>
                  <a:cubicBezTo>
                    <a:pt x="265" y="379"/>
                    <a:pt x="264" y="379"/>
                    <a:pt x="262" y="378"/>
                  </a:cubicBezTo>
                  <a:cubicBezTo>
                    <a:pt x="260" y="377"/>
                    <a:pt x="258" y="377"/>
                    <a:pt x="257" y="376"/>
                  </a:cubicBezTo>
                  <a:cubicBezTo>
                    <a:pt x="255" y="376"/>
                    <a:pt x="254" y="376"/>
                    <a:pt x="252" y="376"/>
                  </a:cubicBezTo>
                  <a:cubicBezTo>
                    <a:pt x="254" y="377"/>
                    <a:pt x="255" y="375"/>
                    <a:pt x="256" y="377"/>
                  </a:cubicBezTo>
                  <a:cubicBezTo>
                    <a:pt x="254" y="378"/>
                    <a:pt x="252" y="377"/>
                    <a:pt x="250" y="376"/>
                  </a:cubicBezTo>
                  <a:cubicBezTo>
                    <a:pt x="248" y="376"/>
                    <a:pt x="246" y="375"/>
                    <a:pt x="243" y="374"/>
                  </a:cubicBezTo>
                  <a:cubicBezTo>
                    <a:pt x="243" y="374"/>
                    <a:pt x="243" y="374"/>
                    <a:pt x="243" y="375"/>
                  </a:cubicBezTo>
                  <a:cubicBezTo>
                    <a:pt x="241" y="375"/>
                    <a:pt x="236" y="373"/>
                    <a:pt x="236" y="371"/>
                  </a:cubicBezTo>
                  <a:cubicBezTo>
                    <a:pt x="234" y="371"/>
                    <a:pt x="232" y="370"/>
                    <a:pt x="230" y="368"/>
                  </a:cubicBezTo>
                  <a:cubicBezTo>
                    <a:pt x="229" y="368"/>
                    <a:pt x="227" y="367"/>
                    <a:pt x="226" y="366"/>
                  </a:cubicBezTo>
                  <a:cubicBezTo>
                    <a:pt x="225" y="365"/>
                    <a:pt x="224" y="365"/>
                    <a:pt x="223" y="364"/>
                  </a:cubicBezTo>
                  <a:cubicBezTo>
                    <a:pt x="223" y="363"/>
                    <a:pt x="222" y="363"/>
                    <a:pt x="222" y="363"/>
                  </a:cubicBezTo>
                  <a:cubicBezTo>
                    <a:pt x="222" y="363"/>
                    <a:pt x="222" y="362"/>
                    <a:pt x="222" y="361"/>
                  </a:cubicBezTo>
                  <a:cubicBezTo>
                    <a:pt x="221" y="362"/>
                    <a:pt x="219" y="361"/>
                    <a:pt x="218" y="360"/>
                  </a:cubicBezTo>
                  <a:cubicBezTo>
                    <a:pt x="217" y="359"/>
                    <a:pt x="215" y="357"/>
                    <a:pt x="214" y="358"/>
                  </a:cubicBezTo>
                  <a:cubicBezTo>
                    <a:pt x="213" y="355"/>
                    <a:pt x="209" y="354"/>
                    <a:pt x="208" y="351"/>
                  </a:cubicBezTo>
                  <a:cubicBezTo>
                    <a:pt x="206" y="352"/>
                    <a:pt x="203" y="349"/>
                    <a:pt x="201" y="348"/>
                  </a:cubicBezTo>
                  <a:cubicBezTo>
                    <a:pt x="201" y="348"/>
                    <a:pt x="201" y="349"/>
                    <a:pt x="201" y="349"/>
                  </a:cubicBezTo>
                  <a:cubicBezTo>
                    <a:pt x="200" y="348"/>
                    <a:pt x="200" y="349"/>
                    <a:pt x="199" y="349"/>
                  </a:cubicBezTo>
                  <a:cubicBezTo>
                    <a:pt x="196" y="347"/>
                    <a:pt x="197" y="346"/>
                    <a:pt x="195" y="345"/>
                  </a:cubicBezTo>
                  <a:cubicBezTo>
                    <a:pt x="196" y="345"/>
                    <a:pt x="197" y="344"/>
                    <a:pt x="196" y="344"/>
                  </a:cubicBezTo>
                  <a:cubicBezTo>
                    <a:pt x="195" y="345"/>
                    <a:pt x="194" y="345"/>
                    <a:pt x="193" y="344"/>
                  </a:cubicBezTo>
                  <a:cubicBezTo>
                    <a:pt x="192" y="344"/>
                    <a:pt x="191" y="343"/>
                    <a:pt x="191" y="343"/>
                  </a:cubicBezTo>
                  <a:cubicBezTo>
                    <a:pt x="190" y="342"/>
                    <a:pt x="189" y="341"/>
                    <a:pt x="189" y="341"/>
                  </a:cubicBezTo>
                  <a:cubicBezTo>
                    <a:pt x="189" y="342"/>
                    <a:pt x="188" y="339"/>
                    <a:pt x="187" y="340"/>
                  </a:cubicBezTo>
                  <a:cubicBezTo>
                    <a:pt x="186" y="340"/>
                    <a:pt x="187" y="341"/>
                    <a:pt x="187" y="342"/>
                  </a:cubicBezTo>
                  <a:cubicBezTo>
                    <a:pt x="188" y="342"/>
                    <a:pt x="188" y="342"/>
                    <a:pt x="189" y="342"/>
                  </a:cubicBezTo>
                  <a:cubicBezTo>
                    <a:pt x="190" y="344"/>
                    <a:pt x="190" y="345"/>
                    <a:pt x="191" y="347"/>
                  </a:cubicBezTo>
                  <a:cubicBezTo>
                    <a:pt x="190" y="346"/>
                    <a:pt x="189" y="345"/>
                    <a:pt x="189" y="346"/>
                  </a:cubicBezTo>
                  <a:cubicBezTo>
                    <a:pt x="192" y="349"/>
                    <a:pt x="193" y="349"/>
                    <a:pt x="196" y="352"/>
                  </a:cubicBezTo>
                  <a:cubicBezTo>
                    <a:pt x="196" y="353"/>
                    <a:pt x="197" y="353"/>
                    <a:pt x="197" y="354"/>
                  </a:cubicBezTo>
                  <a:cubicBezTo>
                    <a:pt x="198" y="355"/>
                    <a:pt x="199" y="355"/>
                    <a:pt x="201" y="356"/>
                  </a:cubicBezTo>
                  <a:cubicBezTo>
                    <a:pt x="201" y="357"/>
                    <a:pt x="202" y="358"/>
                    <a:pt x="204" y="359"/>
                  </a:cubicBezTo>
                  <a:cubicBezTo>
                    <a:pt x="205" y="361"/>
                    <a:pt x="207" y="362"/>
                    <a:pt x="208" y="363"/>
                  </a:cubicBezTo>
                  <a:cubicBezTo>
                    <a:pt x="210" y="364"/>
                    <a:pt x="213" y="365"/>
                    <a:pt x="213" y="367"/>
                  </a:cubicBezTo>
                  <a:cubicBezTo>
                    <a:pt x="214" y="368"/>
                    <a:pt x="214" y="367"/>
                    <a:pt x="215" y="367"/>
                  </a:cubicBezTo>
                  <a:cubicBezTo>
                    <a:pt x="216" y="368"/>
                    <a:pt x="214" y="369"/>
                    <a:pt x="215" y="369"/>
                  </a:cubicBezTo>
                  <a:cubicBezTo>
                    <a:pt x="216" y="369"/>
                    <a:pt x="217" y="370"/>
                    <a:pt x="218" y="370"/>
                  </a:cubicBezTo>
                  <a:cubicBezTo>
                    <a:pt x="218" y="371"/>
                    <a:pt x="221" y="372"/>
                    <a:pt x="221" y="374"/>
                  </a:cubicBezTo>
                  <a:cubicBezTo>
                    <a:pt x="219" y="373"/>
                    <a:pt x="216" y="372"/>
                    <a:pt x="217" y="374"/>
                  </a:cubicBezTo>
                  <a:cubicBezTo>
                    <a:pt x="221" y="373"/>
                    <a:pt x="227" y="377"/>
                    <a:pt x="227" y="381"/>
                  </a:cubicBezTo>
                  <a:cubicBezTo>
                    <a:pt x="229" y="381"/>
                    <a:pt x="227" y="379"/>
                    <a:pt x="228" y="380"/>
                  </a:cubicBezTo>
                  <a:cubicBezTo>
                    <a:pt x="229" y="381"/>
                    <a:pt x="230" y="382"/>
                    <a:pt x="230" y="383"/>
                  </a:cubicBezTo>
                  <a:cubicBezTo>
                    <a:pt x="229" y="383"/>
                    <a:pt x="228" y="383"/>
                    <a:pt x="228" y="383"/>
                  </a:cubicBezTo>
                  <a:cubicBezTo>
                    <a:pt x="226" y="385"/>
                    <a:pt x="230" y="386"/>
                    <a:pt x="233" y="388"/>
                  </a:cubicBezTo>
                  <a:cubicBezTo>
                    <a:pt x="231" y="389"/>
                    <a:pt x="230" y="388"/>
                    <a:pt x="228" y="387"/>
                  </a:cubicBezTo>
                  <a:cubicBezTo>
                    <a:pt x="226" y="386"/>
                    <a:pt x="224" y="385"/>
                    <a:pt x="222" y="383"/>
                  </a:cubicBezTo>
                  <a:cubicBezTo>
                    <a:pt x="221" y="384"/>
                    <a:pt x="222" y="384"/>
                    <a:pt x="223" y="385"/>
                  </a:cubicBezTo>
                  <a:cubicBezTo>
                    <a:pt x="221" y="385"/>
                    <a:pt x="219" y="384"/>
                    <a:pt x="217" y="382"/>
                  </a:cubicBezTo>
                  <a:cubicBezTo>
                    <a:pt x="215" y="381"/>
                    <a:pt x="214" y="379"/>
                    <a:pt x="212" y="380"/>
                  </a:cubicBezTo>
                  <a:cubicBezTo>
                    <a:pt x="213" y="380"/>
                    <a:pt x="214" y="381"/>
                    <a:pt x="215" y="383"/>
                  </a:cubicBezTo>
                  <a:cubicBezTo>
                    <a:pt x="211" y="380"/>
                    <a:pt x="208" y="378"/>
                    <a:pt x="205" y="376"/>
                  </a:cubicBezTo>
                  <a:cubicBezTo>
                    <a:pt x="203" y="374"/>
                    <a:pt x="200" y="372"/>
                    <a:pt x="196" y="369"/>
                  </a:cubicBezTo>
                  <a:cubicBezTo>
                    <a:pt x="196" y="369"/>
                    <a:pt x="197" y="369"/>
                    <a:pt x="197" y="369"/>
                  </a:cubicBezTo>
                  <a:cubicBezTo>
                    <a:pt x="195" y="368"/>
                    <a:pt x="194" y="368"/>
                    <a:pt x="192" y="367"/>
                  </a:cubicBezTo>
                  <a:cubicBezTo>
                    <a:pt x="192" y="366"/>
                    <a:pt x="192" y="366"/>
                    <a:pt x="192" y="365"/>
                  </a:cubicBezTo>
                  <a:cubicBezTo>
                    <a:pt x="192" y="366"/>
                    <a:pt x="191" y="365"/>
                    <a:pt x="191" y="365"/>
                  </a:cubicBezTo>
                  <a:cubicBezTo>
                    <a:pt x="190" y="365"/>
                    <a:pt x="192" y="366"/>
                    <a:pt x="191" y="367"/>
                  </a:cubicBezTo>
                  <a:cubicBezTo>
                    <a:pt x="190" y="366"/>
                    <a:pt x="188" y="365"/>
                    <a:pt x="187" y="364"/>
                  </a:cubicBezTo>
                  <a:cubicBezTo>
                    <a:pt x="185" y="362"/>
                    <a:pt x="184" y="361"/>
                    <a:pt x="182" y="360"/>
                  </a:cubicBezTo>
                  <a:cubicBezTo>
                    <a:pt x="181" y="358"/>
                    <a:pt x="179" y="357"/>
                    <a:pt x="179" y="355"/>
                  </a:cubicBezTo>
                  <a:cubicBezTo>
                    <a:pt x="177" y="356"/>
                    <a:pt x="178" y="357"/>
                    <a:pt x="176" y="356"/>
                  </a:cubicBezTo>
                  <a:cubicBezTo>
                    <a:pt x="176" y="354"/>
                    <a:pt x="175" y="352"/>
                    <a:pt x="178" y="353"/>
                  </a:cubicBezTo>
                  <a:cubicBezTo>
                    <a:pt x="178" y="353"/>
                    <a:pt x="178" y="352"/>
                    <a:pt x="178" y="352"/>
                  </a:cubicBezTo>
                  <a:cubicBezTo>
                    <a:pt x="177" y="353"/>
                    <a:pt x="175" y="350"/>
                    <a:pt x="173" y="349"/>
                  </a:cubicBezTo>
                  <a:cubicBezTo>
                    <a:pt x="172" y="350"/>
                    <a:pt x="169" y="347"/>
                    <a:pt x="170" y="346"/>
                  </a:cubicBezTo>
                  <a:cubicBezTo>
                    <a:pt x="169" y="347"/>
                    <a:pt x="168" y="346"/>
                    <a:pt x="167" y="345"/>
                  </a:cubicBezTo>
                  <a:cubicBezTo>
                    <a:pt x="167" y="342"/>
                    <a:pt x="169" y="345"/>
                    <a:pt x="169" y="344"/>
                  </a:cubicBezTo>
                  <a:cubicBezTo>
                    <a:pt x="168" y="343"/>
                    <a:pt x="167" y="341"/>
                    <a:pt x="166" y="341"/>
                  </a:cubicBezTo>
                  <a:cubicBezTo>
                    <a:pt x="168" y="344"/>
                    <a:pt x="164" y="339"/>
                    <a:pt x="165" y="342"/>
                  </a:cubicBezTo>
                  <a:cubicBezTo>
                    <a:pt x="165" y="343"/>
                    <a:pt x="165" y="342"/>
                    <a:pt x="167" y="343"/>
                  </a:cubicBezTo>
                  <a:cubicBezTo>
                    <a:pt x="166" y="344"/>
                    <a:pt x="165" y="344"/>
                    <a:pt x="164" y="343"/>
                  </a:cubicBezTo>
                  <a:cubicBezTo>
                    <a:pt x="163" y="341"/>
                    <a:pt x="164" y="340"/>
                    <a:pt x="164" y="340"/>
                  </a:cubicBezTo>
                  <a:cubicBezTo>
                    <a:pt x="163" y="339"/>
                    <a:pt x="162" y="336"/>
                    <a:pt x="160" y="336"/>
                  </a:cubicBezTo>
                  <a:cubicBezTo>
                    <a:pt x="162" y="337"/>
                    <a:pt x="162" y="338"/>
                    <a:pt x="163" y="339"/>
                  </a:cubicBezTo>
                  <a:cubicBezTo>
                    <a:pt x="163" y="340"/>
                    <a:pt x="163" y="341"/>
                    <a:pt x="162" y="341"/>
                  </a:cubicBezTo>
                  <a:cubicBezTo>
                    <a:pt x="161" y="339"/>
                    <a:pt x="163" y="340"/>
                    <a:pt x="162" y="339"/>
                  </a:cubicBezTo>
                  <a:cubicBezTo>
                    <a:pt x="161" y="338"/>
                    <a:pt x="158" y="336"/>
                    <a:pt x="160" y="335"/>
                  </a:cubicBezTo>
                  <a:cubicBezTo>
                    <a:pt x="158" y="334"/>
                    <a:pt x="158" y="335"/>
                    <a:pt x="158" y="336"/>
                  </a:cubicBezTo>
                  <a:cubicBezTo>
                    <a:pt x="156" y="334"/>
                    <a:pt x="157" y="334"/>
                    <a:pt x="158" y="334"/>
                  </a:cubicBezTo>
                  <a:cubicBezTo>
                    <a:pt x="157" y="333"/>
                    <a:pt x="158" y="333"/>
                    <a:pt x="157" y="332"/>
                  </a:cubicBezTo>
                  <a:cubicBezTo>
                    <a:pt x="156" y="332"/>
                    <a:pt x="157" y="334"/>
                    <a:pt x="156" y="334"/>
                  </a:cubicBezTo>
                  <a:cubicBezTo>
                    <a:pt x="155" y="333"/>
                    <a:pt x="156" y="332"/>
                    <a:pt x="156" y="332"/>
                  </a:cubicBezTo>
                  <a:cubicBezTo>
                    <a:pt x="154" y="330"/>
                    <a:pt x="153" y="330"/>
                    <a:pt x="152" y="328"/>
                  </a:cubicBezTo>
                  <a:cubicBezTo>
                    <a:pt x="152" y="326"/>
                    <a:pt x="149" y="325"/>
                    <a:pt x="150" y="322"/>
                  </a:cubicBezTo>
                  <a:cubicBezTo>
                    <a:pt x="149" y="323"/>
                    <a:pt x="149" y="324"/>
                    <a:pt x="148" y="323"/>
                  </a:cubicBezTo>
                  <a:cubicBezTo>
                    <a:pt x="148" y="322"/>
                    <a:pt x="149" y="322"/>
                    <a:pt x="148" y="321"/>
                  </a:cubicBezTo>
                  <a:cubicBezTo>
                    <a:pt x="148" y="321"/>
                    <a:pt x="147" y="322"/>
                    <a:pt x="147" y="321"/>
                  </a:cubicBezTo>
                  <a:cubicBezTo>
                    <a:pt x="147" y="321"/>
                    <a:pt x="147" y="320"/>
                    <a:pt x="146" y="320"/>
                  </a:cubicBezTo>
                  <a:cubicBezTo>
                    <a:pt x="147" y="320"/>
                    <a:pt x="147" y="321"/>
                    <a:pt x="148" y="320"/>
                  </a:cubicBezTo>
                  <a:cubicBezTo>
                    <a:pt x="143" y="315"/>
                    <a:pt x="142" y="314"/>
                    <a:pt x="142" y="309"/>
                  </a:cubicBezTo>
                  <a:cubicBezTo>
                    <a:pt x="140" y="309"/>
                    <a:pt x="139" y="306"/>
                    <a:pt x="139" y="305"/>
                  </a:cubicBezTo>
                  <a:cubicBezTo>
                    <a:pt x="138" y="306"/>
                    <a:pt x="137" y="305"/>
                    <a:pt x="137" y="305"/>
                  </a:cubicBezTo>
                  <a:cubicBezTo>
                    <a:pt x="138" y="307"/>
                    <a:pt x="137" y="306"/>
                    <a:pt x="136" y="307"/>
                  </a:cubicBezTo>
                  <a:cubicBezTo>
                    <a:pt x="137" y="308"/>
                    <a:pt x="138" y="309"/>
                    <a:pt x="138" y="311"/>
                  </a:cubicBezTo>
                  <a:cubicBezTo>
                    <a:pt x="139" y="310"/>
                    <a:pt x="140" y="312"/>
                    <a:pt x="141" y="313"/>
                  </a:cubicBezTo>
                  <a:cubicBezTo>
                    <a:pt x="140" y="313"/>
                    <a:pt x="141" y="315"/>
                    <a:pt x="141" y="315"/>
                  </a:cubicBezTo>
                  <a:cubicBezTo>
                    <a:pt x="141" y="315"/>
                    <a:pt x="144" y="318"/>
                    <a:pt x="144" y="319"/>
                  </a:cubicBezTo>
                  <a:cubicBezTo>
                    <a:pt x="143" y="319"/>
                    <a:pt x="142" y="315"/>
                    <a:pt x="141" y="317"/>
                  </a:cubicBezTo>
                  <a:cubicBezTo>
                    <a:pt x="143" y="319"/>
                    <a:pt x="142" y="319"/>
                    <a:pt x="141" y="318"/>
                  </a:cubicBezTo>
                  <a:cubicBezTo>
                    <a:pt x="144" y="324"/>
                    <a:pt x="144" y="324"/>
                    <a:pt x="148" y="328"/>
                  </a:cubicBezTo>
                  <a:cubicBezTo>
                    <a:pt x="148" y="329"/>
                    <a:pt x="146" y="328"/>
                    <a:pt x="146" y="329"/>
                  </a:cubicBezTo>
                  <a:cubicBezTo>
                    <a:pt x="148" y="329"/>
                    <a:pt x="149" y="333"/>
                    <a:pt x="150" y="335"/>
                  </a:cubicBezTo>
                  <a:cubicBezTo>
                    <a:pt x="150" y="335"/>
                    <a:pt x="149" y="333"/>
                    <a:pt x="149" y="334"/>
                  </a:cubicBezTo>
                  <a:cubicBezTo>
                    <a:pt x="149" y="335"/>
                    <a:pt x="150" y="335"/>
                    <a:pt x="150" y="336"/>
                  </a:cubicBezTo>
                  <a:cubicBezTo>
                    <a:pt x="149" y="335"/>
                    <a:pt x="149" y="336"/>
                    <a:pt x="149" y="337"/>
                  </a:cubicBezTo>
                  <a:cubicBezTo>
                    <a:pt x="151" y="337"/>
                    <a:pt x="151" y="336"/>
                    <a:pt x="151" y="336"/>
                  </a:cubicBezTo>
                  <a:cubicBezTo>
                    <a:pt x="153" y="338"/>
                    <a:pt x="155" y="341"/>
                    <a:pt x="156" y="343"/>
                  </a:cubicBezTo>
                  <a:cubicBezTo>
                    <a:pt x="157" y="346"/>
                    <a:pt x="159" y="348"/>
                    <a:pt x="158" y="350"/>
                  </a:cubicBezTo>
                  <a:cubicBezTo>
                    <a:pt x="157" y="347"/>
                    <a:pt x="154" y="347"/>
                    <a:pt x="154" y="344"/>
                  </a:cubicBezTo>
                  <a:cubicBezTo>
                    <a:pt x="153" y="345"/>
                    <a:pt x="152" y="344"/>
                    <a:pt x="152" y="345"/>
                  </a:cubicBezTo>
                  <a:cubicBezTo>
                    <a:pt x="154" y="348"/>
                    <a:pt x="156" y="349"/>
                    <a:pt x="158" y="353"/>
                  </a:cubicBezTo>
                  <a:cubicBezTo>
                    <a:pt x="157" y="353"/>
                    <a:pt x="157" y="353"/>
                    <a:pt x="158" y="354"/>
                  </a:cubicBezTo>
                  <a:cubicBezTo>
                    <a:pt x="158" y="354"/>
                    <a:pt x="158" y="353"/>
                    <a:pt x="159" y="354"/>
                  </a:cubicBezTo>
                  <a:cubicBezTo>
                    <a:pt x="158" y="354"/>
                    <a:pt x="158" y="354"/>
                    <a:pt x="159" y="355"/>
                  </a:cubicBezTo>
                  <a:cubicBezTo>
                    <a:pt x="159" y="355"/>
                    <a:pt x="161" y="356"/>
                    <a:pt x="161" y="357"/>
                  </a:cubicBezTo>
                  <a:cubicBezTo>
                    <a:pt x="158" y="355"/>
                    <a:pt x="159" y="358"/>
                    <a:pt x="157" y="357"/>
                  </a:cubicBezTo>
                  <a:cubicBezTo>
                    <a:pt x="156" y="355"/>
                    <a:pt x="158" y="354"/>
                    <a:pt x="156" y="354"/>
                  </a:cubicBezTo>
                  <a:cubicBezTo>
                    <a:pt x="157" y="355"/>
                    <a:pt x="155" y="354"/>
                    <a:pt x="156" y="356"/>
                  </a:cubicBezTo>
                  <a:cubicBezTo>
                    <a:pt x="156" y="355"/>
                    <a:pt x="153" y="354"/>
                    <a:pt x="153" y="353"/>
                  </a:cubicBezTo>
                  <a:cubicBezTo>
                    <a:pt x="155" y="353"/>
                    <a:pt x="154" y="352"/>
                    <a:pt x="154" y="351"/>
                  </a:cubicBezTo>
                  <a:cubicBezTo>
                    <a:pt x="154" y="352"/>
                    <a:pt x="153" y="352"/>
                    <a:pt x="152" y="353"/>
                  </a:cubicBezTo>
                  <a:cubicBezTo>
                    <a:pt x="151" y="352"/>
                    <a:pt x="150" y="350"/>
                    <a:pt x="149" y="350"/>
                  </a:cubicBezTo>
                  <a:cubicBezTo>
                    <a:pt x="149" y="349"/>
                    <a:pt x="148" y="348"/>
                    <a:pt x="148" y="347"/>
                  </a:cubicBezTo>
                  <a:cubicBezTo>
                    <a:pt x="149" y="348"/>
                    <a:pt x="149" y="347"/>
                    <a:pt x="150" y="347"/>
                  </a:cubicBezTo>
                  <a:cubicBezTo>
                    <a:pt x="149" y="345"/>
                    <a:pt x="149" y="348"/>
                    <a:pt x="148" y="346"/>
                  </a:cubicBezTo>
                  <a:cubicBezTo>
                    <a:pt x="148" y="346"/>
                    <a:pt x="147" y="345"/>
                    <a:pt x="146" y="345"/>
                  </a:cubicBezTo>
                  <a:cubicBezTo>
                    <a:pt x="147" y="346"/>
                    <a:pt x="148" y="346"/>
                    <a:pt x="148" y="347"/>
                  </a:cubicBezTo>
                  <a:cubicBezTo>
                    <a:pt x="147" y="346"/>
                    <a:pt x="146" y="346"/>
                    <a:pt x="145" y="345"/>
                  </a:cubicBezTo>
                  <a:cubicBezTo>
                    <a:pt x="146" y="344"/>
                    <a:pt x="145" y="343"/>
                    <a:pt x="146" y="342"/>
                  </a:cubicBezTo>
                  <a:cubicBezTo>
                    <a:pt x="147" y="344"/>
                    <a:pt x="147" y="342"/>
                    <a:pt x="147" y="342"/>
                  </a:cubicBezTo>
                  <a:cubicBezTo>
                    <a:pt x="146" y="342"/>
                    <a:pt x="144" y="339"/>
                    <a:pt x="145" y="341"/>
                  </a:cubicBezTo>
                  <a:cubicBezTo>
                    <a:pt x="145" y="341"/>
                    <a:pt x="146" y="342"/>
                    <a:pt x="146" y="342"/>
                  </a:cubicBezTo>
                  <a:cubicBezTo>
                    <a:pt x="145" y="341"/>
                    <a:pt x="145" y="343"/>
                    <a:pt x="144" y="342"/>
                  </a:cubicBezTo>
                  <a:cubicBezTo>
                    <a:pt x="144" y="341"/>
                    <a:pt x="143" y="340"/>
                    <a:pt x="143" y="339"/>
                  </a:cubicBezTo>
                  <a:cubicBezTo>
                    <a:pt x="143" y="339"/>
                    <a:pt x="144" y="340"/>
                    <a:pt x="145" y="340"/>
                  </a:cubicBezTo>
                  <a:cubicBezTo>
                    <a:pt x="144" y="338"/>
                    <a:pt x="140" y="337"/>
                    <a:pt x="141" y="335"/>
                  </a:cubicBezTo>
                  <a:cubicBezTo>
                    <a:pt x="142" y="336"/>
                    <a:pt x="143" y="338"/>
                    <a:pt x="143" y="337"/>
                  </a:cubicBezTo>
                  <a:cubicBezTo>
                    <a:pt x="143" y="335"/>
                    <a:pt x="141" y="334"/>
                    <a:pt x="140" y="332"/>
                  </a:cubicBezTo>
                  <a:cubicBezTo>
                    <a:pt x="140" y="332"/>
                    <a:pt x="139" y="332"/>
                    <a:pt x="139" y="332"/>
                  </a:cubicBezTo>
                  <a:cubicBezTo>
                    <a:pt x="139" y="331"/>
                    <a:pt x="138" y="329"/>
                    <a:pt x="137" y="328"/>
                  </a:cubicBezTo>
                  <a:cubicBezTo>
                    <a:pt x="137" y="327"/>
                    <a:pt x="138" y="328"/>
                    <a:pt x="138" y="327"/>
                  </a:cubicBezTo>
                  <a:cubicBezTo>
                    <a:pt x="137" y="327"/>
                    <a:pt x="135" y="324"/>
                    <a:pt x="135" y="325"/>
                  </a:cubicBezTo>
                  <a:cubicBezTo>
                    <a:pt x="135" y="325"/>
                    <a:pt x="136" y="326"/>
                    <a:pt x="135" y="326"/>
                  </a:cubicBezTo>
                  <a:cubicBezTo>
                    <a:pt x="134" y="325"/>
                    <a:pt x="135" y="325"/>
                    <a:pt x="133" y="323"/>
                  </a:cubicBezTo>
                  <a:cubicBezTo>
                    <a:pt x="132" y="323"/>
                    <a:pt x="134" y="325"/>
                    <a:pt x="134" y="326"/>
                  </a:cubicBezTo>
                  <a:cubicBezTo>
                    <a:pt x="132" y="323"/>
                    <a:pt x="133" y="326"/>
                    <a:pt x="133" y="326"/>
                  </a:cubicBezTo>
                  <a:cubicBezTo>
                    <a:pt x="131" y="326"/>
                    <a:pt x="132" y="323"/>
                    <a:pt x="132" y="323"/>
                  </a:cubicBezTo>
                  <a:cubicBezTo>
                    <a:pt x="131" y="324"/>
                    <a:pt x="129" y="323"/>
                    <a:pt x="130" y="325"/>
                  </a:cubicBezTo>
                  <a:cubicBezTo>
                    <a:pt x="132" y="325"/>
                    <a:pt x="131" y="327"/>
                    <a:pt x="133" y="328"/>
                  </a:cubicBezTo>
                  <a:cubicBezTo>
                    <a:pt x="133" y="328"/>
                    <a:pt x="132" y="329"/>
                    <a:pt x="133" y="329"/>
                  </a:cubicBezTo>
                  <a:cubicBezTo>
                    <a:pt x="134" y="330"/>
                    <a:pt x="133" y="328"/>
                    <a:pt x="135" y="329"/>
                  </a:cubicBezTo>
                  <a:cubicBezTo>
                    <a:pt x="137" y="334"/>
                    <a:pt x="133" y="333"/>
                    <a:pt x="131" y="329"/>
                  </a:cubicBezTo>
                  <a:cubicBezTo>
                    <a:pt x="132" y="331"/>
                    <a:pt x="132" y="331"/>
                    <a:pt x="133" y="332"/>
                  </a:cubicBezTo>
                  <a:cubicBezTo>
                    <a:pt x="131" y="331"/>
                    <a:pt x="133" y="334"/>
                    <a:pt x="133" y="335"/>
                  </a:cubicBezTo>
                  <a:cubicBezTo>
                    <a:pt x="132" y="334"/>
                    <a:pt x="130" y="330"/>
                    <a:pt x="129" y="330"/>
                  </a:cubicBezTo>
                  <a:cubicBezTo>
                    <a:pt x="131" y="333"/>
                    <a:pt x="133" y="336"/>
                    <a:pt x="134" y="337"/>
                  </a:cubicBezTo>
                  <a:cubicBezTo>
                    <a:pt x="133" y="337"/>
                    <a:pt x="131" y="336"/>
                    <a:pt x="130" y="334"/>
                  </a:cubicBezTo>
                  <a:cubicBezTo>
                    <a:pt x="129" y="332"/>
                    <a:pt x="128" y="331"/>
                    <a:pt x="126" y="329"/>
                  </a:cubicBezTo>
                  <a:cubicBezTo>
                    <a:pt x="127" y="329"/>
                    <a:pt x="127" y="328"/>
                    <a:pt x="126" y="327"/>
                  </a:cubicBezTo>
                  <a:cubicBezTo>
                    <a:pt x="125" y="327"/>
                    <a:pt x="124" y="324"/>
                    <a:pt x="122" y="323"/>
                  </a:cubicBezTo>
                  <a:cubicBezTo>
                    <a:pt x="123" y="322"/>
                    <a:pt x="121" y="319"/>
                    <a:pt x="120" y="318"/>
                  </a:cubicBezTo>
                  <a:cubicBezTo>
                    <a:pt x="120" y="319"/>
                    <a:pt x="119" y="320"/>
                    <a:pt x="120" y="321"/>
                  </a:cubicBezTo>
                  <a:cubicBezTo>
                    <a:pt x="119" y="320"/>
                    <a:pt x="121" y="320"/>
                    <a:pt x="121" y="321"/>
                  </a:cubicBezTo>
                  <a:cubicBezTo>
                    <a:pt x="122" y="322"/>
                    <a:pt x="122" y="322"/>
                    <a:pt x="122" y="322"/>
                  </a:cubicBezTo>
                  <a:cubicBezTo>
                    <a:pt x="122" y="324"/>
                    <a:pt x="124" y="325"/>
                    <a:pt x="123" y="327"/>
                  </a:cubicBezTo>
                  <a:cubicBezTo>
                    <a:pt x="124" y="326"/>
                    <a:pt x="124" y="326"/>
                    <a:pt x="124" y="325"/>
                  </a:cubicBezTo>
                  <a:cubicBezTo>
                    <a:pt x="127" y="331"/>
                    <a:pt x="128" y="333"/>
                    <a:pt x="130" y="336"/>
                  </a:cubicBezTo>
                  <a:cubicBezTo>
                    <a:pt x="133" y="338"/>
                    <a:pt x="137" y="343"/>
                    <a:pt x="138" y="346"/>
                  </a:cubicBezTo>
                  <a:cubicBezTo>
                    <a:pt x="138" y="346"/>
                    <a:pt x="138" y="345"/>
                    <a:pt x="138" y="346"/>
                  </a:cubicBezTo>
                  <a:cubicBezTo>
                    <a:pt x="138" y="347"/>
                    <a:pt x="140" y="348"/>
                    <a:pt x="142" y="350"/>
                  </a:cubicBezTo>
                  <a:cubicBezTo>
                    <a:pt x="141" y="350"/>
                    <a:pt x="141" y="351"/>
                    <a:pt x="142" y="352"/>
                  </a:cubicBezTo>
                  <a:cubicBezTo>
                    <a:pt x="143" y="350"/>
                    <a:pt x="144" y="354"/>
                    <a:pt x="144" y="354"/>
                  </a:cubicBezTo>
                  <a:cubicBezTo>
                    <a:pt x="144" y="354"/>
                    <a:pt x="145" y="354"/>
                    <a:pt x="145" y="354"/>
                  </a:cubicBezTo>
                  <a:cubicBezTo>
                    <a:pt x="145" y="355"/>
                    <a:pt x="142" y="353"/>
                    <a:pt x="143" y="354"/>
                  </a:cubicBezTo>
                  <a:cubicBezTo>
                    <a:pt x="144" y="354"/>
                    <a:pt x="145" y="356"/>
                    <a:pt x="145" y="356"/>
                  </a:cubicBezTo>
                  <a:cubicBezTo>
                    <a:pt x="145" y="355"/>
                    <a:pt x="145" y="354"/>
                    <a:pt x="145" y="354"/>
                  </a:cubicBezTo>
                  <a:cubicBezTo>
                    <a:pt x="149" y="357"/>
                    <a:pt x="149" y="357"/>
                    <a:pt x="149" y="357"/>
                  </a:cubicBezTo>
                  <a:cubicBezTo>
                    <a:pt x="149" y="356"/>
                    <a:pt x="150" y="356"/>
                    <a:pt x="149" y="354"/>
                  </a:cubicBezTo>
                  <a:cubicBezTo>
                    <a:pt x="148" y="355"/>
                    <a:pt x="149" y="356"/>
                    <a:pt x="148" y="356"/>
                  </a:cubicBezTo>
                  <a:cubicBezTo>
                    <a:pt x="147" y="355"/>
                    <a:pt x="145" y="352"/>
                    <a:pt x="146" y="352"/>
                  </a:cubicBezTo>
                  <a:cubicBezTo>
                    <a:pt x="145" y="352"/>
                    <a:pt x="142" y="346"/>
                    <a:pt x="143" y="349"/>
                  </a:cubicBezTo>
                  <a:cubicBezTo>
                    <a:pt x="142" y="348"/>
                    <a:pt x="141" y="347"/>
                    <a:pt x="141" y="347"/>
                  </a:cubicBezTo>
                  <a:cubicBezTo>
                    <a:pt x="142" y="346"/>
                    <a:pt x="143" y="346"/>
                    <a:pt x="143" y="346"/>
                  </a:cubicBezTo>
                  <a:cubicBezTo>
                    <a:pt x="142" y="344"/>
                    <a:pt x="142" y="343"/>
                    <a:pt x="142" y="342"/>
                  </a:cubicBezTo>
                  <a:cubicBezTo>
                    <a:pt x="142" y="343"/>
                    <a:pt x="142" y="342"/>
                    <a:pt x="143" y="343"/>
                  </a:cubicBezTo>
                  <a:cubicBezTo>
                    <a:pt x="144" y="344"/>
                    <a:pt x="145" y="344"/>
                    <a:pt x="145" y="345"/>
                  </a:cubicBezTo>
                  <a:cubicBezTo>
                    <a:pt x="144" y="345"/>
                    <a:pt x="143" y="343"/>
                    <a:pt x="143" y="344"/>
                  </a:cubicBezTo>
                  <a:cubicBezTo>
                    <a:pt x="144" y="345"/>
                    <a:pt x="144" y="346"/>
                    <a:pt x="145" y="348"/>
                  </a:cubicBezTo>
                  <a:cubicBezTo>
                    <a:pt x="146" y="347"/>
                    <a:pt x="148" y="349"/>
                    <a:pt x="150" y="351"/>
                  </a:cubicBezTo>
                  <a:cubicBezTo>
                    <a:pt x="151" y="352"/>
                    <a:pt x="152" y="354"/>
                    <a:pt x="151" y="354"/>
                  </a:cubicBezTo>
                  <a:cubicBezTo>
                    <a:pt x="153" y="355"/>
                    <a:pt x="154" y="356"/>
                    <a:pt x="153" y="354"/>
                  </a:cubicBezTo>
                  <a:cubicBezTo>
                    <a:pt x="154" y="356"/>
                    <a:pt x="157" y="359"/>
                    <a:pt x="157" y="357"/>
                  </a:cubicBezTo>
                  <a:cubicBezTo>
                    <a:pt x="157" y="358"/>
                    <a:pt x="158" y="359"/>
                    <a:pt x="158" y="359"/>
                  </a:cubicBezTo>
                  <a:cubicBezTo>
                    <a:pt x="157" y="360"/>
                    <a:pt x="155" y="357"/>
                    <a:pt x="155" y="358"/>
                  </a:cubicBezTo>
                  <a:cubicBezTo>
                    <a:pt x="155" y="358"/>
                    <a:pt x="156" y="359"/>
                    <a:pt x="156" y="360"/>
                  </a:cubicBezTo>
                  <a:cubicBezTo>
                    <a:pt x="157" y="360"/>
                    <a:pt x="158" y="361"/>
                    <a:pt x="158" y="361"/>
                  </a:cubicBezTo>
                  <a:cubicBezTo>
                    <a:pt x="157" y="360"/>
                    <a:pt x="157" y="362"/>
                    <a:pt x="155" y="360"/>
                  </a:cubicBezTo>
                  <a:cubicBezTo>
                    <a:pt x="157" y="361"/>
                    <a:pt x="155" y="359"/>
                    <a:pt x="154" y="358"/>
                  </a:cubicBezTo>
                  <a:cubicBezTo>
                    <a:pt x="155" y="359"/>
                    <a:pt x="155" y="357"/>
                    <a:pt x="153" y="356"/>
                  </a:cubicBezTo>
                  <a:cubicBezTo>
                    <a:pt x="154" y="358"/>
                    <a:pt x="153" y="358"/>
                    <a:pt x="151" y="357"/>
                  </a:cubicBezTo>
                  <a:cubicBezTo>
                    <a:pt x="153" y="358"/>
                    <a:pt x="154" y="359"/>
                    <a:pt x="155" y="361"/>
                  </a:cubicBezTo>
                  <a:cubicBezTo>
                    <a:pt x="156" y="362"/>
                    <a:pt x="157" y="363"/>
                    <a:pt x="158" y="364"/>
                  </a:cubicBezTo>
                  <a:cubicBezTo>
                    <a:pt x="157" y="363"/>
                    <a:pt x="160" y="365"/>
                    <a:pt x="160" y="365"/>
                  </a:cubicBezTo>
                  <a:cubicBezTo>
                    <a:pt x="164" y="367"/>
                    <a:pt x="164" y="369"/>
                    <a:pt x="167" y="372"/>
                  </a:cubicBezTo>
                  <a:cubicBezTo>
                    <a:pt x="166" y="371"/>
                    <a:pt x="167" y="374"/>
                    <a:pt x="166" y="373"/>
                  </a:cubicBezTo>
                  <a:cubicBezTo>
                    <a:pt x="167" y="372"/>
                    <a:pt x="163" y="369"/>
                    <a:pt x="163" y="369"/>
                  </a:cubicBezTo>
                  <a:cubicBezTo>
                    <a:pt x="163" y="370"/>
                    <a:pt x="163" y="370"/>
                    <a:pt x="162" y="370"/>
                  </a:cubicBezTo>
                  <a:cubicBezTo>
                    <a:pt x="167" y="373"/>
                    <a:pt x="166" y="376"/>
                    <a:pt x="162" y="372"/>
                  </a:cubicBezTo>
                  <a:cubicBezTo>
                    <a:pt x="162" y="372"/>
                    <a:pt x="162" y="371"/>
                    <a:pt x="162" y="371"/>
                  </a:cubicBezTo>
                  <a:cubicBezTo>
                    <a:pt x="161" y="370"/>
                    <a:pt x="160" y="368"/>
                    <a:pt x="159" y="369"/>
                  </a:cubicBezTo>
                  <a:cubicBezTo>
                    <a:pt x="163" y="372"/>
                    <a:pt x="159" y="371"/>
                    <a:pt x="161" y="374"/>
                  </a:cubicBezTo>
                  <a:cubicBezTo>
                    <a:pt x="162" y="374"/>
                    <a:pt x="162" y="373"/>
                    <a:pt x="164" y="374"/>
                  </a:cubicBezTo>
                  <a:cubicBezTo>
                    <a:pt x="164" y="375"/>
                    <a:pt x="162" y="375"/>
                    <a:pt x="163" y="376"/>
                  </a:cubicBezTo>
                  <a:cubicBezTo>
                    <a:pt x="165" y="377"/>
                    <a:pt x="164" y="376"/>
                    <a:pt x="165" y="376"/>
                  </a:cubicBezTo>
                  <a:cubicBezTo>
                    <a:pt x="167" y="377"/>
                    <a:pt x="168" y="379"/>
                    <a:pt x="165" y="378"/>
                  </a:cubicBezTo>
                  <a:cubicBezTo>
                    <a:pt x="167" y="379"/>
                    <a:pt x="167" y="380"/>
                    <a:pt x="167" y="380"/>
                  </a:cubicBezTo>
                  <a:cubicBezTo>
                    <a:pt x="167" y="380"/>
                    <a:pt x="167" y="380"/>
                    <a:pt x="166" y="380"/>
                  </a:cubicBezTo>
                  <a:cubicBezTo>
                    <a:pt x="164" y="378"/>
                    <a:pt x="162" y="376"/>
                    <a:pt x="160" y="374"/>
                  </a:cubicBezTo>
                  <a:cubicBezTo>
                    <a:pt x="159" y="373"/>
                    <a:pt x="157" y="371"/>
                    <a:pt x="156" y="369"/>
                  </a:cubicBezTo>
                  <a:cubicBezTo>
                    <a:pt x="157" y="370"/>
                    <a:pt x="157" y="372"/>
                    <a:pt x="156" y="371"/>
                  </a:cubicBezTo>
                  <a:cubicBezTo>
                    <a:pt x="155" y="370"/>
                    <a:pt x="154" y="369"/>
                    <a:pt x="154" y="368"/>
                  </a:cubicBezTo>
                  <a:cubicBezTo>
                    <a:pt x="154" y="369"/>
                    <a:pt x="154" y="368"/>
                    <a:pt x="153" y="367"/>
                  </a:cubicBezTo>
                  <a:cubicBezTo>
                    <a:pt x="152" y="367"/>
                    <a:pt x="153" y="368"/>
                    <a:pt x="152" y="368"/>
                  </a:cubicBezTo>
                  <a:cubicBezTo>
                    <a:pt x="149" y="366"/>
                    <a:pt x="147" y="364"/>
                    <a:pt x="146" y="362"/>
                  </a:cubicBezTo>
                  <a:cubicBezTo>
                    <a:pt x="148" y="363"/>
                    <a:pt x="147" y="360"/>
                    <a:pt x="147" y="359"/>
                  </a:cubicBezTo>
                  <a:cubicBezTo>
                    <a:pt x="149" y="360"/>
                    <a:pt x="150" y="362"/>
                    <a:pt x="152" y="364"/>
                  </a:cubicBezTo>
                  <a:cubicBezTo>
                    <a:pt x="153" y="366"/>
                    <a:pt x="155" y="368"/>
                    <a:pt x="156" y="368"/>
                  </a:cubicBezTo>
                  <a:cubicBezTo>
                    <a:pt x="156" y="367"/>
                    <a:pt x="153" y="365"/>
                    <a:pt x="153" y="364"/>
                  </a:cubicBezTo>
                  <a:cubicBezTo>
                    <a:pt x="156" y="367"/>
                    <a:pt x="156" y="369"/>
                    <a:pt x="158" y="371"/>
                  </a:cubicBezTo>
                  <a:cubicBezTo>
                    <a:pt x="159" y="370"/>
                    <a:pt x="157" y="368"/>
                    <a:pt x="156" y="366"/>
                  </a:cubicBezTo>
                  <a:cubicBezTo>
                    <a:pt x="157" y="364"/>
                    <a:pt x="160" y="369"/>
                    <a:pt x="163" y="368"/>
                  </a:cubicBezTo>
                  <a:cubicBezTo>
                    <a:pt x="160" y="366"/>
                    <a:pt x="157" y="365"/>
                    <a:pt x="155" y="364"/>
                  </a:cubicBezTo>
                  <a:cubicBezTo>
                    <a:pt x="154" y="361"/>
                    <a:pt x="153" y="360"/>
                    <a:pt x="151" y="357"/>
                  </a:cubicBezTo>
                  <a:cubicBezTo>
                    <a:pt x="151" y="359"/>
                    <a:pt x="152" y="358"/>
                    <a:pt x="150" y="359"/>
                  </a:cubicBezTo>
                  <a:cubicBezTo>
                    <a:pt x="151" y="360"/>
                    <a:pt x="152" y="360"/>
                    <a:pt x="152" y="360"/>
                  </a:cubicBezTo>
                  <a:cubicBezTo>
                    <a:pt x="151" y="360"/>
                    <a:pt x="149" y="358"/>
                    <a:pt x="148" y="359"/>
                  </a:cubicBezTo>
                  <a:cubicBezTo>
                    <a:pt x="148" y="357"/>
                    <a:pt x="148" y="357"/>
                    <a:pt x="146" y="356"/>
                  </a:cubicBezTo>
                  <a:cubicBezTo>
                    <a:pt x="146" y="356"/>
                    <a:pt x="148" y="359"/>
                    <a:pt x="145" y="358"/>
                  </a:cubicBezTo>
                  <a:cubicBezTo>
                    <a:pt x="144" y="356"/>
                    <a:pt x="145" y="358"/>
                    <a:pt x="143" y="356"/>
                  </a:cubicBezTo>
                  <a:cubicBezTo>
                    <a:pt x="142" y="354"/>
                    <a:pt x="144" y="355"/>
                    <a:pt x="142" y="353"/>
                  </a:cubicBezTo>
                  <a:cubicBezTo>
                    <a:pt x="142" y="354"/>
                    <a:pt x="139" y="352"/>
                    <a:pt x="139" y="350"/>
                  </a:cubicBezTo>
                  <a:cubicBezTo>
                    <a:pt x="139" y="350"/>
                    <a:pt x="140" y="352"/>
                    <a:pt x="140" y="350"/>
                  </a:cubicBezTo>
                  <a:cubicBezTo>
                    <a:pt x="138" y="350"/>
                    <a:pt x="137" y="347"/>
                    <a:pt x="136" y="348"/>
                  </a:cubicBezTo>
                  <a:cubicBezTo>
                    <a:pt x="135" y="345"/>
                    <a:pt x="133" y="346"/>
                    <a:pt x="132" y="342"/>
                  </a:cubicBezTo>
                  <a:cubicBezTo>
                    <a:pt x="131" y="342"/>
                    <a:pt x="132" y="343"/>
                    <a:pt x="131" y="343"/>
                  </a:cubicBezTo>
                  <a:cubicBezTo>
                    <a:pt x="131" y="341"/>
                    <a:pt x="128" y="341"/>
                    <a:pt x="128" y="339"/>
                  </a:cubicBezTo>
                  <a:cubicBezTo>
                    <a:pt x="128" y="339"/>
                    <a:pt x="129" y="340"/>
                    <a:pt x="129" y="340"/>
                  </a:cubicBezTo>
                  <a:cubicBezTo>
                    <a:pt x="127" y="337"/>
                    <a:pt x="130" y="339"/>
                    <a:pt x="129" y="337"/>
                  </a:cubicBezTo>
                  <a:cubicBezTo>
                    <a:pt x="126" y="338"/>
                    <a:pt x="121" y="330"/>
                    <a:pt x="125" y="330"/>
                  </a:cubicBezTo>
                  <a:cubicBezTo>
                    <a:pt x="125" y="331"/>
                    <a:pt x="127" y="333"/>
                    <a:pt x="126" y="331"/>
                  </a:cubicBezTo>
                  <a:cubicBezTo>
                    <a:pt x="126" y="332"/>
                    <a:pt x="125" y="330"/>
                    <a:pt x="125" y="330"/>
                  </a:cubicBezTo>
                  <a:cubicBezTo>
                    <a:pt x="123" y="329"/>
                    <a:pt x="122" y="329"/>
                    <a:pt x="121" y="327"/>
                  </a:cubicBezTo>
                  <a:cubicBezTo>
                    <a:pt x="121" y="327"/>
                    <a:pt x="123" y="328"/>
                    <a:pt x="123" y="326"/>
                  </a:cubicBezTo>
                  <a:cubicBezTo>
                    <a:pt x="121" y="327"/>
                    <a:pt x="121" y="324"/>
                    <a:pt x="121" y="323"/>
                  </a:cubicBezTo>
                  <a:cubicBezTo>
                    <a:pt x="120" y="324"/>
                    <a:pt x="119" y="323"/>
                    <a:pt x="118" y="322"/>
                  </a:cubicBezTo>
                  <a:cubicBezTo>
                    <a:pt x="118" y="323"/>
                    <a:pt x="119" y="326"/>
                    <a:pt x="118" y="325"/>
                  </a:cubicBezTo>
                  <a:cubicBezTo>
                    <a:pt x="117" y="323"/>
                    <a:pt x="118" y="323"/>
                    <a:pt x="117" y="322"/>
                  </a:cubicBezTo>
                  <a:cubicBezTo>
                    <a:pt x="118" y="321"/>
                    <a:pt x="118" y="321"/>
                    <a:pt x="118" y="321"/>
                  </a:cubicBezTo>
                  <a:cubicBezTo>
                    <a:pt x="116" y="320"/>
                    <a:pt x="115" y="318"/>
                    <a:pt x="114" y="316"/>
                  </a:cubicBezTo>
                  <a:cubicBezTo>
                    <a:pt x="113" y="315"/>
                    <a:pt x="112" y="312"/>
                    <a:pt x="111" y="310"/>
                  </a:cubicBezTo>
                  <a:cubicBezTo>
                    <a:pt x="110" y="310"/>
                    <a:pt x="110" y="308"/>
                    <a:pt x="109" y="308"/>
                  </a:cubicBezTo>
                  <a:cubicBezTo>
                    <a:pt x="109" y="308"/>
                    <a:pt x="110" y="311"/>
                    <a:pt x="109" y="309"/>
                  </a:cubicBezTo>
                  <a:cubicBezTo>
                    <a:pt x="108" y="307"/>
                    <a:pt x="109" y="306"/>
                    <a:pt x="107" y="304"/>
                  </a:cubicBezTo>
                  <a:cubicBezTo>
                    <a:pt x="108" y="304"/>
                    <a:pt x="108" y="303"/>
                    <a:pt x="107" y="302"/>
                  </a:cubicBezTo>
                  <a:cubicBezTo>
                    <a:pt x="106" y="303"/>
                    <a:pt x="106" y="300"/>
                    <a:pt x="106" y="302"/>
                  </a:cubicBezTo>
                  <a:cubicBezTo>
                    <a:pt x="106" y="301"/>
                    <a:pt x="104" y="300"/>
                    <a:pt x="104" y="299"/>
                  </a:cubicBezTo>
                  <a:cubicBezTo>
                    <a:pt x="103" y="297"/>
                    <a:pt x="106" y="299"/>
                    <a:pt x="105" y="297"/>
                  </a:cubicBezTo>
                  <a:cubicBezTo>
                    <a:pt x="104" y="297"/>
                    <a:pt x="102" y="291"/>
                    <a:pt x="100" y="291"/>
                  </a:cubicBezTo>
                  <a:cubicBezTo>
                    <a:pt x="100" y="290"/>
                    <a:pt x="101" y="291"/>
                    <a:pt x="102" y="290"/>
                  </a:cubicBezTo>
                  <a:cubicBezTo>
                    <a:pt x="99" y="288"/>
                    <a:pt x="99" y="284"/>
                    <a:pt x="96" y="281"/>
                  </a:cubicBezTo>
                  <a:cubicBezTo>
                    <a:pt x="97" y="283"/>
                    <a:pt x="98" y="286"/>
                    <a:pt x="99" y="289"/>
                  </a:cubicBezTo>
                  <a:cubicBezTo>
                    <a:pt x="100" y="291"/>
                    <a:pt x="101" y="294"/>
                    <a:pt x="103" y="296"/>
                  </a:cubicBezTo>
                  <a:cubicBezTo>
                    <a:pt x="104" y="301"/>
                    <a:pt x="106" y="306"/>
                    <a:pt x="109" y="310"/>
                  </a:cubicBezTo>
                  <a:cubicBezTo>
                    <a:pt x="110" y="312"/>
                    <a:pt x="111" y="315"/>
                    <a:pt x="112" y="317"/>
                  </a:cubicBezTo>
                  <a:cubicBezTo>
                    <a:pt x="113" y="319"/>
                    <a:pt x="115" y="322"/>
                    <a:pt x="116" y="324"/>
                  </a:cubicBezTo>
                  <a:cubicBezTo>
                    <a:pt x="116" y="324"/>
                    <a:pt x="116" y="323"/>
                    <a:pt x="116" y="324"/>
                  </a:cubicBezTo>
                  <a:cubicBezTo>
                    <a:pt x="117" y="325"/>
                    <a:pt x="117" y="326"/>
                    <a:pt x="118" y="327"/>
                  </a:cubicBezTo>
                  <a:cubicBezTo>
                    <a:pt x="118" y="328"/>
                    <a:pt x="119" y="329"/>
                    <a:pt x="120" y="330"/>
                  </a:cubicBezTo>
                  <a:cubicBezTo>
                    <a:pt x="121" y="329"/>
                    <a:pt x="118" y="328"/>
                    <a:pt x="119" y="328"/>
                  </a:cubicBezTo>
                  <a:cubicBezTo>
                    <a:pt x="121" y="329"/>
                    <a:pt x="122" y="331"/>
                    <a:pt x="123" y="334"/>
                  </a:cubicBezTo>
                  <a:cubicBezTo>
                    <a:pt x="122" y="334"/>
                    <a:pt x="123" y="337"/>
                    <a:pt x="125" y="338"/>
                  </a:cubicBezTo>
                  <a:cubicBezTo>
                    <a:pt x="124" y="337"/>
                    <a:pt x="125" y="337"/>
                    <a:pt x="126" y="338"/>
                  </a:cubicBezTo>
                  <a:cubicBezTo>
                    <a:pt x="126" y="340"/>
                    <a:pt x="128" y="340"/>
                    <a:pt x="128" y="342"/>
                  </a:cubicBezTo>
                  <a:cubicBezTo>
                    <a:pt x="127" y="340"/>
                    <a:pt x="125" y="338"/>
                    <a:pt x="124" y="339"/>
                  </a:cubicBezTo>
                  <a:cubicBezTo>
                    <a:pt x="127" y="342"/>
                    <a:pt x="128" y="343"/>
                    <a:pt x="129" y="345"/>
                  </a:cubicBezTo>
                  <a:cubicBezTo>
                    <a:pt x="129" y="345"/>
                    <a:pt x="130" y="345"/>
                    <a:pt x="130" y="346"/>
                  </a:cubicBezTo>
                  <a:cubicBezTo>
                    <a:pt x="130" y="349"/>
                    <a:pt x="135" y="351"/>
                    <a:pt x="136" y="352"/>
                  </a:cubicBezTo>
                  <a:cubicBezTo>
                    <a:pt x="136" y="353"/>
                    <a:pt x="137" y="355"/>
                    <a:pt x="137" y="356"/>
                  </a:cubicBezTo>
                  <a:cubicBezTo>
                    <a:pt x="138" y="356"/>
                    <a:pt x="137" y="355"/>
                    <a:pt x="138" y="356"/>
                  </a:cubicBezTo>
                  <a:cubicBezTo>
                    <a:pt x="139" y="357"/>
                    <a:pt x="139" y="358"/>
                    <a:pt x="140" y="359"/>
                  </a:cubicBezTo>
                  <a:cubicBezTo>
                    <a:pt x="141" y="358"/>
                    <a:pt x="141" y="360"/>
                    <a:pt x="144" y="362"/>
                  </a:cubicBezTo>
                  <a:cubicBezTo>
                    <a:pt x="143" y="362"/>
                    <a:pt x="143" y="362"/>
                    <a:pt x="142" y="362"/>
                  </a:cubicBezTo>
                  <a:cubicBezTo>
                    <a:pt x="144" y="363"/>
                    <a:pt x="147" y="366"/>
                    <a:pt x="147" y="367"/>
                  </a:cubicBezTo>
                  <a:cubicBezTo>
                    <a:pt x="147" y="368"/>
                    <a:pt x="146" y="367"/>
                    <a:pt x="145" y="367"/>
                  </a:cubicBezTo>
                  <a:cubicBezTo>
                    <a:pt x="146" y="368"/>
                    <a:pt x="147" y="369"/>
                    <a:pt x="146" y="369"/>
                  </a:cubicBezTo>
                  <a:cubicBezTo>
                    <a:pt x="147" y="369"/>
                    <a:pt x="148" y="371"/>
                    <a:pt x="149" y="371"/>
                  </a:cubicBezTo>
                  <a:cubicBezTo>
                    <a:pt x="149" y="370"/>
                    <a:pt x="147" y="368"/>
                    <a:pt x="148" y="367"/>
                  </a:cubicBezTo>
                  <a:cubicBezTo>
                    <a:pt x="149" y="369"/>
                    <a:pt x="148" y="368"/>
                    <a:pt x="150" y="369"/>
                  </a:cubicBezTo>
                  <a:cubicBezTo>
                    <a:pt x="149" y="369"/>
                    <a:pt x="151" y="372"/>
                    <a:pt x="149" y="370"/>
                  </a:cubicBezTo>
                  <a:cubicBezTo>
                    <a:pt x="150" y="372"/>
                    <a:pt x="152" y="373"/>
                    <a:pt x="151" y="373"/>
                  </a:cubicBezTo>
                  <a:cubicBezTo>
                    <a:pt x="150" y="373"/>
                    <a:pt x="149" y="372"/>
                    <a:pt x="148" y="371"/>
                  </a:cubicBezTo>
                  <a:cubicBezTo>
                    <a:pt x="148" y="373"/>
                    <a:pt x="147" y="372"/>
                    <a:pt x="145" y="371"/>
                  </a:cubicBezTo>
                  <a:cubicBezTo>
                    <a:pt x="146" y="373"/>
                    <a:pt x="148" y="373"/>
                    <a:pt x="149" y="373"/>
                  </a:cubicBezTo>
                  <a:cubicBezTo>
                    <a:pt x="148" y="372"/>
                    <a:pt x="148" y="372"/>
                    <a:pt x="149" y="372"/>
                  </a:cubicBezTo>
                  <a:cubicBezTo>
                    <a:pt x="150" y="373"/>
                    <a:pt x="151" y="373"/>
                    <a:pt x="151" y="375"/>
                  </a:cubicBezTo>
                  <a:cubicBezTo>
                    <a:pt x="151" y="375"/>
                    <a:pt x="151" y="374"/>
                    <a:pt x="152" y="374"/>
                  </a:cubicBezTo>
                  <a:cubicBezTo>
                    <a:pt x="153" y="375"/>
                    <a:pt x="153" y="376"/>
                    <a:pt x="153" y="376"/>
                  </a:cubicBezTo>
                  <a:cubicBezTo>
                    <a:pt x="151" y="376"/>
                    <a:pt x="148" y="375"/>
                    <a:pt x="145" y="372"/>
                  </a:cubicBezTo>
                  <a:cubicBezTo>
                    <a:pt x="145" y="372"/>
                    <a:pt x="145" y="374"/>
                    <a:pt x="144" y="373"/>
                  </a:cubicBezTo>
                  <a:cubicBezTo>
                    <a:pt x="144" y="372"/>
                    <a:pt x="143" y="372"/>
                    <a:pt x="143" y="371"/>
                  </a:cubicBezTo>
                  <a:cubicBezTo>
                    <a:pt x="144" y="370"/>
                    <a:pt x="145" y="371"/>
                    <a:pt x="144" y="369"/>
                  </a:cubicBezTo>
                  <a:cubicBezTo>
                    <a:pt x="141" y="371"/>
                    <a:pt x="137" y="364"/>
                    <a:pt x="135" y="362"/>
                  </a:cubicBezTo>
                  <a:cubicBezTo>
                    <a:pt x="134" y="360"/>
                    <a:pt x="136" y="363"/>
                    <a:pt x="134" y="362"/>
                  </a:cubicBezTo>
                  <a:cubicBezTo>
                    <a:pt x="133" y="360"/>
                    <a:pt x="131" y="357"/>
                    <a:pt x="130" y="355"/>
                  </a:cubicBezTo>
                  <a:cubicBezTo>
                    <a:pt x="130" y="355"/>
                    <a:pt x="130" y="355"/>
                    <a:pt x="130" y="354"/>
                  </a:cubicBezTo>
                  <a:cubicBezTo>
                    <a:pt x="127" y="355"/>
                    <a:pt x="124" y="345"/>
                    <a:pt x="121" y="344"/>
                  </a:cubicBezTo>
                  <a:cubicBezTo>
                    <a:pt x="122" y="345"/>
                    <a:pt x="122" y="345"/>
                    <a:pt x="122" y="345"/>
                  </a:cubicBezTo>
                  <a:cubicBezTo>
                    <a:pt x="120" y="343"/>
                    <a:pt x="122" y="343"/>
                    <a:pt x="121" y="341"/>
                  </a:cubicBezTo>
                  <a:cubicBezTo>
                    <a:pt x="120" y="341"/>
                    <a:pt x="121" y="344"/>
                    <a:pt x="120" y="343"/>
                  </a:cubicBezTo>
                  <a:cubicBezTo>
                    <a:pt x="120" y="341"/>
                    <a:pt x="119" y="342"/>
                    <a:pt x="118" y="341"/>
                  </a:cubicBezTo>
                  <a:cubicBezTo>
                    <a:pt x="118" y="340"/>
                    <a:pt x="117" y="338"/>
                    <a:pt x="117" y="337"/>
                  </a:cubicBezTo>
                  <a:cubicBezTo>
                    <a:pt x="115" y="336"/>
                    <a:pt x="114" y="334"/>
                    <a:pt x="113" y="332"/>
                  </a:cubicBezTo>
                  <a:cubicBezTo>
                    <a:pt x="112" y="330"/>
                    <a:pt x="111" y="327"/>
                    <a:pt x="110" y="326"/>
                  </a:cubicBezTo>
                  <a:cubicBezTo>
                    <a:pt x="111" y="325"/>
                    <a:pt x="110" y="323"/>
                    <a:pt x="109" y="321"/>
                  </a:cubicBezTo>
                  <a:cubicBezTo>
                    <a:pt x="108" y="321"/>
                    <a:pt x="110" y="324"/>
                    <a:pt x="109" y="325"/>
                  </a:cubicBezTo>
                  <a:cubicBezTo>
                    <a:pt x="107" y="319"/>
                    <a:pt x="102" y="313"/>
                    <a:pt x="99" y="308"/>
                  </a:cubicBezTo>
                  <a:cubicBezTo>
                    <a:pt x="99" y="307"/>
                    <a:pt x="100" y="309"/>
                    <a:pt x="100" y="309"/>
                  </a:cubicBezTo>
                  <a:cubicBezTo>
                    <a:pt x="99" y="306"/>
                    <a:pt x="99" y="308"/>
                    <a:pt x="98" y="306"/>
                  </a:cubicBezTo>
                  <a:cubicBezTo>
                    <a:pt x="97" y="303"/>
                    <a:pt x="97" y="299"/>
                    <a:pt x="94" y="297"/>
                  </a:cubicBezTo>
                  <a:cubicBezTo>
                    <a:pt x="95" y="297"/>
                    <a:pt x="95" y="299"/>
                    <a:pt x="95" y="299"/>
                  </a:cubicBezTo>
                  <a:cubicBezTo>
                    <a:pt x="94" y="298"/>
                    <a:pt x="91" y="294"/>
                    <a:pt x="92" y="291"/>
                  </a:cubicBezTo>
                  <a:cubicBezTo>
                    <a:pt x="92" y="291"/>
                    <a:pt x="93" y="291"/>
                    <a:pt x="93" y="292"/>
                  </a:cubicBezTo>
                  <a:cubicBezTo>
                    <a:pt x="93" y="293"/>
                    <a:pt x="93" y="294"/>
                    <a:pt x="94" y="295"/>
                  </a:cubicBezTo>
                  <a:cubicBezTo>
                    <a:pt x="95" y="294"/>
                    <a:pt x="95" y="296"/>
                    <a:pt x="96" y="296"/>
                  </a:cubicBezTo>
                  <a:cubicBezTo>
                    <a:pt x="95" y="293"/>
                    <a:pt x="95" y="295"/>
                    <a:pt x="94" y="293"/>
                  </a:cubicBezTo>
                  <a:cubicBezTo>
                    <a:pt x="95" y="293"/>
                    <a:pt x="95" y="294"/>
                    <a:pt x="95" y="292"/>
                  </a:cubicBezTo>
                  <a:cubicBezTo>
                    <a:pt x="94" y="292"/>
                    <a:pt x="93" y="288"/>
                    <a:pt x="92" y="290"/>
                  </a:cubicBezTo>
                  <a:cubicBezTo>
                    <a:pt x="93" y="287"/>
                    <a:pt x="89" y="284"/>
                    <a:pt x="90" y="281"/>
                  </a:cubicBezTo>
                  <a:cubicBezTo>
                    <a:pt x="91" y="281"/>
                    <a:pt x="90" y="284"/>
                    <a:pt x="92" y="284"/>
                  </a:cubicBezTo>
                  <a:cubicBezTo>
                    <a:pt x="91" y="282"/>
                    <a:pt x="91" y="280"/>
                    <a:pt x="90" y="279"/>
                  </a:cubicBezTo>
                  <a:cubicBezTo>
                    <a:pt x="89" y="279"/>
                    <a:pt x="91" y="280"/>
                    <a:pt x="90" y="280"/>
                  </a:cubicBezTo>
                  <a:cubicBezTo>
                    <a:pt x="89" y="281"/>
                    <a:pt x="87" y="275"/>
                    <a:pt x="87" y="277"/>
                  </a:cubicBezTo>
                  <a:cubicBezTo>
                    <a:pt x="89" y="280"/>
                    <a:pt x="89" y="286"/>
                    <a:pt x="91" y="286"/>
                  </a:cubicBezTo>
                  <a:cubicBezTo>
                    <a:pt x="91" y="287"/>
                    <a:pt x="92" y="290"/>
                    <a:pt x="91" y="291"/>
                  </a:cubicBezTo>
                  <a:cubicBezTo>
                    <a:pt x="90" y="289"/>
                    <a:pt x="90" y="290"/>
                    <a:pt x="88" y="286"/>
                  </a:cubicBezTo>
                  <a:cubicBezTo>
                    <a:pt x="89" y="285"/>
                    <a:pt x="89" y="280"/>
                    <a:pt x="87" y="281"/>
                  </a:cubicBezTo>
                  <a:cubicBezTo>
                    <a:pt x="88" y="283"/>
                    <a:pt x="88" y="284"/>
                    <a:pt x="87" y="284"/>
                  </a:cubicBezTo>
                  <a:cubicBezTo>
                    <a:pt x="87" y="282"/>
                    <a:pt x="86" y="282"/>
                    <a:pt x="86" y="280"/>
                  </a:cubicBezTo>
                  <a:cubicBezTo>
                    <a:pt x="85" y="280"/>
                    <a:pt x="87" y="285"/>
                    <a:pt x="88" y="286"/>
                  </a:cubicBezTo>
                  <a:cubicBezTo>
                    <a:pt x="88" y="286"/>
                    <a:pt x="87" y="285"/>
                    <a:pt x="87" y="285"/>
                  </a:cubicBezTo>
                  <a:cubicBezTo>
                    <a:pt x="90" y="293"/>
                    <a:pt x="91" y="298"/>
                    <a:pt x="93" y="305"/>
                  </a:cubicBezTo>
                  <a:cubicBezTo>
                    <a:pt x="95" y="304"/>
                    <a:pt x="92" y="300"/>
                    <a:pt x="93" y="299"/>
                  </a:cubicBezTo>
                  <a:cubicBezTo>
                    <a:pt x="94" y="300"/>
                    <a:pt x="94" y="300"/>
                    <a:pt x="94" y="300"/>
                  </a:cubicBezTo>
                  <a:cubicBezTo>
                    <a:pt x="93" y="301"/>
                    <a:pt x="94" y="303"/>
                    <a:pt x="95" y="305"/>
                  </a:cubicBezTo>
                  <a:cubicBezTo>
                    <a:pt x="94" y="305"/>
                    <a:pt x="95" y="307"/>
                    <a:pt x="95" y="308"/>
                  </a:cubicBezTo>
                  <a:cubicBezTo>
                    <a:pt x="97" y="309"/>
                    <a:pt x="99" y="315"/>
                    <a:pt x="100" y="319"/>
                  </a:cubicBezTo>
                  <a:cubicBezTo>
                    <a:pt x="100" y="319"/>
                    <a:pt x="100" y="318"/>
                    <a:pt x="99" y="318"/>
                  </a:cubicBezTo>
                  <a:cubicBezTo>
                    <a:pt x="101" y="322"/>
                    <a:pt x="102" y="324"/>
                    <a:pt x="103" y="324"/>
                  </a:cubicBezTo>
                  <a:cubicBezTo>
                    <a:pt x="103" y="324"/>
                    <a:pt x="106" y="327"/>
                    <a:pt x="105" y="328"/>
                  </a:cubicBezTo>
                  <a:cubicBezTo>
                    <a:pt x="105" y="328"/>
                    <a:pt x="103" y="326"/>
                    <a:pt x="104" y="328"/>
                  </a:cubicBezTo>
                  <a:cubicBezTo>
                    <a:pt x="105" y="328"/>
                    <a:pt x="107" y="331"/>
                    <a:pt x="108" y="333"/>
                  </a:cubicBezTo>
                  <a:cubicBezTo>
                    <a:pt x="108" y="334"/>
                    <a:pt x="108" y="335"/>
                    <a:pt x="108" y="336"/>
                  </a:cubicBezTo>
                  <a:cubicBezTo>
                    <a:pt x="110" y="337"/>
                    <a:pt x="109" y="334"/>
                    <a:pt x="110" y="335"/>
                  </a:cubicBezTo>
                  <a:cubicBezTo>
                    <a:pt x="110" y="337"/>
                    <a:pt x="113" y="340"/>
                    <a:pt x="113" y="343"/>
                  </a:cubicBezTo>
                  <a:cubicBezTo>
                    <a:pt x="114" y="342"/>
                    <a:pt x="114" y="342"/>
                    <a:pt x="115" y="344"/>
                  </a:cubicBezTo>
                  <a:cubicBezTo>
                    <a:pt x="115" y="344"/>
                    <a:pt x="113" y="344"/>
                    <a:pt x="114" y="345"/>
                  </a:cubicBezTo>
                  <a:cubicBezTo>
                    <a:pt x="115" y="344"/>
                    <a:pt x="118" y="348"/>
                    <a:pt x="117" y="348"/>
                  </a:cubicBezTo>
                  <a:cubicBezTo>
                    <a:pt x="114" y="344"/>
                    <a:pt x="114" y="348"/>
                    <a:pt x="111" y="345"/>
                  </a:cubicBezTo>
                  <a:cubicBezTo>
                    <a:pt x="112" y="344"/>
                    <a:pt x="111" y="344"/>
                    <a:pt x="111" y="344"/>
                  </a:cubicBezTo>
                  <a:cubicBezTo>
                    <a:pt x="112" y="343"/>
                    <a:pt x="113" y="345"/>
                    <a:pt x="113" y="344"/>
                  </a:cubicBezTo>
                  <a:cubicBezTo>
                    <a:pt x="112" y="341"/>
                    <a:pt x="112" y="341"/>
                    <a:pt x="110" y="340"/>
                  </a:cubicBezTo>
                  <a:cubicBezTo>
                    <a:pt x="110" y="338"/>
                    <a:pt x="109" y="337"/>
                    <a:pt x="111" y="338"/>
                  </a:cubicBezTo>
                  <a:cubicBezTo>
                    <a:pt x="109" y="335"/>
                    <a:pt x="109" y="337"/>
                    <a:pt x="108" y="336"/>
                  </a:cubicBezTo>
                  <a:cubicBezTo>
                    <a:pt x="107" y="335"/>
                    <a:pt x="107" y="334"/>
                    <a:pt x="106" y="332"/>
                  </a:cubicBezTo>
                  <a:cubicBezTo>
                    <a:pt x="106" y="332"/>
                    <a:pt x="106" y="332"/>
                    <a:pt x="106" y="332"/>
                  </a:cubicBezTo>
                  <a:cubicBezTo>
                    <a:pt x="104" y="329"/>
                    <a:pt x="106" y="330"/>
                    <a:pt x="103" y="328"/>
                  </a:cubicBezTo>
                  <a:cubicBezTo>
                    <a:pt x="102" y="326"/>
                    <a:pt x="103" y="325"/>
                    <a:pt x="103" y="324"/>
                  </a:cubicBezTo>
                  <a:cubicBezTo>
                    <a:pt x="103" y="323"/>
                    <a:pt x="102" y="326"/>
                    <a:pt x="101" y="324"/>
                  </a:cubicBezTo>
                  <a:cubicBezTo>
                    <a:pt x="99" y="321"/>
                    <a:pt x="98" y="320"/>
                    <a:pt x="98" y="317"/>
                  </a:cubicBezTo>
                  <a:cubicBezTo>
                    <a:pt x="98" y="317"/>
                    <a:pt x="99" y="319"/>
                    <a:pt x="99" y="319"/>
                  </a:cubicBezTo>
                  <a:cubicBezTo>
                    <a:pt x="98" y="316"/>
                    <a:pt x="98" y="316"/>
                    <a:pt x="98" y="316"/>
                  </a:cubicBezTo>
                  <a:cubicBezTo>
                    <a:pt x="97" y="317"/>
                    <a:pt x="98" y="318"/>
                    <a:pt x="97" y="317"/>
                  </a:cubicBezTo>
                  <a:cubicBezTo>
                    <a:pt x="100" y="323"/>
                    <a:pt x="102" y="329"/>
                    <a:pt x="106" y="334"/>
                  </a:cubicBezTo>
                  <a:cubicBezTo>
                    <a:pt x="106" y="334"/>
                    <a:pt x="106" y="335"/>
                    <a:pt x="105" y="335"/>
                  </a:cubicBezTo>
                  <a:cubicBezTo>
                    <a:pt x="107" y="338"/>
                    <a:pt x="109" y="340"/>
                    <a:pt x="107" y="336"/>
                  </a:cubicBezTo>
                  <a:cubicBezTo>
                    <a:pt x="108" y="337"/>
                    <a:pt x="108" y="337"/>
                    <a:pt x="109" y="338"/>
                  </a:cubicBezTo>
                  <a:cubicBezTo>
                    <a:pt x="108" y="339"/>
                    <a:pt x="110" y="342"/>
                    <a:pt x="110" y="341"/>
                  </a:cubicBezTo>
                  <a:cubicBezTo>
                    <a:pt x="110" y="342"/>
                    <a:pt x="112" y="342"/>
                    <a:pt x="111" y="343"/>
                  </a:cubicBezTo>
                  <a:cubicBezTo>
                    <a:pt x="111" y="344"/>
                    <a:pt x="109" y="341"/>
                    <a:pt x="107" y="339"/>
                  </a:cubicBezTo>
                  <a:cubicBezTo>
                    <a:pt x="108" y="342"/>
                    <a:pt x="111" y="345"/>
                    <a:pt x="113" y="347"/>
                  </a:cubicBezTo>
                  <a:cubicBezTo>
                    <a:pt x="111" y="346"/>
                    <a:pt x="116" y="351"/>
                    <a:pt x="116" y="352"/>
                  </a:cubicBezTo>
                  <a:cubicBezTo>
                    <a:pt x="115" y="352"/>
                    <a:pt x="113" y="349"/>
                    <a:pt x="114" y="351"/>
                  </a:cubicBezTo>
                  <a:cubicBezTo>
                    <a:pt x="116" y="353"/>
                    <a:pt x="117" y="356"/>
                    <a:pt x="120" y="356"/>
                  </a:cubicBezTo>
                  <a:cubicBezTo>
                    <a:pt x="120" y="359"/>
                    <a:pt x="122" y="360"/>
                    <a:pt x="125" y="362"/>
                  </a:cubicBezTo>
                  <a:cubicBezTo>
                    <a:pt x="127" y="364"/>
                    <a:pt x="129" y="367"/>
                    <a:pt x="130" y="370"/>
                  </a:cubicBezTo>
                  <a:cubicBezTo>
                    <a:pt x="131" y="370"/>
                    <a:pt x="133" y="372"/>
                    <a:pt x="134" y="374"/>
                  </a:cubicBezTo>
                  <a:cubicBezTo>
                    <a:pt x="133" y="374"/>
                    <a:pt x="131" y="371"/>
                    <a:pt x="131" y="373"/>
                  </a:cubicBezTo>
                  <a:cubicBezTo>
                    <a:pt x="133" y="374"/>
                    <a:pt x="134" y="375"/>
                    <a:pt x="135" y="375"/>
                  </a:cubicBezTo>
                  <a:cubicBezTo>
                    <a:pt x="136" y="376"/>
                    <a:pt x="136" y="377"/>
                    <a:pt x="136" y="378"/>
                  </a:cubicBezTo>
                  <a:cubicBezTo>
                    <a:pt x="137" y="377"/>
                    <a:pt x="140" y="379"/>
                    <a:pt x="139" y="380"/>
                  </a:cubicBezTo>
                  <a:cubicBezTo>
                    <a:pt x="139" y="380"/>
                    <a:pt x="138" y="379"/>
                    <a:pt x="138" y="379"/>
                  </a:cubicBezTo>
                  <a:cubicBezTo>
                    <a:pt x="137" y="379"/>
                    <a:pt x="138" y="380"/>
                    <a:pt x="138" y="381"/>
                  </a:cubicBezTo>
                  <a:cubicBezTo>
                    <a:pt x="139" y="381"/>
                    <a:pt x="139" y="380"/>
                    <a:pt x="140" y="380"/>
                  </a:cubicBezTo>
                  <a:cubicBezTo>
                    <a:pt x="139" y="382"/>
                    <a:pt x="142" y="385"/>
                    <a:pt x="144" y="389"/>
                  </a:cubicBezTo>
                  <a:cubicBezTo>
                    <a:pt x="145" y="388"/>
                    <a:pt x="146" y="392"/>
                    <a:pt x="147" y="390"/>
                  </a:cubicBezTo>
                  <a:cubicBezTo>
                    <a:pt x="145" y="388"/>
                    <a:pt x="142" y="386"/>
                    <a:pt x="145" y="388"/>
                  </a:cubicBezTo>
                  <a:cubicBezTo>
                    <a:pt x="144" y="386"/>
                    <a:pt x="142" y="385"/>
                    <a:pt x="141" y="384"/>
                  </a:cubicBezTo>
                  <a:cubicBezTo>
                    <a:pt x="142" y="383"/>
                    <a:pt x="142" y="383"/>
                    <a:pt x="142" y="383"/>
                  </a:cubicBezTo>
                  <a:cubicBezTo>
                    <a:pt x="144" y="385"/>
                    <a:pt x="145" y="389"/>
                    <a:pt x="148" y="390"/>
                  </a:cubicBezTo>
                  <a:cubicBezTo>
                    <a:pt x="147" y="389"/>
                    <a:pt x="146" y="389"/>
                    <a:pt x="147" y="388"/>
                  </a:cubicBezTo>
                  <a:cubicBezTo>
                    <a:pt x="147" y="389"/>
                    <a:pt x="147" y="389"/>
                    <a:pt x="148" y="389"/>
                  </a:cubicBezTo>
                  <a:cubicBezTo>
                    <a:pt x="149" y="390"/>
                    <a:pt x="147" y="390"/>
                    <a:pt x="149" y="391"/>
                  </a:cubicBezTo>
                  <a:cubicBezTo>
                    <a:pt x="149" y="389"/>
                    <a:pt x="154" y="396"/>
                    <a:pt x="155" y="394"/>
                  </a:cubicBezTo>
                  <a:cubicBezTo>
                    <a:pt x="156" y="396"/>
                    <a:pt x="156" y="395"/>
                    <a:pt x="158" y="397"/>
                  </a:cubicBezTo>
                  <a:cubicBezTo>
                    <a:pt x="158" y="397"/>
                    <a:pt x="159" y="397"/>
                    <a:pt x="159" y="397"/>
                  </a:cubicBezTo>
                  <a:cubicBezTo>
                    <a:pt x="158" y="398"/>
                    <a:pt x="155" y="396"/>
                    <a:pt x="157" y="398"/>
                  </a:cubicBezTo>
                  <a:cubicBezTo>
                    <a:pt x="157" y="398"/>
                    <a:pt x="160" y="401"/>
                    <a:pt x="160" y="400"/>
                  </a:cubicBezTo>
                  <a:cubicBezTo>
                    <a:pt x="159" y="399"/>
                    <a:pt x="158" y="397"/>
                    <a:pt x="160" y="398"/>
                  </a:cubicBezTo>
                  <a:cubicBezTo>
                    <a:pt x="162" y="400"/>
                    <a:pt x="161" y="402"/>
                    <a:pt x="163" y="402"/>
                  </a:cubicBezTo>
                  <a:cubicBezTo>
                    <a:pt x="163" y="402"/>
                    <a:pt x="162" y="401"/>
                    <a:pt x="163" y="401"/>
                  </a:cubicBezTo>
                  <a:cubicBezTo>
                    <a:pt x="165" y="404"/>
                    <a:pt x="167" y="405"/>
                    <a:pt x="170" y="407"/>
                  </a:cubicBezTo>
                  <a:cubicBezTo>
                    <a:pt x="168" y="406"/>
                    <a:pt x="166" y="404"/>
                    <a:pt x="165" y="405"/>
                  </a:cubicBezTo>
                  <a:cubicBezTo>
                    <a:pt x="167" y="406"/>
                    <a:pt x="168" y="408"/>
                    <a:pt x="169" y="409"/>
                  </a:cubicBezTo>
                  <a:cubicBezTo>
                    <a:pt x="170" y="408"/>
                    <a:pt x="168" y="406"/>
                    <a:pt x="170" y="407"/>
                  </a:cubicBezTo>
                  <a:cubicBezTo>
                    <a:pt x="170" y="408"/>
                    <a:pt x="173" y="410"/>
                    <a:pt x="173" y="411"/>
                  </a:cubicBezTo>
                  <a:cubicBezTo>
                    <a:pt x="172" y="409"/>
                    <a:pt x="175" y="411"/>
                    <a:pt x="174" y="410"/>
                  </a:cubicBezTo>
                  <a:cubicBezTo>
                    <a:pt x="172" y="409"/>
                    <a:pt x="174" y="409"/>
                    <a:pt x="173" y="408"/>
                  </a:cubicBezTo>
                  <a:cubicBezTo>
                    <a:pt x="173" y="409"/>
                    <a:pt x="170" y="407"/>
                    <a:pt x="171" y="406"/>
                  </a:cubicBezTo>
                  <a:cubicBezTo>
                    <a:pt x="172" y="407"/>
                    <a:pt x="175" y="409"/>
                    <a:pt x="174" y="407"/>
                  </a:cubicBezTo>
                  <a:cubicBezTo>
                    <a:pt x="173" y="408"/>
                    <a:pt x="172" y="406"/>
                    <a:pt x="172" y="406"/>
                  </a:cubicBezTo>
                  <a:cubicBezTo>
                    <a:pt x="174" y="406"/>
                    <a:pt x="174" y="407"/>
                    <a:pt x="176" y="408"/>
                  </a:cubicBezTo>
                  <a:cubicBezTo>
                    <a:pt x="176" y="408"/>
                    <a:pt x="174" y="406"/>
                    <a:pt x="176" y="407"/>
                  </a:cubicBezTo>
                  <a:cubicBezTo>
                    <a:pt x="179" y="410"/>
                    <a:pt x="181" y="412"/>
                    <a:pt x="186" y="414"/>
                  </a:cubicBezTo>
                  <a:cubicBezTo>
                    <a:pt x="183" y="414"/>
                    <a:pt x="188" y="417"/>
                    <a:pt x="186" y="417"/>
                  </a:cubicBezTo>
                  <a:cubicBezTo>
                    <a:pt x="185" y="415"/>
                    <a:pt x="182" y="413"/>
                    <a:pt x="180" y="413"/>
                  </a:cubicBezTo>
                  <a:cubicBezTo>
                    <a:pt x="183" y="415"/>
                    <a:pt x="188" y="418"/>
                    <a:pt x="190" y="420"/>
                  </a:cubicBezTo>
                  <a:cubicBezTo>
                    <a:pt x="186" y="418"/>
                    <a:pt x="185" y="417"/>
                    <a:pt x="183" y="415"/>
                  </a:cubicBezTo>
                  <a:cubicBezTo>
                    <a:pt x="183" y="417"/>
                    <a:pt x="181" y="416"/>
                    <a:pt x="180" y="417"/>
                  </a:cubicBezTo>
                  <a:cubicBezTo>
                    <a:pt x="182" y="419"/>
                    <a:pt x="184" y="419"/>
                    <a:pt x="184" y="419"/>
                  </a:cubicBezTo>
                  <a:cubicBezTo>
                    <a:pt x="182" y="417"/>
                    <a:pt x="181" y="419"/>
                    <a:pt x="181" y="417"/>
                  </a:cubicBezTo>
                  <a:cubicBezTo>
                    <a:pt x="182" y="417"/>
                    <a:pt x="183" y="417"/>
                    <a:pt x="185" y="418"/>
                  </a:cubicBezTo>
                  <a:cubicBezTo>
                    <a:pt x="186" y="419"/>
                    <a:pt x="187" y="419"/>
                    <a:pt x="189" y="421"/>
                  </a:cubicBezTo>
                  <a:cubicBezTo>
                    <a:pt x="188" y="422"/>
                    <a:pt x="190" y="423"/>
                    <a:pt x="190" y="423"/>
                  </a:cubicBezTo>
                  <a:cubicBezTo>
                    <a:pt x="189" y="423"/>
                    <a:pt x="189" y="422"/>
                    <a:pt x="187" y="422"/>
                  </a:cubicBezTo>
                  <a:cubicBezTo>
                    <a:pt x="187" y="424"/>
                    <a:pt x="190" y="423"/>
                    <a:pt x="191" y="424"/>
                  </a:cubicBezTo>
                  <a:cubicBezTo>
                    <a:pt x="191" y="424"/>
                    <a:pt x="191" y="425"/>
                    <a:pt x="190" y="425"/>
                  </a:cubicBezTo>
                  <a:cubicBezTo>
                    <a:pt x="191" y="425"/>
                    <a:pt x="192" y="426"/>
                    <a:pt x="193" y="425"/>
                  </a:cubicBezTo>
                  <a:cubicBezTo>
                    <a:pt x="190" y="424"/>
                    <a:pt x="194" y="423"/>
                    <a:pt x="197" y="425"/>
                  </a:cubicBezTo>
                  <a:cubicBezTo>
                    <a:pt x="198" y="427"/>
                    <a:pt x="198" y="427"/>
                    <a:pt x="197" y="427"/>
                  </a:cubicBezTo>
                  <a:cubicBezTo>
                    <a:pt x="198" y="428"/>
                    <a:pt x="199" y="428"/>
                    <a:pt x="200" y="428"/>
                  </a:cubicBezTo>
                  <a:cubicBezTo>
                    <a:pt x="199" y="429"/>
                    <a:pt x="202" y="430"/>
                    <a:pt x="201" y="431"/>
                  </a:cubicBezTo>
                  <a:cubicBezTo>
                    <a:pt x="204" y="432"/>
                    <a:pt x="204" y="433"/>
                    <a:pt x="205" y="432"/>
                  </a:cubicBezTo>
                  <a:cubicBezTo>
                    <a:pt x="205" y="431"/>
                    <a:pt x="203" y="431"/>
                    <a:pt x="203" y="430"/>
                  </a:cubicBezTo>
                  <a:cubicBezTo>
                    <a:pt x="203" y="430"/>
                    <a:pt x="206" y="431"/>
                    <a:pt x="207" y="432"/>
                  </a:cubicBezTo>
                  <a:cubicBezTo>
                    <a:pt x="206" y="433"/>
                    <a:pt x="205" y="432"/>
                    <a:pt x="207" y="434"/>
                  </a:cubicBezTo>
                  <a:cubicBezTo>
                    <a:pt x="206" y="432"/>
                    <a:pt x="208" y="434"/>
                    <a:pt x="209" y="434"/>
                  </a:cubicBezTo>
                  <a:cubicBezTo>
                    <a:pt x="209" y="433"/>
                    <a:pt x="207" y="432"/>
                    <a:pt x="208" y="431"/>
                  </a:cubicBezTo>
                  <a:cubicBezTo>
                    <a:pt x="212" y="433"/>
                    <a:pt x="213" y="434"/>
                    <a:pt x="214" y="435"/>
                  </a:cubicBezTo>
                  <a:cubicBezTo>
                    <a:pt x="213" y="434"/>
                    <a:pt x="210" y="433"/>
                    <a:pt x="209" y="433"/>
                  </a:cubicBezTo>
                  <a:cubicBezTo>
                    <a:pt x="212" y="436"/>
                    <a:pt x="217" y="436"/>
                    <a:pt x="218" y="438"/>
                  </a:cubicBezTo>
                  <a:cubicBezTo>
                    <a:pt x="216" y="437"/>
                    <a:pt x="215" y="438"/>
                    <a:pt x="214" y="438"/>
                  </a:cubicBezTo>
                  <a:cubicBezTo>
                    <a:pt x="213" y="437"/>
                    <a:pt x="213" y="436"/>
                    <a:pt x="211" y="436"/>
                  </a:cubicBezTo>
                  <a:cubicBezTo>
                    <a:pt x="211" y="437"/>
                    <a:pt x="211" y="436"/>
                    <a:pt x="209" y="435"/>
                  </a:cubicBezTo>
                  <a:cubicBezTo>
                    <a:pt x="209" y="436"/>
                    <a:pt x="208" y="436"/>
                    <a:pt x="207" y="435"/>
                  </a:cubicBezTo>
                  <a:cubicBezTo>
                    <a:pt x="206" y="434"/>
                    <a:pt x="206" y="434"/>
                    <a:pt x="204" y="433"/>
                  </a:cubicBezTo>
                  <a:cubicBezTo>
                    <a:pt x="204" y="434"/>
                    <a:pt x="206" y="435"/>
                    <a:pt x="207" y="436"/>
                  </a:cubicBezTo>
                  <a:cubicBezTo>
                    <a:pt x="207" y="435"/>
                    <a:pt x="209" y="436"/>
                    <a:pt x="209" y="436"/>
                  </a:cubicBezTo>
                  <a:cubicBezTo>
                    <a:pt x="211" y="437"/>
                    <a:pt x="210" y="437"/>
                    <a:pt x="211" y="438"/>
                  </a:cubicBezTo>
                  <a:cubicBezTo>
                    <a:pt x="211" y="437"/>
                    <a:pt x="212" y="437"/>
                    <a:pt x="214" y="438"/>
                  </a:cubicBezTo>
                  <a:cubicBezTo>
                    <a:pt x="215" y="439"/>
                    <a:pt x="212" y="438"/>
                    <a:pt x="214" y="439"/>
                  </a:cubicBezTo>
                  <a:cubicBezTo>
                    <a:pt x="214" y="438"/>
                    <a:pt x="215" y="439"/>
                    <a:pt x="216" y="439"/>
                  </a:cubicBezTo>
                  <a:cubicBezTo>
                    <a:pt x="216" y="440"/>
                    <a:pt x="219" y="442"/>
                    <a:pt x="218" y="442"/>
                  </a:cubicBezTo>
                  <a:cubicBezTo>
                    <a:pt x="221" y="443"/>
                    <a:pt x="225" y="443"/>
                    <a:pt x="228" y="446"/>
                  </a:cubicBezTo>
                  <a:cubicBezTo>
                    <a:pt x="226" y="446"/>
                    <a:pt x="226" y="445"/>
                    <a:pt x="225" y="445"/>
                  </a:cubicBezTo>
                  <a:cubicBezTo>
                    <a:pt x="226" y="445"/>
                    <a:pt x="226" y="446"/>
                    <a:pt x="225" y="446"/>
                  </a:cubicBezTo>
                  <a:cubicBezTo>
                    <a:pt x="224" y="445"/>
                    <a:pt x="226" y="444"/>
                    <a:pt x="224" y="444"/>
                  </a:cubicBezTo>
                  <a:cubicBezTo>
                    <a:pt x="222" y="445"/>
                    <a:pt x="218" y="443"/>
                    <a:pt x="215" y="442"/>
                  </a:cubicBezTo>
                  <a:cubicBezTo>
                    <a:pt x="216" y="442"/>
                    <a:pt x="214" y="441"/>
                    <a:pt x="213" y="441"/>
                  </a:cubicBezTo>
                  <a:cubicBezTo>
                    <a:pt x="214" y="442"/>
                    <a:pt x="210" y="440"/>
                    <a:pt x="212" y="442"/>
                  </a:cubicBezTo>
                  <a:cubicBezTo>
                    <a:pt x="214" y="441"/>
                    <a:pt x="214" y="443"/>
                    <a:pt x="215" y="443"/>
                  </a:cubicBezTo>
                  <a:cubicBezTo>
                    <a:pt x="216" y="442"/>
                    <a:pt x="220" y="445"/>
                    <a:pt x="222" y="445"/>
                  </a:cubicBezTo>
                  <a:cubicBezTo>
                    <a:pt x="222" y="446"/>
                    <a:pt x="222" y="447"/>
                    <a:pt x="222" y="446"/>
                  </a:cubicBezTo>
                  <a:cubicBezTo>
                    <a:pt x="221" y="446"/>
                    <a:pt x="219" y="445"/>
                    <a:pt x="219" y="445"/>
                  </a:cubicBezTo>
                  <a:cubicBezTo>
                    <a:pt x="220" y="446"/>
                    <a:pt x="221" y="447"/>
                    <a:pt x="223" y="447"/>
                  </a:cubicBezTo>
                  <a:cubicBezTo>
                    <a:pt x="223" y="447"/>
                    <a:pt x="224" y="447"/>
                    <a:pt x="225" y="448"/>
                  </a:cubicBezTo>
                  <a:cubicBezTo>
                    <a:pt x="225" y="446"/>
                    <a:pt x="225" y="446"/>
                    <a:pt x="227" y="447"/>
                  </a:cubicBezTo>
                  <a:cubicBezTo>
                    <a:pt x="227" y="448"/>
                    <a:pt x="225" y="447"/>
                    <a:pt x="227" y="448"/>
                  </a:cubicBezTo>
                  <a:cubicBezTo>
                    <a:pt x="228" y="447"/>
                    <a:pt x="230" y="447"/>
                    <a:pt x="232" y="447"/>
                  </a:cubicBezTo>
                  <a:cubicBezTo>
                    <a:pt x="231" y="448"/>
                    <a:pt x="233" y="448"/>
                    <a:pt x="233" y="449"/>
                  </a:cubicBezTo>
                  <a:cubicBezTo>
                    <a:pt x="233" y="449"/>
                    <a:pt x="232" y="448"/>
                    <a:pt x="232" y="449"/>
                  </a:cubicBezTo>
                  <a:cubicBezTo>
                    <a:pt x="235" y="449"/>
                    <a:pt x="231" y="449"/>
                    <a:pt x="233" y="450"/>
                  </a:cubicBezTo>
                  <a:cubicBezTo>
                    <a:pt x="234" y="449"/>
                    <a:pt x="235" y="450"/>
                    <a:pt x="238" y="450"/>
                  </a:cubicBezTo>
                  <a:cubicBezTo>
                    <a:pt x="237" y="451"/>
                    <a:pt x="237" y="450"/>
                    <a:pt x="238" y="451"/>
                  </a:cubicBezTo>
                  <a:cubicBezTo>
                    <a:pt x="235" y="450"/>
                    <a:pt x="238" y="451"/>
                    <a:pt x="237" y="452"/>
                  </a:cubicBezTo>
                  <a:cubicBezTo>
                    <a:pt x="237" y="452"/>
                    <a:pt x="237" y="452"/>
                    <a:pt x="236" y="452"/>
                  </a:cubicBezTo>
                  <a:cubicBezTo>
                    <a:pt x="237" y="451"/>
                    <a:pt x="233" y="450"/>
                    <a:pt x="234" y="451"/>
                  </a:cubicBezTo>
                  <a:cubicBezTo>
                    <a:pt x="235" y="451"/>
                    <a:pt x="234" y="452"/>
                    <a:pt x="233" y="452"/>
                  </a:cubicBezTo>
                  <a:cubicBezTo>
                    <a:pt x="236" y="453"/>
                    <a:pt x="238" y="454"/>
                    <a:pt x="239" y="453"/>
                  </a:cubicBezTo>
                  <a:cubicBezTo>
                    <a:pt x="242" y="454"/>
                    <a:pt x="245" y="455"/>
                    <a:pt x="243" y="456"/>
                  </a:cubicBezTo>
                  <a:cubicBezTo>
                    <a:pt x="242" y="456"/>
                    <a:pt x="242" y="455"/>
                    <a:pt x="241" y="455"/>
                  </a:cubicBezTo>
                  <a:cubicBezTo>
                    <a:pt x="238" y="454"/>
                    <a:pt x="235" y="454"/>
                    <a:pt x="234" y="454"/>
                  </a:cubicBezTo>
                  <a:cubicBezTo>
                    <a:pt x="236" y="454"/>
                    <a:pt x="235" y="455"/>
                    <a:pt x="234" y="455"/>
                  </a:cubicBezTo>
                  <a:cubicBezTo>
                    <a:pt x="232" y="454"/>
                    <a:pt x="230" y="452"/>
                    <a:pt x="230" y="453"/>
                  </a:cubicBezTo>
                  <a:cubicBezTo>
                    <a:pt x="229" y="451"/>
                    <a:pt x="224" y="450"/>
                    <a:pt x="224" y="449"/>
                  </a:cubicBezTo>
                  <a:cubicBezTo>
                    <a:pt x="222" y="448"/>
                    <a:pt x="222" y="448"/>
                    <a:pt x="221" y="448"/>
                  </a:cubicBezTo>
                  <a:cubicBezTo>
                    <a:pt x="221" y="448"/>
                    <a:pt x="219" y="447"/>
                    <a:pt x="218" y="446"/>
                  </a:cubicBezTo>
                  <a:cubicBezTo>
                    <a:pt x="219" y="446"/>
                    <a:pt x="218" y="445"/>
                    <a:pt x="217" y="444"/>
                  </a:cubicBezTo>
                  <a:cubicBezTo>
                    <a:pt x="217" y="445"/>
                    <a:pt x="213" y="442"/>
                    <a:pt x="215" y="443"/>
                  </a:cubicBezTo>
                  <a:cubicBezTo>
                    <a:pt x="215" y="444"/>
                    <a:pt x="216" y="444"/>
                    <a:pt x="216" y="445"/>
                  </a:cubicBezTo>
                  <a:cubicBezTo>
                    <a:pt x="214" y="444"/>
                    <a:pt x="214" y="444"/>
                    <a:pt x="212" y="444"/>
                  </a:cubicBezTo>
                  <a:cubicBezTo>
                    <a:pt x="212" y="445"/>
                    <a:pt x="215" y="445"/>
                    <a:pt x="214" y="446"/>
                  </a:cubicBezTo>
                  <a:cubicBezTo>
                    <a:pt x="213" y="446"/>
                    <a:pt x="211" y="445"/>
                    <a:pt x="211" y="444"/>
                  </a:cubicBezTo>
                  <a:cubicBezTo>
                    <a:pt x="212" y="445"/>
                    <a:pt x="209" y="443"/>
                    <a:pt x="210" y="443"/>
                  </a:cubicBezTo>
                  <a:cubicBezTo>
                    <a:pt x="207" y="442"/>
                    <a:pt x="207" y="441"/>
                    <a:pt x="204" y="440"/>
                  </a:cubicBezTo>
                  <a:cubicBezTo>
                    <a:pt x="203" y="441"/>
                    <a:pt x="207" y="441"/>
                    <a:pt x="209" y="443"/>
                  </a:cubicBezTo>
                  <a:cubicBezTo>
                    <a:pt x="209" y="444"/>
                    <a:pt x="210" y="445"/>
                    <a:pt x="211" y="446"/>
                  </a:cubicBezTo>
                  <a:cubicBezTo>
                    <a:pt x="213" y="447"/>
                    <a:pt x="214" y="448"/>
                    <a:pt x="214" y="450"/>
                  </a:cubicBezTo>
                  <a:cubicBezTo>
                    <a:pt x="217" y="450"/>
                    <a:pt x="217" y="449"/>
                    <a:pt x="218" y="451"/>
                  </a:cubicBezTo>
                  <a:cubicBezTo>
                    <a:pt x="219" y="449"/>
                    <a:pt x="219" y="449"/>
                    <a:pt x="219" y="449"/>
                  </a:cubicBezTo>
                  <a:cubicBezTo>
                    <a:pt x="217" y="448"/>
                    <a:pt x="217" y="450"/>
                    <a:pt x="215" y="448"/>
                  </a:cubicBezTo>
                  <a:cubicBezTo>
                    <a:pt x="214" y="448"/>
                    <a:pt x="212" y="447"/>
                    <a:pt x="212" y="446"/>
                  </a:cubicBezTo>
                  <a:cubicBezTo>
                    <a:pt x="214" y="447"/>
                    <a:pt x="215" y="447"/>
                    <a:pt x="218" y="448"/>
                  </a:cubicBezTo>
                  <a:cubicBezTo>
                    <a:pt x="217" y="449"/>
                    <a:pt x="221" y="450"/>
                    <a:pt x="220" y="450"/>
                  </a:cubicBezTo>
                  <a:cubicBezTo>
                    <a:pt x="220" y="448"/>
                    <a:pt x="215" y="447"/>
                    <a:pt x="214" y="444"/>
                  </a:cubicBezTo>
                  <a:cubicBezTo>
                    <a:pt x="217" y="446"/>
                    <a:pt x="221" y="448"/>
                    <a:pt x="224" y="452"/>
                  </a:cubicBezTo>
                  <a:cubicBezTo>
                    <a:pt x="225" y="452"/>
                    <a:pt x="223" y="451"/>
                    <a:pt x="224" y="451"/>
                  </a:cubicBezTo>
                  <a:cubicBezTo>
                    <a:pt x="224" y="452"/>
                    <a:pt x="225" y="452"/>
                    <a:pt x="226" y="452"/>
                  </a:cubicBezTo>
                  <a:cubicBezTo>
                    <a:pt x="224" y="452"/>
                    <a:pt x="223" y="450"/>
                    <a:pt x="224" y="450"/>
                  </a:cubicBezTo>
                  <a:cubicBezTo>
                    <a:pt x="225" y="451"/>
                    <a:pt x="228" y="452"/>
                    <a:pt x="229" y="453"/>
                  </a:cubicBezTo>
                  <a:cubicBezTo>
                    <a:pt x="228" y="454"/>
                    <a:pt x="226" y="453"/>
                    <a:pt x="226" y="453"/>
                  </a:cubicBezTo>
                  <a:cubicBezTo>
                    <a:pt x="227" y="454"/>
                    <a:pt x="228" y="454"/>
                    <a:pt x="228" y="455"/>
                  </a:cubicBezTo>
                  <a:cubicBezTo>
                    <a:pt x="229" y="454"/>
                    <a:pt x="231" y="454"/>
                    <a:pt x="232" y="455"/>
                  </a:cubicBezTo>
                  <a:cubicBezTo>
                    <a:pt x="228" y="454"/>
                    <a:pt x="238" y="458"/>
                    <a:pt x="235" y="459"/>
                  </a:cubicBezTo>
                  <a:cubicBezTo>
                    <a:pt x="237" y="459"/>
                    <a:pt x="237" y="458"/>
                    <a:pt x="240" y="460"/>
                  </a:cubicBezTo>
                  <a:cubicBezTo>
                    <a:pt x="238" y="460"/>
                    <a:pt x="241" y="460"/>
                    <a:pt x="242" y="461"/>
                  </a:cubicBezTo>
                  <a:cubicBezTo>
                    <a:pt x="240" y="461"/>
                    <a:pt x="238" y="460"/>
                    <a:pt x="236" y="460"/>
                  </a:cubicBezTo>
                  <a:cubicBezTo>
                    <a:pt x="234" y="459"/>
                    <a:pt x="232" y="458"/>
                    <a:pt x="230" y="458"/>
                  </a:cubicBezTo>
                  <a:cubicBezTo>
                    <a:pt x="226" y="456"/>
                    <a:pt x="223" y="455"/>
                    <a:pt x="223" y="453"/>
                  </a:cubicBezTo>
                  <a:cubicBezTo>
                    <a:pt x="218" y="452"/>
                    <a:pt x="217" y="451"/>
                    <a:pt x="214" y="450"/>
                  </a:cubicBezTo>
                  <a:cubicBezTo>
                    <a:pt x="214" y="450"/>
                    <a:pt x="214" y="451"/>
                    <a:pt x="213" y="451"/>
                  </a:cubicBezTo>
                  <a:cubicBezTo>
                    <a:pt x="215" y="452"/>
                    <a:pt x="214" y="453"/>
                    <a:pt x="216" y="453"/>
                  </a:cubicBezTo>
                  <a:cubicBezTo>
                    <a:pt x="216" y="452"/>
                    <a:pt x="216" y="452"/>
                    <a:pt x="217" y="452"/>
                  </a:cubicBezTo>
                  <a:cubicBezTo>
                    <a:pt x="218" y="453"/>
                    <a:pt x="220" y="452"/>
                    <a:pt x="221" y="454"/>
                  </a:cubicBezTo>
                  <a:cubicBezTo>
                    <a:pt x="220" y="454"/>
                    <a:pt x="219" y="453"/>
                    <a:pt x="217" y="452"/>
                  </a:cubicBezTo>
                  <a:cubicBezTo>
                    <a:pt x="218" y="454"/>
                    <a:pt x="221" y="457"/>
                    <a:pt x="224" y="457"/>
                  </a:cubicBezTo>
                  <a:cubicBezTo>
                    <a:pt x="222" y="456"/>
                    <a:pt x="220" y="456"/>
                    <a:pt x="221" y="455"/>
                  </a:cubicBezTo>
                  <a:cubicBezTo>
                    <a:pt x="229" y="459"/>
                    <a:pt x="240" y="461"/>
                    <a:pt x="240" y="464"/>
                  </a:cubicBezTo>
                  <a:cubicBezTo>
                    <a:pt x="241" y="464"/>
                    <a:pt x="242" y="467"/>
                    <a:pt x="245" y="466"/>
                  </a:cubicBezTo>
                  <a:cubicBezTo>
                    <a:pt x="244" y="466"/>
                    <a:pt x="242" y="465"/>
                    <a:pt x="243" y="465"/>
                  </a:cubicBezTo>
                  <a:cubicBezTo>
                    <a:pt x="246" y="466"/>
                    <a:pt x="242" y="464"/>
                    <a:pt x="243" y="464"/>
                  </a:cubicBezTo>
                  <a:cubicBezTo>
                    <a:pt x="247" y="465"/>
                    <a:pt x="247" y="465"/>
                    <a:pt x="247" y="465"/>
                  </a:cubicBezTo>
                  <a:cubicBezTo>
                    <a:pt x="247" y="464"/>
                    <a:pt x="244" y="463"/>
                    <a:pt x="244" y="462"/>
                  </a:cubicBezTo>
                  <a:cubicBezTo>
                    <a:pt x="246" y="463"/>
                    <a:pt x="249" y="465"/>
                    <a:pt x="251" y="467"/>
                  </a:cubicBezTo>
                  <a:cubicBezTo>
                    <a:pt x="254" y="468"/>
                    <a:pt x="256" y="469"/>
                    <a:pt x="257" y="467"/>
                  </a:cubicBezTo>
                  <a:cubicBezTo>
                    <a:pt x="258" y="468"/>
                    <a:pt x="258" y="468"/>
                    <a:pt x="258" y="468"/>
                  </a:cubicBezTo>
                  <a:cubicBezTo>
                    <a:pt x="259" y="469"/>
                    <a:pt x="256" y="468"/>
                    <a:pt x="258" y="469"/>
                  </a:cubicBezTo>
                  <a:cubicBezTo>
                    <a:pt x="259" y="469"/>
                    <a:pt x="259" y="468"/>
                    <a:pt x="261" y="469"/>
                  </a:cubicBezTo>
                  <a:cubicBezTo>
                    <a:pt x="261" y="470"/>
                    <a:pt x="264" y="469"/>
                    <a:pt x="266" y="471"/>
                  </a:cubicBezTo>
                  <a:cubicBezTo>
                    <a:pt x="263" y="471"/>
                    <a:pt x="257" y="470"/>
                    <a:pt x="253" y="468"/>
                  </a:cubicBezTo>
                  <a:cubicBezTo>
                    <a:pt x="252" y="469"/>
                    <a:pt x="252" y="469"/>
                    <a:pt x="251" y="469"/>
                  </a:cubicBezTo>
                  <a:cubicBezTo>
                    <a:pt x="250" y="469"/>
                    <a:pt x="254" y="471"/>
                    <a:pt x="252" y="471"/>
                  </a:cubicBezTo>
                  <a:cubicBezTo>
                    <a:pt x="250" y="470"/>
                    <a:pt x="251" y="470"/>
                    <a:pt x="250" y="470"/>
                  </a:cubicBezTo>
                  <a:cubicBezTo>
                    <a:pt x="249" y="469"/>
                    <a:pt x="247" y="468"/>
                    <a:pt x="244" y="467"/>
                  </a:cubicBezTo>
                  <a:cubicBezTo>
                    <a:pt x="244" y="469"/>
                    <a:pt x="247" y="468"/>
                    <a:pt x="248" y="469"/>
                  </a:cubicBezTo>
                  <a:cubicBezTo>
                    <a:pt x="244" y="469"/>
                    <a:pt x="242" y="468"/>
                    <a:pt x="239" y="467"/>
                  </a:cubicBezTo>
                  <a:cubicBezTo>
                    <a:pt x="237" y="466"/>
                    <a:pt x="235" y="465"/>
                    <a:pt x="231" y="464"/>
                  </a:cubicBezTo>
                  <a:cubicBezTo>
                    <a:pt x="230" y="465"/>
                    <a:pt x="228" y="464"/>
                    <a:pt x="228" y="465"/>
                  </a:cubicBezTo>
                  <a:cubicBezTo>
                    <a:pt x="227" y="464"/>
                    <a:pt x="225" y="462"/>
                    <a:pt x="228" y="463"/>
                  </a:cubicBezTo>
                  <a:cubicBezTo>
                    <a:pt x="226" y="462"/>
                    <a:pt x="223" y="462"/>
                    <a:pt x="225" y="463"/>
                  </a:cubicBezTo>
                  <a:cubicBezTo>
                    <a:pt x="226" y="463"/>
                    <a:pt x="223" y="463"/>
                    <a:pt x="226" y="464"/>
                  </a:cubicBezTo>
                  <a:cubicBezTo>
                    <a:pt x="225" y="464"/>
                    <a:pt x="224" y="464"/>
                    <a:pt x="222" y="464"/>
                  </a:cubicBezTo>
                  <a:cubicBezTo>
                    <a:pt x="221" y="463"/>
                    <a:pt x="223" y="463"/>
                    <a:pt x="223" y="462"/>
                  </a:cubicBezTo>
                  <a:cubicBezTo>
                    <a:pt x="220" y="461"/>
                    <a:pt x="221" y="461"/>
                    <a:pt x="218" y="460"/>
                  </a:cubicBezTo>
                  <a:cubicBezTo>
                    <a:pt x="216" y="460"/>
                    <a:pt x="219" y="462"/>
                    <a:pt x="217" y="462"/>
                  </a:cubicBezTo>
                  <a:cubicBezTo>
                    <a:pt x="216" y="460"/>
                    <a:pt x="214" y="459"/>
                    <a:pt x="213" y="458"/>
                  </a:cubicBezTo>
                  <a:cubicBezTo>
                    <a:pt x="211" y="458"/>
                    <a:pt x="209" y="458"/>
                    <a:pt x="206" y="457"/>
                  </a:cubicBezTo>
                  <a:cubicBezTo>
                    <a:pt x="204" y="455"/>
                    <a:pt x="202" y="454"/>
                    <a:pt x="199" y="453"/>
                  </a:cubicBezTo>
                  <a:cubicBezTo>
                    <a:pt x="200" y="452"/>
                    <a:pt x="199" y="450"/>
                    <a:pt x="198" y="451"/>
                  </a:cubicBezTo>
                  <a:cubicBezTo>
                    <a:pt x="199" y="452"/>
                    <a:pt x="199" y="453"/>
                    <a:pt x="199" y="453"/>
                  </a:cubicBezTo>
                  <a:cubicBezTo>
                    <a:pt x="197" y="452"/>
                    <a:pt x="197" y="451"/>
                    <a:pt x="194" y="451"/>
                  </a:cubicBezTo>
                  <a:cubicBezTo>
                    <a:pt x="195" y="449"/>
                    <a:pt x="191" y="449"/>
                    <a:pt x="190" y="447"/>
                  </a:cubicBezTo>
                  <a:cubicBezTo>
                    <a:pt x="190" y="447"/>
                    <a:pt x="190" y="449"/>
                    <a:pt x="189" y="448"/>
                  </a:cubicBezTo>
                  <a:cubicBezTo>
                    <a:pt x="188" y="448"/>
                    <a:pt x="188" y="448"/>
                    <a:pt x="188" y="448"/>
                  </a:cubicBezTo>
                  <a:cubicBezTo>
                    <a:pt x="188" y="447"/>
                    <a:pt x="189" y="447"/>
                    <a:pt x="190" y="446"/>
                  </a:cubicBezTo>
                  <a:cubicBezTo>
                    <a:pt x="188" y="444"/>
                    <a:pt x="189" y="447"/>
                    <a:pt x="187" y="446"/>
                  </a:cubicBezTo>
                  <a:cubicBezTo>
                    <a:pt x="186" y="446"/>
                    <a:pt x="188" y="447"/>
                    <a:pt x="187" y="447"/>
                  </a:cubicBezTo>
                  <a:cubicBezTo>
                    <a:pt x="185" y="445"/>
                    <a:pt x="181" y="445"/>
                    <a:pt x="179" y="442"/>
                  </a:cubicBezTo>
                  <a:cubicBezTo>
                    <a:pt x="178" y="443"/>
                    <a:pt x="176" y="441"/>
                    <a:pt x="175" y="440"/>
                  </a:cubicBezTo>
                  <a:cubicBezTo>
                    <a:pt x="174" y="440"/>
                    <a:pt x="175" y="439"/>
                    <a:pt x="173" y="438"/>
                  </a:cubicBezTo>
                  <a:cubicBezTo>
                    <a:pt x="173" y="439"/>
                    <a:pt x="172" y="438"/>
                    <a:pt x="172" y="439"/>
                  </a:cubicBezTo>
                  <a:cubicBezTo>
                    <a:pt x="173" y="439"/>
                    <a:pt x="174" y="440"/>
                    <a:pt x="173" y="440"/>
                  </a:cubicBezTo>
                  <a:cubicBezTo>
                    <a:pt x="172" y="441"/>
                    <a:pt x="170" y="439"/>
                    <a:pt x="168" y="438"/>
                  </a:cubicBezTo>
                  <a:cubicBezTo>
                    <a:pt x="166" y="437"/>
                    <a:pt x="164" y="435"/>
                    <a:pt x="162" y="434"/>
                  </a:cubicBezTo>
                  <a:cubicBezTo>
                    <a:pt x="161" y="433"/>
                    <a:pt x="156" y="431"/>
                    <a:pt x="159" y="430"/>
                  </a:cubicBezTo>
                  <a:cubicBezTo>
                    <a:pt x="157" y="430"/>
                    <a:pt x="155" y="428"/>
                    <a:pt x="156" y="427"/>
                  </a:cubicBezTo>
                  <a:cubicBezTo>
                    <a:pt x="157" y="428"/>
                    <a:pt x="157" y="429"/>
                    <a:pt x="159" y="430"/>
                  </a:cubicBezTo>
                  <a:cubicBezTo>
                    <a:pt x="159" y="429"/>
                    <a:pt x="161" y="430"/>
                    <a:pt x="162" y="430"/>
                  </a:cubicBezTo>
                  <a:cubicBezTo>
                    <a:pt x="159" y="428"/>
                    <a:pt x="163" y="430"/>
                    <a:pt x="160" y="428"/>
                  </a:cubicBezTo>
                  <a:cubicBezTo>
                    <a:pt x="158" y="427"/>
                    <a:pt x="161" y="431"/>
                    <a:pt x="159" y="429"/>
                  </a:cubicBezTo>
                  <a:cubicBezTo>
                    <a:pt x="158" y="428"/>
                    <a:pt x="157" y="427"/>
                    <a:pt x="157" y="427"/>
                  </a:cubicBezTo>
                  <a:cubicBezTo>
                    <a:pt x="158" y="427"/>
                    <a:pt x="158" y="427"/>
                    <a:pt x="158" y="427"/>
                  </a:cubicBezTo>
                  <a:cubicBezTo>
                    <a:pt x="157" y="426"/>
                    <a:pt x="155" y="423"/>
                    <a:pt x="154" y="423"/>
                  </a:cubicBezTo>
                  <a:cubicBezTo>
                    <a:pt x="154" y="424"/>
                    <a:pt x="157" y="425"/>
                    <a:pt x="156" y="426"/>
                  </a:cubicBezTo>
                  <a:cubicBezTo>
                    <a:pt x="156" y="426"/>
                    <a:pt x="154" y="427"/>
                    <a:pt x="156" y="426"/>
                  </a:cubicBezTo>
                  <a:cubicBezTo>
                    <a:pt x="153" y="424"/>
                    <a:pt x="154" y="427"/>
                    <a:pt x="152" y="425"/>
                  </a:cubicBezTo>
                  <a:cubicBezTo>
                    <a:pt x="152" y="424"/>
                    <a:pt x="153" y="425"/>
                    <a:pt x="152" y="424"/>
                  </a:cubicBezTo>
                  <a:cubicBezTo>
                    <a:pt x="150" y="422"/>
                    <a:pt x="152" y="425"/>
                    <a:pt x="150" y="423"/>
                  </a:cubicBezTo>
                  <a:cubicBezTo>
                    <a:pt x="148" y="422"/>
                    <a:pt x="149" y="422"/>
                    <a:pt x="149" y="421"/>
                  </a:cubicBezTo>
                  <a:cubicBezTo>
                    <a:pt x="146" y="420"/>
                    <a:pt x="142" y="415"/>
                    <a:pt x="144" y="419"/>
                  </a:cubicBezTo>
                  <a:cubicBezTo>
                    <a:pt x="143" y="418"/>
                    <a:pt x="142" y="417"/>
                    <a:pt x="141" y="416"/>
                  </a:cubicBezTo>
                  <a:cubicBezTo>
                    <a:pt x="143" y="417"/>
                    <a:pt x="142" y="416"/>
                    <a:pt x="143" y="416"/>
                  </a:cubicBezTo>
                  <a:cubicBezTo>
                    <a:pt x="139" y="413"/>
                    <a:pt x="138" y="411"/>
                    <a:pt x="136" y="409"/>
                  </a:cubicBezTo>
                  <a:cubicBezTo>
                    <a:pt x="135" y="409"/>
                    <a:pt x="137" y="411"/>
                    <a:pt x="135" y="410"/>
                  </a:cubicBezTo>
                  <a:cubicBezTo>
                    <a:pt x="135" y="409"/>
                    <a:pt x="134" y="410"/>
                    <a:pt x="133" y="408"/>
                  </a:cubicBezTo>
                  <a:cubicBezTo>
                    <a:pt x="133" y="408"/>
                    <a:pt x="134" y="408"/>
                    <a:pt x="133" y="407"/>
                  </a:cubicBezTo>
                  <a:cubicBezTo>
                    <a:pt x="131" y="405"/>
                    <a:pt x="128" y="403"/>
                    <a:pt x="128" y="402"/>
                  </a:cubicBezTo>
                  <a:cubicBezTo>
                    <a:pt x="129" y="402"/>
                    <a:pt x="131" y="404"/>
                    <a:pt x="131" y="404"/>
                  </a:cubicBezTo>
                  <a:cubicBezTo>
                    <a:pt x="129" y="401"/>
                    <a:pt x="127" y="401"/>
                    <a:pt x="126" y="399"/>
                  </a:cubicBezTo>
                  <a:cubicBezTo>
                    <a:pt x="125" y="400"/>
                    <a:pt x="125" y="400"/>
                    <a:pt x="125" y="400"/>
                  </a:cubicBezTo>
                  <a:cubicBezTo>
                    <a:pt x="123" y="398"/>
                    <a:pt x="121" y="397"/>
                    <a:pt x="122" y="395"/>
                  </a:cubicBezTo>
                  <a:cubicBezTo>
                    <a:pt x="123" y="398"/>
                    <a:pt x="126" y="398"/>
                    <a:pt x="126" y="396"/>
                  </a:cubicBezTo>
                  <a:cubicBezTo>
                    <a:pt x="124" y="395"/>
                    <a:pt x="122" y="393"/>
                    <a:pt x="122" y="392"/>
                  </a:cubicBezTo>
                  <a:cubicBezTo>
                    <a:pt x="120" y="391"/>
                    <a:pt x="122" y="394"/>
                    <a:pt x="121" y="393"/>
                  </a:cubicBezTo>
                  <a:cubicBezTo>
                    <a:pt x="119" y="390"/>
                    <a:pt x="114" y="387"/>
                    <a:pt x="112" y="384"/>
                  </a:cubicBezTo>
                  <a:cubicBezTo>
                    <a:pt x="112" y="385"/>
                    <a:pt x="115" y="387"/>
                    <a:pt x="114" y="387"/>
                  </a:cubicBezTo>
                  <a:cubicBezTo>
                    <a:pt x="112" y="386"/>
                    <a:pt x="110" y="384"/>
                    <a:pt x="109" y="382"/>
                  </a:cubicBezTo>
                  <a:cubicBezTo>
                    <a:pt x="107" y="380"/>
                    <a:pt x="106" y="377"/>
                    <a:pt x="105" y="376"/>
                  </a:cubicBezTo>
                  <a:cubicBezTo>
                    <a:pt x="105" y="377"/>
                    <a:pt x="106" y="379"/>
                    <a:pt x="107" y="380"/>
                  </a:cubicBezTo>
                  <a:cubicBezTo>
                    <a:pt x="104" y="377"/>
                    <a:pt x="103" y="374"/>
                    <a:pt x="100" y="370"/>
                  </a:cubicBezTo>
                  <a:cubicBezTo>
                    <a:pt x="100" y="371"/>
                    <a:pt x="101" y="370"/>
                    <a:pt x="102" y="370"/>
                  </a:cubicBezTo>
                  <a:cubicBezTo>
                    <a:pt x="100" y="367"/>
                    <a:pt x="99" y="368"/>
                    <a:pt x="98" y="367"/>
                  </a:cubicBezTo>
                  <a:cubicBezTo>
                    <a:pt x="99" y="369"/>
                    <a:pt x="99" y="369"/>
                    <a:pt x="100" y="370"/>
                  </a:cubicBezTo>
                  <a:cubicBezTo>
                    <a:pt x="99" y="370"/>
                    <a:pt x="99" y="370"/>
                    <a:pt x="98" y="370"/>
                  </a:cubicBezTo>
                  <a:cubicBezTo>
                    <a:pt x="97" y="367"/>
                    <a:pt x="95" y="363"/>
                    <a:pt x="96" y="361"/>
                  </a:cubicBezTo>
                  <a:cubicBezTo>
                    <a:pt x="94" y="362"/>
                    <a:pt x="96" y="365"/>
                    <a:pt x="97" y="367"/>
                  </a:cubicBezTo>
                  <a:cubicBezTo>
                    <a:pt x="94" y="365"/>
                    <a:pt x="94" y="363"/>
                    <a:pt x="92" y="361"/>
                  </a:cubicBezTo>
                  <a:cubicBezTo>
                    <a:pt x="92" y="362"/>
                    <a:pt x="94" y="364"/>
                    <a:pt x="93" y="364"/>
                  </a:cubicBezTo>
                  <a:cubicBezTo>
                    <a:pt x="95" y="366"/>
                    <a:pt x="97" y="368"/>
                    <a:pt x="99" y="371"/>
                  </a:cubicBezTo>
                  <a:cubicBezTo>
                    <a:pt x="100" y="373"/>
                    <a:pt x="102" y="375"/>
                    <a:pt x="103" y="377"/>
                  </a:cubicBezTo>
                  <a:cubicBezTo>
                    <a:pt x="100" y="373"/>
                    <a:pt x="102" y="376"/>
                    <a:pt x="99" y="375"/>
                  </a:cubicBezTo>
                  <a:cubicBezTo>
                    <a:pt x="98" y="373"/>
                    <a:pt x="97" y="369"/>
                    <a:pt x="96" y="369"/>
                  </a:cubicBezTo>
                  <a:cubicBezTo>
                    <a:pt x="96" y="370"/>
                    <a:pt x="96" y="370"/>
                    <a:pt x="96" y="370"/>
                  </a:cubicBezTo>
                  <a:cubicBezTo>
                    <a:pt x="94" y="369"/>
                    <a:pt x="93" y="364"/>
                    <a:pt x="93" y="365"/>
                  </a:cubicBezTo>
                  <a:cubicBezTo>
                    <a:pt x="93" y="366"/>
                    <a:pt x="93" y="367"/>
                    <a:pt x="93" y="368"/>
                  </a:cubicBezTo>
                  <a:cubicBezTo>
                    <a:pt x="91" y="365"/>
                    <a:pt x="90" y="363"/>
                    <a:pt x="89" y="361"/>
                  </a:cubicBezTo>
                  <a:cubicBezTo>
                    <a:pt x="88" y="359"/>
                    <a:pt x="87" y="358"/>
                    <a:pt x="85" y="357"/>
                  </a:cubicBezTo>
                  <a:cubicBezTo>
                    <a:pt x="86" y="355"/>
                    <a:pt x="79" y="348"/>
                    <a:pt x="80" y="346"/>
                  </a:cubicBezTo>
                  <a:cubicBezTo>
                    <a:pt x="82" y="349"/>
                    <a:pt x="83" y="351"/>
                    <a:pt x="85" y="353"/>
                  </a:cubicBezTo>
                  <a:cubicBezTo>
                    <a:pt x="86" y="355"/>
                    <a:pt x="87" y="357"/>
                    <a:pt x="89" y="359"/>
                  </a:cubicBezTo>
                  <a:cubicBezTo>
                    <a:pt x="89" y="358"/>
                    <a:pt x="90" y="361"/>
                    <a:pt x="91" y="361"/>
                  </a:cubicBezTo>
                  <a:cubicBezTo>
                    <a:pt x="90" y="357"/>
                    <a:pt x="86" y="354"/>
                    <a:pt x="84" y="351"/>
                  </a:cubicBezTo>
                  <a:cubicBezTo>
                    <a:pt x="84" y="351"/>
                    <a:pt x="83" y="350"/>
                    <a:pt x="84" y="350"/>
                  </a:cubicBezTo>
                  <a:cubicBezTo>
                    <a:pt x="85" y="352"/>
                    <a:pt x="86" y="352"/>
                    <a:pt x="87" y="354"/>
                  </a:cubicBezTo>
                  <a:cubicBezTo>
                    <a:pt x="87" y="354"/>
                    <a:pt x="89" y="353"/>
                    <a:pt x="87" y="352"/>
                  </a:cubicBezTo>
                  <a:cubicBezTo>
                    <a:pt x="87" y="352"/>
                    <a:pt x="87" y="353"/>
                    <a:pt x="87" y="353"/>
                  </a:cubicBezTo>
                  <a:cubicBezTo>
                    <a:pt x="86" y="351"/>
                    <a:pt x="85" y="350"/>
                    <a:pt x="84" y="348"/>
                  </a:cubicBezTo>
                  <a:cubicBezTo>
                    <a:pt x="84" y="346"/>
                    <a:pt x="85" y="347"/>
                    <a:pt x="87" y="346"/>
                  </a:cubicBezTo>
                  <a:cubicBezTo>
                    <a:pt x="87" y="347"/>
                    <a:pt x="87" y="347"/>
                    <a:pt x="88" y="348"/>
                  </a:cubicBezTo>
                  <a:cubicBezTo>
                    <a:pt x="89" y="347"/>
                    <a:pt x="92" y="350"/>
                    <a:pt x="94" y="351"/>
                  </a:cubicBezTo>
                  <a:cubicBezTo>
                    <a:pt x="93" y="349"/>
                    <a:pt x="92" y="350"/>
                    <a:pt x="90" y="347"/>
                  </a:cubicBezTo>
                  <a:cubicBezTo>
                    <a:pt x="90" y="346"/>
                    <a:pt x="91" y="347"/>
                    <a:pt x="91" y="346"/>
                  </a:cubicBezTo>
                  <a:cubicBezTo>
                    <a:pt x="90" y="347"/>
                    <a:pt x="89" y="343"/>
                    <a:pt x="88" y="344"/>
                  </a:cubicBezTo>
                  <a:cubicBezTo>
                    <a:pt x="89" y="346"/>
                    <a:pt x="90" y="347"/>
                    <a:pt x="90" y="348"/>
                  </a:cubicBezTo>
                  <a:cubicBezTo>
                    <a:pt x="89" y="347"/>
                    <a:pt x="89" y="347"/>
                    <a:pt x="88" y="347"/>
                  </a:cubicBezTo>
                  <a:cubicBezTo>
                    <a:pt x="87" y="345"/>
                    <a:pt x="88" y="345"/>
                    <a:pt x="87" y="344"/>
                  </a:cubicBezTo>
                  <a:cubicBezTo>
                    <a:pt x="87" y="344"/>
                    <a:pt x="86" y="344"/>
                    <a:pt x="86" y="343"/>
                  </a:cubicBezTo>
                  <a:cubicBezTo>
                    <a:pt x="85" y="344"/>
                    <a:pt x="88" y="345"/>
                    <a:pt x="86" y="346"/>
                  </a:cubicBezTo>
                  <a:cubicBezTo>
                    <a:pt x="83" y="344"/>
                    <a:pt x="83" y="348"/>
                    <a:pt x="80" y="342"/>
                  </a:cubicBezTo>
                  <a:cubicBezTo>
                    <a:pt x="80" y="339"/>
                    <a:pt x="78" y="337"/>
                    <a:pt x="76" y="334"/>
                  </a:cubicBezTo>
                  <a:cubicBezTo>
                    <a:pt x="76" y="334"/>
                    <a:pt x="77" y="334"/>
                    <a:pt x="77" y="334"/>
                  </a:cubicBezTo>
                  <a:cubicBezTo>
                    <a:pt x="77" y="333"/>
                    <a:pt x="74" y="327"/>
                    <a:pt x="73" y="327"/>
                  </a:cubicBezTo>
                  <a:cubicBezTo>
                    <a:pt x="73" y="328"/>
                    <a:pt x="74" y="329"/>
                    <a:pt x="75" y="331"/>
                  </a:cubicBezTo>
                  <a:cubicBezTo>
                    <a:pt x="74" y="331"/>
                    <a:pt x="76" y="333"/>
                    <a:pt x="75" y="333"/>
                  </a:cubicBezTo>
                  <a:cubicBezTo>
                    <a:pt x="72" y="328"/>
                    <a:pt x="72" y="327"/>
                    <a:pt x="73" y="325"/>
                  </a:cubicBezTo>
                  <a:cubicBezTo>
                    <a:pt x="71" y="322"/>
                    <a:pt x="70" y="320"/>
                    <a:pt x="69" y="317"/>
                  </a:cubicBezTo>
                  <a:cubicBezTo>
                    <a:pt x="68" y="314"/>
                    <a:pt x="67" y="311"/>
                    <a:pt x="65" y="307"/>
                  </a:cubicBezTo>
                  <a:cubicBezTo>
                    <a:pt x="64" y="306"/>
                    <a:pt x="65" y="309"/>
                    <a:pt x="64" y="308"/>
                  </a:cubicBezTo>
                  <a:cubicBezTo>
                    <a:pt x="64" y="305"/>
                    <a:pt x="63" y="305"/>
                    <a:pt x="62" y="302"/>
                  </a:cubicBezTo>
                  <a:cubicBezTo>
                    <a:pt x="63" y="302"/>
                    <a:pt x="63" y="302"/>
                    <a:pt x="62" y="301"/>
                  </a:cubicBezTo>
                  <a:cubicBezTo>
                    <a:pt x="61" y="299"/>
                    <a:pt x="62" y="297"/>
                    <a:pt x="60" y="297"/>
                  </a:cubicBezTo>
                  <a:cubicBezTo>
                    <a:pt x="60" y="295"/>
                    <a:pt x="60" y="294"/>
                    <a:pt x="60" y="293"/>
                  </a:cubicBezTo>
                  <a:cubicBezTo>
                    <a:pt x="60" y="293"/>
                    <a:pt x="59" y="293"/>
                    <a:pt x="59" y="293"/>
                  </a:cubicBezTo>
                  <a:cubicBezTo>
                    <a:pt x="59" y="296"/>
                    <a:pt x="60" y="299"/>
                    <a:pt x="59" y="299"/>
                  </a:cubicBezTo>
                  <a:cubicBezTo>
                    <a:pt x="60" y="300"/>
                    <a:pt x="62" y="304"/>
                    <a:pt x="62" y="306"/>
                  </a:cubicBezTo>
                  <a:cubicBezTo>
                    <a:pt x="61" y="305"/>
                    <a:pt x="59" y="301"/>
                    <a:pt x="58" y="297"/>
                  </a:cubicBezTo>
                  <a:cubicBezTo>
                    <a:pt x="57" y="293"/>
                    <a:pt x="57" y="290"/>
                    <a:pt x="59" y="293"/>
                  </a:cubicBezTo>
                  <a:cubicBezTo>
                    <a:pt x="58" y="291"/>
                    <a:pt x="58" y="290"/>
                    <a:pt x="58" y="289"/>
                  </a:cubicBezTo>
                  <a:cubicBezTo>
                    <a:pt x="57" y="289"/>
                    <a:pt x="57" y="289"/>
                    <a:pt x="56" y="289"/>
                  </a:cubicBezTo>
                  <a:cubicBezTo>
                    <a:pt x="57" y="291"/>
                    <a:pt x="56" y="292"/>
                    <a:pt x="56" y="293"/>
                  </a:cubicBezTo>
                  <a:cubicBezTo>
                    <a:pt x="57" y="295"/>
                    <a:pt x="57" y="294"/>
                    <a:pt x="58" y="297"/>
                  </a:cubicBezTo>
                  <a:cubicBezTo>
                    <a:pt x="57" y="297"/>
                    <a:pt x="57" y="297"/>
                    <a:pt x="57" y="297"/>
                  </a:cubicBezTo>
                  <a:cubicBezTo>
                    <a:pt x="56" y="295"/>
                    <a:pt x="56" y="294"/>
                    <a:pt x="55" y="294"/>
                  </a:cubicBezTo>
                  <a:cubicBezTo>
                    <a:pt x="55" y="297"/>
                    <a:pt x="59" y="298"/>
                    <a:pt x="60" y="303"/>
                  </a:cubicBezTo>
                  <a:cubicBezTo>
                    <a:pt x="58" y="299"/>
                    <a:pt x="59" y="303"/>
                    <a:pt x="58" y="302"/>
                  </a:cubicBezTo>
                  <a:cubicBezTo>
                    <a:pt x="59" y="306"/>
                    <a:pt x="60" y="316"/>
                    <a:pt x="57" y="308"/>
                  </a:cubicBezTo>
                  <a:cubicBezTo>
                    <a:pt x="56" y="308"/>
                    <a:pt x="56" y="310"/>
                    <a:pt x="57" y="311"/>
                  </a:cubicBezTo>
                  <a:cubicBezTo>
                    <a:pt x="58" y="310"/>
                    <a:pt x="58" y="311"/>
                    <a:pt x="59" y="313"/>
                  </a:cubicBezTo>
                  <a:cubicBezTo>
                    <a:pt x="59" y="313"/>
                    <a:pt x="60" y="311"/>
                    <a:pt x="61" y="312"/>
                  </a:cubicBezTo>
                  <a:cubicBezTo>
                    <a:pt x="61" y="314"/>
                    <a:pt x="62" y="317"/>
                    <a:pt x="63" y="318"/>
                  </a:cubicBezTo>
                  <a:cubicBezTo>
                    <a:pt x="65" y="324"/>
                    <a:pt x="68" y="330"/>
                    <a:pt x="71" y="336"/>
                  </a:cubicBezTo>
                  <a:cubicBezTo>
                    <a:pt x="73" y="339"/>
                    <a:pt x="75" y="341"/>
                    <a:pt x="76" y="344"/>
                  </a:cubicBezTo>
                  <a:cubicBezTo>
                    <a:pt x="78" y="347"/>
                    <a:pt x="80" y="350"/>
                    <a:pt x="81" y="353"/>
                  </a:cubicBezTo>
                  <a:cubicBezTo>
                    <a:pt x="80" y="351"/>
                    <a:pt x="80" y="351"/>
                    <a:pt x="78" y="348"/>
                  </a:cubicBezTo>
                  <a:cubicBezTo>
                    <a:pt x="77" y="349"/>
                    <a:pt x="76" y="345"/>
                    <a:pt x="75" y="345"/>
                  </a:cubicBezTo>
                  <a:cubicBezTo>
                    <a:pt x="76" y="347"/>
                    <a:pt x="74" y="343"/>
                    <a:pt x="75" y="346"/>
                  </a:cubicBezTo>
                  <a:cubicBezTo>
                    <a:pt x="73" y="343"/>
                    <a:pt x="72" y="341"/>
                    <a:pt x="71" y="339"/>
                  </a:cubicBezTo>
                  <a:cubicBezTo>
                    <a:pt x="69" y="337"/>
                    <a:pt x="68" y="335"/>
                    <a:pt x="67" y="334"/>
                  </a:cubicBezTo>
                  <a:cubicBezTo>
                    <a:pt x="70" y="339"/>
                    <a:pt x="64" y="333"/>
                    <a:pt x="66" y="336"/>
                  </a:cubicBezTo>
                  <a:cubicBezTo>
                    <a:pt x="69" y="338"/>
                    <a:pt x="71" y="342"/>
                    <a:pt x="72" y="346"/>
                  </a:cubicBezTo>
                  <a:cubicBezTo>
                    <a:pt x="73" y="346"/>
                    <a:pt x="73" y="346"/>
                    <a:pt x="73" y="346"/>
                  </a:cubicBezTo>
                  <a:cubicBezTo>
                    <a:pt x="74" y="349"/>
                    <a:pt x="71" y="345"/>
                    <a:pt x="70" y="344"/>
                  </a:cubicBezTo>
                  <a:cubicBezTo>
                    <a:pt x="71" y="346"/>
                    <a:pt x="72" y="349"/>
                    <a:pt x="73" y="351"/>
                  </a:cubicBezTo>
                  <a:cubicBezTo>
                    <a:pt x="73" y="351"/>
                    <a:pt x="72" y="351"/>
                    <a:pt x="71" y="349"/>
                  </a:cubicBezTo>
                  <a:cubicBezTo>
                    <a:pt x="70" y="347"/>
                    <a:pt x="70" y="347"/>
                    <a:pt x="68" y="345"/>
                  </a:cubicBezTo>
                  <a:cubicBezTo>
                    <a:pt x="69" y="344"/>
                    <a:pt x="69" y="345"/>
                    <a:pt x="70" y="345"/>
                  </a:cubicBezTo>
                  <a:cubicBezTo>
                    <a:pt x="69" y="343"/>
                    <a:pt x="68" y="343"/>
                    <a:pt x="67" y="341"/>
                  </a:cubicBezTo>
                  <a:cubicBezTo>
                    <a:pt x="68" y="340"/>
                    <a:pt x="68" y="340"/>
                    <a:pt x="68" y="340"/>
                  </a:cubicBezTo>
                  <a:cubicBezTo>
                    <a:pt x="66" y="339"/>
                    <a:pt x="64" y="337"/>
                    <a:pt x="62" y="334"/>
                  </a:cubicBezTo>
                  <a:cubicBezTo>
                    <a:pt x="63" y="336"/>
                    <a:pt x="63" y="339"/>
                    <a:pt x="64" y="341"/>
                  </a:cubicBezTo>
                  <a:cubicBezTo>
                    <a:pt x="65" y="344"/>
                    <a:pt x="66" y="346"/>
                    <a:pt x="67" y="348"/>
                  </a:cubicBezTo>
                  <a:cubicBezTo>
                    <a:pt x="67" y="348"/>
                    <a:pt x="67" y="351"/>
                    <a:pt x="66" y="350"/>
                  </a:cubicBezTo>
                  <a:cubicBezTo>
                    <a:pt x="65" y="346"/>
                    <a:pt x="65" y="346"/>
                    <a:pt x="63" y="343"/>
                  </a:cubicBezTo>
                  <a:cubicBezTo>
                    <a:pt x="63" y="343"/>
                    <a:pt x="64" y="344"/>
                    <a:pt x="64" y="344"/>
                  </a:cubicBezTo>
                  <a:cubicBezTo>
                    <a:pt x="61" y="338"/>
                    <a:pt x="64" y="340"/>
                    <a:pt x="61" y="334"/>
                  </a:cubicBezTo>
                  <a:cubicBezTo>
                    <a:pt x="60" y="333"/>
                    <a:pt x="59" y="333"/>
                    <a:pt x="58" y="332"/>
                  </a:cubicBezTo>
                  <a:cubicBezTo>
                    <a:pt x="59" y="334"/>
                    <a:pt x="57" y="333"/>
                    <a:pt x="57" y="332"/>
                  </a:cubicBezTo>
                  <a:cubicBezTo>
                    <a:pt x="57" y="330"/>
                    <a:pt x="56" y="329"/>
                    <a:pt x="56" y="331"/>
                  </a:cubicBezTo>
                  <a:cubicBezTo>
                    <a:pt x="55" y="328"/>
                    <a:pt x="52" y="323"/>
                    <a:pt x="52" y="320"/>
                  </a:cubicBezTo>
                  <a:cubicBezTo>
                    <a:pt x="53" y="320"/>
                    <a:pt x="54" y="321"/>
                    <a:pt x="54" y="320"/>
                  </a:cubicBezTo>
                  <a:cubicBezTo>
                    <a:pt x="55" y="322"/>
                    <a:pt x="57" y="324"/>
                    <a:pt x="58" y="327"/>
                  </a:cubicBezTo>
                  <a:cubicBezTo>
                    <a:pt x="59" y="329"/>
                    <a:pt x="60" y="332"/>
                    <a:pt x="62" y="334"/>
                  </a:cubicBezTo>
                  <a:cubicBezTo>
                    <a:pt x="62" y="334"/>
                    <a:pt x="62" y="333"/>
                    <a:pt x="62" y="332"/>
                  </a:cubicBezTo>
                  <a:cubicBezTo>
                    <a:pt x="61" y="333"/>
                    <a:pt x="61" y="332"/>
                    <a:pt x="60" y="331"/>
                  </a:cubicBezTo>
                  <a:cubicBezTo>
                    <a:pt x="60" y="330"/>
                    <a:pt x="60" y="330"/>
                    <a:pt x="61" y="330"/>
                  </a:cubicBezTo>
                  <a:cubicBezTo>
                    <a:pt x="60" y="328"/>
                    <a:pt x="59" y="327"/>
                    <a:pt x="60" y="326"/>
                  </a:cubicBezTo>
                  <a:cubicBezTo>
                    <a:pt x="60" y="327"/>
                    <a:pt x="61" y="328"/>
                    <a:pt x="61" y="329"/>
                  </a:cubicBezTo>
                  <a:cubicBezTo>
                    <a:pt x="62" y="328"/>
                    <a:pt x="62" y="327"/>
                    <a:pt x="61" y="325"/>
                  </a:cubicBezTo>
                  <a:cubicBezTo>
                    <a:pt x="61" y="324"/>
                    <a:pt x="60" y="322"/>
                    <a:pt x="60" y="321"/>
                  </a:cubicBezTo>
                  <a:cubicBezTo>
                    <a:pt x="60" y="322"/>
                    <a:pt x="60" y="323"/>
                    <a:pt x="60" y="324"/>
                  </a:cubicBezTo>
                  <a:cubicBezTo>
                    <a:pt x="59" y="323"/>
                    <a:pt x="59" y="323"/>
                    <a:pt x="58" y="322"/>
                  </a:cubicBezTo>
                  <a:cubicBezTo>
                    <a:pt x="57" y="319"/>
                    <a:pt x="59" y="320"/>
                    <a:pt x="59" y="319"/>
                  </a:cubicBezTo>
                  <a:cubicBezTo>
                    <a:pt x="57" y="318"/>
                    <a:pt x="59" y="318"/>
                    <a:pt x="59" y="317"/>
                  </a:cubicBezTo>
                  <a:cubicBezTo>
                    <a:pt x="58" y="317"/>
                    <a:pt x="57" y="317"/>
                    <a:pt x="57" y="315"/>
                  </a:cubicBezTo>
                  <a:cubicBezTo>
                    <a:pt x="57" y="315"/>
                    <a:pt x="58" y="315"/>
                    <a:pt x="57" y="314"/>
                  </a:cubicBezTo>
                  <a:cubicBezTo>
                    <a:pt x="55" y="311"/>
                    <a:pt x="54" y="308"/>
                    <a:pt x="53" y="305"/>
                  </a:cubicBezTo>
                  <a:cubicBezTo>
                    <a:pt x="53" y="302"/>
                    <a:pt x="52" y="299"/>
                    <a:pt x="49" y="295"/>
                  </a:cubicBezTo>
                  <a:cubicBezTo>
                    <a:pt x="50" y="295"/>
                    <a:pt x="49" y="293"/>
                    <a:pt x="49" y="291"/>
                  </a:cubicBezTo>
                  <a:cubicBezTo>
                    <a:pt x="48" y="292"/>
                    <a:pt x="48" y="294"/>
                    <a:pt x="48" y="295"/>
                  </a:cubicBezTo>
                  <a:cubicBezTo>
                    <a:pt x="49" y="298"/>
                    <a:pt x="51" y="304"/>
                    <a:pt x="51" y="306"/>
                  </a:cubicBezTo>
                  <a:cubicBezTo>
                    <a:pt x="50" y="305"/>
                    <a:pt x="49" y="302"/>
                    <a:pt x="49" y="301"/>
                  </a:cubicBezTo>
                  <a:cubicBezTo>
                    <a:pt x="48" y="301"/>
                    <a:pt x="48" y="302"/>
                    <a:pt x="48" y="301"/>
                  </a:cubicBezTo>
                  <a:cubicBezTo>
                    <a:pt x="46" y="297"/>
                    <a:pt x="45" y="292"/>
                    <a:pt x="43" y="288"/>
                  </a:cubicBezTo>
                  <a:cubicBezTo>
                    <a:pt x="41" y="283"/>
                    <a:pt x="40" y="279"/>
                    <a:pt x="40" y="275"/>
                  </a:cubicBezTo>
                  <a:cubicBezTo>
                    <a:pt x="40" y="277"/>
                    <a:pt x="39" y="276"/>
                    <a:pt x="39" y="277"/>
                  </a:cubicBezTo>
                  <a:cubicBezTo>
                    <a:pt x="41" y="280"/>
                    <a:pt x="41" y="283"/>
                    <a:pt x="41" y="286"/>
                  </a:cubicBezTo>
                  <a:cubicBezTo>
                    <a:pt x="42" y="288"/>
                    <a:pt x="44" y="291"/>
                    <a:pt x="45" y="295"/>
                  </a:cubicBezTo>
                  <a:cubicBezTo>
                    <a:pt x="45" y="296"/>
                    <a:pt x="46" y="298"/>
                    <a:pt x="46" y="299"/>
                  </a:cubicBezTo>
                  <a:cubicBezTo>
                    <a:pt x="47" y="301"/>
                    <a:pt x="47" y="302"/>
                    <a:pt x="48" y="303"/>
                  </a:cubicBezTo>
                  <a:cubicBezTo>
                    <a:pt x="47" y="304"/>
                    <a:pt x="49" y="311"/>
                    <a:pt x="47" y="310"/>
                  </a:cubicBezTo>
                  <a:cubicBezTo>
                    <a:pt x="48" y="312"/>
                    <a:pt x="50" y="316"/>
                    <a:pt x="50" y="317"/>
                  </a:cubicBezTo>
                  <a:cubicBezTo>
                    <a:pt x="49" y="315"/>
                    <a:pt x="48" y="315"/>
                    <a:pt x="47" y="314"/>
                  </a:cubicBezTo>
                  <a:cubicBezTo>
                    <a:pt x="48" y="316"/>
                    <a:pt x="48" y="317"/>
                    <a:pt x="49" y="320"/>
                  </a:cubicBezTo>
                  <a:cubicBezTo>
                    <a:pt x="49" y="320"/>
                    <a:pt x="48" y="319"/>
                    <a:pt x="48" y="321"/>
                  </a:cubicBezTo>
                  <a:cubicBezTo>
                    <a:pt x="50" y="324"/>
                    <a:pt x="51" y="327"/>
                    <a:pt x="53" y="330"/>
                  </a:cubicBezTo>
                  <a:cubicBezTo>
                    <a:pt x="54" y="333"/>
                    <a:pt x="56" y="337"/>
                    <a:pt x="56" y="340"/>
                  </a:cubicBezTo>
                  <a:cubicBezTo>
                    <a:pt x="54" y="340"/>
                    <a:pt x="53" y="335"/>
                    <a:pt x="51" y="333"/>
                  </a:cubicBezTo>
                  <a:cubicBezTo>
                    <a:pt x="52" y="335"/>
                    <a:pt x="49" y="329"/>
                    <a:pt x="49" y="330"/>
                  </a:cubicBezTo>
                  <a:cubicBezTo>
                    <a:pt x="50" y="332"/>
                    <a:pt x="48" y="333"/>
                    <a:pt x="47" y="331"/>
                  </a:cubicBezTo>
                  <a:cubicBezTo>
                    <a:pt x="47" y="330"/>
                    <a:pt x="47" y="328"/>
                    <a:pt x="48" y="328"/>
                  </a:cubicBezTo>
                  <a:cubicBezTo>
                    <a:pt x="47" y="326"/>
                    <a:pt x="46" y="325"/>
                    <a:pt x="45" y="325"/>
                  </a:cubicBezTo>
                  <a:cubicBezTo>
                    <a:pt x="48" y="329"/>
                    <a:pt x="44" y="327"/>
                    <a:pt x="45" y="328"/>
                  </a:cubicBezTo>
                  <a:cubicBezTo>
                    <a:pt x="46" y="328"/>
                    <a:pt x="46" y="329"/>
                    <a:pt x="47" y="330"/>
                  </a:cubicBezTo>
                  <a:cubicBezTo>
                    <a:pt x="46" y="330"/>
                    <a:pt x="47" y="331"/>
                    <a:pt x="47" y="332"/>
                  </a:cubicBezTo>
                  <a:cubicBezTo>
                    <a:pt x="48" y="333"/>
                    <a:pt x="49" y="334"/>
                    <a:pt x="50" y="334"/>
                  </a:cubicBezTo>
                  <a:cubicBezTo>
                    <a:pt x="50" y="337"/>
                    <a:pt x="55" y="344"/>
                    <a:pt x="56" y="348"/>
                  </a:cubicBezTo>
                  <a:cubicBezTo>
                    <a:pt x="54" y="346"/>
                    <a:pt x="53" y="345"/>
                    <a:pt x="53" y="343"/>
                  </a:cubicBezTo>
                  <a:cubicBezTo>
                    <a:pt x="51" y="343"/>
                    <a:pt x="50" y="341"/>
                    <a:pt x="48" y="339"/>
                  </a:cubicBezTo>
                  <a:cubicBezTo>
                    <a:pt x="48" y="337"/>
                    <a:pt x="49" y="338"/>
                    <a:pt x="49" y="339"/>
                  </a:cubicBezTo>
                  <a:cubicBezTo>
                    <a:pt x="48" y="337"/>
                    <a:pt x="45" y="335"/>
                    <a:pt x="46" y="332"/>
                  </a:cubicBezTo>
                  <a:cubicBezTo>
                    <a:pt x="46" y="334"/>
                    <a:pt x="49" y="336"/>
                    <a:pt x="48" y="335"/>
                  </a:cubicBezTo>
                  <a:cubicBezTo>
                    <a:pt x="45" y="331"/>
                    <a:pt x="42" y="329"/>
                    <a:pt x="40" y="325"/>
                  </a:cubicBezTo>
                  <a:cubicBezTo>
                    <a:pt x="40" y="325"/>
                    <a:pt x="40" y="326"/>
                    <a:pt x="40" y="326"/>
                  </a:cubicBezTo>
                  <a:cubicBezTo>
                    <a:pt x="36" y="320"/>
                    <a:pt x="32" y="314"/>
                    <a:pt x="32" y="310"/>
                  </a:cubicBezTo>
                  <a:cubicBezTo>
                    <a:pt x="32" y="308"/>
                    <a:pt x="31" y="307"/>
                    <a:pt x="30" y="305"/>
                  </a:cubicBezTo>
                  <a:cubicBezTo>
                    <a:pt x="30" y="303"/>
                    <a:pt x="29" y="302"/>
                    <a:pt x="29" y="301"/>
                  </a:cubicBezTo>
                  <a:cubicBezTo>
                    <a:pt x="29" y="304"/>
                    <a:pt x="28" y="305"/>
                    <a:pt x="29" y="307"/>
                  </a:cubicBezTo>
                  <a:cubicBezTo>
                    <a:pt x="28" y="304"/>
                    <a:pt x="27" y="303"/>
                    <a:pt x="25" y="302"/>
                  </a:cubicBezTo>
                  <a:cubicBezTo>
                    <a:pt x="26" y="300"/>
                    <a:pt x="24" y="296"/>
                    <a:pt x="24" y="294"/>
                  </a:cubicBezTo>
                  <a:cubicBezTo>
                    <a:pt x="24" y="293"/>
                    <a:pt x="25" y="298"/>
                    <a:pt x="25" y="297"/>
                  </a:cubicBezTo>
                  <a:cubicBezTo>
                    <a:pt x="25" y="295"/>
                    <a:pt x="25" y="292"/>
                    <a:pt x="24" y="290"/>
                  </a:cubicBezTo>
                  <a:cubicBezTo>
                    <a:pt x="23" y="287"/>
                    <a:pt x="23" y="284"/>
                    <a:pt x="22" y="282"/>
                  </a:cubicBezTo>
                  <a:cubicBezTo>
                    <a:pt x="21" y="279"/>
                    <a:pt x="20" y="276"/>
                    <a:pt x="20" y="273"/>
                  </a:cubicBezTo>
                  <a:cubicBezTo>
                    <a:pt x="19" y="271"/>
                    <a:pt x="19" y="268"/>
                    <a:pt x="19" y="266"/>
                  </a:cubicBezTo>
                  <a:cubicBezTo>
                    <a:pt x="20" y="267"/>
                    <a:pt x="20" y="273"/>
                    <a:pt x="21" y="274"/>
                  </a:cubicBezTo>
                  <a:cubicBezTo>
                    <a:pt x="21" y="270"/>
                    <a:pt x="20" y="267"/>
                    <a:pt x="20" y="262"/>
                  </a:cubicBezTo>
                  <a:cubicBezTo>
                    <a:pt x="21" y="261"/>
                    <a:pt x="21" y="263"/>
                    <a:pt x="22" y="266"/>
                  </a:cubicBezTo>
                  <a:cubicBezTo>
                    <a:pt x="20" y="266"/>
                    <a:pt x="24" y="276"/>
                    <a:pt x="21" y="274"/>
                  </a:cubicBezTo>
                  <a:cubicBezTo>
                    <a:pt x="22" y="277"/>
                    <a:pt x="24" y="282"/>
                    <a:pt x="24" y="285"/>
                  </a:cubicBezTo>
                  <a:cubicBezTo>
                    <a:pt x="24" y="286"/>
                    <a:pt x="25" y="285"/>
                    <a:pt x="25" y="287"/>
                  </a:cubicBezTo>
                  <a:cubicBezTo>
                    <a:pt x="25" y="288"/>
                    <a:pt x="24" y="287"/>
                    <a:pt x="24" y="286"/>
                  </a:cubicBezTo>
                  <a:cubicBezTo>
                    <a:pt x="25" y="288"/>
                    <a:pt x="27" y="293"/>
                    <a:pt x="28" y="297"/>
                  </a:cubicBezTo>
                  <a:cubicBezTo>
                    <a:pt x="29" y="299"/>
                    <a:pt x="30" y="302"/>
                    <a:pt x="31" y="304"/>
                  </a:cubicBezTo>
                  <a:cubicBezTo>
                    <a:pt x="32" y="306"/>
                    <a:pt x="33" y="308"/>
                    <a:pt x="33" y="309"/>
                  </a:cubicBezTo>
                  <a:cubicBezTo>
                    <a:pt x="33" y="309"/>
                    <a:pt x="33" y="310"/>
                    <a:pt x="33" y="311"/>
                  </a:cubicBezTo>
                  <a:cubicBezTo>
                    <a:pt x="34" y="311"/>
                    <a:pt x="35" y="313"/>
                    <a:pt x="35" y="313"/>
                  </a:cubicBezTo>
                  <a:cubicBezTo>
                    <a:pt x="34" y="310"/>
                    <a:pt x="35" y="310"/>
                    <a:pt x="35" y="309"/>
                  </a:cubicBezTo>
                  <a:cubicBezTo>
                    <a:pt x="34" y="309"/>
                    <a:pt x="32" y="306"/>
                    <a:pt x="33" y="305"/>
                  </a:cubicBezTo>
                  <a:cubicBezTo>
                    <a:pt x="33" y="304"/>
                    <a:pt x="34" y="307"/>
                    <a:pt x="34" y="306"/>
                  </a:cubicBezTo>
                  <a:cubicBezTo>
                    <a:pt x="34" y="306"/>
                    <a:pt x="34" y="305"/>
                    <a:pt x="34" y="305"/>
                  </a:cubicBezTo>
                  <a:cubicBezTo>
                    <a:pt x="34" y="305"/>
                    <a:pt x="35" y="306"/>
                    <a:pt x="35" y="306"/>
                  </a:cubicBezTo>
                  <a:cubicBezTo>
                    <a:pt x="34" y="303"/>
                    <a:pt x="31" y="299"/>
                    <a:pt x="31" y="297"/>
                  </a:cubicBezTo>
                  <a:cubicBezTo>
                    <a:pt x="32" y="300"/>
                    <a:pt x="33" y="298"/>
                    <a:pt x="33" y="299"/>
                  </a:cubicBezTo>
                  <a:cubicBezTo>
                    <a:pt x="34" y="303"/>
                    <a:pt x="37" y="308"/>
                    <a:pt x="38" y="309"/>
                  </a:cubicBezTo>
                  <a:cubicBezTo>
                    <a:pt x="36" y="304"/>
                    <a:pt x="38" y="304"/>
                    <a:pt x="37" y="301"/>
                  </a:cubicBezTo>
                  <a:cubicBezTo>
                    <a:pt x="38" y="304"/>
                    <a:pt x="37" y="303"/>
                    <a:pt x="38" y="305"/>
                  </a:cubicBezTo>
                  <a:cubicBezTo>
                    <a:pt x="40" y="305"/>
                    <a:pt x="39" y="303"/>
                    <a:pt x="39" y="300"/>
                  </a:cubicBezTo>
                  <a:cubicBezTo>
                    <a:pt x="40" y="302"/>
                    <a:pt x="40" y="301"/>
                    <a:pt x="41" y="302"/>
                  </a:cubicBezTo>
                  <a:cubicBezTo>
                    <a:pt x="40" y="300"/>
                    <a:pt x="39" y="296"/>
                    <a:pt x="41" y="298"/>
                  </a:cubicBezTo>
                  <a:cubicBezTo>
                    <a:pt x="40" y="295"/>
                    <a:pt x="38" y="292"/>
                    <a:pt x="39" y="291"/>
                  </a:cubicBezTo>
                  <a:cubicBezTo>
                    <a:pt x="40" y="293"/>
                    <a:pt x="41" y="298"/>
                    <a:pt x="42" y="297"/>
                  </a:cubicBezTo>
                  <a:cubicBezTo>
                    <a:pt x="39" y="291"/>
                    <a:pt x="38" y="286"/>
                    <a:pt x="38" y="281"/>
                  </a:cubicBezTo>
                  <a:cubicBezTo>
                    <a:pt x="38" y="276"/>
                    <a:pt x="38" y="272"/>
                    <a:pt x="35" y="266"/>
                  </a:cubicBezTo>
                  <a:cubicBezTo>
                    <a:pt x="37" y="266"/>
                    <a:pt x="36" y="264"/>
                    <a:pt x="36" y="262"/>
                  </a:cubicBezTo>
                  <a:cubicBezTo>
                    <a:pt x="37" y="263"/>
                    <a:pt x="39" y="265"/>
                    <a:pt x="40" y="266"/>
                  </a:cubicBezTo>
                  <a:cubicBezTo>
                    <a:pt x="40" y="268"/>
                    <a:pt x="40" y="268"/>
                    <a:pt x="41" y="270"/>
                  </a:cubicBezTo>
                  <a:cubicBezTo>
                    <a:pt x="41" y="272"/>
                    <a:pt x="40" y="270"/>
                    <a:pt x="40" y="273"/>
                  </a:cubicBezTo>
                  <a:cubicBezTo>
                    <a:pt x="41" y="272"/>
                    <a:pt x="41" y="272"/>
                    <a:pt x="41" y="271"/>
                  </a:cubicBezTo>
                  <a:cubicBezTo>
                    <a:pt x="42" y="275"/>
                    <a:pt x="42" y="276"/>
                    <a:pt x="43" y="281"/>
                  </a:cubicBezTo>
                  <a:cubicBezTo>
                    <a:pt x="45" y="282"/>
                    <a:pt x="45" y="284"/>
                    <a:pt x="46" y="282"/>
                  </a:cubicBezTo>
                  <a:cubicBezTo>
                    <a:pt x="44" y="278"/>
                    <a:pt x="45" y="275"/>
                    <a:pt x="42" y="271"/>
                  </a:cubicBezTo>
                  <a:cubicBezTo>
                    <a:pt x="43" y="273"/>
                    <a:pt x="44" y="268"/>
                    <a:pt x="42" y="267"/>
                  </a:cubicBezTo>
                  <a:cubicBezTo>
                    <a:pt x="43" y="268"/>
                    <a:pt x="43" y="270"/>
                    <a:pt x="43" y="270"/>
                  </a:cubicBezTo>
                  <a:cubicBezTo>
                    <a:pt x="42" y="270"/>
                    <a:pt x="42" y="271"/>
                    <a:pt x="42" y="270"/>
                  </a:cubicBezTo>
                  <a:cubicBezTo>
                    <a:pt x="41" y="267"/>
                    <a:pt x="40" y="265"/>
                    <a:pt x="41" y="264"/>
                  </a:cubicBezTo>
                  <a:cubicBezTo>
                    <a:pt x="41" y="265"/>
                    <a:pt x="41" y="267"/>
                    <a:pt x="42" y="267"/>
                  </a:cubicBezTo>
                  <a:cubicBezTo>
                    <a:pt x="41" y="265"/>
                    <a:pt x="42" y="267"/>
                    <a:pt x="42" y="265"/>
                  </a:cubicBezTo>
                  <a:cubicBezTo>
                    <a:pt x="41" y="263"/>
                    <a:pt x="40" y="257"/>
                    <a:pt x="40" y="255"/>
                  </a:cubicBezTo>
                  <a:cubicBezTo>
                    <a:pt x="41" y="255"/>
                    <a:pt x="41" y="255"/>
                    <a:pt x="41" y="255"/>
                  </a:cubicBezTo>
                  <a:cubicBezTo>
                    <a:pt x="41" y="258"/>
                    <a:pt x="44" y="259"/>
                    <a:pt x="42" y="258"/>
                  </a:cubicBezTo>
                  <a:cubicBezTo>
                    <a:pt x="42" y="253"/>
                    <a:pt x="39" y="251"/>
                    <a:pt x="38" y="251"/>
                  </a:cubicBezTo>
                  <a:cubicBezTo>
                    <a:pt x="37" y="249"/>
                    <a:pt x="39" y="249"/>
                    <a:pt x="39" y="248"/>
                  </a:cubicBezTo>
                  <a:cubicBezTo>
                    <a:pt x="37" y="248"/>
                    <a:pt x="37" y="244"/>
                    <a:pt x="35" y="243"/>
                  </a:cubicBezTo>
                  <a:cubicBezTo>
                    <a:pt x="36" y="244"/>
                    <a:pt x="35" y="246"/>
                    <a:pt x="34" y="244"/>
                  </a:cubicBezTo>
                  <a:cubicBezTo>
                    <a:pt x="34" y="242"/>
                    <a:pt x="34" y="238"/>
                    <a:pt x="33" y="235"/>
                  </a:cubicBezTo>
                  <a:cubicBezTo>
                    <a:pt x="33" y="232"/>
                    <a:pt x="33" y="228"/>
                    <a:pt x="33" y="227"/>
                  </a:cubicBezTo>
                  <a:cubicBezTo>
                    <a:pt x="34" y="227"/>
                    <a:pt x="34" y="229"/>
                    <a:pt x="34" y="226"/>
                  </a:cubicBezTo>
                  <a:cubicBezTo>
                    <a:pt x="32" y="226"/>
                    <a:pt x="34" y="220"/>
                    <a:pt x="33" y="218"/>
                  </a:cubicBezTo>
                  <a:cubicBezTo>
                    <a:pt x="32" y="218"/>
                    <a:pt x="33" y="221"/>
                    <a:pt x="32" y="221"/>
                  </a:cubicBezTo>
                  <a:cubicBezTo>
                    <a:pt x="32" y="217"/>
                    <a:pt x="30" y="218"/>
                    <a:pt x="30" y="216"/>
                  </a:cubicBezTo>
                  <a:cubicBezTo>
                    <a:pt x="31" y="212"/>
                    <a:pt x="30" y="203"/>
                    <a:pt x="30" y="200"/>
                  </a:cubicBezTo>
                  <a:cubicBezTo>
                    <a:pt x="29" y="201"/>
                    <a:pt x="30" y="204"/>
                    <a:pt x="29" y="205"/>
                  </a:cubicBezTo>
                  <a:cubicBezTo>
                    <a:pt x="28" y="204"/>
                    <a:pt x="27" y="205"/>
                    <a:pt x="26" y="204"/>
                  </a:cubicBezTo>
                  <a:cubicBezTo>
                    <a:pt x="27" y="202"/>
                    <a:pt x="26" y="198"/>
                    <a:pt x="26" y="197"/>
                  </a:cubicBezTo>
                  <a:cubicBezTo>
                    <a:pt x="25" y="200"/>
                    <a:pt x="25" y="201"/>
                    <a:pt x="24" y="198"/>
                  </a:cubicBezTo>
                  <a:cubicBezTo>
                    <a:pt x="24" y="201"/>
                    <a:pt x="24" y="204"/>
                    <a:pt x="25" y="206"/>
                  </a:cubicBezTo>
                  <a:cubicBezTo>
                    <a:pt x="25" y="209"/>
                    <a:pt x="25" y="211"/>
                    <a:pt x="25" y="215"/>
                  </a:cubicBezTo>
                  <a:cubicBezTo>
                    <a:pt x="26" y="215"/>
                    <a:pt x="26" y="215"/>
                    <a:pt x="26" y="216"/>
                  </a:cubicBezTo>
                  <a:cubicBezTo>
                    <a:pt x="26" y="216"/>
                    <a:pt x="27" y="219"/>
                    <a:pt x="26" y="220"/>
                  </a:cubicBezTo>
                  <a:cubicBezTo>
                    <a:pt x="25" y="220"/>
                    <a:pt x="25" y="215"/>
                    <a:pt x="24" y="216"/>
                  </a:cubicBezTo>
                  <a:cubicBezTo>
                    <a:pt x="24" y="218"/>
                    <a:pt x="26" y="225"/>
                    <a:pt x="24" y="224"/>
                  </a:cubicBezTo>
                  <a:cubicBezTo>
                    <a:pt x="25" y="225"/>
                    <a:pt x="25" y="227"/>
                    <a:pt x="25" y="228"/>
                  </a:cubicBezTo>
                  <a:cubicBezTo>
                    <a:pt x="27" y="227"/>
                    <a:pt x="27" y="237"/>
                    <a:pt x="25" y="235"/>
                  </a:cubicBezTo>
                  <a:cubicBezTo>
                    <a:pt x="25" y="237"/>
                    <a:pt x="26" y="239"/>
                    <a:pt x="26" y="241"/>
                  </a:cubicBezTo>
                  <a:cubicBezTo>
                    <a:pt x="26" y="243"/>
                    <a:pt x="26" y="244"/>
                    <a:pt x="25" y="245"/>
                  </a:cubicBezTo>
                  <a:cubicBezTo>
                    <a:pt x="25" y="240"/>
                    <a:pt x="24" y="236"/>
                    <a:pt x="23" y="232"/>
                  </a:cubicBezTo>
                  <a:cubicBezTo>
                    <a:pt x="23" y="234"/>
                    <a:pt x="22" y="234"/>
                    <a:pt x="23" y="236"/>
                  </a:cubicBezTo>
                  <a:cubicBezTo>
                    <a:pt x="24" y="236"/>
                    <a:pt x="24" y="238"/>
                    <a:pt x="24" y="239"/>
                  </a:cubicBezTo>
                  <a:cubicBezTo>
                    <a:pt x="24" y="239"/>
                    <a:pt x="24" y="242"/>
                    <a:pt x="24" y="243"/>
                  </a:cubicBezTo>
                  <a:cubicBezTo>
                    <a:pt x="23" y="242"/>
                    <a:pt x="23" y="244"/>
                    <a:pt x="23" y="245"/>
                  </a:cubicBezTo>
                  <a:cubicBezTo>
                    <a:pt x="21" y="241"/>
                    <a:pt x="22" y="237"/>
                    <a:pt x="22" y="234"/>
                  </a:cubicBezTo>
                  <a:cubicBezTo>
                    <a:pt x="21" y="234"/>
                    <a:pt x="22" y="238"/>
                    <a:pt x="21" y="239"/>
                  </a:cubicBezTo>
                  <a:cubicBezTo>
                    <a:pt x="21" y="239"/>
                    <a:pt x="21" y="237"/>
                    <a:pt x="20" y="237"/>
                  </a:cubicBezTo>
                  <a:cubicBezTo>
                    <a:pt x="20" y="238"/>
                    <a:pt x="21" y="242"/>
                    <a:pt x="21" y="243"/>
                  </a:cubicBezTo>
                  <a:cubicBezTo>
                    <a:pt x="20" y="241"/>
                    <a:pt x="20" y="238"/>
                    <a:pt x="19" y="238"/>
                  </a:cubicBezTo>
                  <a:cubicBezTo>
                    <a:pt x="19" y="235"/>
                    <a:pt x="19" y="233"/>
                    <a:pt x="19" y="230"/>
                  </a:cubicBezTo>
                  <a:cubicBezTo>
                    <a:pt x="18" y="232"/>
                    <a:pt x="17" y="227"/>
                    <a:pt x="16" y="227"/>
                  </a:cubicBezTo>
                  <a:cubicBezTo>
                    <a:pt x="17" y="230"/>
                    <a:pt x="19" y="235"/>
                    <a:pt x="18" y="239"/>
                  </a:cubicBezTo>
                  <a:cubicBezTo>
                    <a:pt x="18" y="243"/>
                    <a:pt x="20" y="249"/>
                    <a:pt x="19" y="252"/>
                  </a:cubicBezTo>
                  <a:cubicBezTo>
                    <a:pt x="19" y="250"/>
                    <a:pt x="18" y="248"/>
                    <a:pt x="17" y="247"/>
                  </a:cubicBezTo>
                  <a:cubicBezTo>
                    <a:pt x="16" y="250"/>
                    <a:pt x="19" y="253"/>
                    <a:pt x="18" y="256"/>
                  </a:cubicBezTo>
                  <a:cubicBezTo>
                    <a:pt x="18" y="255"/>
                    <a:pt x="18" y="254"/>
                    <a:pt x="18" y="255"/>
                  </a:cubicBezTo>
                  <a:cubicBezTo>
                    <a:pt x="18" y="257"/>
                    <a:pt x="19" y="257"/>
                    <a:pt x="19" y="258"/>
                  </a:cubicBezTo>
                  <a:cubicBezTo>
                    <a:pt x="19" y="260"/>
                    <a:pt x="19" y="263"/>
                    <a:pt x="18" y="261"/>
                  </a:cubicBezTo>
                  <a:cubicBezTo>
                    <a:pt x="17" y="251"/>
                    <a:pt x="14" y="242"/>
                    <a:pt x="15" y="232"/>
                  </a:cubicBezTo>
                  <a:cubicBezTo>
                    <a:pt x="16" y="238"/>
                    <a:pt x="15" y="245"/>
                    <a:pt x="17" y="247"/>
                  </a:cubicBezTo>
                  <a:cubicBezTo>
                    <a:pt x="16" y="244"/>
                    <a:pt x="17" y="242"/>
                    <a:pt x="16" y="240"/>
                  </a:cubicBezTo>
                  <a:cubicBezTo>
                    <a:pt x="16" y="237"/>
                    <a:pt x="17" y="236"/>
                    <a:pt x="16" y="233"/>
                  </a:cubicBezTo>
                  <a:cubicBezTo>
                    <a:pt x="17" y="236"/>
                    <a:pt x="16" y="234"/>
                    <a:pt x="15" y="233"/>
                  </a:cubicBezTo>
                  <a:cubicBezTo>
                    <a:pt x="15" y="231"/>
                    <a:pt x="15" y="231"/>
                    <a:pt x="15" y="227"/>
                  </a:cubicBezTo>
                  <a:cubicBezTo>
                    <a:pt x="14" y="227"/>
                    <a:pt x="14" y="220"/>
                    <a:pt x="12" y="220"/>
                  </a:cubicBezTo>
                  <a:cubicBezTo>
                    <a:pt x="14" y="228"/>
                    <a:pt x="14" y="236"/>
                    <a:pt x="13" y="243"/>
                  </a:cubicBezTo>
                  <a:cubicBezTo>
                    <a:pt x="14" y="245"/>
                    <a:pt x="14" y="241"/>
                    <a:pt x="15" y="243"/>
                  </a:cubicBezTo>
                  <a:cubicBezTo>
                    <a:pt x="15" y="244"/>
                    <a:pt x="15" y="245"/>
                    <a:pt x="14" y="246"/>
                  </a:cubicBezTo>
                  <a:cubicBezTo>
                    <a:pt x="12" y="244"/>
                    <a:pt x="13" y="247"/>
                    <a:pt x="12" y="249"/>
                  </a:cubicBezTo>
                  <a:cubicBezTo>
                    <a:pt x="11" y="245"/>
                    <a:pt x="13" y="246"/>
                    <a:pt x="12" y="243"/>
                  </a:cubicBezTo>
                  <a:cubicBezTo>
                    <a:pt x="12" y="241"/>
                    <a:pt x="10" y="238"/>
                    <a:pt x="11" y="237"/>
                  </a:cubicBezTo>
                  <a:cubicBezTo>
                    <a:pt x="11" y="237"/>
                    <a:pt x="11" y="238"/>
                    <a:pt x="12" y="238"/>
                  </a:cubicBezTo>
                  <a:cubicBezTo>
                    <a:pt x="12" y="237"/>
                    <a:pt x="12" y="236"/>
                    <a:pt x="12" y="235"/>
                  </a:cubicBezTo>
                  <a:cubicBezTo>
                    <a:pt x="11" y="236"/>
                    <a:pt x="11" y="235"/>
                    <a:pt x="10" y="234"/>
                  </a:cubicBezTo>
                  <a:cubicBezTo>
                    <a:pt x="12" y="233"/>
                    <a:pt x="12" y="231"/>
                    <a:pt x="12" y="227"/>
                  </a:cubicBezTo>
                  <a:cubicBezTo>
                    <a:pt x="12" y="227"/>
                    <a:pt x="11" y="228"/>
                    <a:pt x="11" y="227"/>
                  </a:cubicBezTo>
                  <a:cubicBezTo>
                    <a:pt x="12" y="224"/>
                    <a:pt x="11" y="220"/>
                    <a:pt x="12" y="217"/>
                  </a:cubicBezTo>
                  <a:cubicBezTo>
                    <a:pt x="11" y="216"/>
                    <a:pt x="12" y="213"/>
                    <a:pt x="11" y="211"/>
                  </a:cubicBezTo>
                  <a:cubicBezTo>
                    <a:pt x="12" y="211"/>
                    <a:pt x="10" y="204"/>
                    <a:pt x="12" y="203"/>
                  </a:cubicBezTo>
                  <a:cubicBezTo>
                    <a:pt x="11" y="203"/>
                    <a:pt x="11" y="203"/>
                    <a:pt x="11" y="202"/>
                  </a:cubicBezTo>
                  <a:cubicBezTo>
                    <a:pt x="8" y="201"/>
                    <a:pt x="11" y="213"/>
                    <a:pt x="9" y="215"/>
                  </a:cubicBezTo>
                  <a:cubicBezTo>
                    <a:pt x="9" y="211"/>
                    <a:pt x="8" y="212"/>
                    <a:pt x="8" y="215"/>
                  </a:cubicBezTo>
                  <a:cubicBezTo>
                    <a:pt x="7" y="212"/>
                    <a:pt x="8" y="208"/>
                    <a:pt x="8" y="206"/>
                  </a:cubicBezTo>
                  <a:cubicBezTo>
                    <a:pt x="9" y="203"/>
                    <a:pt x="9" y="201"/>
                    <a:pt x="8" y="201"/>
                  </a:cubicBezTo>
                  <a:cubicBezTo>
                    <a:pt x="8" y="199"/>
                    <a:pt x="10" y="193"/>
                    <a:pt x="9" y="194"/>
                  </a:cubicBezTo>
                  <a:cubicBezTo>
                    <a:pt x="9" y="198"/>
                    <a:pt x="9" y="195"/>
                    <a:pt x="8" y="195"/>
                  </a:cubicBezTo>
                  <a:cubicBezTo>
                    <a:pt x="7" y="196"/>
                    <a:pt x="8" y="200"/>
                    <a:pt x="7" y="202"/>
                  </a:cubicBezTo>
                  <a:cubicBezTo>
                    <a:pt x="7" y="202"/>
                    <a:pt x="7" y="196"/>
                    <a:pt x="7" y="199"/>
                  </a:cubicBezTo>
                  <a:cubicBezTo>
                    <a:pt x="7" y="202"/>
                    <a:pt x="7" y="202"/>
                    <a:pt x="8" y="204"/>
                  </a:cubicBezTo>
                  <a:cubicBezTo>
                    <a:pt x="7" y="205"/>
                    <a:pt x="6" y="206"/>
                    <a:pt x="6" y="207"/>
                  </a:cubicBezTo>
                  <a:cubicBezTo>
                    <a:pt x="6" y="208"/>
                    <a:pt x="8" y="206"/>
                    <a:pt x="7" y="209"/>
                  </a:cubicBezTo>
                  <a:cubicBezTo>
                    <a:pt x="4" y="211"/>
                    <a:pt x="7" y="221"/>
                    <a:pt x="6" y="226"/>
                  </a:cubicBezTo>
                  <a:cubicBezTo>
                    <a:pt x="5" y="220"/>
                    <a:pt x="4" y="215"/>
                    <a:pt x="4" y="210"/>
                  </a:cubicBezTo>
                  <a:cubicBezTo>
                    <a:pt x="4" y="205"/>
                    <a:pt x="4" y="200"/>
                    <a:pt x="4" y="196"/>
                  </a:cubicBezTo>
                  <a:cubicBezTo>
                    <a:pt x="4" y="197"/>
                    <a:pt x="3" y="197"/>
                    <a:pt x="3" y="196"/>
                  </a:cubicBezTo>
                  <a:cubicBezTo>
                    <a:pt x="3" y="195"/>
                    <a:pt x="3" y="194"/>
                    <a:pt x="3" y="194"/>
                  </a:cubicBezTo>
                  <a:cubicBezTo>
                    <a:pt x="4" y="194"/>
                    <a:pt x="5" y="193"/>
                    <a:pt x="5" y="192"/>
                  </a:cubicBezTo>
                  <a:cubicBezTo>
                    <a:pt x="4" y="189"/>
                    <a:pt x="6" y="189"/>
                    <a:pt x="6" y="186"/>
                  </a:cubicBezTo>
                  <a:cubicBezTo>
                    <a:pt x="5" y="180"/>
                    <a:pt x="7" y="164"/>
                    <a:pt x="8" y="159"/>
                  </a:cubicBezTo>
                  <a:cubicBezTo>
                    <a:pt x="9" y="157"/>
                    <a:pt x="9" y="153"/>
                    <a:pt x="10" y="148"/>
                  </a:cubicBezTo>
                  <a:cubicBezTo>
                    <a:pt x="10" y="144"/>
                    <a:pt x="12" y="139"/>
                    <a:pt x="13" y="137"/>
                  </a:cubicBezTo>
                  <a:cubicBezTo>
                    <a:pt x="13" y="137"/>
                    <a:pt x="12" y="138"/>
                    <a:pt x="12" y="137"/>
                  </a:cubicBezTo>
                  <a:cubicBezTo>
                    <a:pt x="12" y="135"/>
                    <a:pt x="13" y="131"/>
                    <a:pt x="14" y="127"/>
                  </a:cubicBezTo>
                  <a:cubicBezTo>
                    <a:pt x="16" y="124"/>
                    <a:pt x="16" y="121"/>
                    <a:pt x="16" y="121"/>
                  </a:cubicBezTo>
                  <a:cubicBezTo>
                    <a:pt x="16" y="120"/>
                    <a:pt x="15" y="121"/>
                    <a:pt x="15" y="120"/>
                  </a:cubicBezTo>
                  <a:cubicBezTo>
                    <a:pt x="16" y="118"/>
                    <a:pt x="17" y="118"/>
                    <a:pt x="18" y="117"/>
                  </a:cubicBezTo>
                  <a:cubicBezTo>
                    <a:pt x="16" y="113"/>
                    <a:pt x="21" y="108"/>
                    <a:pt x="21" y="103"/>
                  </a:cubicBezTo>
                  <a:cubicBezTo>
                    <a:pt x="19" y="103"/>
                    <a:pt x="20" y="106"/>
                    <a:pt x="20" y="106"/>
                  </a:cubicBezTo>
                  <a:close/>
                  <a:moveTo>
                    <a:pt x="24" y="291"/>
                  </a:moveTo>
                  <a:cubicBezTo>
                    <a:pt x="23" y="293"/>
                    <a:pt x="21" y="285"/>
                    <a:pt x="21" y="288"/>
                  </a:cubicBezTo>
                  <a:cubicBezTo>
                    <a:pt x="20" y="287"/>
                    <a:pt x="21" y="286"/>
                    <a:pt x="21" y="285"/>
                  </a:cubicBezTo>
                  <a:cubicBezTo>
                    <a:pt x="22" y="285"/>
                    <a:pt x="23" y="289"/>
                    <a:pt x="24" y="291"/>
                  </a:cubicBezTo>
                  <a:close/>
                  <a:moveTo>
                    <a:pt x="78" y="356"/>
                  </a:moveTo>
                  <a:cubicBezTo>
                    <a:pt x="79" y="358"/>
                    <a:pt x="80" y="360"/>
                    <a:pt x="81" y="361"/>
                  </a:cubicBezTo>
                  <a:cubicBezTo>
                    <a:pt x="81" y="362"/>
                    <a:pt x="78" y="359"/>
                    <a:pt x="76" y="356"/>
                  </a:cubicBezTo>
                  <a:cubicBezTo>
                    <a:pt x="77" y="360"/>
                    <a:pt x="82" y="364"/>
                    <a:pt x="84" y="367"/>
                  </a:cubicBezTo>
                  <a:cubicBezTo>
                    <a:pt x="84" y="368"/>
                    <a:pt x="83" y="367"/>
                    <a:pt x="83" y="368"/>
                  </a:cubicBezTo>
                  <a:cubicBezTo>
                    <a:pt x="82" y="368"/>
                    <a:pt x="82" y="365"/>
                    <a:pt x="83" y="366"/>
                  </a:cubicBezTo>
                  <a:cubicBezTo>
                    <a:pt x="81" y="366"/>
                    <a:pt x="78" y="359"/>
                    <a:pt x="76" y="361"/>
                  </a:cubicBezTo>
                  <a:cubicBezTo>
                    <a:pt x="76" y="359"/>
                    <a:pt x="74" y="357"/>
                    <a:pt x="73" y="354"/>
                  </a:cubicBezTo>
                  <a:cubicBezTo>
                    <a:pt x="72" y="354"/>
                    <a:pt x="70" y="351"/>
                    <a:pt x="69" y="349"/>
                  </a:cubicBezTo>
                  <a:cubicBezTo>
                    <a:pt x="72" y="351"/>
                    <a:pt x="74" y="355"/>
                    <a:pt x="78" y="356"/>
                  </a:cubicBezTo>
                  <a:close/>
                  <a:moveTo>
                    <a:pt x="61" y="305"/>
                  </a:moveTo>
                  <a:cubicBezTo>
                    <a:pt x="62" y="308"/>
                    <a:pt x="62" y="308"/>
                    <a:pt x="64" y="312"/>
                  </a:cubicBezTo>
                  <a:cubicBezTo>
                    <a:pt x="62" y="311"/>
                    <a:pt x="62" y="310"/>
                    <a:pt x="62" y="313"/>
                  </a:cubicBezTo>
                  <a:cubicBezTo>
                    <a:pt x="61" y="313"/>
                    <a:pt x="62" y="312"/>
                    <a:pt x="60" y="310"/>
                  </a:cubicBezTo>
                  <a:cubicBezTo>
                    <a:pt x="61" y="309"/>
                    <a:pt x="61" y="308"/>
                    <a:pt x="60" y="305"/>
                  </a:cubicBezTo>
                  <a:cubicBezTo>
                    <a:pt x="60" y="305"/>
                    <a:pt x="61" y="305"/>
                    <a:pt x="61" y="305"/>
                  </a:cubicBezTo>
                  <a:close/>
                  <a:moveTo>
                    <a:pt x="98" y="374"/>
                  </a:moveTo>
                  <a:cubicBezTo>
                    <a:pt x="96" y="372"/>
                    <a:pt x="95" y="371"/>
                    <a:pt x="93" y="368"/>
                  </a:cubicBezTo>
                  <a:cubicBezTo>
                    <a:pt x="95" y="369"/>
                    <a:pt x="99" y="373"/>
                    <a:pt x="98" y="374"/>
                  </a:cubicBezTo>
                  <a:close/>
                  <a:moveTo>
                    <a:pt x="241" y="468"/>
                  </a:moveTo>
                  <a:cubicBezTo>
                    <a:pt x="240" y="469"/>
                    <a:pt x="239" y="468"/>
                    <a:pt x="236" y="468"/>
                  </a:cubicBezTo>
                  <a:cubicBezTo>
                    <a:pt x="237" y="467"/>
                    <a:pt x="237" y="467"/>
                    <a:pt x="237" y="467"/>
                  </a:cubicBezTo>
                  <a:cubicBezTo>
                    <a:pt x="238" y="467"/>
                    <a:pt x="239" y="467"/>
                    <a:pt x="241" y="468"/>
                  </a:cubicBezTo>
                  <a:close/>
                  <a:moveTo>
                    <a:pt x="258" y="467"/>
                  </a:moveTo>
                  <a:cubicBezTo>
                    <a:pt x="260" y="467"/>
                    <a:pt x="260" y="467"/>
                    <a:pt x="261" y="467"/>
                  </a:cubicBezTo>
                  <a:cubicBezTo>
                    <a:pt x="262" y="469"/>
                    <a:pt x="265" y="469"/>
                    <a:pt x="268" y="469"/>
                  </a:cubicBezTo>
                  <a:cubicBezTo>
                    <a:pt x="267" y="470"/>
                    <a:pt x="266" y="470"/>
                    <a:pt x="264" y="469"/>
                  </a:cubicBezTo>
                  <a:cubicBezTo>
                    <a:pt x="263" y="469"/>
                    <a:pt x="261" y="469"/>
                    <a:pt x="260" y="468"/>
                  </a:cubicBezTo>
                  <a:cubicBezTo>
                    <a:pt x="259" y="468"/>
                    <a:pt x="258" y="467"/>
                    <a:pt x="258" y="467"/>
                  </a:cubicBezTo>
                  <a:close/>
                  <a:moveTo>
                    <a:pt x="233" y="455"/>
                  </a:moveTo>
                  <a:cubicBezTo>
                    <a:pt x="237" y="456"/>
                    <a:pt x="235" y="457"/>
                    <a:pt x="238" y="458"/>
                  </a:cubicBezTo>
                  <a:cubicBezTo>
                    <a:pt x="236" y="458"/>
                    <a:pt x="233" y="456"/>
                    <a:pt x="233" y="455"/>
                  </a:cubicBezTo>
                  <a:close/>
                  <a:moveTo>
                    <a:pt x="165" y="402"/>
                  </a:moveTo>
                  <a:cubicBezTo>
                    <a:pt x="165" y="401"/>
                    <a:pt x="167" y="403"/>
                    <a:pt x="168" y="403"/>
                  </a:cubicBezTo>
                  <a:cubicBezTo>
                    <a:pt x="169" y="404"/>
                    <a:pt x="167" y="403"/>
                    <a:pt x="168" y="405"/>
                  </a:cubicBezTo>
                  <a:cubicBezTo>
                    <a:pt x="167" y="403"/>
                    <a:pt x="166" y="404"/>
                    <a:pt x="165" y="402"/>
                  </a:cubicBezTo>
                  <a:close/>
                  <a:moveTo>
                    <a:pt x="163" y="378"/>
                  </a:moveTo>
                  <a:cubicBezTo>
                    <a:pt x="164" y="378"/>
                    <a:pt x="165" y="380"/>
                    <a:pt x="164" y="379"/>
                  </a:cubicBezTo>
                  <a:cubicBezTo>
                    <a:pt x="165" y="380"/>
                    <a:pt x="167" y="381"/>
                    <a:pt x="166" y="382"/>
                  </a:cubicBezTo>
                  <a:cubicBezTo>
                    <a:pt x="167" y="382"/>
                    <a:pt x="167" y="382"/>
                    <a:pt x="167" y="381"/>
                  </a:cubicBezTo>
                  <a:cubicBezTo>
                    <a:pt x="169" y="383"/>
                    <a:pt x="169" y="383"/>
                    <a:pt x="170" y="384"/>
                  </a:cubicBezTo>
                  <a:cubicBezTo>
                    <a:pt x="170" y="385"/>
                    <a:pt x="168" y="385"/>
                    <a:pt x="167" y="384"/>
                  </a:cubicBezTo>
                  <a:cubicBezTo>
                    <a:pt x="169" y="386"/>
                    <a:pt x="170" y="387"/>
                    <a:pt x="171" y="389"/>
                  </a:cubicBezTo>
                  <a:cubicBezTo>
                    <a:pt x="173" y="390"/>
                    <a:pt x="171" y="388"/>
                    <a:pt x="172" y="388"/>
                  </a:cubicBezTo>
                  <a:cubicBezTo>
                    <a:pt x="174" y="389"/>
                    <a:pt x="174" y="390"/>
                    <a:pt x="175" y="391"/>
                  </a:cubicBezTo>
                  <a:cubicBezTo>
                    <a:pt x="173" y="390"/>
                    <a:pt x="170" y="390"/>
                    <a:pt x="170" y="388"/>
                  </a:cubicBezTo>
                  <a:cubicBezTo>
                    <a:pt x="169" y="387"/>
                    <a:pt x="167" y="387"/>
                    <a:pt x="167" y="386"/>
                  </a:cubicBezTo>
                  <a:cubicBezTo>
                    <a:pt x="166" y="387"/>
                    <a:pt x="163" y="382"/>
                    <a:pt x="163" y="385"/>
                  </a:cubicBezTo>
                  <a:cubicBezTo>
                    <a:pt x="164" y="386"/>
                    <a:pt x="162" y="383"/>
                    <a:pt x="164" y="385"/>
                  </a:cubicBezTo>
                  <a:cubicBezTo>
                    <a:pt x="163" y="386"/>
                    <a:pt x="164" y="387"/>
                    <a:pt x="164" y="387"/>
                  </a:cubicBezTo>
                  <a:cubicBezTo>
                    <a:pt x="167" y="389"/>
                    <a:pt x="171" y="392"/>
                    <a:pt x="172" y="395"/>
                  </a:cubicBezTo>
                  <a:cubicBezTo>
                    <a:pt x="173" y="395"/>
                    <a:pt x="173" y="394"/>
                    <a:pt x="173" y="394"/>
                  </a:cubicBezTo>
                  <a:cubicBezTo>
                    <a:pt x="176" y="397"/>
                    <a:pt x="178" y="398"/>
                    <a:pt x="180" y="399"/>
                  </a:cubicBezTo>
                  <a:cubicBezTo>
                    <a:pt x="182" y="401"/>
                    <a:pt x="183" y="402"/>
                    <a:pt x="185" y="404"/>
                  </a:cubicBezTo>
                  <a:cubicBezTo>
                    <a:pt x="185" y="406"/>
                    <a:pt x="182" y="404"/>
                    <a:pt x="181" y="404"/>
                  </a:cubicBezTo>
                  <a:cubicBezTo>
                    <a:pt x="180" y="402"/>
                    <a:pt x="183" y="404"/>
                    <a:pt x="184" y="405"/>
                  </a:cubicBezTo>
                  <a:cubicBezTo>
                    <a:pt x="183" y="403"/>
                    <a:pt x="179" y="402"/>
                    <a:pt x="180" y="401"/>
                  </a:cubicBezTo>
                  <a:cubicBezTo>
                    <a:pt x="179" y="400"/>
                    <a:pt x="179" y="400"/>
                    <a:pt x="178" y="399"/>
                  </a:cubicBezTo>
                  <a:cubicBezTo>
                    <a:pt x="176" y="398"/>
                    <a:pt x="178" y="400"/>
                    <a:pt x="177" y="400"/>
                  </a:cubicBezTo>
                  <a:cubicBezTo>
                    <a:pt x="176" y="398"/>
                    <a:pt x="175" y="397"/>
                    <a:pt x="172" y="395"/>
                  </a:cubicBezTo>
                  <a:cubicBezTo>
                    <a:pt x="172" y="396"/>
                    <a:pt x="173" y="397"/>
                    <a:pt x="174" y="399"/>
                  </a:cubicBezTo>
                  <a:cubicBezTo>
                    <a:pt x="172" y="398"/>
                    <a:pt x="170" y="397"/>
                    <a:pt x="170" y="395"/>
                  </a:cubicBezTo>
                  <a:cubicBezTo>
                    <a:pt x="169" y="395"/>
                    <a:pt x="170" y="397"/>
                    <a:pt x="168" y="396"/>
                  </a:cubicBezTo>
                  <a:cubicBezTo>
                    <a:pt x="167" y="394"/>
                    <a:pt x="165" y="393"/>
                    <a:pt x="164" y="391"/>
                  </a:cubicBezTo>
                  <a:cubicBezTo>
                    <a:pt x="162" y="390"/>
                    <a:pt x="165" y="392"/>
                    <a:pt x="164" y="393"/>
                  </a:cubicBezTo>
                  <a:cubicBezTo>
                    <a:pt x="163" y="393"/>
                    <a:pt x="164" y="391"/>
                    <a:pt x="161" y="389"/>
                  </a:cubicBezTo>
                  <a:cubicBezTo>
                    <a:pt x="162" y="389"/>
                    <a:pt x="163" y="390"/>
                    <a:pt x="163" y="389"/>
                  </a:cubicBezTo>
                  <a:cubicBezTo>
                    <a:pt x="163" y="388"/>
                    <a:pt x="160" y="389"/>
                    <a:pt x="160" y="387"/>
                  </a:cubicBezTo>
                  <a:cubicBezTo>
                    <a:pt x="162" y="387"/>
                    <a:pt x="163" y="388"/>
                    <a:pt x="165" y="389"/>
                  </a:cubicBezTo>
                  <a:cubicBezTo>
                    <a:pt x="164" y="388"/>
                    <a:pt x="162" y="387"/>
                    <a:pt x="161" y="385"/>
                  </a:cubicBezTo>
                  <a:cubicBezTo>
                    <a:pt x="160" y="386"/>
                    <a:pt x="161" y="388"/>
                    <a:pt x="160" y="385"/>
                  </a:cubicBezTo>
                  <a:cubicBezTo>
                    <a:pt x="159" y="386"/>
                    <a:pt x="159" y="387"/>
                    <a:pt x="160" y="387"/>
                  </a:cubicBezTo>
                  <a:cubicBezTo>
                    <a:pt x="158" y="385"/>
                    <a:pt x="155" y="384"/>
                    <a:pt x="153" y="382"/>
                  </a:cubicBezTo>
                  <a:cubicBezTo>
                    <a:pt x="154" y="381"/>
                    <a:pt x="157" y="385"/>
                    <a:pt x="158" y="385"/>
                  </a:cubicBezTo>
                  <a:cubicBezTo>
                    <a:pt x="158" y="384"/>
                    <a:pt x="156" y="383"/>
                    <a:pt x="156" y="383"/>
                  </a:cubicBezTo>
                  <a:cubicBezTo>
                    <a:pt x="155" y="383"/>
                    <a:pt x="155" y="383"/>
                    <a:pt x="155" y="383"/>
                  </a:cubicBezTo>
                  <a:cubicBezTo>
                    <a:pt x="156" y="382"/>
                    <a:pt x="155" y="382"/>
                    <a:pt x="155" y="382"/>
                  </a:cubicBezTo>
                  <a:cubicBezTo>
                    <a:pt x="156" y="382"/>
                    <a:pt x="157" y="383"/>
                    <a:pt x="159" y="384"/>
                  </a:cubicBezTo>
                  <a:cubicBezTo>
                    <a:pt x="159" y="384"/>
                    <a:pt x="159" y="383"/>
                    <a:pt x="159" y="382"/>
                  </a:cubicBezTo>
                  <a:cubicBezTo>
                    <a:pt x="157" y="383"/>
                    <a:pt x="155" y="381"/>
                    <a:pt x="152" y="379"/>
                  </a:cubicBezTo>
                  <a:cubicBezTo>
                    <a:pt x="152" y="380"/>
                    <a:pt x="155" y="381"/>
                    <a:pt x="154" y="382"/>
                  </a:cubicBezTo>
                  <a:cubicBezTo>
                    <a:pt x="152" y="381"/>
                    <a:pt x="153" y="380"/>
                    <a:pt x="152" y="379"/>
                  </a:cubicBezTo>
                  <a:cubicBezTo>
                    <a:pt x="151" y="380"/>
                    <a:pt x="153" y="381"/>
                    <a:pt x="152" y="381"/>
                  </a:cubicBezTo>
                  <a:cubicBezTo>
                    <a:pt x="151" y="380"/>
                    <a:pt x="151" y="380"/>
                    <a:pt x="150" y="379"/>
                  </a:cubicBezTo>
                  <a:cubicBezTo>
                    <a:pt x="151" y="379"/>
                    <a:pt x="152" y="379"/>
                    <a:pt x="152" y="378"/>
                  </a:cubicBezTo>
                  <a:cubicBezTo>
                    <a:pt x="151" y="377"/>
                    <a:pt x="150" y="378"/>
                    <a:pt x="150" y="379"/>
                  </a:cubicBezTo>
                  <a:cubicBezTo>
                    <a:pt x="148" y="377"/>
                    <a:pt x="148" y="378"/>
                    <a:pt x="147" y="376"/>
                  </a:cubicBezTo>
                  <a:cubicBezTo>
                    <a:pt x="147" y="376"/>
                    <a:pt x="148" y="376"/>
                    <a:pt x="147" y="375"/>
                  </a:cubicBezTo>
                  <a:cubicBezTo>
                    <a:pt x="148" y="375"/>
                    <a:pt x="149" y="377"/>
                    <a:pt x="149" y="377"/>
                  </a:cubicBezTo>
                  <a:cubicBezTo>
                    <a:pt x="149" y="376"/>
                    <a:pt x="149" y="377"/>
                    <a:pt x="150" y="375"/>
                  </a:cubicBezTo>
                  <a:cubicBezTo>
                    <a:pt x="151" y="378"/>
                    <a:pt x="153" y="378"/>
                    <a:pt x="155" y="377"/>
                  </a:cubicBezTo>
                  <a:cubicBezTo>
                    <a:pt x="155" y="378"/>
                    <a:pt x="155" y="379"/>
                    <a:pt x="155" y="380"/>
                  </a:cubicBezTo>
                  <a:cubicBezTo>
                    <a:pt x="157" y="383"/>
                    <a:pt x="158" y="380"/>
                    <a:pt x="160" y="383"/>
                  </a:cubicBezTo>
                  <a:cubicBezTo>
                    <a:pt x="160" y="382"/>
                    <a:pt x="161" y="382"/>
                    <a:pt x="159" y="381"/>
                  </a:cubicBezTo>
                  <a:cubicBezTo>
                    <a:pt x="162" y="381"/>
                    <a:pt x="160" y="385"/>
                    <a:pt x="163" y="386"/>
                  </a:cubicBezTo>
                  <a:cubicBezTo>
                    <a:pt x="163" y="384"/>
                    <a:pt x="160" y="379"/>
                    <a:pt x="156" y="378"/>
                  </a:cubicBezTo>
                  <a:cubicBezTo>
                    <a:pt x="155" y="377"/>
                    <a:pt x="155" y="375"/>
                    <a:pt x="155" y="374"/>
                  </a:cubicBezTo>
                  <a:cubicBezTo>
                    <a:pt x="157" y="378"/>
                    <a:pt x="162" y="380"/>
                    <a:pt x="163" y="379"/>
                  </a:cubicBezTo>
                  <a:cubicBezTo>
                    <a:pt x="164" y="381"/>
                    <a:pt x="165" y="382"/>
                    <a:pt x="166" y="384"/>
                  </a:cubicBezTo>
                  <a:cubicBezTo>
                    <a:pt x="166" y="382"/>
                    <a:pt x="164" y="380"/>
                    <a:pt x="163" y="378"/>
                  </a:cubicBezTo>
                  <a:close/>
                  <a:moveTo>
                    <a:pt x="180" y="403"/>
                  </a:moveTo>
                  <a:cubicBezTo>
                    <a:pt x="180" y="403"/>
                    <a:pt x="179" y="403"/>
                    <a:pt x="178" y="402"/>
                  </a:cubicBezTo>
                  <a:cubicBezTo>
                    <a:pt x="179" y="402"/>
                    <a:pt x="179" y="401"/>
                    <a:pt x="179" y="401"/>
                  </a:cubicBezTo>
                  <a:cubicBezTo>
                    <a:pt x="181" y="402"/>
                    <a:pt x="180" y="403"/>
                    <a:pt x="180" y="403"/>
                  </a:cubicBezTo>
                  <a:close/>
                  <a:moveTo>
                    <a:pt x="119" y="324"/>
                  </a:moveTo>
                  <a:cubicBezTo>
                    <a:pt x="119" y="324"/>
                    <a:pt x="119" y="324"/>
                    <a:pt x="119" y="323"/>
                  </a:cubicBezTo>
                  <a:cubicBezTo>
                    <a:pt x="119" y="323"/>
                    <a:pt x="120" y="324"/>
                    <a:pt x="120" y="324"/>
                  </a:cubicBezTo>
                  <a:cubicBezTo>
                    <a:pt x="121" y="326"/>
                    <a:pt x="120" y="326"/>
                    <a:pt x="119" y="324"/>
                  </a:cubicBezTo>
                  <a:close/>
                  <a:moveTo>
                    <a:pt x="550" y="219"/>
                  </a:moveTo>
                  <a:cubicBezTo>
                    <a:pt x="550" y="220"/>
                    <a:pt x="550" y="221"/>
                    <a:pt x="550" y="222"/>
                  </a:cubicBezTo>
                  <a:cubicBezTo>
                    <a:pt x="549" y="222"/>
                    <a:pt x="550" y="221"/>
                    <a:pt x="549" y="221"/>
                  </a:cubicBezTo>
                  <a:cubicBezTo>
                    <a:pt x="549" y="220"/>
                    <a:pt x="550" y="221"/>
                    <a:pt x="550" y="219"/>
                  </a:cubicBezTo>
                  <a:close/>
                  <a:moveTo>
                    <a:pt x="590" y="178"/>
                  </a:moveTo>
                  <a:cubicBezTo>
                    <a:pt x="591" y="178"/>
                    <a:pt x="590" y="183"/>
                    <a:pt x="591" y="181"/>
                  </a:cubicBezTo>
                  <a:cubicBezTo>
                    <a:pt x="592" y="182"/>
                    <a:pt x="590" y="184"/>
                    <a:pt x="590" y="184"/>
                  </a:cubicBezTo>
                  <a:cubicBezTo>
                    <a:pt x="590" y="183"/>
                    <a:pt x="590" y="181"/>
                    <a:pt x="590" y="181"/>
                  </a:cubicBezTo>
                  <a:cubicBezTo>
                    <a:pt x="590" y="180"/>
                    <a:pt x="590" y="181"/>
                    <a:pt x="590" y="180"/>
                  </a:cubicBezTo>
                  <a:cubicBezTo>
                    <a:pt x="590" y="179"/>
                    <a:pt x="590" y="179"/>
                    <a:pt x="590" y="178"/>
                  </a:cubicBezTo>
                  <a:close/>
                  <a:moveTo>
                    <a:pt x="599" y="180"/>
                  </a:moveTo>
                  <a:cubicBezTo>
                    <a:pt x="599" y="180"/>
                    <a:pt x="599" y="183"/>
                    <a:pt x="598" y="183"/>
                  </a:cubicBezTo>
                  <a:cubicBezTo>
                    <a:pt x="598" y="181"/>
                    <a:pt x="598" y="181"/>
                    <a:pt x="599" y="180"/>
                  </a:cubicBezTo>
                  <a:close/>
                  <a:moveTo>
                    <a:pt x="618" y="141"/>
                  </a:moveTo>
                  <a:cubicBezTo>
                    <a:pt x="618" y="142"/>
                    <a:pt x="618" y="142"/>
                    <a:pt x="618" y="144"/>
                  </a:cubicBezTo>
                  <a:cubicBezTo>
                    <a:pt x="618" y="144"/>
                    <a:pt x="617" y="143"/>
                    <a:pt x="617" y="142"/>
                  </a:cubicBezTo>
                  <a:cubicBezTo>
                    <a:pt x="617" y="142"/>
                    <a:pt x="617" y="142"/>
                    <a:pt x="617" y="143"/>
                  </a:cubicBezTo>
                  <a:cubicBezTo>
                    <a:pt x="617" y="143"/>
                    <a:pt x="617" y="143"/>
                    <a:pt x="617" y="142"/>
                  </a:cubicBezTo>
                  <a:cubicBezTo>
                    <a:pt x="616" y="141"/>
                    <a:pt x="616" y="141"/>
                    <a:pt x="616" y="141"/>
                  </a:cubicBezTo>
                  <a:cubicBezTo>
                    <a:pt x="617" y="142"/>
                    <a:pt x="617" y="141"/>
                    <a:pt x="618" y="141"/>
                  </a:cubicBezTo>
                  <a:close/>
                  <a:moveTo>
                    <a:pt x="708" y="170"/>
                  </a:moveTo>
                  <a:cubicBezTo>
                    <a:pt x="708" y="173"/>
                    <a:pt x="708" y="175"/>
                    <a:pt x="708" y="179"/>
                  </a:cubicBezTo>
                  <a:cubicBezTo>
                    <a:pt x="707" y="179"/>
                    <a:pt x="706" y="182"/>
                    <a:pt x="706" y="179"/>
                  </a:cubicBezTo>
                  <a:cubicBezTo>
                    <a:pt x="706" y="177"/>
                    <a:pt x="707" y="177"/>
                    <a:pt x="707" y="176"/>
                  </a:cubicBezTo>
                  <a:cubicBezTo>
                    <a:pt x="707" y="174"/>
                    <a:pt x="707" y="173"/>
                    <a:pt x="707" y="171"/>
                  </a:cubicBezTo>
                  <a:cubicBezTo>
                    <a:pt x="708" y="171"/>
                    <a:pt x="708" y="170"/>
                    <a:pt x="708" y="170"/>
                  </a:cubicBezTo>
                  <a:close/>
                  <a:moveTo>
                    <a:pt x="683" y="394"/>
                  </a:moveTo>
                  <a:cubicBezTo>
                    <a:pt x="682" y="395"/>
                    <a:pt x="681" y="396"/>
                    <a:pt x="680" y="397"/>
                  </a:cubicBezTo>
                  <a:cubicBezTo>
                    <a:pt x="680" y="396"/>
                    <a:pt x="678" y="399"/>
                    <a:pt x="678" y="400"/>
                  </a:cubicBezTo>
                  <a:cubicBezTo>
                    <a:pt x="679" y="397"/>
                    <a:pt x="678" y="398"/>
                    <a:pt x="680" y="394"/>
                  </a:cubicBezTo>
                  <a:cubicBezTo>
                    <a:pt x="681" y="395"/>
                    <a:pt x="682" y="394"/>
                    <a:pt x="683" y="394"/>
                  </a:cubicBezTo>
                  <a:close/>
                  <a:moveTo>
                    <a:pt x="50" y="377"/>
                  </a:moveTo>
                  <a:cubicBezTo>
                    <a:pt x="48" y="377"/>
                    <a:pt x="47" y="373"/>
                    <a:pt x="48" y="373"/>
                  </a:cubicBezTo>
                  <a:cubicBezTo>
                    <a:pt x="50" y="375"/>
                    <a:pt x="48" y="375"/>
                    <a:pt x="50" y="377"/>
                  </a:cubicBezTo>
                  <a:close/>
                  <a:moveTo>
                    <a:pt x="7" y="152"/>
                  </a:moveTo>
                  <a:cubicBezTo>
                    <a:pt x="8" y="152"/>
                    <a:pt x="7" y="155"/>
                    <a:pt x="7" y="157"/>
                  </a:cubicBezTo>
                  <a:cubicBezTo>
                    <a:pt x="6" y="157"/>
                    <a:pt x="7" y="154"/>
                    <a:pt x="7" y="152"/>
                  </a:cubicBezTo>
                  <a:close/>
                  <a:moveTo>
                    <a:pt x="3" y="183"/>
                  </a:moveTo>
                  <a:cubicBezTo>
                    <a:pt x="4" y="185"/>
                    <a:pt x="3" y="187"/>
                    <a:pt x="3" y="190"/>
                  </a:cubicBezTo>
                  <a:cubicBezTo>
                    <a:pt x="2" y="190"/>
                    <a:pt x="2" y="190"/>
                    <a:pt x="2" y="190"/>
                  </a:cubicBezTo>
                  <a:cubicBezTo>
                    <a:pt x="2" y="186"/>
                    <a:pt x="2" y="184"/>
                    <a:pt x="3" y="183"/>
                  </a:cubicBezTo>
                  <a:close/>
                  <a:moveTo>
                    <a:pt x="11" y="216"/>
                  </a:moveTo>
                  <a:cubicBezTo>
                    <a:pt x="11" y="220"/>
                    <a:pt x="10" y="219"/>
                    <a:pt x="11" y="223"/>
                  </a:cubicBezTo>
                  <a:cubicBezTo>
                    <a:pt x="10" y="224"/>
                    <a:pt x="11" y="220"/>
                    <a:pt x="10" y="221"/>
                  </a:cubicBezTo>
                  <a:cubicBezTo>
                    <a:pt x="9" y="221"/>
                    <a:pt x="11" y="226"/>
                    <a:pt x="10" y="225"/>
                  </a:cubicBezTo>
                  <a:cubicBezTo>
                    <a:pt x="9" y="222"/>
                    <a:pt x="10" y="220"/>
                    <a:pt x="9" y="217"/>
                  </a:cubicBezTo>
                  <a:cubicBezTo>
                    <a:pt x="9" y="215"/>
                    <a:pt x="10" y="217"/>
                    <a:pt x="11" y="216"/>
                  </a:cubicBezTo>
                  <a:close/>
                  <a:moveTo>
                    <a:pt x="11" y="227"/>
                  </a:moveTo>
                  <a:cubicBezTo>
                    <a:pt x="10" y="228"/>
                    <a:pt x="11" y="230"/>
                    <a:pt x="11" y="232"/>
                  </a:cubicBezTo>
                  <a:cubicBezTo>
                    <a:pt x="10" y="232"/>
                    <a:pt x="9" y="227"/>
                    <a:pt x="11" y="227"/>
                  </a:cubicBezTo>
                  <a:close/>
                  <a:moveTo>
                    <a:pt x="6" y="234"/>
                  </a:moveTo>
                  <a:cubicBezTo>
                    <a:pt x="6" y="233"/>
                    <a:pt x="7" y="240"/>
                    <a:pt x="7" y="239"/>
                  </a:cubicBezTo>
                  <a:cubicBezTo>
                    <a:pt x="6" y="240"/>
                    <a:pt x="6" y="236"/>
                    <a:pt x="6" y="234"/>
                  </a:cubicBezTo>
                  <a:close/>
                  <a:moveTo>
                    <a:pt x="5" y="248"/>
                  </a:moveTo>
                  <a:cubicBezTo>
                    <a:pt x="6" y="249"/>
                    <a:pt x="6" y="254"/>
                    <a:pt x="6" y="256"/>
                  </a:cubicBezTo>
                  <a:cubicBezTo>
                    <a:pt x="4" y="256"/>
                    <a:pt x="5" y="250"/>
                    <a:pt x="5" y="248"/>
                  </a:cubicBezTo>
                  <a:close/>
                  <a:moveTo>
                    <a:pt x="20" y="245"/>
                  </a:moveTo>
                  <a:cubicBezTo>
                    <a:pt x="21" y="247"/>
                    <a:pt x="21" y="251"/>
                    <a:pt x="20" y="252"/>
                  </a:cubicBezTo>
                  <a:cubicBezTo>
                    <a:pt x="21" y="250"/>
                    <a:pt x="19" y="247"/>
                    <a:pt x="20" y="245"/>
                  </a:cubicBezTo>
                  <a:close/>
                  <a:moveTo>
                    <a:pt x="34" y="250"/>
                  </a:moveTo>
                  <a:cubicBezTo>
                    <a:pt x="35" y="252"/>
                    <a:pt x="36" y="251"/>
                    <a:pt x="37" y="250"/>
                  </a:cubicBezTo>
                  <a:cubicBezTo>
                    <a:pt x="37" y="254"/>
                    <a:pt x="36" y="255"/>
                    <a:pt x="38" y="257"/>
                  </a:cubicBezTo>
                  <a:cubicBezTo>
                    <a:pt x="38" y="260"/>
                    <a:pt x="36" y="264"/>
                    <a:pt x="35" y="259"/>
                  </a:cubicBezTo>
                  <a:cubicBezTo>
                    <a:pt x="36" y="259"/>
                    <a:pt x="35" y="257"/>
                    <a:pt x="35" y="256"/>
                  </a:cubicBezTo>
                  <a:cubicBezTo>
                    <a:pt x="35" y="254"/>
                    <a:pt x="34" y="251"/>
                    <a:pt x="34" y="250"/>
                  </a:cubicBezTo>
                  <a:close/>
                  <a:moveTo>
                    <a:pt x="22" y="259"/>
                  </a:moveTo>
                  <a:cubicBezTo>
                    <a:pt x="23" y="259"/>
                    <a:pt x="23" y="263"/>
                    <a:pt x="24" y="264"/>
                  </a:cubicBezTo>
                  <a:cubicBezTo>
                    <a:pt x="22" y="264"/>
                    <a:pt x="22" y="260"/>
                    <a:pt x="22" y="259"/>
                  </a:cubicBezTo>
                  <a:close/>
                  <a:moveTo>
                    <a:pt x="32" y="255"/>
                  </a:moveTo>
                  <a:cubicBezTo>
                    <a:pt x="33" y="254"/>
                    <a:pt x="33" y="258"/>
                    <a:pt x="34" y="257"/>
                  </a:cubicBezTo>
                  <a:cubicBezTo>
                    <a:pt x="34" y="258"/>
                    <a:pt x="34" y="259"/>
                    <a:pt x="34" y="261"/>
                  </a:cubicBezTo>
                  <a:cubicBezTo>
                    <a:pt x="33" y="262"/>
                    <a:pt x="32" y="257"/>
                    <a:pt x="32" y="255"/>
                  </a:cubicBezTo>
                  <a:close/>
                  <a:moveTo>
                    <a:pt x="16" y="267"/>
                  </a:moveTo>
                  <a:cubicBezTo>
                    <a:pt x="16" y="265"/>
                    <a:pt x="17" y="272"/>
                    <a:pt x="18" y="268"/>
                  </a:cubicBezTo>
                  <a:cubicBezTo>
                    <a:pt x="18" y="271"/>
                    <a:pt x="18" y="272"/>
                    <a:pt x="19" y="275"/>
                  </a:cubicBezTo>
                  <a:cubicBezTo>
                    <a:pt x="18" y="275"/>
                    <a:pt x="18" y="275"/>
                    <a:pt x="18" y="275"/>
                  </a:cubicBezTo>
                  <a:cubicBezTo>
                    <a:pt x="19" y="278"/>
                    <a:pt x="20" y="279"/>
                    <a:pt x="20" y="282"/>
                  </a:cubicBezTo>
                  <a:cubicBezTo>
                    <a:pt x="20" y="283"/>
                    <a:pt x="20" y="282"/>
                    <a:pt x="21" y="283"/>
                  </a:cubicBezTo>
                  <a:cubicBezTo>
                    <a:pt x="21" y="285"/>
                    <a:pt x="20" y="282"/>
                    <a:pt x="20" y="283"/>
                  </a:cubicBezTo>
                  <a:cubicBezTo>
                    <a:pt x="19" y="279"/>
                    <a:pt x="17" y="276"/>
                    <a:pt x="17" y="272"/>
                  </a:cubicBezTo>
                  <a:cubicBezTo>
                    <a:pt x="18" y="272"/>
                    <a:pt x="17" y="270"/>
                    <a:pt x="16" y="267"/>
                  </a:cubicBezTo>
                  <a:close/>
                  <a:moveTo>
                    <a:pt x="24" y="266"/>
                  </a:moveTo>
                  <a:cubicBezTo>
                    <a:pt x="25" y="268"/>
                    <a:pt x="25" y="269"/>
                    <a:pt x="25" y="270"/>
                  </a:cubicBezTo>
                  <a:cubicBezTo>
                    <a:pt x="24" y="271"/>
                    <a:pt x="23" y="270"/>
                    <a:pt x="23" y="268"/>
                  </a:cubicBezTo>
                  <a:cubicBezTo>
                    <a:pt x="23" y="267"/>
                    <a:pt x="23" y="266"/>
                    <a:pt x="24" y="266"/>
                  </a:cubicBezTo>
                  <a:close/>
                  <a:moveTo>
                    <a:pt x="25" y="273"/>
                  </a:moveTo>
                  <a:cubicBezTo>
                    <a:pt x="27" y="275"/>
                    <a:pt x="28" y="284"/>
                    <a:pt x="30" y="287"/>
                  </a:cubicBezTo>
                  <a:cubicBezTo>
                    <a:pt x="31" y="291"/>
                    <a:pt x="31" y="291"/>
                    <a:pt x="31" y="294"/>
                  </a:cubicBezTo>
                  <a:cubicBezTo>
                    <a:pt x="30" y="294"/>
                    <a:pt x="30" y="291"/>
                    <a:pt x="30" y="290"/>
                  </a:cubicBezTo>
                  <a:cubicBezTo>
                    <a:pt x="27" y="287"/>
                    <a:pt x="27" y="282"/>
                    <a:pt x="26" y="278"/>
                  </a:cubicBezTo>
                  <a:cubicBezTo>
                    <a:pt x="27" y="277"/>
                    <a:pt x="25" y="275"/>
                    <a:pt x="25" y="273"/>
                  </a:cubicBezTo>
                  <a:close/>
                  <a:moveTo>
                    <a:pt x="30" y="283"/>
                  </a:moveTo>
                  <a:cubicBezTo>
                    <a:pt x="31" y="282"/>
                    <a:pt x="32" y="288"/>
                    <a:pt x="32" y="289"/>
                  </a:cubicBezTo>
                  <a:cubicBezTo>
                    <a:pt x="30" y="289"/>
                    <a:pt x="31" y="286"/>
                    <a:pt x="30" y="283"/>
                  </a:cubicBezTo>
                  <a:close/>
                  <a:moveTo>
                    <a:pt x="37" y="291"/>
                  </a:moveTo>
                  <a:cubicBezTo>
                    <a:pt x="39" y="294"/>
                    <a:pt x="37" y="292"/>
                    <a:pt x="37" y="294"/>
                  </a:cubicBezTo>
                  <a:cubicBezTo>
                    <a:pt x="37" y="293"/>
                    <a:pt x="36" y="291"/>
                    <a:pt x="36" y="290"/>
                  </a:cubicBezTo>
                  <a:cubicBezTo>
                    <a:pt x="36" y="290"/>
                    <a:pt x="37" y="291"/>
                    <a:pt x="37" y="291"/>
                  </a:cubicBezTo>
                  <a:cubicBezTo>
                    <a:pt x="37" y="292"/>
                    <a:pt x="38" y="292"/>
                    <a:pt x="37" y="291"/>
                  </a:cubicBezTo>
                  <a:close/>
                  <a:moveTo>
                    <a:pt x="36" y="295"/>
                  </a:moveTo>
                  <a:cubicBezTo>
                    <a:pt x="37" y="294"/>
                    <a:pt x="37" y="297"/>
                    <a:pt x="38" y="298"/>
                  </a:cubicBezTo>
                  <a:cubicBezTo>
                    <a:pt x="38" y="298"/>
                    <a:pt x="38" y="298"/>
                    <a:pt x="38" y="297"/>
                  </a:cubicBezTo>
                  <a:cubicBezTo>
                    <a:pt x="40" y="301"/>
                    <a:pt x="36" y="298"/>
                    <a:pt x="36" y="295"/>
                  </a:cubicBezTo>
                  <a:close/>
                  <a:moveTo>
                    <a:pt x="36" y="303"/>
                  </a:moveTo>
                  <a:cubicBezTo>
                    <a:pt x="36" y="306"/>
                    <a:pt x="35" y="299"/>
                    <a:pt x="35" y="302"/>
                  </a:cubicBezTo>
                  <a:cubicBezTo>
                    <a:pt x="35" y="301"/>
                    <a:pt x="35" y="299"/>
                    <a:pt x="34" y="297"/>
                  </a:cubicBezTo>
                  <a:cubicBezTo>
                    <a:pt x="34" y="297"/>
                    <a:pt x="35" y="298"/>
                    <a:pt x="35" y="299"/>
                  </a:cubicBezTo>
                  <a:cubicBezTo>
                    <a:pt x="35" y="300"/>
                    <a:pt x="36" y="299"/>
                    <a:pt x="36" y="300"/>
                  </a:cubicBezTo>
                  <a:cubicBezTo>
                    <a:pt x="37" y="300"/>
                    <a:pt x="35" y="300"/>
                    <a:pt x="36" y="303"/>
                  </a:cubicBezTo>
                  <a:close/>
                  <a:moveTo>
                    <a:pt x="26" y="306"/>
                  </a:moveTo>
                  <a:cubicBezTo>
                    <a:pt x="27" y="305"/>
                    <a:pt x="28" y="307"/>
                    <a:pt x="29" y="307"/>
                  </a:cubicBezTo>
                  <a:cubicBezTo>
                    <a:pt x="29" y="309"/>
                    <a:pt x="30" y="311"/>
                    <a:pt x="29" y="312"/>
                  </a:cubicBezTo>
                  <a:cubicBezTo>
                    <a:pt x="28" y="310"/>
                    <a:pt x="27" y="308"/>
                    <a:pt x="26" y="306"/>
                  </a:cubicBezTo>
                  <a:close/>
                  <a:moveTo>
                    <a:pt x="31" y="310"/>
                  </a:moveTo>
                  <a:cubicBezTo>
                    <a:pt x="31" y="316"/>
                    <a:pt x="33" y="322"/>
                    <a:pt x="35" y="327"/>
                  </a:cubicBezTo>
                  <a:cubicBezTo>
                    <a:pt x="34" y="326"/>
                    <a:pt x="33" y="323"/>
                    <a:pt x="32" y="320"/>
                  </a:cubicBezTo>
                  <a:cubicBezTo>
                    <a:pt x="31" y="318"/>
                    <a:pt x="30" y="315"/>
                    <a:pt x="29" y="313"/>
                  </a:cubicBezTo>
                  <a:cubicBezTo>
                    <a:pt x="31" y="315"/>
                    <a:pt x="29" y="310"/>
                    <a:pt x="31" y="310"/>
                  </a:cubicBezTo>
                  <a:close/>
                  <a:moveTo>
                    <a:pt x="62" y="307"/>
                  </a:moveTo>
                  <a:cubicBezTo>
                    <a:pt x="62" y="307"/>
                    <a:pt x="63" y="307"/>
                    <a:pt x="63" y="307"/>
                  </a:cubicBezTo>
                  <a:cubicBezTo>
                    <a:pt x="64" y="309"/>
                    <a:pt x="65" y="311"/>
                    <a:pt x="63" y="311"/>
                  </a:cubicBezTo>
                  <a:cubicBezTo>
                    <a:pt x="63" y="310"/>
                    <a:pt x="63" y="308"/>
                    <a:pt x="62" y="307"/>
                  </a:cubicBezTo>
                  <a:close/>
                  <a:moveTo>
                    <a:pt x="37" y="328"/>
                  </a:moveTo>
                  <a:cubicBezTo>
                    <a:pt x="37" y="331"/>
                    <a:pt x="37" y="330"/>
                    <a:pt x="38" y="333"/>
                  </a:cubicBezTo>
                  <a:cubicBezTo>
                    <a:pt x="38" y="334"/>
                    <a:pt x="36" y="328"/>
                    <a:pt x="37" y="328"/>
                  </a:cubicBezTo>
                  <a:close/>
                  <a:moveTo>
                    <a:pt x="40" y="327"/>
                  </a:moveTo>
                  <a:cubicBezTo>
                    <a:pt x="40" y="327"/>
                    <a:pt x="42" y="330"/>
                    <a:pt x="42" y="331"/>
                  </a:cubicBezTo>
                  <a:cubicBezTo>
                    <a:pt x="41" y="331"/>
                    <a:pt x="41" y="329"/>
                    <a:pt x="40" y="327"/>
                  </a:cubicBezTo>
                  <a:close/>
                  <a:moveTo>
                    <a:pt x="64" y="311"/>
                  </a:moveTo>
                  <a:cubicBezTo>
                    <a:pt x="66" y="313"/>
                    <a:pt x="65" y="314"/>
                    <a:pt x="66" y="316"/>
                  </a:cubicBezTo>
                  <a:cubicBezTo>
                    <a:pt x="66" y="316"/>
                    <a:pt x="66" y="315"/>
                    <a:pt x="65" y="315"/>
                  </a:cubicBezTo>
                  <a:cubicBezTo>
                    <a:pt x="66" y="318"/>
                    <a:pt x="68" y="322"/>
                    <a:pt x="66" y="321"/>
                  </a:cubicBezTo>
                  <a:cubicBezTo>
                    <a:pt x="65" y="320"/>
                    <a:pt x="66" y="319"/>
                    <a:pt x="66" y="318"/>
                  </a:cubicBezTo>
                  <a:cubicBezTo>
                    <a:pt x="65" y="317"/>
                    <a:pt x="65" y="316"/>
                    <a:pt x="63" y="313"/>
                  </a:cubicBezTo>
                  <a:cubicBezTo>
                    <a:pt x="64" y="312"/>
                    <a:pt x="65" y="314"/>
                    <a:pt x="65" y="315"/>
                  </a:cubicBezTo>
                  <a:cubicBezTo>
                    <a:pt x="66" y="315"/>
                    <a:pt x="63" y="311"/>
                    <a:pt x="64" y="311"/>
                  </a:cubicBezTo>
                  <a:close/>
                  <a:moveTo>
                    <a:pt x="66" y="313"/>
                  </a:moveTo>
                  <a:cubicBezTo>
                    <a:pt x="67" y="313"/>
                    <a:pt x="67" y="313"/>
                    <a:pt x="67" y="314"/>
                  </a:cubicBezTo>
                  <a:cubicBezTo>
                    <a:pt x="69" y="317"/>
                    <a:pt x="67" y="318"/>
                    <a:pt x="69" y="321"/>
                  </a:cubicBezTo>
                  <a:cubicBezTo>
                    <a:pt x="68" y="321"/>
                    <a:pt x="68" y="319"/>
                    <a:pt x="67" y="319"/>
                  </a:cubicBezTo>
                  <a:cubicBezTo>
                    <a:pt x="66" y="316"/>
                    <a:pt x="68" y="318"/>
                    <a:pt x="66" y="313"/>
                  </a:cubicBezTo>
                  <a:close/>
                  <a:moveTo>
                    <a:pt x="94" y="299"/>
                  </a:moveTo>
                  <a:cubicBezTo>
                    <a:pt x="95" y="299"/>
                    <a:pt x="96" y="301"/>
                    <a:pt x="96" y="299"/>
                  </a:cubicBezTo>
                  <a:cubicBezTo>
                    <a:pt x="97" y="300"/>
                    <a:pt x="97" y="300"/>
                    <a:pt x="97" y="300"/>
                  </a:cubicBezTo>
                  <a:cubicBezTo>
                    <a:pt x="96" y="300"/>
                    <a:pt x="96" y="301"/>
                    <a:pt x="97" y="301"/>
                  </a:cubicBezTo>
                  <a:cubicBezTo>
                    <a:pt x="96" y="300"/>
                    <a:pt x="95" y="301"/>
                    <a:pt x="94" y="299"/>
                  </a:cubicBezTo>
                  <a:close/>
                  <a:moveTo>
                    <a:pt x="68" y="323"/>
                  </a:moveTo>
                  <a:cubicBezTo>
                    <a:pt x="70" y="324"/>
                    <a:pt x="72" y="331"/>
                    <a:pt x="73" y="334"/>
                  </a:cubicBezTo>
                  <a:cubicBezTo>
                    <a:pt x="71" y="332"/>
                    <a:pt x="70" y="328"/>
                    <a:pt x="68" y="323"/>
                  </a:cubicBezTo>
                  <a:close/>
                  <a:moveTo>
                    <a:pt x="49" y="342"/>
                  </a:moveTo>
                  <a:cubicBezTo>
                    <a:pt x="50" y="342"/>
                    <a:pt x="52" y="343"/>
                    <a:pt x="53" y="346"/>
                  </a:cubicBezTo>
                  <a:cubicBezTo>
                    <a:pt x="55" y="348"/>
                    <a:pt x="56" y="351"/>
                    <a:pt x="57" y="353"/>
                  </a:cubicBezTo>
                  <a:cubicBezTo>
                    <a:pt x="56" y="354"/>
                    <a:pt x="55" y="352"/>
                    <a:pt x="53" y="351"/>
                  </a:cubicBezTo>
                  <a:cubicBezTo>
                    <a:pt x="51" y="347"/>
                    <a:pt x="50" y="344"/>
                    <a:pt x="49" y="342"/>
                  </a:cubicBezTo>
                  <a:close/>
                  <a:moveTo>
                    <a:pt x="98" y="309"/>
                  </a:moveTo>
                  <a:cubicBezTo>
                    <a:pt x="99" y="309"/>
                    <a:pt x="102" y="315"/>
                    <a:pt x="102" y="317"/>
                  </a:cubicBezTo>
                  <a:cubicBezTo>
                    <a:pt x="100" y="316"/>
                    <a:pt x="98" y="310"/>
                    <a:pt x="98" y="309"/>
                  </a:cubicBezTo>
                  <a:close/>
                  <a:moveTo>
                    <a:pt x="74" y="337"/>
                  </a:moveTo>
                  <a:cubicBezTo>
                    <a:pt x="75" y="336"/>
                    <a:pt x="74" y="336"/>
                    <a:pt x="73" y="334"/>
                  </a:cubicBezTo>
                  <a:cubicBezTo>
                    <a:pt x="75" y="335"/>
                    <a:pt x="75" y="338"/>
                    <a:pt x="76" y="338"/>
                  </a:cubicBezTo>
                  <a:cubicBezTo>
                    <a:pt x="77" y="340"/>
                    <a:pt x="75" y="338"/>
                    <a:pt x="74" y="337"/>
                  </a:cubicBezTo>
                  <a:close/>
                  <a:moveTo>
                    <a:pt x="57" y="355"/>
                  </a:moveTo>
                  <a:cubicBezTo>
                    <a:pt x="58" y="354"/>
                    <a:pt x="58" y="354"/>
                    <a:pt x="58" y="354"/>
                  </a:cubicBezTo>
                  <a:cubicBezTo>
                    <a:pt x="59" y="356"/>
                    <a:pt x="58" y="356"/>
                    <a:pt x="58" y="357"/>
                  </a:cubicBezTo>
                  <a:cubicBezTo>
                    <a:pt x="58" y="357"/>
                    <a:pt x="57" y="356"/>
                    <a:pt x="57" y="355"/>
                  </a:cubicBezTo>
                  <a:close/>
                  <a:moveTo>
                    <a:pt x="76" y="340"/>
                  </a:moveTo>
                  <a:cubicBezTo>
                    <a:pt x="77" y="340"/>
                    <a:pt x="80" y="343"/>
                    <a:pt x="80" y="345"/>
                  </a:cubicBezTo>
                  <a:cubicBezTo>
                    <a:pt x="78" y="344"/>
                    <a:pt x="78" y="342"/>
                    <a:pt x="76" y="340"/>
                  </a:cubicBezTo>
                  <a:close/>
                  <a:moveTo>
                    <a:pt x="103" y="320"/>
                  </a:moveTo>
                  <a:cubicBezTo>
                    <a:pt x="103" y="320"/>
                    <a:pt x="104" y="322"/>
                    <a:pt x="105" y="323"/>
                  </a:cubicBezTo>
                  <a:cubicBezTo>
                    <a:pt x="104" y="324"/>
                    <a:pt x="103" y="321"/>
                    <a:pt x="103" y="320"/>
                  </a:cubicBezTo>
                  <a:close/>
                  <a:moveTo>
                    <a:pt x="68" y="351"/>
                  </a:moveTo>
                  <a:cubicBezTo>
                    <a:pt x="68" y="351"/>
                    <a:pt x="69" y="351"/>
                    <a:pt x="69" y="352"/>
                  </a:cubicBezTo>
                  <a:cubicBezTo>
                    <a:pt x="72" y="355"/>
                    <a:pt x="69" y="355"/>
                    <a:pt x="68" y="351"/>
                  </a:cubicBezTo>
                  <a:close/>
                  <a:moveTo>
                    <a:pt x="79" y="357"/>
                  </a:moveTo>
                  <a:cubicBezTo>
                    <a:pt x="77" y="356"/>
                    <a:pt x="76" y="353"/>
                    <a:pt x="74" y="352"/>
                  </a:cubicBezTo>
                  <a:cubicBezTo>
                    <a:pt x="73" y="350"/>
                    <a:pt x="75" y="350"/>
                    <a:pt x="74" y="348"/>
                  </a:cubicBezTo>
                  <a:cubicBezTo>
                    <a:pt x="76" y="350"/>
                    <a:pt x="78" y="352"/>
                    <a:pt x="79" y="352"/>
                  </a:cubicBezTo>
                  <a:cubicBezTo>
                    <a:pt x="77" y="350"/>
                    <a:pt x="76" y="350"/>
                    <a:pt x="74" y="346"/>
                  </a:cubicBezTo>
                  <a:cubicBezTo>
                    <a:pt x="74" y="346"/>
                    <a:pt x="75" y="347"/>
                    <a:pt x="76" y="347"/>
                  </a:cubicBezTo>
                  <a:cubicBezTo>
                    <a:pt x="77" y="348"/>
                    <a:pt x="76" y="348"/>
                    <a:pt x="77" y="350"/>
                  </a:cubicBezTo>
                  <a:cubicBezTo>
                    <a:pt x="77" y="348"/>
                    <a:pt x="78" y="350"/>
                    <a:pt x="80" y="352"/>
                  </a:cubicBezTo>
                  <a:cubicBezTo>
                    <a:pt x="81" y="354"/>
                    <a:pt x="82" y="356"/>
                    <a:pt x="83" y="358"/>
                  </a:cubicBezTo>
                  <a:cubicBezTo>
                    <a:pt x="82" y="358"/>
                    <a:pt x="81" y="356"/>
                    <a:pt x="80" y="354"/>
                  </a:cubicBezTo>
                  <a:cubicBezTo>
                    <a:pt x="79" y="353"/>
                    <a:pt x="79" y="355"/>
                    <a:pt x="79" y="354"/>
                  </a:cubicBezTo>
                  <a:cubicBezTo>
                    <a:pt x="78" y="354"/>
                    <a:pt x="80" y="356"/>
                    <a:pt x="81" y="358"/>
                  </a:cubicBezTo>
                  <a:cubicBezTo>
                    <a:pt x="82" y="360"/>
                    <a:pt x="80" y="358"/>
                    <a:pt x="81" y="360"/>
                  </a:cubicBezTo>
                  <a:cubicBezTo>
                    <a:pt x="81" y="360"/>
                    <a:pt x="79" y="357"/>
                    <a:pt x="79" y="357"/>
                  </a:cubicBezTo>
                  <a:close/>
                  <a:moveTo>
                    <a:pt x="138" y="308"/>
                  </a:moveTo>
                  <a:cubicBezTo>
                    <a:pt x="138" y="308"/>
                    <a:pt x="139" y="309"/>
                    <a:pt x="138" y="308"/>
                  </a:cubicBezTo>
                  <a:cubicBezTo>
                    <a:pt x="139" y="308"/>
                    <a:pt x="140" y="309"/>
                    <a:pt x="141" y="310"/>
                  </a:cubicBezTo>
                  <a:cubicBezTo>
                    <a:pt x="140" y="312"/>
                    <a:pt x="138" y="308"/>
                    <a:pt x="139" y="309"/>
                  </a:cubicBezTo>
                  <a:cubicBezTo>
                    <a:pt x="138" y="310"/>
                    <a:pt x="138" y="308"/>
                    <a:pt x="138" y="308"/>
                  </a:cubicBezTo>
                  <a:close/>
                  <a:moveTo>
                    <a:pt x="85" y="360"/>
                  </a:moveTo>
                  <a:cubicBezTo>
                    <a:pt x="85" y="360"/>
                    <a:pt x="85" y="360"/>
                    <a:pt x="84" y="359"/>
                  </a:cubicBezTo>
                  <a:cubicBezTo>
                    <a:pt x="84" y="360"/>
                    <a:pt x="85" y="361"/>
                    <a:pt x="84" y="361"/>
                  </a:cubicBezTo>
                  <a:cubicBezTo>
                    <a:pt x="82" y="358"/>
                    <a:pt x="85" y="358"/>
                    <a:pt x="82" y="355"/>
                  </a:cubicBezTo>
                  <a:cubicBezTo>
                    <a:pt x="84" y="357"/>
                    <a:pt x="86" y="360"/>
                    <a:pt x="88" y="364"/>
                  </a:cubicBezTo>
                  <a:cubicBezTo>
                    <a:pt x="90" y="367"/>
                    <a:pt x="93" y="371"/>
                    <a:pt x="96" y="374"/>
                  </a:cubicBezTo>
                  <a:cubicBezTo>
                    <a:pt x="95" y="374"/>
                    <a:pt x="96" y="374"/>
                    <a:pt x="96" y="375"/>
                  </a:cubicBezTo>
                  <a:cubicBezTo>
                    <a:pt x="95" y="374"/>
                    <a:pt x="94" y="373"/>
                    <a:pt x="93" y="374"/>
                  </a:cubicBezTo>
                  <a:cubicBezTo>
                    <a:pt x="92" y="373"/>
                    <a:pt x="93" y="372"/>
                    <a:pt x="93" y="372"/>
                  </a:cubicBezTo>
                  <a:cubicBezTo>
                    <a:pt x="92" y="371"/>
                    <a:pt x="91" y="371"/>
                    <a:pt x="89" y="369"/>
                  </a:cubicBezTo>
                  <a:cubicBezTo>
                    <a:pt x="90" y="365"/>
                    <a:pt x="85" y="363"/>
                    <a:pt x="85" y="360"/>
                  </a:cubicBezTo>
                  <a:close/>
                  <a:moveTo>
                    <a:pt x="82" y="362"/>
                  </a:moveTo>
                  <a:cubicBezTo>
                    <a:pt x="83" y="363"/>
                    <a:pt x="82" y="362"/>
                    <a:pt x="83" y="362"/>
                  </a:cubicBezTo>
                  <a:cubicBezTo>
                    <a:pt x="83" y="365"/>
                    <a:pt x="90" y="371"/>
                    <a:pt x="90" y="373"/>
                  </a:cubicBezTo>
                  <a:cubicBezTo>
                    <a:pt x="87" y="371"/>
                    <a:pt x="84" y="365"/>
                    <a:pt x="82" y="362"/>
                  </a:cubicBezTo>
                  <a:close/>
                  <a:moveTo>
                    <a:pt x="80" y="373"/>
                  </a:moveTo>
                  <a:cubicBezTo>
                    <a:pt x="80" y="372"/>
                    <a:pt x="82" y="376"/>
                    <a:pt x="84" y="378"/>
                  </a:cubicBezTo>
                  <a:cubicBezTo>
                    <a:pt x="83" y="379"/>
                    <a:pt x="81" y="375"/>
                    <a:pt x="80" y="373"/>
                  </a:cubicBezTo>
                  <a:close/>
                  <a:moveTo>
                    <a:pt x="84" y="369"/>
                  </a:moveTo>
                  <a:cubicBezTo>
                    <a:pt x="85" y="368"/>
                    <a:pt x="85" y="368"/>
                    <a:pt x="85" y="368"/>
                  </a:cubicBezTo>
                  <a:cubicBezTo>
                    <a:pt x="87" y="371"/>
                    <a:pt x="86" y="373"/>
                    <a:pt x="84" y="369"/>
                  </a:cubicBezTo>
                  <a:close/>
                  <a:moveTo>
                    <a:pt x="142" y="319"/>
                  </a:moveTo>
                  <a:cubicBezTo>
                    <a:pt x="143" y="319"/>
                    <a:pt x="144" y="320"/>
                    <a:pt x="146" y="321"/>
                  </a:cubicBezTo>
                  <a:cubicBezTo>
                    <a:pt x="146" y="323"/>
                    <a:pt x="145" y="322"/>
                    <a:pt x="144" y="322"/>
                  </a:cubicBezTo>
                  <a:lnTo>
                    <a:pt x="142" y="319"/>
                  </a:lnTo>
                  <a:close/>
                  <a:moveTo>
                    <a:pt x="89" y="374"/>
                  </a:moveTo>
                  <a:cubicBezTo>
                    <a:pt x="88" y="373"/>
                    <a:pt x="89" y="375"/>
                    <a:pt x="88" y="374"/>
                  </a:cubicBezTo>
                  <a:cubicBezTo>
                    <a:pt x="86" y="373"/>
                    <a:pt x="88" y="371"/>
                    <a:pt x="89" y="374"/>
                  </a:cubicBezTo>
                  <a:close/>
                  <a:moveTo>
                    <a:pt x="83" y="379"/>
                  </a:moveTo>
                  <a:cubicBezTo>
                    <a:pt x="84" y="379"/>
                    <a:pt x="87" y="383"/>
                    <a:pt x="86" y="383"/>
                  </a:cubicBezTo>
                  <a:cubicBezTo>
                    <a:pt x="84" y="382"/>
                    <a:pt x="83" y="380"/>
                    <a:pt x="83" y="379"/>
                  </a:cubicBezTo>
                  <a:close/>
                  <a:moveTo>
                    <a:pt x="146" y="324"/>
                  </a:moveTo>
                  <a:cubicBezTo>
                    <a:pt x="145" y="323"/>
                    <a:pt x="147" y="324"/>
                    <a:pt x="146" y="323"/>
                  </a:cubicBezTo>
                  <a:cubicBezTo>
                    <a:pt x="147" y="323"/>
                    <a:pt x="148" y="326"/>
                    <a:pt x="148" y="325"/>
                  </a:cubicBezTo>
                  <a:cubicBezTo>
                    <a:pt x="149" y="326"/>
                    <a:pt x="148" y="326"/>
                    <a:pt x="149" y="327"/>
                  </a:cubicBezTo>
                  <a:cubicBezTo>
                    <a:pt x="150" y="328"/>
                    <a:pt x="149" y="326"/>
                    <a:pt x="150" y="327"/>
                  </a:cubicBezTo>
                  <a:cubicBezTo>
                    <a:pt x="150" y="327"/>
                    <a:pt x="150" y="328"/>
                    <a:pt x="151" y="329"/>
                  </a:cubicBezTo>
                  <a:cubicBezTo>
                    <a:pt x="150" y="328"/>
                    <a:pt x="150" y="329"/>
                    <a:pt x="150" y="329"/>
                  </a:cubicBezTo>
                  <a:cubicBezTo>
                    <a:pt x="152" y="330"/>
                    <a:pt x="151" y="329"/>
                    <a:pt x="152" y="332"/>
                  </a:cubicBezTo>
                  <a:cubicBezTo>
                    <a:pt x="152" y="332"/>
                    <a:pt x="151" y="331"/>
                    <a:pt x="150" y="330"/>
                  </a:cubicBezTo>
                  <a:cubicBezTo>
                    <a:pt x="150" y="330"/>
                    <a:pt x="150" y="331"/>
                    <a:pt x="150" y="331"/>
                  </a:cubicBezTo>
                  <a:cubicBezTo>
                    <a:pt x="149" y="331"/>
                    <a:pt x="150" y="329"/>
                    <a:pt x="148" y="327"/>
                  </a:cubicBezTo>
                  <a:cubicBezTo>
                    <a:pt x="149" y="327"/>
                    <a:pt x="147" y="326"/>
                    <a:pt x="146" y="324"/>
                  </a:cubicBezTo>
                  <a:close/>
                  <a:moveTo>
                    <a:pt x="119" y="351"/>
                  </a:moveTo>
                  <a:cubicBezTo>
                    <a:pt x="120" y="350"/>
                    <a:pt x="120" y="352"/>
                    <a:pt x="122" y="353"/>
                  </a:cubicBezTo>
                  <a:cubicBezTo>
                    <a:pt x="122" y="355"/>
                    <a:pt x="120" y="352"/>
                    <a:pt x="119" y="351"/>
                  </a:cubicBezTo>
                  <a:close/>
                  <a:moveTo>
                    <a:pt x="94" y="377"/>
                  </a:moveTo>
                  <a:cubicBezTo>
                    <a:pt x="95" y="376"/>
                    <a:pt x="96" y="378"/>
                    <a:pt x="97" y="379"/>
                  </a:cubicBezTo>
                  <a:cubicBezTo>
                    <a:pt x="97" y="380"/>
                    <a:pt x="95" y="379"/>
                    <a:pt x="94" y="377"/>
                  </a:cubicBezTo>
                  <a:close/>
                  <a:moveTo>
                    <a:pt x="99" y="375"/>
                  </a:moveTo>
                  <a:cubicBezTo>
                    <a:pt x="100" y="377"/>
                    <a:pt x="100" y="377"/>
                    <a:pt x="102" y="380"/>
                  </a:cubicBezTo>
                  <a:cubicBezTo>
                    <a:pt x="100" y="381"/>
                    <a:pt x="98" y="375"/>
                    <a:pt x="99" y="375"/>
                  </a:cubicBezTo>
                  <a:close/>
                  <a:moveTo>
                    <a:pt x="130" y="344"/>
                  </a:moveTo>
                  <a:cubicBezTo>
                    <a:pt x="130" y="344"/>
                    <a:pt x="130" y="344"/>
                    <a:pt x="131" y="345"/>
                  </a:cubicBezTo>
                  <a:cubicBezTo>
                    <a:pt x="131" y="344"/>
                    <a:pt x="131" y="344"/>
                    <a:pt x="131" y="344"/>
                  </a:cubicBezTo>
                  <a:cubicBezTo>
                    <a:pt x="132" y="343"/>
                    <a:pt x="132" y="345"/>
                    <a:pt x="132" y="346"/>
                  </a:cubicBezTo>
                  <a:cubicBezTo>
                    <a:pt x="131" y="346"/>
                    <a:pt x="131" y="345"/>
                    <a:pt x="130" y="344"/>
                  </a:cubicBezTo>
                  <a:close/>
                  <a:moveTo>
                    <a:pt x="106" y="408"/>
                  </a:moveTo>
                  <a:cubicBezTo>
                    <a:pt x="104" y="407"/>
                    <a:pt x="111" y="414"/>
                    <a:pt x="107" y="411"/>
                  </a:cubicBezTo>
                  <a:cubicBezTo>
                    <a:pt x="108" y="412"/>
                    <a:pt x="108" y="412"/>
                    <a:pt x="109" y="413"/>
                  </a:cubicBezTo>
                  <a:cubicBezTo>
                    <a:pt x="109" y="413"/>
                    <a:pt x="109" y="412"/>
                    <a:pt x="109" y="412"/>
                  </a:cubicBezTo>
                  <a:cubicBezTo>
                    <a:pt x="111" y="414"/>
                    <a:pt x="113" y="417"/>
                    <a:pt x="114" y="416"/>
                  </a:cubicBezTo>
                  <a:cubicBezTo>
                    <a:pt x="115" y="418"/>
                    <a:pt x="115" y="418"/>
                    <a:pt x="118" y="420"/>
                  </a:cubicBezTo>
                  <a:cubicBezTo>
                    <a:pt x="117" y="420"/>
                    <a:pt x="117" y="420"/>
                    <a:pt x="116" y="419"/>
                  </a:cubicBezTo>
                  <a:cubicBezTo>
                    <a:pt x="115" y="418"/>
                    <a:pt x="114" y="417"/>
                    <a:pt x="114" y="417"/>
                  </a:cubicBezTo>
                  <a:cubicBezTo>
                    <a:pt x="115" y="420"/>
                    <a:pt x="117" y="420"/>
                    <a:pt x="118" y="422"/>
                  </a:cubicBezTo>
                  <a:cubicBezTo>
                    <a:pt x="119" y="422"/>
                    <a:pt x="116" y="420"/>
                    <a:pt x="117" y="420"/>
                  </a:cubicBezTo>
                  <a:cubicBezTo>
                    <a:pt x="119" y="422"/>
                    <a:pt x="119" y="423"/>
                    <a:pt x="121" y="425"/>
                  </a:cubicBezTo>
                  <a:cubicBezTo>
                    <a:pt x="122" y="427"/>
                    <a:pt x="119" y="424"/>
                    <a:pt x="119" y="424"/>
                  </a:cubicBezTo>
                  <a:cubicBezTo>
                    <a:pt x="119" y="425"/>
                    <a:pt x="121" y="426"/>
                    <a:pt x="122" y="427"/>
                  </a:cubicBezTo>
                  <a:cubicBezTo>
                    <a:pt x="123" y="428"/>
                    <a:pt x="120" y="425"/>
                    <a:pt x="123" y="426"/>
                  </a:cubicBezTo>
                  <a:cubicBezTo>
                    <a:pt x="124" y="428"/>
                    <a:pt x="123" y="428"/>
                    <a:pt x="127" y="431"/>
                  </a:cubicBezTo>
                  <a:cubicBezTo>
                    <a:pt x="126" y="430"/>
                    <a:pt x="126" y="431"/>
                    <a:pt x="126" y="431"/>
                  </a:cubicBezTo>
                  <a:cubicBezTo>
                    <a:pt x="128" y="433"/>
                    <a:pt x="127" y="431"/>
                    <a:pt x="129" y="432"/>
                  </a:cubicBezTo>
                  <a:cubicBezTo>
                    <a:pt x="133" y="438"/>
                    <a:pt x="140" y="442"/>
                    <a:pt x="146" y="447"/>
                  </a:cubicBezTo>
                  <a:cubicBezTo>
                    <a:pt x="146" y="447"/>
                    <a:pt x="151" y="450"/>
                    <a:pt x="150" y="451"/>
                  </a:cubicBezTo>
                  <a:cubicBezTo>
                    <a:pt x="153" y="452"/>
                    <a:pt x="152" y="451"/>
                    <a:pt x="155" y="453"/>
                  </a:cubicBezTo>
                  <a:cubicBezTo>
                    <a:pt x="156" y="455"/>
                    <a:pt x="159" y="457"/>
                    <a:pt x="163" y="460"/>
                  </a:cubicBezTo>
                  <a:cubicBezTo>
                    <a:pt x="167" y="462"/>
                    <a:pt x="172" y="464"/>
                    <a:pt x="174" y="466"/>
                  </a:cubicBezTo>
                  <a:cubicBezTo>
                    <a:pt x="174" y="467"/>
                    <a:pt x="173" y="467"/>
                    <a:pt x="172" y="466"/>
                  </a:cubicBezTo>
                  <a:cubicBezTo>
                    <a:pt x="172" y="466"/>
                    <a:pt x="172" y="466"/>
                    <a:pt x="172" y="467"/>
                  </a:cubicBezTo>
                  <a:cubicBezTo>
                    <a:pt x="174" y="467"/>
                    <a:pt x="182" y="470"/>
                    <a:pt x="184" y="473"/>
                  </a:cubicBezTo>
                  <a:cubicBezTo>
                    <a:pt x="188" y="473"/>
                    <a:pt x="191" y="476"/>
                    <a:pt x="195" y="478"/>
                  </a:cubicBezTo>
                  <a:cubicBezTo>
                    <a:pt x="195" y="478"/>
                    <a:pt x="193" y="478"/>
                    <a:pt x="193" y="478"/>
                  </a:cubicBezTo>
                  <a:cubicBezTo>
                    <a:pt x="192" y="477"/>
                    <a:pt x="190" y="476"/>
                    <a:pt x="188" y="476"/>
                  </a:cubicBezTo>
                  <a:cubicBezTo>
                    <a:pt x="188" y="476"/>
                    <a:pt x="189" y="477"/>
                    <a:pt x="191" y="478"/>
                  </a:cubicBezTo>
                  <a:cubicBezTo>
                    <a:pt x="188" y="477"/>
                    <a:pt x="184" y="475"/>
                    <a:pt x="180" y="473"/>
                  </a:cubicBezTo>
                  <a:cubicBezTo>
                    <a:pt x="181" y="473"/>
                    <a:pt x="180" y="472"/>
                    <a:pt x="180" y="472"/>
                  </a:cubicBezTo>
                  <a:cubicBezTo>
                    <a:pt x="179" y="472"/>
                    <a:pt x="177" y="470"/>
                    <a:pt x="177" y="470"/>
                  </a:cubicBezTo>
                  <a:cubicBezTo>
                    <a:pt x="175" y="469"/>
                    <a:pt x="171" y="467"/>
                    <a:pt x="167" y="465"/>
                  </a:cubicBezTo>
                  <a:cubicBezTo>
                    <a:pt x="164" y="463"/>
                    <a:pt x="161" y="461"/>
                    <a:pt x="161" y="464"/>
                  </a:cubicBezTo>
                  <a:cubicBezTo>
                    <a:pt x="156" y="460"/>
                    <a:pt x="154" y="459"/>
                    <a:pt x="149" y="457"/>
                  </a:cubicBezTo>
                  <a:cubicBezTo>
                    <a:pt x="148" y="456"/>
                    <a:pt x="146" y="455"/>
                    <a:pt x="146" y="454"/>
                  </a:cubicBezTo>
                  <a:cubicBezTo>
                    <a:pt x="144" y="454"/>
                    <a:pt x="137" y="449"/>
                    <a:pt x="134" y="445"/>
                  </a:cubicBezTo>
                  <a:cubicBezTo>
                    <a:pt x="133" y="444"/>
                    <a:pt x="133" y="445"/>
                    <a:pt x="132" y="444"/>
                  </a:cubicBezTo>
                  <a:cubicBezTo>
                    <a:pt x="129" y="442"/>
                    <a:pt x="126" y="439"/>
                    <a:pt x="123" y="436"/>
                  </a:cubicBezTo>
                  <a:cubicBezTo>
                    <a:pt x="120" y="434"/>
                    <a:pt x="117" y="431"/>
                    <a:pt x="115" y="429"/>
                  </a:cubicBezTo>
                  <a:cubicBezTo>
                    <a:pt x="115" y="428"/>
                    <a:pt x="112" y="424"/>
                    <a:pt x="109" y="422"/>
                  </a:cubicBezTo>
                  <a:cubicBezTo>
                    <a:pt x="107" y="419"/>
                    <a:pt x="100" y="411"/>
                    <a:pt x="97" y="409"/>
                  </a:cubicBezTo>
                  <a:cubicBezTo>
                    <a:pt x="94" y="407"/>
                    <a:pt x="97" y="409"/>
                    <a:pt x="97" y="408"/>
                  </a:cubicBezTo>
                  <a:cubicBezTo>
                    <a:pt x="95" y="406"/>
                    <a:pt x="90" y="402"/>
                    <a:pt x="89" y="399"/>
                  </a:cubicBezTo>
                  <a:cubicBezTo>
                    <a:pt x="92" y="401"/>
                    <a:pt x="88" y="395"/>
                    <a:pt x="86" y="392"/>
                  </a:cubicBezTo>
                  <a:cubicBezTo>
                    <a:pt x="89" y="394"/>
                    <a:pt x="90" y="398"/>
                    <a:pt x="91" y="400"/>
                  </a:cubicBezTo>
                  <a:cubicBezTo>
                    <a:pt x="92" y="400"/>
                    <a:pt x="93" y="400"/>
                    <a:pt x="95" y="402"/>
                  </a:cubicBezTo>
                  <a:cubicBezTo>
                    <a:pt x="94" y="402"/>
                    <a:pt x="94" y="402"/>
                    <a:pt x="94" y="402"/>
                  </a:cubicBezTo>
                  <a:cubicBezTo>
                    <a:pt x="102" y="410"/>
                    <a:pt x="109" y="417"/>
                    <a:pt x="115" y="424"/>
                  </a:cubicBezTo>
                  <a:cubicBezTo>
                    <a:pt x="117" y="425"/>
                    <a:pt x="120" y="428"/>
                    <a:pt x="121" y="428"/>
                  </a:cubicBezTo>
                  <a:cubicBezTo>
                    <a:pt x="119" y="425"/>
                    <a:pt x="116" y="423"/>
                    <a:pt x="113" y="420"/>
                  </a:cubicBezTo>
                  <a:cubicBezTo>
                    <a:pt x="110" y="417"/>
                    <a:pt x="108" y="414"/>
                    <a:pt x="105" y="412"/>
                  </a:cubicBezTo>
                  <a:cubicBezTo>
                    <a:pt x="105" y="412"/>
                    <a:pt x="106" y="413"/>
                    <a:pt x="106" y="412"/>
                  </a:cubicBezTo>
                  <a:cubicBezTo>
                    <a:pt x="106" y="412"/>
                    <a:pt x="105" y="411"/>
                    <a:pt x="103" y="410"/>
                  </a:cubicBezTo>
                  <a:cubicBezTo>
                    <a:pt x="102" y="408"/>
                    <a:pt x="101" y="407"/>
                    <a:pt x="102" y="407"/>
                  </a:cubicBezTo>
                  <a:cubicBezTo>
                    <a:pt x="99" y="406"/>
                    <a:pt x="99" y="403"/>
                    <a:pt x="97" y="403"/>
                  </a:cubicBezTo>
                  <a:cubicBezTo>
                    <a:pt x="94" y="401"/>
                    <a:pt x="92" y="398"/>
                    <a:pt x="93" y="397"/>
                  </a:cubicBezTo>
                  <a:cubicBezTo>
                    <a:pt x="94" y="399"/>
                    <a:pt x="94" y="400"/>
                    <a:pt x="96" y="400"/>
                  </a:cubicBezTo>
                  <a:cubicBezTo>
                    <a:pt x="94" y="398"/>
                    <a:pt x="94" y="397"/>
                    <a:pt x="93" y="395"/>
                  </a:cubicBezTo>
                  <a:cubicBezTo>
                    <a:pt x="93" y="395"/>
                    <a:pt x="93" y="397"/>
                    <a:pt x="91" y="396"/>
                  </a:cubicBezTo>
                  <a:cubicBezTo>
                    <a:pt x="89" y="393"/>
                    <a:pt x="89" y="391"/>
                    <a:pt x="88" y="389"/>
                  </a:cubicBezTo>
                  <a:cubicBezTo>
                    <a:pt x="89" y="390"/>
                    <a:pt x="91" y="392"/>
                    <a:pt x="93" y="392"/>
                  </a:cubicBezTo>
                  <a:cubicBezTo>
                    <a:pt x="94" y="394"/>
                    <a:pt x="93" y="394"/>
                    <a:pt x="93" y="394"/>
                  </a:cubicBezTo>
                  <a:cubicBezTo>
                    <a:pt x="97" y="397"/>
                    <a:pt x="96" y="398"/>
                    <a:pt x="100" y="402"/>
                  </a:cubicBezTo>
                  <a:cubicBezTo>
                    <a:pt x="101" y="401"/>
                    <a:pt x="100" y="400"/>
                    <a:pt x="102" y="400"/>
                  </a:cubicBezTo>
                  <a:cubicBezTo>
                    <a:pt x="104" y="403"/>
                    <a:pt x="103" y="403"/>
                    <a:pt x="104" y="406"/>
                  </a:cubicBezTo>
                  <a:cubicBezTo>
                    <a:pt x="102" y="404"/>
                    <a:pt x="104" y="404"/>
                    <a:pt x="102" y="403"/>
                  </a:cubicBezTo>
                  <a:cubicBezTo>
                    <a:pt x="101" y="402"/>
                    <a:pt x="102" y="404"/>
                    <a:pt x="101" y="403"/>
                  </a:cubicBezTo>
                  <a:cubicBezTo>
                    <a:pt x="103" y="406"/>
                    <a:pt x="106" y="406"/>
                    <a:pt x="108" y="410"/>
                  </a:cubicBezTo>
                  <a:cubicBezTo>
                    <a:pt x="109" y="411"/>
                    <a:pt x="106" y="408"/>
                    <a:pt x="106" y="408"/>
                  </a:cubicBezTo>
                  <a:close/>
                  <a:moveTo>
                    <a:pt x="93" y="389"/>
                  </a:moveTo>
                  <a:cubicBezTo>
                    <a:pt x="94" y="390"/>
                    <a:pt x="95" y="391"/>
                    <a:pt x="96" y="393"/>
                  </a:cubicBezTo>
                  <a:cubicBezTo>
                    <a:pt x="95" y="392"/>
                    <a:pt x="93" y="391"/>
                    <a:pt x="93" y="389"/>
                  </a:cubicBezTo>
                  <a:close/>
                  <a:moveTo>
                    <a:pt x="104" y="379"/>
                  </a:moveTo>
                  <a:cubicBezTo>
                    <a:pt x="104" y="380"/>
                    <a:pt x="104" y="381"/>
                    <a:pt x="103" y="381"/>
                  </a:cubicBezTo>
                  <a:cubicBezTo>
                    <a:pt x="104" y="382"/>
                    <a:pt x="104" y="382"/>
                    <a:pt x="104" y="382"/>
                  </a:cubicBezTo>
                  <a:cubicBezTo>
                    <a:pt x="105" y="383"/>
                    <a:pt x="104" y="382"/>
                    <a:pt x="105" y="381"/>
                  </a:cubicBezTo>
                  <a:cubicBezTo>
                    <a:pt x="106" y="383"/>
                    <a:pt x="105" y="383"/>
                    <a:pt x="107" y="385"/>
                  </a:cubicBezTo>
                  <a:cubicBezTo>
                    <a:pt x="107" y="385"/>
                    <a:pt x="106" y="384"/>
                    <a:pt x="106" y="384"/>
                  </a:cubicBezTo>
                  <a:cubicBezTo>
                    <a:pt x="106" y="385"/>
                    <a:pt x="108" y="385"/>
                    <a:pt x="109" y="388"/>
                  </a:cubicBezTo>
                  <a:cubicBezTo>
                    <a:pt x="106" y="387"/>
                    <a:pt x="104" y="383"/>
                    <a:pt x="102" y="380"/>
                  </a:cubicBezTo>
                  <a:cubicBezTo>
                    <a:pt x="104" y="381"/>
                    <a:pt x="102" y="378"/>
                    <a:pt x="104" y="379"/>
                  </a:cubicBezTo>
                  <a:close/>
                  <a:moveTo>
                    <a:pt x="101" y="383"/>
                  </a:moveTo>
                  <a:cubicBezTo>
                    <a:pt x="102" y="382"/>
                    <a:pt x="106" y="388"/>
                    <a:pt x="106" y="389"/>
                  </a:cubicBezTo>
                  <a:cubicBezTo>
                    <a:pt x="104" y="387"/>
                    <a:pt x="103" y="385"/>
                    <a:pt x="101" y="383"/>
                  </a:cubicBezTo>
                  <a:close/>
                  <a:moveTo>
                    <a:pt x="94" y="393"/>
                  </a:moveTo>
                  <a:cubicBezTo>
                    <a:pt x="95" y="392"/>
                    <a:pt x="98" y="395"/>
                    <a:pt x="97" y="396"/>
                  </a:cubicBezTo>
                  <a:cubicBezTo>
                    <a:pt x="94" y="394"/>
                    <a:pt x="96" y="394"/>
                    <a:pt x="94" y="393"/>
                  </a:cubicBezTo>
                  <a:close/>
                  <a:moveTo>
                    <a:pt x="152" y="334"/>
                  </a:moveTo>
                  <a:cubicBezTo>
                    <a:pt x="151" y="334"/>
                    <a:pt x="151" y="333"/>
                    <a:pt x="151" y="332"/>
                  </a:cubicBezTo>
                  <a:cubicBezTo>
                    <a:pt x="151" y="332"/>
                    <a:pt x="152" y="333"/>
                    <a:pt x="152" y="333"/>
                  </a:cubicBezTo>
                  <a:cubicBezTo>
                    <a:pt x="153" y="334"/>
                    <a:pt x="153" y="333"/>
                    <a:pt x="154" y="335"/>
                  </a:cubicBezTo>
                  <a:cubicBezTo>
                    <a:pt x="154" y="335"/>
                    <a:pt x="154" y="335"/>
                    <a:pt x="154" y="335"/>
                  </a:cubicBezTo>
                  <a:cubicBezTo>
                    <a:pt x="153" y="334"/>
                    <a:pt x="152" y="334"/>
                    <a:pt x="152" y="334"/>
                  </a:cubicBezTo>
                  <a:close/>
                  <a:moveTo>
                    <a:pt x="97" y="393"/>
                  </a:moveTo>
                  <a:cubicBezTo>
                    <a:pt x="97" y="392"/>
                    <a:pt x="99" y="396"/>
                    <a:pt x="100" y="397"/>
                  </a:cubicBezTo>
                  <a:cubicBezTo>
                    <a:pt x="100" y="398"/>
                    <a:pt x="99" y="397"/>
                    <a:pt x="98" y="398"/>
                  </a:cubicBezTo>
                  <a:cubicBezTo>
                    <a:pt x="97" y="396"/>
                    <a:pt x="99" y="396"/>
                    <a:pt x="97" y="393"/>
                  </a:cubicBezTo>
                  <a:close/>
                  <a:moveTo>
                    <a:pt x="132" y="367"/>
                  </a:moveTo>
                  <a:cubicBezTo>
                    <a:pt x="132" y="366"/>
                    <a:pt x="130" y="364"/>
                    <a:pt x="130" y="363"/>
                  </a:cubicBezTo>
                  <a:cubicBezTo>
                    <a:pt x="130" y="362"/>
                    <a:pt x="132" y="365"/>
                    <a:pt x="133" y="365"/>
                  </a:cubicBezTo>
                  <a:cubicBezTo>
                    <a:pt x="132" y="366"/>
                    <a:pt x="133" y="367"/>
                    <a:pt x="132" y="368"/>
                  </a:cubicBezTo>
                  <a:cubicBezTo>
                    <a:pt x="134" y="368"/>
                    <a:pt x="135" y="368"/>
                    <a:pt x="136" y="370"/>
                  </a:cubicBezTo>
                  <a:cubicBezTo>
                    <a:pt x="135" y="371"/>
                    <a:pt x="133" y="368"/>
                    <a:pt x="134" y="371"/>
                  </a:cubicBezTo>
                  <a:cubicBezTo>
                    <a:pt x="133" y="371"/>
                    <a:pt x="133" y="371"/>
                    <a:pt x="132" y="369"/>
                  </a:cubicBezTo>
                  <a:cubicBezTo>
                    <a:pt x="132" y="369"/>
                    <a:pt x="133" y="369"/>
                    <a:pt x="133" y="369"/>
                  </a:cubicBezTo>
                  <a:cubicBezTo>
                    <a:pt x="132" y="368"/>
                    <a:pt x="130" y="368"/>
                    <a:pt x="129" y="366"/>
                  </a:cubicBezTo>
                  <a:cubicBezTo>
                    <a:pt x="131" y="368"/>
                    <a:pt x="130" y="365"/>
                    <a:pt x="132" y="367"/>
                  </a:cubicBezTo>
                  <a:close/>
                  <a:moveTo>
                    <a:pt x="104" y="404"/>
                  </a:moveTo>
                  <a:cubicBezTo>
                    <a:pt x="104" y="402"/>
                    <a:pt x="107" y="406"/>
                    <a:pt x="108" y="407"/>
                  </a:cubicBezTo>
                  <a:cubicBezTo>
                    <a:pt x="108" y="408"/>
                    <a:pt x="107" y="407"/>
                    <a:pt x="106" y="406"/>
                  </a:cubicBezTo>
                  <a:cubicBezTo>
                    <a:pt x="105" y="406"/>
                    <a:pt x="105" y="404"/>
                    <a:pt x="104" y="404"/>
                  </a:cubicBezTo>
                  <a:close/>
                  <a:moveTo>
                    <a:pt x="135" y="371"/>
                  </a:moveTo>
                  <a:cubicBezTo>
                    <a:pt x="136" y="371"/>
                    <a:pt x="137" y="371"/>
                    <a:pt x="137" y="371"/>
                  </a:cubicBezTo>
                  <a:cubicBezTo>
                    <a:pt x="139" y="372"/>
                    <a:pt x="138" y="373"/>
                    <a:pt x="139" y="374"/>
                  </a:cubicBezTo>
                  <a:cubicBezTo>
                    <a:pt x="139" y="374"/>
                    <a:pt x="136" y="371"/>
                    <a:pt x="137" y="373"/>
                  </a:cubicBezTo>
                  <a:cubicBezTo>
                    <a:pt x="137" y="373"/>
                    <a:pt x="136" y="372"/>
                    <a:pt x="135" y="371"/>
                  </a:cubicBezTo>
                  <a:close/>
                  <a:moveTo>
                    <a:pt x="139" y="375"/>
                  </a:moveTo>
                  <a:cubicBezTo>
                    <a:pt x="140" y="375"/>
                    <a:pt x="141" y="377"/>
                    <a:pt x="142" y="376"/>
                  </a:cubicBezTo>
                  <a:cubicBezTo>
                    <a:pt x="142" y="377"/>
                    <a:pt x="141" y="377"/>
                    <a:pt x="143" y="378"/>
                  </a:cubicBezTo>
                  <a:cubicBezTo>
                    <a:pt x="142" y="376"/>
                    <a:pt x="144" y="378"/>
                    <a:pt x="144" y="379"/>
                  </a:cubicBezTo>
                  <a:cubicBezTo>
                    <a:pt x="142" y="379"/>
                    <a:pt x="140" y="377"/>
                    <a:pt x="139" y="375"/>
                  </a:cubicBezTo>
                  <a:close/>
                  <a:moveTo>
                    <a:pt x="142" y="380"/>
                  </a:moveTo>
                  <a:cubicBezTo>
                    <a:pt x="142" y="380"/>
                    <a:pt x="141" y="379"/>
                    <a:pt x="140" y="378"/>
                  </a:cubicBezTo>
                  <a:cubicBezTo>
                    <a:pt x="140" y="377"/>
                    <a:pt x="140" y="377"/>
                    <a:pt x="140" y="377"/>
                  </a:cubicBezTo>
                  <a:cubicBezTo>
                    <a:pt x="141" y="378"/>
                    <a:pt x="141" y="378"/>
                    <a:pt x="142" y="379"/>
                  </a:cubicBezTo>
                  <a:cubicBezTo>
                    <a:pt x="140" y="379"/>
                    <a:pt x="141" y="379"/>
                    <a:pt x="142" y="380"/>
                  </a:cubicBezTo>
                  <a:close/>
                  <a:moveTo>
                    <a:pt x="114" y="415"/>
                  </a:moveTo>
                  <a:cubicBezTo>
                    <a:pt x="114" y="414"/>
                    <a:pt x="117" y="417"/>
                    <a:pt x="118" y="418"/>
                  </a:cubicBezTo>
                  <a:cubicBezTo>
                    <a:pt x="117" y="419"/>
                    <a:pt x="115" y="417"/>
                    <a:pt x="114" y="415"/>
                  </a:cubicBezTo>
                  <a:close/>
                  <a:moveTo>
                    <a:pt x="167" y="348"/>
                  </a:moveTo>
                  <a:cubicBezTo>
                    <a:pt x="168" y="347"/>
                    <a:pt x="168" y="348"/>
                    <a:pt x="169" y="347"/>
                  </a:cubicBezTo>
                  <a:cubicBezTo>
                    <a:pt x="170" y="348"/>
                    <a:pt x="172" y="350"/>
                    <a:pt x="172" y="351"/>
                  </a:cubicBezTo>
                  <a:cubicBezTo>
                    <a:pt x="169" y="347"/>
                    <a:pt x="169" y="349"/>
                    <a:pt x="167" y="348"/>
                  </a:cubicBezTo>
                  <a:close/>
                  <a:moveTo>
                    <a:pt x="150" y="371"/>
                  </a:moveTo>
                  <a:cubicBezTo>
                    <a:pt x="151" y="372"/>
                    <a:pt x="152" y="371"/>
                    <a:pt x="151" y="371"/>
                  </a:cubicBezTo>
                  <a:cubicBezTo>
                    <a:pt x="153" y="372"/>
                    <a:pt x="152" y="372"/>
                    <a:pt x="153" y="374"/>
                  </a:cubicBezTo>
                  <a:cubicBezTo>
                    <a:pt x="152" y="374"/>
                    <a:pt x="152" y="372"/>
                    <a:pt x="150" y="371"/>
                  </a:cubicBezTo>
                  <a:close/>
                  <a:moveTo>
                    <a:pt x="146" y="383"/>
                  </a:moveTo>
                  <a:cubicBezTo>
                    <a:pt x="147" y="382"/>
                    <a:pt x="149" y="385"/>
                    <a:pt x="149" y="384"/>
                  </a:cubicBezTo>
                  <a:cubicBezTo>
                    <a:pt x="151" y="386"/>
                    <a:pt x="149" y="385"/>
                    <a:pt x="150" y="386"/>
                  </a:cubicBezTo>
                  <a:cubicBezTo>
                    <a:pt x="151" y="387"/>
                    <a:pt x="153" y="389"/>
                    <a:pt x="154" y="390"/>
                  </a:cubicBezTo>
                  <a:cubicBezTo>
                    <a:pt x="151" y="389"/>
                    <a:pt x="149" y="386"/>
                    <a:pt x="146" y="383"/>
                  </a:cubicBezTo>
                  <a:close/>
                  <a:moveTo>
                    <a:pt x="149" y="384"/>
                  </a:moveTo>
                  <a:cubicBezTo>
                    <a:pt x="152" y="385"/>
                    <a:pt x="153" y="388"/>
                    <a:pt x="156" y="389"/>
                  </a:cubicBezTo>
                  <a:cubicBezTo>
                    <a:pt x="154" y="390"/>
                    <a:pt x="151" y="385"/>
                    <a:pt x="149" y="384"/>
                  </a:cubicBezTo>
                  <a:close/>
                  <a:moveTo>
                    <a:pt x="174" y="352"/>
                  </a:moveTo>
                  <a:cubicBezTo>
                    <a:pt x="175" y="353"/>
                    <a:pt x="174" y="354"/>
                    <a:pt x="175" y="355"/>
                  </a:cubicBezTo>
                  <a:cubicBezTo>
                    <a:pt x="174" y="355"/>
                    <a:pt x="173" y="351"/>
                    <a:pt x="174" y="352"/>
                  </a:cubicBezTo>
                  <a:close/>
                  <a:moveTo>
                    <a:pt x="166" y="373"/>
                  </a:moveTo>
                  <a:cubicBezTo>
                    <a:pt x="168" y="377"/>
                    <a:pt x="167" y="375"/>
                    <a:pt x="169" y="379"/>
                  </a:cubicBezTo>
                  <a:cubicBezTo>
                    <a:pt x="167" y="377"/>
                    <a:pt x="165" y="375"/>
                    <a:pt x="166" y="373"/>
                  </a:cubicBezTo>
                  <a:close/>
                  <a:moveTo>
                    <a:pt x="156" y="393"/>
                  </a:moveTo>
                  <a:cubicBezTo>
                    <a:pt x="157" y="393"/>
                    <a:pt x="160" y="395"/>
                    <a:pt x="162" y="396"/>
                  </a:cubicBezTo>
                  <a:cubicBezTo>
                    <a:pt x="161" y="396"/>
                    <a:pt x="164" y="399"/>
                    <a:pt x="167" y="401"/>
                  </a:cubicBezTo>
                  <a:cubicBezTo>
                    <a:pt x="167" y="401"/>
                    <a:pt x="166" y="401"/>
                    <a:pt x="166" y="402"/>
                  </a:cubicBezTo>
                  <a:cubicBezTo>
                    <a:pt x="164" y="401"/>
                    <a:pt x="165" y="400"/>
                    <a:pt x="164" y="399"/>
                  </a:cubicBezTo>
                  <a:cubicBezTo>
                    <a:pt x="163" y="400"/>
                    <a:pt x="161" y="397"/>
                    <a:pt x="160" y="398"/>
                  </a:cubicBezTo>
                  <a:cubicBezTo>
                    <a:pt x="160" y="397"/>
                    <a:pt x="159" y="394"/>
                    <a:pt x="158" y="395"/>
                  </a:cubicBezTo>
                  <a:cubicBezTo>
                    <a:pt x="157" y="394"/>
                    <a:pt x="157" y="394"/>
                    <a:pt x="156" y="393"/>
                  </a:cubicBezTo>
                  <a:close/>
                  <a:moveTo>
                    <a:pt x="165" y="385"/>
                  </a:moveTo>
                  <a:cubicBezTo>
                    <a:pt x="165" y="386"/>
                    <a:pt x="166" y="387"/>
                    <a:pt x="167" y="387"/>
                  </a:cubicBezTo>
                  <a:cubicBezTo>
                    <a:pt x="166" y="388"/>
                    <a:pt x="164" y="386"/>
                    <a:pt x="165" y="385"/>
                  </a:cubicBezTo>
                  <a:close/>
                  <a:moveTo>
                    <a:pt x="170" y="385"/>
                  </a:moveTo>
                  <a:cubicBezTo>
                    <a:pt x="171" y="384"/>
                    <a:pt x="173" y="387"/>
                    <a:pt x="176" y="389"/>
                  </a:cubicBezTo>
                  <a:cubicBezTo>
                    <a:pt x="174" y="389"/>
                    <a:pt x="173" y="387"/>
                    <a:pt x="170" y="385"/>
                  </a:cubicBezTo>
                  <a:close/>
                  <a:moveTo>
                    <a:pt x="168" y="389"/>
                  </a:moveTo>
                  <a:cubicBezTo>
                    <a:pt x="169" y="388"/>
                    <a:pt x="171" y="390"/>
                    <a:pt x="172" y="391"/>
                  </a:cubicBezTo>
                  <a:cubicBezTo>
                    <a:pt x="171" y="391"/>
                    <a:pt x="170" y="390"/>
                    <a:pt x="168" y="389"/>
                  </a:cubicBezTo>
                  <a:close/>
                  <a:moveTo>
                    <a:pt x="169" y="403"/>
                  </a:moveTo>
                  <a:cubicBezTo>
                    <a:pt x="170" y="404"/>
                    <a:pt x="171" y="404"/>
                    <a:pt x="171" y="404"/>
                  </a:cubicBezTo>
                  <a:cubicBezTo>
                    <a:pt x="173" y="406"/>
                    <a:pt x="168" y="405"/>
                    <a:pt x="169" y="403"/>
                  </a:cubicBezTo>
                  <a:close/>
                  <a:moveTo>
                    <a:pt x="174" y="398"/>
                  </a:moveTo>
                  <a:cubicBezTo>
                    <a:pt x="175" y="398"/>
                    <a:pt x="176" y="400"/>
                    <a:pt x="176" y="401"/>
                  </a:cubicBezTo>
                  <a:cubicBezTo>
                    <a:pt x="175" y="400"/>
                    <a:pt x="175" y="399"/>
                    <a:pt x="174" y="398"/>
                  </a:cubicBezTo>
                  <a:close/>
                  <a:moveTo>
                    <a:pt x="180" y="388"/>
                  </a:moveTo>
                  <a:cubicBezTo>
                    <a:pt x="182" y="389"/>
                    <a:pt x="185" y="391"/>
                    <a:pt x="188" y="392"/>
                  </a:cubicBezTo>
                  <a:cubicBezTo>
                    <a:pt x="187" y="393"/>
                    <a:pt x="184" y="390"/>
                    <a:pt x="184" y="392"/>
                  </a:cubicBezTo>
                  <a:cubicBezTo>
                    <a:pt x="183" y="391"/>
                    <a:pt x="181" y="390"/>
                    <a:pt x="180" y="388"/>
                  </a:cubicBezTo>
                  <a:close/>
                  <a:moveTo>
                    <a:pt x="185" y="392"/>
                  </a:moveTo>
                  <a:cubicBezTo>
                    <a:pt x="186" y="393"/>
                    <a:pt x="190" y="394"/>
                    <a:pt x="189" y="396"/>
                  </a:cubicBezTo>
                  <a:cubicBezTo>
                    <a:pt x="187" y="394"/>
                    <a:pt x="187" y="394"/>
                    <a:pt x="185" y="392"/>
                  </a:cubicBezTo>
                  <a:close/>
                  <a:moveTo>
                    <a:pt x="187" y="405"/>
                  </a:moveTo>
                  <a:cubicBezTo>
                    <a:pt x="188" y="406"/>
                    <a:pt x="188" y="407"/>
                    <a:pt x="190" y="408"/>
                  </a:cubicBezTo>
                  <a:cubicBezTo>
                    <a:pt x="190" y="409"/>
                    <a:pt x="189" y="408"/>
                    <a:pt x="188" y="408"/>
                  </a:cubicBezTo>
                  <a:cubicBezTo>
                    <a:pt x="186" y="407"/>
                    <a:pt x="186" y="407"/>
                    <a:pt x="186" y="407"/>
                  </a:cubicBezTo>
                  <a:cubicBezTo>
                    <a:pt x="185" y="406"/>
                    <a:pt x="186" y="405"/>
                    <a:pt x="187" y="405"/>
                  </a:cubicBezTo>
                  <a:close/>
                  <a:moveTo>
                    <a:pt x="170" y="441"/>
                  </a:moveTo>
                  <a:cubicBezTo>
                    <a:pt x="169" y="440"/>
                    <a:pt x="172" y="442"/>
                    <a:pt x="171" y="441"/>
                  </a:cubicBezTo>
                  <a:cubicBezTo>
                    <a:pt x="173" y="442"/>
                    <a:pt x="171" y="443"/>
                    <a:pt x="170" y="441"/>
                  </a:cubicBezTo>
                  <a:close/>
                  <a:moveTo>
                    <a:pt x="173" y="442"/>
                  </a:moveTo>
                  <a:cubicBezTo>
                    <a:pt x="177" y="445"/>
                    <a:pt x="176" y="444"/>
                    <a:pt x="181" y="446"/>
                  </a:cubicBezTo>
                  <a:cubicBezTo>
                    <a:pt x="181" y="447"/>
                    <a:pt x="181" y="447"/>
                    <a:pt x="181" y="448"/>
                  </a:cubicBezTo>
                  <a:cubicBezTo>
                    <a:pt x="180" y="447"/>
                    <a:pt x="178" y="446"/>
                    <a:pt x="176" y="445"/>
                  </a:cubicBezTo>
                  <a:cubicBezTo>
                    <a:pt x="175" y="445"/>
                    <a:pt x="173" y="444"/>
                    <a:pt x="172" y="443"/>
                  </a:cubicBezTo>
                  <a:cubicBezTo>
                    <a:pt x="173" y="442"/>
                    <a:pt x="173" y="441"/>
                    <a:pt x="175" y="443"/>
                  </a:cubicBezTo>
                  <a:cubicBezTo>
                    <a:pt x="175" y="443"/>
                    <a:pt x="174" y="443"/>
                    <a:pt x="173" y="442"/>
                  </a:cubicBezTo>
                  <a:close/>
                  <a:moveTo>
                    <a:pt x="193" y="410"/>
                  </a:moveTo>
                  <a:cubicBezTo>
                    <a:pt x="192" y="409"/>
                    <a:pt x="192" y="409"/>
                    <a:pt x="193" y="409"/>
                  </a:cubicBezTo>
                  <a:cubicBezTo>
                    <a:pt x="194" y="409"/>
                    <a:pt x="195" y="410"/>
                    <a:pt x="195" y="410"/>
                  </a:cubicBezTo>
                  <a:cubicBezTo>
                    <a:pt x="195" y="411"/>
                    <a:pt x="193" y="409"/>
                    <a:pt x="193" y="410"/>
                  </a:cubicBezTo>
                  <a:close/>
                  <a:moveTo>
                    <a:pt x="189" y="418"/>
                  </a:moveTo>
                  <a:cubicBezTo>
                    <a:pt x="188" y="417"/>
                    <a:pt x="191" y="419"/>
                    <a:pt x="191" y="419"/>
                  </a:cubicBezTo>
                  <a:cubicBezTo>
                    <a:pt x="192" y="420"/>
                    <a:pt x="190" y="418"/>
                    <a:pt x="192" y="418"/>
                  </a:cubicBezTo>
                  <a:cubicBezTo>
                    <a:pt x="193" y="419"/>
                    <a:pt x="193" y="420"/>
                    <a:pt x="193" y="421"/>
                  </a:cubicBezTo>
                  <a:cubicBezTo>
                    <a:pt x="191" y="420"/>
                    <a:pt x="190" y="419"/>
                    <a:pt x="189" y="418"/>
                  </a:cubicBezTo>
                  <a:close/>
                  <a:moveTo>
                    <a:pt x="194" y="420"/>
                  </a:moveTo>
                  <a:cubicBezTo>
                    <a:pt x="193" y="419"/>
                    <a:pt x="196" y="420"/>
                    <a:pt x="196" y="421"/>
                  </a:cubicBezTo>
                  <a:cubicBezTo>
                    <a:pt x="196" y="422"/>
                    <a:pt x="196" y="422"/>
                    <a:pt x="195" y="421"/>
                  </a:cubicBezTo>
                  <a:cubicBezTo>
                    <a:pt x="195" y="422"/>
                    <a:pt x="196" y="423"/>
                    <a:pt x="197" y="423"/>
                  </a:cubicBezTo>
                  <a:cubicBezTo>
                    <a:pt x="197" y="422"/>
                    <a:pt x="197" y="422"/>
                    <a:pt x="196" y="422"/>
                  </a:cubicBezTo>
                  <a:cubicBezTo>
                    <a:pt x="197" y="421"/>
                    <a:pt x="201" y="425"/>
                    <a:pt x="199" y="423"/>
                  </a:cubicBezTo>
                  <a:cubicBezTo>
                    <a:pt x="199" y="424"/>
                    <a:pt x="202" y="425"/>
                    <a:pt x="201" y="424"/>
                  </a:cubicBezTo>
                  <a:cubicBezTo>
                    <a:pt x="202" y="424"/>
                    <a:pt x="202" y="425"/>
                    <a:pt x="203" y="425"/>
                  </a:cubicBezTo>
                  <a:cubicBezTo>
                    <a:pt x="202" y="427"/>
                    <a:pt x="202" y="425"/>
                    <a:pt x="201" y="427"/>
                  </a:cubicBezTo>
                  <a:cubicBezTo>
                    <a:pt x="198" y="425"/>
                    <a:pt x="196" y="423"/>
                    <a:pt x="193" y="421"/>
                  </a:cubicBezTo>
                  <a:cubicBezTo>
                    <a:pt x="193" y="421"/>
                    <a:pt x="196" y="420"/>
                    <a:pt x="194" y="420"/>
                  </a:cubicBezTo>
                  <a:close/>
                  <a:moveTo>
                    <a:pt x="177" y="472"/>
                  </a:moveTo>
                  <a:cubicBezTo>
                    <a:pt x="177" y="473"/>
                    <a:pt x="177" y="473"/>
                    <a:pt x="177" y="473"/>
                  </a:cubicBezTo>
                  <a:cubicBezTo>
                    <a:pt x="174" y="472"/>
                    <a:pt x="174" y="470"/>
                    <a:pt x="177" y="472"/>
                  </a:cubicBezTo>
                  <a:close/>
                  <a:moveTo>
                    <a:pt x="177" y="473"/>
                  </a:moveTo>
                  <a:cubicBezTo>
                    <a:pt x="178" y="475"/>
                    <a:pt x="180" y="474"/>
                    <a:pt x="182" y="476"/>
                  </a:cubicBezTo>
                  <a:cubicBezTo>
                    <a:pt x="181" y="476"/>
                    <a:pt x="182" y="476"/>
                    <a:pt x="182" y="477"/>
                  </a:cubicBezTo>
                  <a:cubicBezTo>
                    <a:pt x="179" y="476"/>
                    <a:pt x="177" y="474"/>
                    <a:pt x="177" y="473"/>
                  </a:cubicBezTo>
                  <a:close/>
                  <a:moveTo>
                    <a:pt x="198" y="427"/>
                  </a:moveTo>
                  <a:cubicBezTo>
                    <a:pt x="199" y="427"/>
                    <a:pt x="199" y="427"/>
                    <a:pt x="199" y="427"/>
                  </a:cubicBezTo>
                  <a:cubicBezTo>
                    <a:pt x="201" y="427"/>
                    <a:pt x="200" y="428"/>
                    <a:pt x="201" y="428"/>
                  </a:cubicBezTo>
                  <a:cubicBezTo>
                    <a:pt x="201" y="429"/>
                    <a:pt x="199" y="428"/>
                    <a:pt x="198" y="427"/>
                  </a:cubicBezTo>
                  <a:close/>
                  <a:moveTo>
                    <a:pt x="213" y="433"/>
                  </a:moveTo>
                  <a:cubicBezTo>
                    <a:pt x="213" y="432"/>
                    <a:pt x="216" y="434"/>
                    <a:pt x="216" y="435"/>
                  </a:cubicBezTo>
                  <a:cubicBezTo>
                    <a:pt x="214" y="434"/>
                    <a:pt x="214" y="433"/>
                    <a:pt x="213" y="433"/>
                  </a:cubicBezTo>
                  <a:close/>
                  <a:moveTo>
                    <a:pt x="217" y="439"/>
                  </a:moveTo>
                  <a:cubicBezTo>
                    <a:pt x="218" y="440"/>
                    <a:pt x="221" y="441"/>
                    <a:pt x="221" y="442"/>
                  </a:cubicBezTo>
                  <a:cubicBezTo>
                    <a:pt x="218" y="441"/>
                    <a:pt x="217" y="440"/>
                    <a:pt x="217" y="439"/>
                  </a:cubicBezTo>
                  <a:close/>
                  <a:moveTo>
                    <a:pt x="222" y="441"/>
                  </a:moveTo>
                  <a:cubicBezTo>
                    <a:pt x="223" y="442"/>
                    <a:pt x="223" y="442"/>
                    <a:pt x="225" y="443"/>
                  </a:cubicBezTo>
                  <a:cubicBezTo>
                    <a:pt x="224" y="443"/>
                    <a:pt x="223" y="443"/>
                    <a:pt x="222" y="443"/>
                  </a:cubicBezTo>
                  <a:cubicBezTo>
                    <a:pt x="221" y="442"/>
                    <a:pt x="222" y="442"/>
                    <a:pt x="222" y="441"/>
                  </a:cubicBezTo>
                  <a:close/>
                  <a:moveTo>
                    <a:pt x="211" y="512"/>
                  </a:moveTo>
                  <a:cubicBezTo>
                    <a:pt x="212" y="512"/>
                    <a:pt x="212" y="513"/>
                    <a:pt x="212" y="513"/>
                  </a:cubicBezTo>
                  <a:cubicBezTo>
                    <a:pt x="214" y="514"/>
                    <a:pt x="214" y="513"/>
                    <a:pt x="216" y="514"/>
                  </a:cubicBezTo>
                  <a:cubicBezTo>
                    <a:pt x="215" y="515"/>
                    <a:pt x="210" y="513"/>
                    <a:pt x="211" y="512"/>
                  </a:cubicBezTo>
                  <a:close/>
                  <a:moveTo>
                    <a:pt x="234" y="441"/>
                  </a:moveTo>
                  <a:cubicBezTo>
                    <a:pt x="235" y="440"/>
                    <a:pt x="238" y="443"/>
                    <a:pt x="236" y="444"/>
                  </a:cubicBezTo>
                  <a:cubicBezTo>
                    <a:pt x="235" y="443"/>
                    <a:pt x="237" y="442"/>
                    <a:pt x="234" y="441"/>
                  </a:cubicBezTo>
                  <a:close/>
                  <a:moveTo>
                    <a:pt x="234" y="446"/>
                  </a:moveTo>
                  <a:cubicBezTo>
                    <a:pt x="236" y="448"/>
                    <a:pt x="237" y="447"/>
                    <a:pt x="239" y="449"/>
                  </a:cubicBezTo>
                  <a:cubicBezTo>
                    <a:pt x="239" y="450"/>
                    <a:pt x="236" y="448"/>
                    <a:pt x="237" y="449"/>
                  </a:cubicBezTo>
                  <a:cubicBezTo>
                    <a:pt x="236" y="448"/>
                    <a:pt x="234" y="447"/>
                    <a:pt x="234" y="446"/>
                  </a:cubicBezTo>
                  <a:close/>
                  <a:moveTo>
                    <a:pt x="227" y="521"/>
                  </a:moveTo>
                  <a:cubicBezTo>
                    <a:pt x="227" y="520"/>
                    <a:pt x="232" y="522"/>
                    <a:pt x="231" y="522"/>
                  </a:cubicBezTo>
                  <a:cubicBezTo>
                    <a:pt x="229" y="522"/>
                    <a:pt x="229" y="521"/>
                    <a:pt x="227" y="521"/>
                  </a:cubicBezTo>
                  <a:close/>
                  <a:moveTo>
                    <a:pt x="238" y="452"/>
                  </a:moveTo>
                  <a:cubicBezTo>
                    <a:pt x="239" y="452"/>
                    <a:pt x="239" y="452"/>
                    <a:pt x="239" y="451"/>
                  </a:cubicBezTo>
                  <a:cubicBezTo>
                    <a:pt x="242" y="452"/>
                    <a:pt x="241" y="454"/>
                    <a:pt x="238" y="452"/>
                  </a:cubicBezTo>
                  <a:close/>
                  <a:moveTo>
                    <a:pt x="239" y="455"/>
                  </a:moveTo>
                  <a:cubicBezTo>
                    <a:pt x="239" y="455"/>
                    <a:pt x="241" y="456"/>
                    <a:pt x="242" y="456"/>
                  </a:cubicBezTo>
                  <a:cubicBezTo>
                    <a:pt x="242" y="457"/>
                    <a:pt x="239" y="456"/>
                    <a:pt x="239" y="455"/>
                  </a:cubicBezTo>
                  <a:close/>
                  <a:moveTo>
                    <a:pt x="241" y="468"/>
                  </a:moveTo>
                  <a:cubicBezTo>
                    <a:pt x="243" y="470"/>
                    <a:pt x="247" y="470"/>
                    <a:pt x="246" y="472"/>
                  </a:cubicBezTo>
                  <a:cubicBezTo>
                    <a:pt x="245" y="470"/>
                    <a:pt x="241" y="470"/>
                    <a:pt x="241" y="468"/>
                  </a:cubicBezTo>
                  <a:close/>
                  <a:moveTo>
                    <a:pt x="235" y="520"/>
                  </a:moveTo>
                  <a:cubicBezTo>
                    <a:pt x="237" y="521"/>
                    <a:pt x="241" y="522"/>
                    <a:pt x="240" y="523"/>
                  </a:cubicBezTo>
                  <a:cubicBezTo>
                    <a:pt x="237" y="522"/>
                    <a:pt x="235" y="521"/>
                    <a:pt x="235" y="520"/>
                  </a:cubicBezTo>
                  <a:close/>
                  <a:moveTo>
                    <a:pt x="246" y="455"/>
                  </a:moveTo>
                  <a:cubicBezTo>
                    <a:pt x="249" y="455"/>
                    <a:pt x="248" y="456"/>
                    <a:pt x="249" y="457"/>
                  </a:cubicBezTo>
                  <a:cubicBezTo>
                    <a:pt x="249" y="457"/>
                    <a:pt x="247" y="456"/>
                    <a:pt x="246" y="456"/>
                  </a:cubicBezTo>
                  <a:cubicBezTo>
                    <a:pt x="245" y="455"/>
                    <a:pt x="247" y="456"/>
                    <a:pt x="246" y="455"/>
                  </a:cubicBezTo>
                  <a:close/>
                  <a:moveTo>
                    <a:pt x="251" y="457"/>
                  </a:moveTo>
                  <a:cubicBezTo>
                    <a:pt x="252" y="456"/>
                    <a:pt x="255" y="457"/>
                    <a:pt x="257" y="458"/>
                  </a:cubicBezTo>
                  <a:cubicBezTo>
                    <a:pt x="256" y="459"/>
                    <a:pt x="253" y="458"/>
                    <a:pt x="251" y="457"/>
                  </a:cubicBezTo>
                  <a:close/>
                  <a:moveTo>
                    <a:pt x="251" y="473"/>
                  </a:moveTo>
                  <a:cubicBezTo>
                    <a:pt x="251" y="472"/>
                    <a:pt x="251" y="471"/>
                    <a:pt x="254" y="472"/>
                  </a:cubicBezTo>
                  <a:cubicBezTo>
                    <a:pt x="253" y="473"/>
                    <a:pt x="253" y="473"/>
                    <a:pt x="251" y="473"/>
                  </a:cubicBezTo>
                  <a:close/>
                  <a:moveTo>
                    <a:pt x="252" y="465"/>
                  </a:moveTo>
                  <a:cubicBezTo>
                    <a:pt x="253" y="465"/>
                    <a:pt x="256" y="466"/>
                    <a:pt x="256" y="466"/>
                  </a:cubicBezTo>
                  <a:cubicBezTo>
                    <a:pt x="256" y="467"/>
                    <a:pt x="256" y="467"/>
                    <a:pt x="254" y="467"/>
                  </a:cubicBezTo>
                  <a:cubicBezTo>
                    <a:pt x="255" y="466"/>
                    <a:pt x="254" y="466"/>
                    <a:pt x="252" y="465"/>
                  </a:cubicBezTo>
                  <a:close/>
                  <a:moveTo>
                    <a:pt x="268" y="472"/>
                  </a:moveTo>
                  <a:cubicBezTo>
                    <a:pt x="265" y="472"/>
                    <a:pt x="265" y="472"/>
                    <a:pt x="265" y="472"/>
                  </a:cubicBezTo>
                  <a:cubicBezTo>
                    <a:pt x="265" y="471"/>
                    <a:pt x="267" y="471"/>
                    <a:pt x="268" y="471"/>
                  </a:cubicBezTo>
                  <a:cubicBezTo>
                    <a:pt x="269" y="472"/>
                    <a:pt x="266" y="471"/>
                    <a:pt x="268" y="472"/>
                  </a:cubicBezTo>
                  <a:close/>
                  <a:moveTo>
                    <a:pt x="277" y="532"/>
                  </a:moveTo>
                  <a:cubicBezTo>
                    <a:pt x="278" y="531"/>
                    <a:pt x="279" y="531"/>
                    <a:pt x="281" y="532"/>
                  </a:cubicBezTo>
                  <a:cubicBezTo>
                    <a:pt x="283" y="533"/>
                    <a:pt x="278" y="532"/>
                    <a:pt x="277" y="532"/>
                  </a:cubicBezTo>
                  <a:close/>
                  <a:moveTo>
                    <a:pt x="293" y="477"/>
                  </a:moveTo>
                  <a:cubicBezTo>
                    <a:pt x="293" y="475"/>
                    <a:pt x="298" y="477"/>
                    <a:pt x="297" y="478"/>
                  </a:cubicBezTo>
                  <a:cubicBezTo>
                    <a:pt x="295" y="478"/>
                    <a:pt x="295" y="477"/>
                    <a:pt x="293" y="477"/>
                  </a:cubicBezTo>
                  <a:close/>
                  <a:moveTo>
                    <a:pt x="296" y="511"/>
                  </a:moveTo>
                  <a:cubicBezTo>
                    <a:pt x="296" y="510"/>
                    <a:pt x="297" y="510"/>
                    <a:pt x="297" y="510"/>
                  </a:cubicBezTo>
                  <a:cubicBezTo>
                    <a:pt x="298" y="510"/>
                    <a:pt x="300" y="511"/>
                    <a:pt x="302" y="511"/>
                  </a:cubicBezTo>
                  <a:cubicBezTo>
                    <a:pt x="301" y="513"/>
                    <a:pt x="298" y="511"/>
                    <a:pt x="296" y="511"/>
                  </a:cubicBezTo>
                  <a:close/>
                  <a:moveTo>
                    <a:pt x="331" y="514"/>
                  </a:moveTo>
                  <a:cubicBezTo>
                    <a:pt x="332" y="514"/>
                    <a:pt x="333" y="513"/>
                    <a:pt x="334" y="513"/>
                  </a:cubicBezTo>
                  <a:cubicBezTo>
                    <a:pt x="334" y="514"/>
                    <a:pt x="334" y="514"/>
                    <a:pt x="334" y="514"/>
                  </a:cubicBezTo>
                  <a:lnTo>
                    <a:pt x="331" y="514"/>
                  </a:lnTo>
                  <a:close/>
                  <a:moveTo>
                    <a:pt x="350" y="548"/>
                  </a:moveTo>
                  <a:cubicBezTo>
                    <a:pt x="354" y="548"/>
                    <a:pt x="357" y="548"/>
                    <a:pt x="362" y="548"/>
                  </a:cubicBezTo>
                  <a:cubicBezTo>
                    <a:pt x="362" y="549"/>
                    <a:pt x="358" y="549"/>
                    <a:pt x="357" y="548"/>
                  </a:cubicBezTo>
                  <a:cubicBezTo>
                    <a:pt x="357" y="549"/>
                    <a:pt x="359" y="549"/>
                    <a:pt x="360" y="549"/>
                  </a:cubicBezTo>
                  <a:cubicBezTo>
                    <a:pt x="356" y="549"/>
                    <a:pt x="351" y="549"/>
                    <a:pt x="350" y="548"/>
                  </a:cubicBezTo>
                  <a:close/>
                  <a:moveTo>
                    <a:pt x="413" y="551"/>
                  </a:moveTo>
                  <a:cubicBezTo>
                    <a:pt x="412" y="550"/>
                    <a:pt x="414" y="549"/>
                    <a:pt x="416" y="549"/>
                  </a:cubicBezTo>
                  <a:cubicBezTo>
                    <a:pt x="417" y="550"/>
                    <a:pt x="415" y="551"/>
                    <a:pt x="413" y="551"/>
                  </a:cubicBezTo>
                  <a:close/>
                  <a:moveTo>
                    <a:pt x="484" y="456"/>
                  </a:moveTo>
                  <a:cubicBezTo>
                    <a:pt x="485" y="457"/>
                    <a:pt x="483" y="457"/>
                    <a:pt x="484" y="458"/>
                  </a:cubicBezTo>
                  <a:cubicBezTo>
                    <a:pt x="482" y="459"/>
                    <a:pt x="481" y="457"/>
                    <a:pt x="484" y="456"/>
                  </a:cubicBezTo>
                  <a:close/>
                  <a:moveTo>
                    <a:pt x="540" y="514"/>
                  </a:moveTo>
                  <a:cubicBezTo>
                    <a:pt x="538" y="514"/>
                    <a:pt x="544" y="510"/>
                    <a:pt x="545" y="511"/>
                  </a:cubicBezTo>
                  <a:cubicBezTo>
                    <a:pt x="542" y="512"/>
                    <a:pt x="543" y="512"/>
                    <a:pt x="540" y="514"/>
                  </a:cubicBezTo>
                  <a:close/>
                  <a:moveTo>
                    <a:pt x="562" y="519"/>
                  </a:moveTo>
                  <a:cubicBezTo>
                    <a:pt x="562" y="518"/>
                    <a:pt x="561" y="517"/>
                    <a:pt x="564" y="516"/>
                  </a:cubicBezTo>
                  <a:cubicBezTo>
                    <a:pt x="565" y="516"/>
                    <a:pt x="565" y="517"/>
                    <a:pt x="562" y="519"/>
                  </a:cubicBezTo>
                  <a:close/>
                  <a:moveTo>
                    <a:pt x="629" y="457"/>
                  </a:moveTo>
                  <a:cubicBezTo>
                    <a:pt x="627" y="457"/>
                    <a:pt x="630" y="455"/>
                    <a:pt x="631" y="453"/>
                  </a:cubicBezTo>
                  <a:cubicBezTo>
                    <a:pt x="633" y="454"/>
                    <a:pt x="630" y="455"/>
                    <a:pt x="629" y="457"/>
                  </a:cubicBezTo>
                  <a:close/>
                  <a:moveTo>
                    <a:pt x="501" y="311"/>
                  </a:moveTo>
                  <a:cubicBezTo>
                    <a:pt x="499" y="313"/>
                    <a:pt x="498" y="313"/>
                    <a:pt x="498" y="315"/>
                  </a:cubicBezTo>
                  <a:cubicBezTo>
                    <a:pt x="495" y="316"/>
                    <a:pt x="498" y="312"/>
                    <a:pt x="499" y="311"/>
                  </a:cubicBezTo>
                  <a:cubicBezTo>
                    <a:pt x="499" y="311"/>
                    <a:pt x="500" y="312"/>
                    <a:pt x="500" y="311"/>
                  </a:cubicBezTo>
                  <a:cubicBezTo>
                    <a:pt x="500" y="310"/>
                    <a:pt x="500" y="311"/>
                    <a:pt x="501" y="311"/>
                  </a:cubicBezTo>
                  <a:close/>
                  <a:moveTo>
                    <a:pt x="646" y="409"/>
                  </a:moveTo>
                  <a:cubicBezTo>
                    <a:pt x="644" y="411"/>
                    <a:pt x="647" y="406"/>
                    <a:pt x="647" y="405"/>
                  </a:cubicBezTo>
                  <a:cubicBezTo>
                    <a:pt x="649" y="404"/>
                    <a:pt x="646" y="408"/>
                    <a:pt x="646" y="409"/>
                  </a:cubicBezTo>
                  <a:close/>
                  <a:moveTo>
                    <a:pt x="650" y="403"/>
                  </a:moveTo>
                  <a:cubicBezTo>
                    <a:pt x="649" y="403"/>
                    <a:pt x="648" y="405"/>
                    <a:pt x="648" y="404"/>
                  </a:cubicBezTo>
                  <a:cubicBezTo>
                    <a:pt x="653" y="396"/>
                    <a:pt x="657" y="392"/>
                    <a:pt x="661" y="385"/>
                  </a:cubicBezTo>
                  <a:cubicBezTo>
                    <a:pt x="658" y="387"/>
                    <a:pt x="662" y="382"/>
                    <a:pt x="658" y="384"/>
                  </a:cubicBezTo>
                  <a:cubicBezTo>
                    <a:pt x="657" y="386"/>
                    <a:pt x="657" y="387"/>
                    <a:pt x="656" y="388"/>
                  </a:cubicBezTo>
                  <a:cubicBezTo>
                    <a:pt x="655" y="390"/>
                    <a:pt x="655" y="388"/>
                    <a:pt x="653" y="391"/>
                  </a:cubicBezTo>
                  <a:cubicBezTo>
                    <a:pt x="652" y="391"/>
                    <a:pt x="653" y="389"/>
                    <a:pt x="652" y="388"/>
                  </a:cubicBezTo>
                  <a:cubicBezTo>
                    <a:pt x="654" y="386"/>
                    <a:pt x="653" y="390"/>
                    <a:pt x="655" y="387"/>
                  </a:cubicBezTo>
                  <a:cubicBezTo>
                    <a:pt x="656" y="387"/>
                    <a:pt x="654" y="388"/>
                    <a:pt x="656" y="388"/>
                  </a:cubicBezTo>
                  <a:cubicBezTo>
                    <a:pt x="655" y="387"/>
                    <a:pt x="658" y="383"/>
                    <a:pt x="658" y="381"/>
                  </a:cubicBezTo>
                  <a:cubicBezTo>
                    <a:pt x="659" y="383"/>
                    <a:pt x="662" y="379"/>
                    <a:pt x="661" y="381"/>
                  </a:cubicBezTo>
                  <a:cubicBezTo>
                    <a:pt x="662" y="382"/>
                    <a:pt x="663" y="379"/>
                    <a:pt x="664" y="378"/>
                  </a:cubicBezTo>
                  <a:cubicBezTo>
                    <a:pt x="664" y="378"/>
                    <a:pt x="664" y="379"/>
                    <a:pt x="664" y="379"/>
                  </a:cubicBezTo>
                  <a:cubicBezTo>
                    <a:pt x="663" y="381"/>
                    <a:pt x="662" y="382"/>
                    <a:pt x="662" y="383"/>
                  </a:cubicBezTo>
                  <a:cubicBezTo>
                    <a:pt x="663" y="383"/>
                    <a:pt x="664" y="380"/>
                    <a:pt x="665" y="380"/>
                  </a:cubicBezTo>
                  <a:cubicBezTo>
                    <a:pt x="664" y="382"/>
                    <a:pt x="663" y="384"/>
                    <a:pt x="661" y="387"/>
                  </a:cubicBezTo>
                  <a:cubicBezTo>
                    <a:pt x="662" y="385"/>
                    <a:pt x="664" y="385"/>
                    <a:pt x="666" y="382"/>
                  </a:cubicBezTo>
                  <a:cubicBezTo>
                    <a:pt x="667" y="381"/>
                    <a:pt x="666" y="383"/>
                    <a:pt x="665" y="385"/>
                  </a:cubicBezTo>
                  <a:cubicBezTo>
                    <a:pt x="665" y="385"/>
                    <a:pt x="666" y="384"/>
                    <a:pt x="666" y="385"/>
                  </a:cubicBezTo>
                  <a:cubicBezTo>
                    <a:pt x="667" y="383"/>
                    <a:pt x="668" y="381"/>
                    <a:pt x="670" y="379"/>
                  </a:cubicBezTo>
                  <a:cubicBezTo>
                    <a:pt x="670" y="380"/>
                    <a:pt x="667" y="384"/>
                    <a:pt x="670" y="382"/>
                  </a:cubicBezTo>
                  <a:cubicBezTo>
                    <a:pt x="669" y="385"/>
                    <a:pt x="668" y="384"/>
                    <a:pt x="667" y="385"/>
                  </a:cubicBezTo>
                  <a:cubicBezTo>
                    <a:pt x="667" y="386"/>
                    <a:pt x="667" y="386"/>
                    <a:pt x="667" y="386"/>
                  </a:cubicBezTo>
                  <a:cubicBezTo>
                    <a:pt x="666" y="387"/>
                    <a:pt x="666" y="387"/>
                    <a:pt x="666" y="386"/>
                  </a:cubicBezTo>
                  <a:cubicBezTo>
                    <a:pt x="665" y="388"/>
                    <a:pt x="665" y="389"/>
                    <a:pt x="664" y="390"/>
                  </a:cubicBezTo>
                  <a:cubicBezTo>
                    <a:pt x="663" y="390"/>
                    <a:pt x="664" y="389"/>
                    <a:pt x="664" y="389"/>
                  </a:cubicBezTo>
                  <a:cubicBezTo>
                    <a:pt x="660" y="392"/>
                    <a:pt x="658" y="397"/>
                    <a:pt x="654" y="402"/>
                  </a:cubicBezTo>
                  <a:cubicBezTo>
                    <a:pt x="655" y="402"/>
                    <a:pt x="656" y="400"/>
                    <a:pt x="657" y="402"/>
                  </a:cubicBezTo>
                  <a:cubicBezTo>
                    <a:pt x="655" y="404"/>
                    <a:pt x="654" y="402"/>
                    <a:pt x="653" y="405"/>
                  </a:cubicBezTo>
                  <a:cubicBezTo>
                    <a:pt x="652" y="403"/>
                    <a:pt x="650" y="407"/>
                    <a:pt x="648" y="409"/>
                  </a:cubicBezTo>
                  <a:cubicBezTo>
                    <a:pt x="647" y="408"/>
                    <a:pt x="647" y="406"/>
                    <a:pt x="650" y="403"/>
                  </a:cubicBezTo>
                  <a:close/>
                  <a:moveTo>
                    <a:pt x="650" y="395"/>
                  </a:moveTo>
                  <a:cubicBezTo>
                    <a:pt x="650" y="395"/>
                    <a:pt x="649" y="394"/>
                    <a:pt x="650" y="393"/>
                  </a:cubicBezTo>
                  <a:cubicBezTo>
                    <a:pt x="652" y="390"/>
                    <a:pt x="652" y="390"/>
                    <a:pt x="652" y="390"/>
                  </a:cubicBezTo>
                  <a:cubicBezTo>
                    <a:pt x="653" y="391"/>
                    <a:pt x="650" y="393"/>
                    <a:pt x="650" y="395"/>
                  </a:cubicBezTo>
                  <a:close/>
                  <a:moveTo>
                    <a:pt x="646" y="399"/>
                  </a:moveTo>
                  <a:cubicBezTo>
                    <a:pt x="646" y="398"/>
                    <a:pt x="647" y="397"/>
                    <a:pt x="648" y="396"/>
                  </a:cubicBezTo>
                  <a:cubicBezTo>
                    <a:pt x="649" y="396"/>
                    <a:pt x="649" y="396"/>
                    <a:pt x="649" y="396"/>
                  </a:cubicBezTo>
                  <a:cubicBezTo>
                    <a:pt x="648" y="398"/>
                    <a:pt x="648" y="397"/>
                    <a:pt x="646" y="399"/>
                  </a:cubicBezTo>
                  <a:close/>
                  <a:moveTo>
                    <a:pt x="674" y="408"/>
                  </a:moveTo>
                  <a:cubicBezTo>
                    <a:pt x="673" y="407"/>
                    <a:pt x="674" y="405"/>
                    <a:pt x="675" y="403"/>
                  </a:cubicBezTo>
                  <a:cubicBezTo>
                    <a:pt x="676" y="404"/>
                    <a:pt x="675" y="406"/>
                    <a:pt x="674" y="408"/>
                  </a:cubicBezTo>
                  <a:close/>
                  <a:moveTo>
                    <a:pt x="504" y="307"/>
                  </a:moveTo>
                  <a:cubicBezTo>
                    <a:pt x="506" y="304"/>
                    <a:pt x="507" y="301"/>
                    <a:pt x="509" y="299"/>
                  </a:cubicBezTo>
                  <a:cubicBezTo>
                    <a:pt x="510" y="301"/>
                    <a:pt x="506" y="306"/>
                    <a:pt x="504" y="307"/>
                  </a:cubicBezTo>
                  <a:close/>
                  <a:moveTo>
                    <a:pt x="661" y="397"/>
                  </a:moveTo>
                  <a:cubicBezTo>
                    <a:pt x="661" y="396"/>
                    <a:pt x="662" y="394"/>
                    <a:pt x="664" y="392"/>
                  </a:cubicBezTo>
                  <a:cubicBezTo>
                    <a:pt x="665" y="391"/>
                    <a:pt x="664" y="393"/>
                    <a:pt x="665" y="393"/>
                  </a:cubicBezTo>
                  <a:cubicBezTo>
                    <a:pt x="663" y="395"/>
                    <a:pt x="663" y="394"/>
                    <a:pt x="661" y="397"/>
                  </a:cubicBezTo>
                  <a:close/>
                  <a:moveTo>
                    <a:pt x="667" y="391"/>
                  </a:moveTo>
                  <a:cubicBezTo>
                    <a:pt x="667" y="391"/>
                    <a:pt x="667" y="390"/>
                    <a:pt x="667" y="390"/>
                  </a:cubicBezTo>
                  <a:cubicBezTo>
                    <a:pt x="668" y="388"/>
                    <a:pt x="669" y="387"/>
                    <a:pt x="671" y="385"/>
                  </a:cubicBezTo>
                  <a:cubicBezTo>
                    <a:pt x="670" y="387"/>
                    <a:pt x="668" y="390"/>
                    <a:pt x="667" y="391"/>
                  </a:cubicBezTo>
                  <a:close/>
                  <a:moveTo>
                    <a:pt x="662" y="379"/>
                  </a:moveTo>
                  <a:cubicBezTo>
                    <a:pt x="661" y="379"/>
                    <a:pt x="663" y="377"/>
                    <a:pt x="662" y="377"/>
                  </a:cubicBezTo>
                  <a:cubicBezTo>
                    <a:pt x="663" y="376"/>
                    <a:pt x="663" y="377"/>
                    <a:pt x="664" y="377"/>
                  </a:cubicBezTo>
                  <a:cubicBezTo>
                    <a:pt x="663" y="378"/>
                    <a:pt x="663" y="378"/>
                    <a:pt x="662" y="379"/>
                  </a:cubicBezTo>
                  <a:close/>
                  <a:moveTo>
                    <a:pt x="511" y="296"/>
                  </a:moveTo>
                  <a:cubicBezTo>
                    <a:pt x="511" y="295"/>
                    <a:pt x="512" y="294"/>
                    <a:pt x="513" y="293"/>
                  </a:cubicBezTo>
                  <a:cubicBezTo>
                    <a:pt x="513" y="294"/>
                    <a:pt x="512" y="295"/>
                    <a:pt x="511" y="296"/>
                  </a:cubicBezTo>
                  <a:close/>
                  <a:moveTo>
                    <a:pt x="533" y="277"/>
                  </a:moveTo>
                  <a:cubicBezTo>
                    <a:pt x="532" y="275"/>
                    <a:pt x="535" y="272"/>
                    <a:pt x="536" y="269"/>
                  </a:cubicBezTo>
                  <a:cubicBezTo>
                    <a:pt x="537" y="270"/>
                    <a:pt x="534" y="275"/>
                    <a:pt x="533" y="277"/>
                  </a:cubicBezTo>
                  <a:close/>
                  <a:moveTo>
                    <a:pt x="698" y="315"/>
                  </a:moveTo>
                  <a:cubicBezTo>
                    <a:pt x="699" y="312"/>
                    <a:pt x="700" y="307"/>
                    <a:pt x="702" y="306"/>
                  </a:cubicBezTo>
                  <a:cubicBezTo>
                    <a:pt x="702" y="308"/>
                    <a:pt x="700" y="311"/>
                    <a:pt x="702" y="310"/>
                  </a:cubicBezTo>
                  <a:cubicBezTo>
                    <a:pt x="701" y="313"/>
                    <a:pt x="700" y="313"/>
                    <a:pt x="700" y="315"/>
                  </a:cubicBezTo>
                  <a:cubicBezTo>
                    <a:pt x="699" y="314"/>
                    <a:pt x="698" y="316"/>
                    <a:pt x="698" y="315"/>
                  </a:cubicBezTo>
                  <a:close/>
                  <a:moveTo>
                    <a:pt x="535" y="265"/>
                  </a:moveTo>
                  <a:cubicBezTo>
                    <a:pt x="534" y="264"/>
                    <a:pt x="535" y="262"/>
                    <a:pt x="536" y="261"/>
                  </a:cubicBezTo>
                  <a:cubicBezTo>
                    <a:pt x="537" y="262"/>
                    <a:pt x="536" y="264"/>
                    <a:pt x="535" y="265"/>
                  </a:cubicBezTo>
                  <a:close/>
                  <a:moveTo>
                    <a:pt x="696" y="312"/>
                  </a:moveTo>
                  <a:cubicBezTo>
                    <a:pt x="696" y="312"/>
                    <a:pt x="698" y="308"/>
                    <a:pt x="698" y="307"/>
                  </a:cubicBezTo>
                  <a:cubicBezTo>
                    <a:pt x="699" y="308"/>
                    <a:pt x="697" y="311"/>
                    <a:pt x="696" y="312"/>
                  </a:cubicBezTo>
                  <a:close/>
                  <a:moveTo>
                    <a:pt x="537" y="261"/>
                  </a:moveTo>
                  <a:cubicBezTo>
                    <a:pt x="538" y="259"/>
                    <a:pt x="538" y="259"/>
                    <a:pt x="538" y="259"/>
                  </a:cubicBezTo>
                  <a:cubicBezTo>
                    <a:pt x="539" y="259"/>
                    <a:pt x="538" y="261"/>
                    <a:pt x="537" y="261"/>
                  </a:cubicBezTo>
                  <a:close/>
                  <a:moveTo>
                    <a:pt x="542" y="245"/>
                  </a:moveTo>
                  <a:cubicBezTo>
                    <a:pt x="542" y="245"/>
                    <a:pt x="543" y="242"/>
                    <a:pt x="543" y="243"/>
                  </a:cubicBezTo>
                  <a:cubicBezTo>
                    <a:pt x="544" y="244"/>
                    <a:pt x="543" y="243"/>
                    <a:pt x="542" y="245"/>
                  </a:cubicBezTo>
                  <a:close/>
                  <a:moveTo>
                    <a:pt x="551" y="244"/>
                  </a:moveTo>
                  <a:cubicBezTo>
                    <a:pt x="551" y="243"/>
                    <a:pt x="551" y="241"/>
                    <a:pt x="551" y="240"/>
                  </a:cubicBezTo>
                  <a:cubicBezTo>
                    <a:pt x="551" y="239"/>
                    <a:pt x="552" y="238"/>
                    <a:pt x="552" y="237"/>
                  </a:cubicBezTo>
                  <a:cubicBezTo>
                    <a:pt x="552" y="235"/>
                    <a:pt x="553" y="233"/>
                    <a:pt x="552" y="231"/>
                  </a:cubicBezTo>
                  <a:cubicBezTo>
                    <a:pt x="552" y="229"/>
                    <a:pt x="553" y="231"/>
                    <a:pt x="553" y="229"/>
                  </a:cubicBezTo>
                  <a:cubicBezTo>
                    <a:pt x="555" y="230"/>
                    <a:pt x="555" y="231"/>
                    <a:pt x="556" y="232"/>
                  </a:cubicBezTo>
                  <a:cubicBezTo>
                    <a:pt x="554" y="234"/>
                    <a:pt x="555" y="237"/>
                    <a:pt x="555" y="239"/>
                  </a:cubicBezTo>
                  <a:cubicBezTo>
                    <a:pt x="555" y="240"/>
                    <a:pt x="554" y="240"/>
                    <a:pt x="553" y="242"/>
                  </a:cubicBezTo>
                  <a:cubicBezTo>
                    <a:pt x="552" y="242"/>
                    <a:pt x="554" y="241"/>
                    <a:pt x="553" y="239"/>
                  </a:cubicBezTo>
                  <a:cubicBezTo>
                    <a:pt x="552" y="240"/>
                    <a:pt x="552" y="240"/>
                    <a:pt x="552" y="241"/>
                  </a:cubicBezTo>
                  <a:cubicBezTo>
                    <a:pt x="551" y="242"/>
                    <a:pt x="551" y="243"/>
                    <a:pt x="551" y="244"/>
                  </a:cubicBezTo>
                  <a:close/>
                  <a:moveTo>
                    <a:pt x="544" y="238"/>
                  </a:moveTo>
                  <a:cubicBezTo>
                    <a:pt x="545" y="238"/>
                    <a:pt x="545" y="237"/>
                    <a:pt x="545" y="238"/>
                  </a:cubicBezTo>
                  <a:cubicBezTo>
                    <a:pt x="546" y="237"/>
                    <a:pt x="546" y="237"/>
                    <a:pt x="546" y="237"/>
                  </a:cubicBezTo>
                  <a:cubicBezTo>
                    <a:pt x="546" y="237"/>
                    <a:pt x="546" y="238"/>
                    <a:pt x="545" y="239"/>
                  </a:cubicBezTo>
                  <a:cubicBezTo>
                    <a:pt x="544" y="239"/>
                    <a:pt x="544" y="239"/>
                    <a:pt x="544" y="238"/>
                  </a:cubicBezTo>
                  <a:close/>
                  <a:moveTo>
                    <a:pt x="548" y="238"/>
                  </a:moveTo>
                  <a:cubicBezTo>
                    <a:pt x="547" y="237"/>
                    <a:pt x="547" y="236"/>
                    <a:pt x="548" y="235"/>
                  </a:cubicBezTo>
                  <a:cubicBezTo>
                    <a:pt x="549" y="236"/>
                    <a:pt x="548" y="237"/>
                    <a:pt x="548" y="238"/>
                  </a:cubicBezTo>
                  <a:close/>
                  <a:moveTo>
                    <a:pt x="577" y="243"/>
                  </a:moveTo>
                  <a:cubicBezTo>
                    <a:pt x="576" y="244"/>
                    <a:pt x="577" y="241"/>
                    <a:pt x="576" y="242"/>
                  </a:cubicBezTo>
                  <a:cubicBezTo>
                    <a:pt x="577" y="241"/>
                    <a:pt x="577" y="240"/>
                    <a:pt x="578" y="240"/>
                  </a:cubicBezTo>
                  <a:cubicBezTo>
                    <a:pt x="578" y="242"/>
                    <a:pt x="576" y="242"/>
                    <a:pt x="577" y="243"/>
                  </a:cubicBezTo>
                  <a:close/>
                  <a:moveTo>
                    <a:pt x="582" y="240"/>
                  </a:moveTo>
                  <a:cubicBezTo>
                    <a:pt x="581" y="240"/>
                    <a:pt x="582" y="238"/>
                    <a:pt x="581" y="240"/>
                  </a:cubicBezTo>
                  <a:cubicBezTo>
                    <a:pt x="580" y="235"/>
                    <a:pt x="584" y="237"/>
                    <a:pt x="583" y="237"/>
                  </a:cubicBezTo>
                  <a:cubicBezTo>
                    <a:pt x="584" y="237"/>
                    <a:pt x="584" y="237"/>
                    <a:pt x="584" y="237"/>
                  </a:cubicBezTo>
                  <a:cubicBezTo>
                    <a:pt x="584" y="237"/>
                    <a:pt x="584" y="237"/>
                    <a:pt x="584" y="237"/>
                  </a:cubicBezTo>
                  <a:cubicBezTo>
                    <a:pt x="583" y="239"/>
                    <a:pt x="583" y="239"/>
                    <a:pt x="582" y="240"/>
                  </a:cubicBezTo>
                  <a:close/>
                  <a:moveTo>
                    <a:pt x="550" y="233"/>
                  </a:moveTo>
                  <a:cubicBezTo>
                    <a:pt x="549" y="233"/>
                    <a:pt x="551" y="230"/>
                    <a:pt x="550" y="230"/>
                  </a:cubicBezTo>
                  <a:cubicBezTo>
                    <a:pt x="550" y="229"/>
                    <a:pt x="551" y="229"/>
                    <a:pt x="551" y="230"/>
                  </a:cubicBezTo>
                  <a:cubicBezTo>
                    <a:pt x="551" y="231"/>
                    <a:pt x="550" y="232"/>
                    <a:pt x="550" y="233"/>
                  </a:cubicBezTo>
                  <a:close/>
                  <a:moveTo>
                    <a:pt x="574" y="237"/>
                  </a:moveTo>
                  <a:cubicBezTo>
                    <a:pt x="573" y="237"/>
                    <a:pt x="574" y="233"/>
                    <a:pt x="575" y="234"/>
                  </a:cubicBezTo>
                  <a:cubicBezTo>
                    <a:pt x="575" y="236"/>
                    <a:pt x="575" y="236"/>
                    <a:pt x="574" y="237"/>
                  </a:cubicBezTo>
                  <a:close/>
                  <a:moveTo>
                    <a:pt x="554" y="226"/>
                  </a:moveTo>
                  <a:cubicBezTo>
                    <a:pt x="555" y="226"/>
                    <a:pt x="556" y="226"/>
                    <a:pt x="556" y="228"/>
                  </a:cubicBezTo>
                  <a:cubicBezTo>
                    <a:pt x="556" y="226"/>
                    <a:pt x="553" y="229"/>
                    <a:pt x="554" y="226"/>
                  </a:cubicBezTo>
                  <a:close/>
                  <a:moveTo>
                    <a:pt x="547" y="226"/>
                  </a:moveTo>
                  <a:cubicBezTo>
                    <a:pt x="548" y="226"/>
                    <a:pt x="548" y="223"/>
                    <a:pt x="547" y="222"/>
                  </a:cubicBezTo>
                  <a:cubicBezTo>
                    <a:pt x="549" y="222"/>
                    <a:pt x="549" y="226"/>
                    <a:pt x="548" y="227"/>
                  </a:cubicBezTo>
                  <a:cubicBezTo>
                    <a:pt x="547" y="227"/>
                    <a:pt x="548" y="225"/>
                    <a:pt x="547" y="226"/>
                  </a:cubicBezTo>
                  <a:close/>
                  <a:moveTo>
                    <a:pt x="560" y="227"/>
                  </a:moveTo>
                  <a:cubicBezTo>
                    <a:pt x="560" y="227"/>
                    <a:pt x="560" y="226"/>
                    <a:pt x="560" y="225"/>
                  </a:cubicBezTo>
                  <a:cubicBezTo>
                    <a:pt x="561" y="225"/>
                    <a:pt x="561" y="225"/>
                    <a:pt x="561" y="225"/>
                  </a:cubicBezTo>
                  <a:cubicBezTo>
                    <a:pt x="561" y="227"/>
                    <a:pt x="560" y="226"/>
                    <a:pt x="560" y="227"/>
                  </a:cubicBezTo>
                  <a:close/>
                  <a:moveTo>
                    <a:pt x="556" y="220"/>
                  </a:moveTo>
                  <a:cubicBezTo>
                    <a:pt x="556" y="221"/>
                    <a:pt x="557" y="218"/>
                    <a:pt x="557" y="218"/>
                  </a:cubicBezTo>
                  <a:cubicBezTo>
                    <a:pt x="559" y="219"/>
                    <a:pt x="560" y="219"/>
                    <a:pt x="560" y="221"/>
                  </a:cubicBezTo>
                  <a:cubicBezTo>
                    <a:pt x="559" y="223"/>
                    <a:pt x="558" y="223"/>
                    <a:pt x="556" y="225"/>
                  </a:cubicBezTo>
                  <a:cubicBezTo>
                    <a:pt x="556" y="223"/>
                    <a:pt x="556" y="222"/>
                    <a:pt x="557" y="220"/>
                  </a:cubicBezTo>
                  <a:cubicBezTo>
                    <a:pt x="557" y="220"/>
                    <a:pt x="557" y="219"/>
                    <a:pt x="556" y="220"/>
                  </a:cubicBezTo>
                  <a:close/>
                  <a:moveTo>
                    <a:pt x="555" y="221"/>
                  </a:moveTo>
                  <a:cubicBezTo>
                    <a:pt x="555" y="222"/>
                    <a:pt x="553" y="220"/>
                    <a:pt x="553" y="220"/>
                  </a:cubicBezTo>
                  <a:cubicBezTo>
                    <a:pt x="553" y="219"/>
                    <a:pt x="554" y="219"/>
                    <a:pt x="554" y="218"/>
                  </a:cubicBezTo>
                  <a:cubicBezTo>
                    <a:pt x="554" y="219"/>
                    <a:pt x="554" y="220"/>
                    <a:pt x="555" y="221"/>
                  </a:cubicBezTo>
                  <a:close/>
                  <a:moveTo>
                    <a:pt x="572" y="223"/>
                  </a:moveTo>
                  <a:cubicBezTo>
                    <a:pt x="572" y="224"/>
                    <a:pt x="571" y="222"/>
                    <a:pt x="570" y="223"/>
                  </a:cubicBezTo>
                  <a:cubicBezTo>
                    <a:pt x="570" y="221"/>
                    <a:pt x="571" y="221"/>
                    <a:pt x="572" y="220"/>
                  </a:cubicBezTo>
                  <a:cubicBezTo>
                    <a:pt x="573" y="220"/>
                    <a:pt x="572" y="223"/>
                    <a:pt x="572" y="223"/>
                  </a:cubicBezTo>
                  <a:close/>
                  <a:moveTo>
                    <a:pt x="553" y="217"/>
                  </a:moveTo>
                  <a:cubicBezTo>
                    <a:pt x="553" y="217"/>
                    <a:pt x="552" y="217"/>
                    <a:pt x="552" y="217"/>
                  </a:cubicBezTo>
                  <a:cubicBezTo>
                    <a:pt x="552" y="216"/>
                    <a:pt x="552" y="216"/>
                    <a:pt x="552" y="216"/>
                  </a:cubicBezTo>
                  <a:cubicBezTo>
                    <a:pt x="553" y="216"/>
                    <a:pt x="553" y="217"/>
                    <a:pt x="553" y="216"/>
                  </a:cubicBezTo>
                  <a:cubicBezTo>
                    <a:pt x="554" y="216"/>
                    <a:pt x="553" y="217"/>
                    <a:pt x="553" y="217"/>
                  </a:cubicBezTo>
                  <a:close/>
                  <a:moveTo>
                    <a:pt x="710" y="224"/>
                  </a:moveTo>
                  <a:cubicBezTo>
                    <a:pt x="709" y="224"/>
                    <a:pt x="710" y="219"/>
                    <a:pt x="710" y="217"/>
                  </a:cubicBezTo>
                  <a:cubicBezTo>
                    <a:pt x="710" y="219"/>
                    <a:pt x="710" y="223"/>
                    <a:pt x="710" y="224"/>
                  </a:cubicBezTo>
                  <a:close/>
                  <a:moveTo>
                    <a:pt x="725" y="204"/>
                  </a:moveTo>
                  <a:cubicBezTo>
                    <a:pt x="724" y="204"/>
                    <a:pt x="724" y="204"/>
                    <a:pt x="723" y="203"/>
                  </a:cubicBezTo>
                  <a:cubicBezTo>
                    <a:pt x="724" y="200"/>
                    <a:pt x="724" y="200"/>
                    <a:pt x="725" y="196"/>
                  </a:cubicBezTo>
                  <a:cubicBezTo>
                    <a:pt x="726" y="197"/>
                    <a:pt x="726" y="201"/>
                    <a:pt x="725" y="204"/>
                  </a:cubicBezTo>
                  <a:close/>
                  <a:moveTo>
                    <a:pt x="733" y="196"/>
                  </a:moveTo>
                  <a:cubicBezTo>
                    <a:pt x="731" y="196"/>
                    <a:pt x="732" y="194"/>
                    <a:pt x="732" y="190"/>
                  </a:cubicBezTo>
                  <a:cubicBezTo>
                    <a:pt x="733" y="191"/>
                    <a:pt x="733" y="193"/>
                    <a:pt x="733" y="196"/>
                  </a:cubicBezTo>
                  <a:close/>
                  <a:moveTo>
                    <a:pt x="711" y="197"/>
                  </a:moveTo>
                  <a:cubicBezTo>
                    <a:pt x="711" y="194"/>
                    <a:pt x="711" y="194"/>
                    <a:pt x="711" y="194"/>
                  </a:cubicBezTo>
                  <a:cubicBezTo>
                    <a:pt x="712" y="194"/>
                    <a:pt x="712" y="193"/>
                    <a:pt x="714" y="192"/>
                  </a:cubicBezTo>
                  <a:cubicBezTo>
                    <a:pt x="714" y="193"/>
                    <a:pt x="714" y="194"/>
                    <a:pt x="714" y="195"/>
                  </a:cubicBezTo>
                  <a:cubicBezTo>
                    <a:pt x="713" y="193"/>
                    <a:pt x="712" y="196"/>
                    <a:pt x="711" y="197"/>
                  </a:cubicBezTo>
                  <a:close/>
                  <a:moveTo>
                    <a:pt x="614" y="201"/>
                  </a:moveTo>
                  <a:cubicBezTo>
                    <a:pt x="615" y="199"/>
                    <a:pt x="615" y="198"/>
                    <a:pt x="616" y="196"/>
                  </a:cubicBezTo>
                  <a:cubicBezTo>
                    <a:pt x="616" y="195"/>
                    <a:pt x="616" y="195"/>
                    <a:pt x="616" y="194"/>
                  </a:cubicBezTo>
                  <a:cubicBezTo>
                    <a:pt x="615" y="194"/>
                    <a:pt x="615" y="194"/>
                    <a:pt x="614" y="195"/>
                  </a:cubicBezTo>
                  <a:cubicBezTo>
                    <a:pt x="614" y="196"/>
                    <a:pt x="615" y="195"/>
                    <a:pt x="615" y="195"/>
                  </a:cubicBezTo>
                  <a:cubicBezTo>
                    <a:pt x="615" y="196"/>
                    <a:pt x="615" y="196"/>
                    <a:pt x="615" y="198"/>
                  </a:cubicBezTo>
                  <a:cubicBezTo>
                    <a:pt x="614" y="198"/>
                    <a:pt x="614" y="196"/>
                    <a:pt x="613" y="196"/>
                  </a:cubicBezTo>
                  <a:cubicBezTo>
                    <a:pt x="612" y="197"/>
                    <a:pt x="614" y="199"/>
                    <a:pt x="613" y="199"/>
                  </a:cubicBezTo>
                  <a:cubicBezTo>
                    <a:pt x="612" y="199"/>
                    <a:pt x="613" y="195"/>
                    <a:pt x="612" y="196"/>
                  </a:cubicBezTo>
                  <a:cubicBezTo>
                    <a:pt x="611" y="194"/>
                    <a:pt x="612" y="194"/>
                    <a:pt x="612" y="192"/>
                  </a:cubicBezTo>
                  <a:cubicBezTo>
                    <a:pt x="611" y="192"/>
                    <a:pt x="611" y="194"/>
                    <a:pt x="611" y="195"/>
                  </a:cubicBezTo>
                  <a:cubicBezTo>
                    <a:pt x="610" y="195"/>
                    <a:pt x="610" y="195"/>
                    <a:pt x="610" y="195"/>
                  </a:cubicBezTo>
                  <a:cubicBezTo>
                    <a:pt x="610" y="193"/>
                    <a:pt x="610" y="192"/>
                    <a:pt x="611" y="190"/>
                  </a:cubicBezTo>
                  <a:cubicBezTo>
                    <a:pt x="611" y="189"/>
                    <a:pt x="610" y="188"/>
                    <a:pt x="610" y="190"/>
                  </a:cubicBezTo>
                  <a:cubicBezTo>
                    <a:pt x="610" y="187"/>
                    <a:pt x="610" y="184"/>
                    <a:pt x="611" y="181"/>
                  </a:cubicBezTo>
                  <a:cubicBezTo>
                    <a:pt x="611" y="179"/>
                    <a:pt x="610" y="183"/>
                    <a:pt x="610" y="181"/>
                  </a:cubicBezTo>
                  <a:cubicBezTo>
                    <a:pt x="610" y="180"/>
                    <a:pt x="612" y="179"/>
                    <a:pt x="613" y="179"/>
                  </a:cubicBezTo>
                  <a:cubicBezTo>
                    <a:pt x="612" y="183"/>
                    <a:pt x="611" y="185"/>
                    <a:pt x="611" y="188"/>
                  </a:cubicBezTo>
                  <a:cubicBezTo>
                    <a:pt x="612" y="188"/>
                    <a:pt x="612" y="186"/>
                    <a:pt x="612" y="184"/>
                  </a:cubicBezTo>
                  <a:cubicBezTo>
                    <a:pt x="613" y="185"/>
                    <a:pt x="613" y="183"/>
                    <a:pt x="613" y="182"/>
                  </a:cubicBezTo>
                  <a:cubicBezTo>
                    <a:pt x="615" y="183"/>
                    <a:pt x="614" y="186"/>
                    <a:pt x="614" y="189"/>
                  </a:cubicBezTo>
                  <a:cubicBezTo>
                    <a:pt x="615" y="188"/>
                    <a:pt x="615" y="183"/>
                    <a:pt x="614" y="180"/>
                  </a:cubicBezTo>
                  <a:cubicBezTo>
                    <a:pt x="615" y="179"/>
                    <a:pt x="615" y="182"/>
                    <a:pt x="616" y="181"/>
                  </a:cubicBezTo>
                  <a:cubicBezTo>
                    <a:pt x="617" y="180"/>
                    <a:pt x="616" y="179"/>
                    <a:pt x="616" y="177"/>
                  </a:cubicBezTo>
                  <a:cubicBezTo>
                    <a:pt x="617" y="177"/>
                    <a:pt x="617" y="180"/>
                    <a:pt x="617" y="183"/>
                  </a:cubicBezTo>
                  <a:cubicBezTo>
                    <a:pt x="617" y="181"/>
                    <a:pt x="616" y="181"/>
                    <a:pt x="616" y="183"/>
                  </a:cubicBezTo>
                  <a:cubicBezTo>
                    <a:pt x="617" y="185"/>
                    <a:pt x="617" y="187"/>
                    <a:pt x="618" y="190"/>
                  </a:cubicBezTo>
                  <a:cubicBezTo>
                    <a:pt x="619" y="188"/>
                    <a:pt x="617" y="186"/>
                    <a:pt x="617" y="183"/>
                  </a:cubicBezTo>
                  <a:cubicBezTo>
                    <a:pt x="618" y="184"/>
                    <a:pt x="617" y="182"/>
                    <a:pt x="618" y="181"/>
                  </a:cubicBezTo>
                  <a:cubicBezTo>
                    <a:pt x="619" y="181"/>
                    <a:pt x="620" y="182"/>
                    <a:pt x="620" y="183"/>
                  </a:cubicBezTo>
                  <a:cubicBezTo>
                    <a:pt x="620" y="183"/>
                    <a:pt x="619" y="183"/>
                    <a:pt x="619" y="182"/>
                  </a:cubicBezTo>
                  <a:cubicBezTo>
                    <a:pt x="618" y="189"/>
                    <a:pt x="619" y="192"/>
                    <a:pt x="618" y="194"/>
                  </a:cubicBezTo>
                  <a:cubicBezTo>
                    <a:pt x="616" y="194"/>
                    <a:pt x="616" y="194"/>
                    <a:pt x="616" y="194"/>
                  </a:cubicBezTo>
                  <a:cubicBezTo>
                    <a:pt x="617" y="197"/>
                    <a:pt x="616" y="197"/>
                    <a:pt x="616" y="199"/>
                  </a:cubicBezTo>
                  <a:cubicBezTo>
                    <a:pt x="615" y="198"/>
                    <a:pt x="615" y="201"/>
                    <a:pt x="614" y="201"/>
                  </a:cubicBezTo>
                  <a:close/>
                  <a:moveTo>
                    <a:pt x="608" y="197"/>
                  </a:moveTo>
                  <a:cubicBezTo>
                    <a:pt x="608" y="194"/>
                    <a:pt x="609" y="193"/>
                    <a:pt x="607" y="194"/>
                  </a:cubicBezTo>
                  <a:cubicBezTo>
                    <a:pt x="607" y="193"/>
                    <a:pt x="609" y="192"/>
                    <a:pt x="608" y="191"/>
                  </a:cubicBezTo>
                  <a:cubicBezTo>
                    <a:pt x="608" y="189"/>
                    <a:pt x="609" y="189"/>
                    <a:pt x="609" y="188"/>
                  </a:cubicBezTo>
                  <a:cubicBezTo>
                    <a:pt x="609" y="189"/>
                    <a:pt x="610" y="190"/>
                    <a:pt x="610" y="192"/>
                  </a:cubicBezTo>
                  <a:cubicBezTo>
                    <a:pt x="607" y="191"/>
                    <a:pt x="610" y="196"/>
                    <a:pt x="608" y="197"/>
                  </a:cubicBezTo>
                  <a:close/>
                  <a:moveTo>
                    <a:pt x="620" y="200"/>
                  </a:moveTo>
                  <a:cubicBezTo>
                    <a:pt x="619" y="199"/>
                    <a:pt x="619" y="197"/>
                    <a:pt x="620" y="196"/>
                  </a:cubicBezTo>
                  <a:cubicBezTo>
                    <a:pt x="621" y="196"/>
                    <a:pt x="620" y="198"/>
                    <a:pt x="620" y="200"/>
                  </a:cubicBezTo>
                  <a:close/>
                  <a:moveTo>
                    <a:pt x="607" y="190"/>
                  </a:moveTo>
                  <a:cubicBezTo>
                    <a:pt x="606" y="188"/>
                    <a:pt x="607" y="186"/>
                    <a:pt x="606" y="185"/>
                  </a:cubicBezTo>
                  <a:cubicBezTo>
                    <a:pt x="606" y="183"/>
                    <a:pt x="606" y="185"/>
                    <a:pt x="607" y="184"/>
                  </a:cubicBezTo>
                  <a:cubicBezTo>
                    <a:pt x="607" y="182"/>
                    <a:pt x="607" y="179"/>
                    <a:pt x="607" y="178"/>
                  </a:cubicBezTo>
                  <a:cubicBezTo>
                    <a:pt x="608" y="177"/>
                    <a:pt x="607" y="179"/>
                    <a:pt x="607" y="180"/>
                  </a:cubicBezTo>
                  <a:cubicBezTo>
                    <a:pt x="608" y="179"/>
                    <a:pt x="609" y="177"/>
                    <a:pt x="608" y="174"/>
                  </a:cubicBezTo>
                  <a:cubicBezTo>
                    <a:pt x="609" y="174"/>
                    <a:pt x="610" y="176"/>
                    <a:pt x="610" y="176"/>
                  </a:cubicBezTo>
                  <a:cubicBezTo>
                    <a:pt x="610" y="177"/>
                    <a:pt x="610" y="176"/>
                    <a:pt x="610" y="179"/>
                  </a:cubicBezTo>
                  <a:cubicBezTo>
                    <a:pt x="609" y="179"/>
                    <a:pt x="609" y="178"/>
                    <a:pt x="609" y="178"/>
                  </a:cubicBezTo>
                  <a:cubicBezTo>
                    <a:pt x="610" y="180"/>
                    <a:pt x="610" y="183"/>
                    <a:pt x="609" y="187"/>
                  </a:cubicBezTo>
                  <a:cubicBezTo>
                    <a:pt x="609" y="184"/>
                    <a:pt x="609" y="182"/>
                    <a:pt x="608" y="180"/>
                  </a:cubicBezTo>
                  <a:cubicBezTo>
                    <a:pt x="607" y="182"/>
                    <a:pt x="609" y="189"/>
                    <a:pt x="607" y="190"/>
                  </a:cubicBezTo>
                  <a:close/>
                  <a:moveTo>
                    <a:pt x="585" y="188"/>
                  </a:moveTo>
                  <a:cubicBezTo>
                    <a:pt x="584" y="187"/>
                    <a:pt x="585" y="184"/>
                    <a:pt x="586" y="184"/>
                  </a:cubicBezTo>
                  <a:cubicBezTo>
                    <a:pt x="586" y="186"/>
                    <a:pt x="585" y="187"/>
                    <a:pt x="585" y="188"/>
                  </a:cubicBezTo>
                  <a:close/>
                  <a:moveTo>
                    <a:pt x="703" y="172"/>
                  </a:moveTo>
                  <a:cubicBezTo>
                    <a:pt x="702" y="169"/>
                    <a:pt x="702" y="169"/>
                    <a:pt x="702" y="169"/>
                  </a:cubicBezTo>
                  <a:cubicBezTo>
                    <a:pt x="704" y="169"/>
                    <a:pt x="704" y="169"/>
                    <a:pt x="704" y="169"/>
                  </a:cubicBezTo>
                  <a:cubicBezTo>
                    <a:pt x="704" y="171"/>
                    <a:pt x="703" y="172"/>
                    <a:pt x="703" y="172"/>
                  </a:cubicBezTo>
                  <a:close/>
                  <a:moveTo>
                    <a:pt x="588" y="183"/>
                  </a:moveTo>
                  <a:cubicBezTo>
                    <a:pt x="588" y="183"/>
                    <a:pt x="589" y="182"/>
                    <a:pt x="589" y="182"/>
                  </a:cubicBezTo>
                  <a:cubicBezTo>
                    <a:pt x="589" y="182"/>
                    <a:pt x="589" y="184"/>
                    <a:pt x="589" y="184"/>
                  </a:cubicBezTo>
                  <a:cubicBezTo>
                    <a:pt x="589" y="183"/>
                    <a:pt x="587" y="184"/>
                    <a:pt x="588" y="182"/>
                  </a:cubicBezTo>
                  <a:cubicBezTo>
                    <a:pt x="588" y="182"/>
                    <a:pt x="588" y="183"/>
                    <a:pt x="588" y="183"/>
                  </a:cubicBezTo>
                  <a:close/>
                  <a:moveTo>
                    <a:pt x="611" y="179"/>
                  </a:moveTo>
                  <a:cubicBezTo>
                    <a:pt x="611" y="178"/>
                    <a:pt x="611" y="177"/>
                    <a:pt x="611" y="176"/>
                  </a:cubicBezTo>
                  <a:cubicBezTo>
                    <a:pt x="612" y="176"/>
                    <a:pt x="612" y="176"/>
                    <a:pt x="612" y="176"/>
                  </a:cubicBezTo>
                  <a:cubicBezTo>
                    <a:pt x="612" y="178"/>
                    <a:pt x="611" y="179"/>
                    <a:pt x="611" y="179"/>
                  </a:cubicBezTo>
                  <a:close/>
                  <a:moveTo>
                    <a:pt x="587" y="181"/>
                  </a:moveTo>
                  <a:cubicBezTo>
                    <a:pt x="586" y="180"/>
                    <a:pt x="588" y="176"/>
                    <a:pt x="588" y="177"/>
                  </a:cubicBezTo>
                  <a:cubicBezTo>
                    <a:pt x="588" y="179"/>
                    <a:pt x="588" y="180"/>
                    <a:pt x="587" y="181"/>
                  </a:cubicBezTo>
                  <a:close/>
                  <a:moveTo>
                    <a:pt x="621" y="172"/>
                  </a:moveTo>
                  <a:cubicBezTo>
                    <a:pt x="620" y="172"/>
                    <a:pt x="620" y="172"/>
                    <a:pt x="620" y="172"/>
                  </a:cubicBezTo>
                  <a:cubicBezTo>
                    <a:pt x="620" y="171"/>
                    <a:pt x="620" y="171"/>
                    <a:pt x="619" y="171"/>
                  </a:cubicBezTo>
                  <a:cubicBezTo>
                    <a:pt x="620" y="170"/>
                    <a:pt x="621" y="170"/>
                    <a:pt x="621" y="172"/>
                  </a:cubicBezTo>
                  <a:close/>
                  <a:moveTo>
                    <a:pt x="602" y="171"/>
                  </a:moveTo>
                  <a:cubicBezTo>
                    <a:pt x="601" y="171"/>
                    <a:pt x="601" y="168"/>
                    <a:pt x="602" y="168"/>
                  </a:cubicBezTo>
                  <a:cubicBezTo>
                    <a:pt x="603" y="169"/>
                    <a:pt x="602" y="170"/>
                    <a:pt x="602" y="171"/>
                  </a:cubicBezTo>
                  <a:close/>
                  <a:moveTo>
                    <a:pt x="601" y="166"/>
                  </a:moveTo>
                  <a:cubicBezTo>
                    <a:pt x="600" y="165"/>
                    <a:pt x="601" y="164"/>
                    <a:pt x="601" y="163"/>
                  </a:cubicBezTo>
                  <a:cubicBezTo>
                    <a:pt x="601" y="163"/>
                    <a:pt x="601" y="165"/>
                    <a:pt x="602" y="165"/>
                  </a:cubicBezTo>
                  <a:cubicBezTo>
                    <a:pt x="602" y="166"/>
                    <a:pt x="601" y="166"/>
                    <a:pt x="601" y="166"/>
                  </a:cubicBezTo>
                  <a:close/>
                  <a:moveTo>
                    <a:pt x="664" y="115"/>
                  </a:moveTo>
                  <a:cubicBezTo>
                    <a:pt x="663" y="114"/>
                    <a:pt x="664" y="119"/>
                    <a:pt x="662" y="118"/>
                  </a:cubicBezTo>
                  <a:cubicBezTo>
                    <a:pt x="662" y="113"/>
                    <a:pt x="659" y="108"/>
                    <a:pt x="659" y="102"/>
                  </a:cubicBezTo>
                  <a:cubicBezTo>
                    <a:pt x="660" y="102"/>
                    <a:pt x="661" y="101"/>
                    <a:pt x="660" y="98"/>
                  </a:cubicBezTo>
                  <a:cubicBezTo>
                    <a:pt x="661" y="99"/>
                    <a:pt x="661" y="98"/>
                    <a:pt x="663" y="97"/>
                  </a:cubicBezTo>
                  <a:cubicBezTo>
                    <a:pt x="663" y="99"/>
                    <a:pt x="662" y="100"/>
                    <a:pt x="662" y="102"/>
                  </a:cubicBezTo>
                  <a:cubicBezTo>
                    <a:pt x="664" y="105"/>
                    <a:pt x="664" y="109"/>
                    <a:pt x="665" y="110"/>
                  </a:cubicBezTo>
                  <a:cubicBezTo>
                    <a:pt x="665" y="112"/>
                    <a:pt x="665" y="112"/>
                    <a:pt x="664" y="113"/>
                  </a:cubicBezTo>
                  <a:cubicBezTo>
                    <a:pt x="665" y="115"/>
                    <a:pt x="665" y="117"/>
                    <a:pt x="664" y="118"/>
                  </a:cubicBezTo>
                  <a:cubicBezTo>
                    <a:pt x="664" y="118"/>
                    <a:pt x="663" y="116"/>
                    <a:pt x="664" y="115"/>
                  </a:cubicBezTo>
                  <a:close/>
                  <a:moveTo>
                    <a:pt x="665" y="117"/>
                  </a:moveTo>
                  <a:cubicBezTo>
                    <a:pt x="667" y="119"/>
                    <a:pt x="666" y="115"/>
                    <a:pt x="667" y="114"/>
                  </a:cubicBezTo>
                  <a:cubicBezTo>
                    <a:pt x="668" y="123"/>
                    <a:pt x="672" y="136"/>
                    <a:pt x="669" y="140"/>
                  </a:cubicBezTo>
                  <a:cubicBezTo>
                    <a:pt x="670" y="142"/>
                    <a:pt x="670" y="144"/>
                    <a:pt x="670" y="145"/>
                  </a:cubicBezTo>
                  <a:cubicBezTo>
                    <a:pt x="670" y="147"/>
                    <a:pt x="670" y="144"/>
                    <a:pt x="671" y="145"/>
                  </a:cubicBezTo>
                  <a:cubicBezTo>
                    <a:pt x="671" y="147"/>
                    <a:pt x="671" y="150"/>
                    <a:pt x="670" y="151"/>
                  </a:cubicBezTo>
                  <a:cubicBezTo>
                    <a:pt x="669" y="147"/>
                    <a:pt x="669" y="145"/>
                    <a:pt x="669" y="143"/>
                  </a:cubicBezTo>
                  <a:cubicBezTo>
                    <a:pt x="668" y="140"/>
                    <a:pt x="668" y="139"/>
                    <a:pt x="668" y="136"/>
                  </a:cubicBezTo>
                  <a:cubicBezTo>
                    <a:pt x="668" y="136"/>
                    <a:pt x="668" y="137"/>
                    <a:pt x="668" y="138"/>
                  </a:cubicBezTo>
                  <a:cubicBezTo>
                    <a:pt x="666" y="136"/>
                    <a:pt x="666" y="134"/>
                    <a:pt x="666" y="131"/>
                  </a:cubicBezTo>
                  <a:cubicBezTo>
                    <a:pt x="666" y="129"/>
                    <a:pt x="665" y="126"/>
                    <a:pt x="664" y="122"/>
                  </a:cubicBezTo>
                  <a:cubicBezTo>
                    <a:pt x="665" y="121"/>
                    <a:pt x="665" y="120"/>
                    <a:pt x="666" y="119"/>
                  </a:cubicBezTo>
                  <a:cubicBezTo>
                    <a:pt x="666" y="119"/>
                    <a:pt x="665" y="119"/>
                    <a:pt x="665" y="117"/>
                  </a:cubicBezTo>
                  <a:close/>
                  <a:moveTo>
                    <a:pt x="689" y="125"/>
                  </a:moveTo>
                  <a:cubicBezTo>
                    <a:pt x="688" y="126"/>
                    <a:pt x="687" y="122"/>
                    <a:pt x="688" y="122"/>
                  </a:cubicBezTo>
                  <a:lnTo>
                    <a:pt x="689" y="125"/>
                  </a:lnTo>
                  <a:close/>
                  <a:moveTo>
                    <a:pt x="618" y="146"/>
                  </a:moveTo>
                  <a:cubicBezTo>
                    <a:pt x="616" y="147"/>
                    <a:pt x="618" y="142"/>
                    <a:pt x="618" y="146"/>
                  </a:cubicBezTo>
                  <a:close/>
                  <a:moveTo>
                    <a:pt x="619" y="145"/>
                  </a:moveTo>
                  <a:cubicBezTo>
                    <a:pt x="619" y="145"/>
                    <a:pt x="618" y="142"/>
                    <a:pt x="619" y="142"/>
                  </a:cubicBezTo>
                  <a:cubicBezTo>
                    <a:pt x="620" y="144"/>
                    <a:pt x="619" y="144"/>
                    <a:pt x="619" y="145"/>
                  </a:cubicBezTo>
                  <a:close/>
                  <a:moveTo>
                    <a:pt x="690" y="122"/>
                  </a:moveTo>
                  <a:cubicBezTo>
                    <a:pt x="689" y="119"/>
                    <a:pt x="690" y="118"/>
                    <a:pt x="690" y="116"/>
                  </a:cubicBezTo>
                  <a:cubicBezTo>
                    <a:pt x="690" y="117"/>
                    <a:pt x="691" y="118"/>
                    <a:pt x="691" y="120"/>
                  </a:cubicBezTo>
                  <a:cubicBezTo>
                    <a:pt x="691" y="121"/>
                    <a:pt x="691" y="122"/>
                    <a:pt x="690" y="122"/>
                  </a:cubicBezTo>
                  <a:close/>
                  <a:moveTo>
                    <a:pt x="686" y="104"/>
                  </a:moveTo>
                  <a:cubicBezTo>
                    <a:pt x="685" y="104"/>
                    <a:pt x="684" y="102"/>
                    <a:pt x="683" y="101"/>
                  </a:cubicBezTo>
                  <a:cubicBezTo>
                    <a:pt x="682" y="102"/>
                    <a:pt x="684" y="103"/>
                    <a:pt x="683" y="104"/>
                  </a:cubicBezTo>
                  <a:cubicBezTo>
                    <a:pt x="682" y="105"/>
                    <a:pt x="682" y="100"/>
                    <a:pt x="681" y="99"/>
                  </a:cubicBezTo>
                  <a:cubicBezTo>
                    <a:pt x="683" y="98"/>
                    <a:pt x="681" y="95"/>
                    <a:pt x="682" y="94"/>
                  </a:cubicBezTo>
                  <a:cubicBezTo>
                    <a:pt x="683" y="97"/>
                    <a:pt x="684" y="100"/>
                    <a:pt x="685" y="100"/>
                  </a:cubicBezTo>
                  <a:cubicBezTo>
                    <a:pt x="686" y="102"/>
                    <a:pt x="685" y="103"/>
                    <a:pt x="686" y="104"/>
                  </a:cubicBezTo>
                  <a:close/>
                  <a:moveTo>
                    <a:pt x="618" y="122"/>
                  </a:moveTo>
                  <a:cubicBezTo>
                    <a:pt x="617" y="122"/>
                    <a:pt x="616" y="119"/>
                    <a:pt x="617" y="119"/>
                  </a:cubicBezTo>
                  <a:cubicBezTo>
                    <a:pt x="617" y="120"/>
                    <a:pt x="618" y="121"/>
                    <a:pt x="618" y="122"/>
                  </a:cubicBezTo>
                  <a:close/>
                  <a:moveTo>
                    <a:pt x="621" y="113"/>
                  </a:moveTo>
                  <a:cubicBezTo>
                    <a:pt x="621" y="114"/>
                    <a:pt x="622" y="116"/>
                    <a:pt x="621" y="116"/>
                  </a:cubicBezTo>
                  <a:cubicBezTo>
                    <a:pt x="621" y="115"/>
                    <a:pt x="620" y="113"/>
                    <a:pt x="621" y="113"/>
                  </a:cubicBezTo>
                  <a:close/>
                  <a:moveTo>
                    <a:pt x="618" y="110"/>
                  </a:moveTo>
                  <a:cubicBezTo>
                    <a:pt x="619" y="109"/>
                    <a:pt x="618" y="106"/>
                    <a:pt x="619" y="108"/>
                  </a:cubicBezTo>
                  <a:cubicBezTo>
                    <a:pt x="619" y="106"/>
                    <a:pt x="617" y="102"/>
                    <a:pt x="619" y="101"/>
                  </a:cubicBezTo>
                  <a:cubicBezTo>
                    <a:pt x="620" y="105"/>
                    <a:pt x="622" y="109"/>
                    <a:pt x="621" y="113"/>
                  </a:cubicBezTo>
                  <a:cubicBezTo>
                    <a:pt x="620" y="113"/>
                    <a:pt x="620" y="111"/>
                    <a:pt x="619" y="110"/>
                  </a:cubicBezTo>
                  <a:cubicBezTo>
                    <a:pt x="619" y="111"/>
                    <a:pt x="619" y="113"/>
                    <a:pt x="620" y="114"/>
                  </a:cubicBezTo>
                  <a:cubicBezTo>
                    <a:pt x="620" y="116"/>
                    <a:pt x="620" y="117"/>
                    <a:pt x="621" y="118"/>
                  </a:cubicBezTo>
                  <a:cubicBezTo>
                    <a:pt x="620" y="120"/>
                    <a:pt x="618" y="113"/>
                    <a:pt x="619" y="111"/>
                  </a:cubicBezTo>
                  <a:cubicBezTo>
                    <a:pt x="618" y="110"/>
                    <a:pt x="617" y="109"/>
                    <a:pt x="618" y="110"/>
                  </a:cubicBezTo>
                  <a:cubicBezTo>
                    <a:pt x="617" y="109"/>
                    <a:pt x="617" y="106"/>
                    <a:pt x="616" y="105"/>
                  </a:cubicBezTo>
                  <a:cubicBezTo>
                    <a:pt x="618" y="104"/>
                    <a:pt x="618" y="109"/>
                    <a:pt x="618" y="110"/>
                  </a:cubicBezTo>
                  <a:close/>
                  <a:moveTo>
                    <a:pt x="665" y="96"/>
                  </a:moveTo>
                  <a:cubicBezTo>
                    <a:pt x="663" y="96"/>
                    <a:pt x="663" y="93"/>
                    <a:pt x="662" y="92"/>
                  </a:cubicBezTo>
                  <a:cubicBezTo>
                    <a:pt x="662" y="92"/>
                    <a:pt x="663" y="95"/>
                    <a:pt x="662" y="96"/>
                  </a:cubicBezTo>
                  <a:cubicBezTo>
                    <a:pt x="661" y="96"/>
                    <a:pt x="660" y="95"/>
                    <a:pt x="660" y="92"/>
                  </a:cubicBezTo>
                  <a:cubicBezTo>
                    <a:pt x="660" y="88"/>
                    <a:pt x="662" y="90"/>
                    <a:pt x="663" y="86"/>
                  </a:cubicBezTo>
                  <a:cubicBezTo>
                    <a:pt x="664" y="89"/>
                    <a:pt x="665" y="87"/>
                    <a:pt x="665" y="90"/>
                  </a:cubicBezTo>
                  <a:cubicBezTo>
                    <a:pt x="664" y="90"/>
                    <a:pt x="663" y="90"/>
                    <a:pt x="663" y="92"/>
                  </a:cubicBezTo>
                  <a:cubicBezTo>
                    <a:pt x="664" y="94"/>
                    <a:pt x="665" y="94"/>
                    <a:pt x="665" y="96"/>
                  </a:cubicBezTo>
                  <a:close/>
                  <a:moveTo>
                    <a:pt x="616" y="102"/>
                  </a:moveTo>
                  <a:cubicBezTo>
                    <a:pt x="614" y="101"/>
                    <a:pt x="615" y="100"/>
                    <a:pt x="614" y="97"/>
                  </a:cubicBezTo>
                  <a:cubicBezTo>
                    <a:pt x="615" y="98"/>
                    <a:pt x="616" y="100"/>
                    <a:pt x="616" y="102"/>
                  </a:cubicBezTo>
                  <a:close/>
                  <a:moveTo>
                    <a:pt x="135" y="327"/>
                  </a:moveTo>
                  <a:cubicBezTo>
                    <a:pt x="136" y="330"/>
                    <a:pt x="138" y="331"/>
                    <a:pt x="138" y="332"/>
                  </a:cubicBezTo>
                  <a:cubicBezTo>
                    <a:pt x="138" y="333"/>
                    <a:pt x="137" y="331"/>
                    <a:pt x="137" y="332"/>
                  </a:cubicBezTo>
                  <a:cubicBezTo>
                    <a:pt x="137" y="331"/>
                    <a:pt x="134" y="329"/>
                    <a:pt x="135" y="327"/>
                  </a:cubicBezTo>
                  <a:close/>
                  <a:moveTo>
                    <a:pt x="142" y="344"/>
                  </a:moveTo>
                  <a:cubicBezTo>
                    <a:pt x="140" y="344"/>
                    <a:pt x="140" y="342"/>
                    <a:pt x="140" y="343"/>
                  </a:cubicBezTo>
                  <a:cubicBezTo>
                    <a:pt x="138" y="341"/>
                    <a:pt x="138" y="340"/>
                    <a:pt x="137" y="339"/>
                  </a:cubicBezTo>
                  <a:cubicBezTo>
                    <a:pt x="138" y="338"/>
                    <a:pt x="140" y="341"/>
                    <a:pt x="142" y="344"/>
                  </a:cubicBezTo>
                  <a:close/>
                  <a:moveTo>
                    <a:pt x="140" y="340"/>
                  </a:moveTo>
                  <a:cubicBezTo>
                    <a:pt x="138" y="337"/>
                    <a:pt x="141" y="340"/>
                    <a:pt x="142" y="341"/>
                  </a:cubicBezTo>
                  <a:cubicBezTo>
                    <a:pt x="141" y="341"/>
                    <a:pt x="140" y="341"/>
                    <a:pt x="139" y="340"/>
                  </a:cubicBezTo>
                  <a:cubicBezTo>
                    <a:pt x="139" y="339"/>
                    <a:pt x="138" y="338"/>
                    <a:pt x="137" y="337"/>
                  </a:cubicBezTo>
                  <a:cubicBezTo>
                    <a:pt x="139" y="336"/>
                    <a:pt x="138" y="338"/>
                    <a:pt x="140" y="34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5" name="组合 24"/>
          <p:cNvGrpSpPr/>
          <p:nvPr/>
        </p:nvGrpSpPr>
        <p:grpSpPr>
          <a:xfrm>
            <a:off x="3118566" y="332266"/>
            <a:ext cx="5954868" cy="859018"/>
            <a:chOff x="3118566" y="332266"/>
            <a:chExt cx="5954868" cy="859018"/>
          </a:xfrm>
        </p:grpSpPr>
        <p:pic>
          <p:nvPicPr>
            <p:cNvPr id="26" name="图片 25"/>
            <p:cNvPicPr>
              <a:picLocks noChangeAspect="1"/>
            </p:cNvPicPr>
            <p:nvPr/>
          </p:nvPicPr>
          <p:blipFill>
            <a:blip r:embed="rId11"/>
            <a:stretch>
              <a:fillRect/>
            </a:stretch>
          </p:blipFill>
          <p:spPr>
            <a:xfrm>
              <a:off x="3118566" y="606614"/>
              <a:ext cx="656733" cy="406749"/>
            </a:xfrm>
            <a:prstGeom prst="rect">
              <a:avLst/>
            </a:prstGeom>
          </p:spPr>
        </p:pic>
        <p:sp>
          <p:nvSpPr>
            <p:cNvPr id="27" name="文本框 26"/>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28" name="图片 27"/>
            <p:cNvPicPr>
              <a:picLocks noChangeAspect="1"/>
            </p:cNvPicPr>
            <p:nvPr/>
          </p:nvPicPr>
          <p:blipFill>
            <a:blip r:embed="rId11"/>
            <a:stretch>
              <a:fillRect/>
            </a:stretch>
          </p:blipFill>
          <p:spPr>
            <a:xfrm flipH="1">
              <a:off x="8416701" y="606614"/>
              <a:ext cx="656733" cy="406749"/>
            </a:xfrm>
            <a:prstGeom prst="rect">
              <a:avLst/>
            </a:prstGeom>
          </p:spPr>
        </p:pic>
      </p:grpSp>
      <p:grpSp>
        <p:nvGrpSpPr>
          <p:cNvPr id="29" name="组合 28"/>
          <p:cNvGrpSpPr/>
          <p:nvPr/>
        </p:nvGrpSpPr>
        <p:grpSpPr>
          <a:xfrm>
            <a:off x="8087680" y="2002975"/>
            <a:ext cx="3349577" cy="1165673"/>
            <a:chOff x="874712" y="3195403"/>
            <a:chExt cx="3349577" cy="1165673"/>
          </a:xfrm>
        </p:grpSpPr>
        <p:sp>
          <p:nvSpPr>
            <p:cNvPr id="30" name="矩形 29"/>
            <p:cNvSpPr/>
            <p:nvPr/>
          </p:nvSpPr>
          <p:spPr>
            <a:xfrm>
              <a:off x="874711" y="3677812"/>
              <a:ext cx="3349577"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31" name="矩形 30"/>
            <p:cNvSpPr/>
            <p:nvPr/>
          </p:nvSpPr>
          <p:spPr>
            <a:xfrm>
              <a:off x="874714"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2" name="组合 31"/>
          <p:cNvGrpSpPr/>
          <p:nvPr/>
        </p:nvGrpSpPr>
        <p:grpSpPr>
          <a:xfrm>
            <a:off x="780938" y="4395960"/>
            <a:ext cx="3349577" cy="1165673"/>
            <a:chOff x="874712" y="3195403"/>
            <a:chExt cx="3349577" cy="1165673"/>
          </a:xfrm>
        </p:grpSpPr>
        <p:sp>
          <p:nvSpPr>
            <p:cNvPr id="33" name="矩形 32"/>
            <p:cNvSpPr/>
            <p:nvPr/>
          </p:nvSpPr>
          <p:spPr>
            <a:xfrm>
              <a:off x="874712" y="3677811"/>
              <a:ext cx="3349577" cy="67665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34" name="矩形 33"/>
            <p:cNvSpPr/>
            <p:nvPr/>
          </p:nvSpPr>
          <p:spPr>
            <a:xfrm>
              <a:off x="1982315" y="3195403"/>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pic>
        <p:nvPicPr>
          <p:cNvPr id="12" name="图片占位符 11"/>
          <p:cNvPicPr>
            <a:picLocks noChangeAspect="1" noGrp="1"/>
          </p:cNvPicPr>
          <p:nvPr>
            <p:ph idx="10" sz="quarter" type="pic"/>
          </p:nvPr>
        </p:nvPicPr>
        <p:blipFill>
          <a:blip r:embed="rId12">
            <a:extLst>
              <a:ext uri="{28A0092B-C50C-407E-A947-70E740481C1C}">
                <a14:useLocalDpi val="0"/>
              </a:ext>
            </a:extLst>
          </a:blip>
          <a:srcRect l="11022" r="11022"/>
          <a:stretch>
            <a:fillRect/>
          </a:stretch>
        </p:blipFill>
        <p:spPr/>
      </p:pic>
      <p:pic>
        <p:nvPicPr>
          <p:cNvPr id="13" name="图片占位符 12"/>
          <p:cNvPicPr>
            <a:picLocks noChangeAspect="1" noGrp="1"/>
          </p:cNvPicPr>
          <p:nvPr>
            <p:ph idx="11" sz="quarter" type="pic"/>
          </p:nvPr>
        </p:nvPicPr>
        <p:blipFill>
          <a:blip r:embed="rId13">
            <a:extLst>
              <a:ext uri="{28A0092B-C50C-407E-A947-70E740481C1C}">
                <a14:useLocalDpi val="0"/>
              </a:ext>
            </a:extLst>
          </a:blip>
          <a:srcRect l="10657" r="10657"/>
          <a:stretch>
            <a:fillRect/>
          </a:stretch>
        </p:blipFill>
        <p:spPr/>
      </p:pic>
      <p:pic>
        <p:nvPicPr>
          <p:cNvPr id="15" name="图片占位符 14"/>
          <p:cNvPicPr>
            <a:picLocks noChangeAspect="1" noGrp="1"/>
          </p:cNvPicPr>
          <p:nvPr>
            <p:ph idx="12" sz="quarter" type="pic"/>
          </p:nvPr>
        </p:nvPicPr>
        <p:blipFill>
          <a:blip r:embed="rId14">
            <a:extLst>
              <a:ext uri="{28A0092B-C50C-407E-A947-70E740481C1C}">
                <a14:useLocalDpi val="0"/>
              </a:ext>
            </a:extLst>
          </a:blip>
          <a:srcRect l="16461" r="16461"/>
          <a:stretch>
            <a:fillRect/>
          </a:stretch>
        </p:blipFill>
        <p:spPr/>
      </p:pic>
      <p:pic>
        <p:nvPicPr>
          <p:cNvPr id="14" name="图片占位符 13"/>
          <p:cNvPicPr>
            <a:picLocks noChangeAspect="1" noGrp="1"/>
          </p:cNvPicPr>
          <p:nvPr>
            <p:ph idx="13" sz="quarter" type="pic"/>
          </p:nvPr>
        </p:nvPicPr>
        <p:blipFill>
          <a:blip r:embed="rId15">
            <a:extLst>
              <a:ext uri="{28A0092B-C50C-407E-A947-70E740481C1C}">
                <a14:useLocalDpi val="0"/>
              </a:ext>
            </a:extLst>
          </a:blip>
          <a:srcRect l="12231" r="12231"/>
          <a:stretch>
            <a:fillRect/>
          </a:stretch>
        </p:blipFill>
        <p:spPr/>
      </p:pic>
    </p:spTree>
    <p:custDataLst>
      <p:tags r:id="rId16"/>
    </p:custDataLst>
    <p:extLst>
      <p:ext uri="{BB962C8B-B14F-4D97-AF65-F5344CB8AC3E}">
        <p14:creationId val="90967517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par>
                          <p:cTn fill="hold" id="10" nodeType="afterGroup">
                            <p:stCondLst>
                              <p:cond delay="500"/>
                            </p:stCondLst>
                            <p:childTnLst>
                              <p:par>
                                <p:cTn fill="hold" id="11" nodeType="afterEffect" presetClass="entr" presetID="31"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1000" fill="hold" id="13"/>
                                        <p:tgtEl>
                                          <p:spTgt spid="5"/>
                                        </p:tgtEl>
                                        <p:attrNameLst>
                                          <p:attrName>ppt_w</p:attrName>
                                        </p:attrNameLst>
                                      </p:cBhvr>
                                      <p:tavLst>
                                        <p:tav tm="0">
                                          <p:val>
                                            <p:fltVal val="0"/>
                                          </p:val>
                                        </p:tav>
                                        <p:tav tm="100000">
                                          <p:val>
                                            <p:strVal val="#ppt_w"/>
                                          </p:val>
                                        </p:tav>
                                      </p:tavLst>
                                    </p:anim>
                                    <p:anim calcmode="lin" valueType="num">
                                      <p:cBhvr>
                                        <p:cTn dur="1000" fill="hold" id="14"/>
                                        <p:tgtEl>
                                          <p:spTgt spid="5"/>
                                        </p:tgtEl>
                                        <p:attrNameLst>
                                          <p:attrName>ppt_h</p:attrName>
                                        </p:attrNameLst>
                                      </p:cBhvr>
                                      <p:tavLst>
                                        <p:tav tm="0">
                                          <p:val>
                                            <p:fltVal val="0"/>
                                          </p:val>
                                        </p:tav>
                                        <p:tav tm="100000">
                                          <p:val>
                                            <p:strVal val="#ppt_h"/>
                                          </p:val>
                                        </p:tav>
                                      </p:tavLst>
                                    </p:anim>
                                    <p:anim calcmode="lin" valueType="num">
                                      <p:cBhvr>
                                        <p:cTn dur="1000" fill="hold" id="15"/>
                                        <p:tgtEl>
                                          <p:spTgt spid="5"/>
                                        </p:tgtEl>
                                        <p:attrNameLst>
                                          <p:attrName>style.rotation</p:attrName>
                                        </p:attrNameLst>
                                      </p:cBhvr>
                                      <p:tavLst>
                                        <p:tav tm="0">
                                          <p:val>
                                            <p:fltVal val="90"/>
                                          </p:val>
                                        </p:tav>
                                        <p:tav tm="100000">
                                          <p:val>
                                            <p:fltVal val="0"/>
                                          </p:val>
                                        </p:tav>
                                      </p:tavLst>
                                    </p:anim>
                                    <p:animEffect filter="fade" transition="in">
                                      <p:cBhvr>
                                        <p:cTn dur="1000" id="16"/>
                                        <p:tgtEl>
                                          <p:spTgt spid="5"/>
                                        </p:tgtEl>
                                      </p:cBhvr>
                                    </p:animEffect>
                                  </p:childTnLst>
                                </p:cTn>
                              </p:par>
                              <p:par>
                                <p:cTn fill="hold" id="17" nodeType="withEffect" presetClass="entr" presetID="31" presetSubtype="0">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p:cTn dur="1000" fill="hold" id="19"/>
                                        <p:tgtEl>
                                          <p:spTgt spid="3"/>
                                        </p:tgtEl>
                                        <p:attrNameLst>
                                          <p:attrName>ppt_w</p:attrName>
                                        </p:attrNameLst>
                                      </p:cBhvr>
                                      <p:tavLst>
                                        <p:tav tm="0">
                                          <p:val>
                                            <p:fltVal val="0"/>
                                          </p:val>
                                        </p:tav>
                                        <p:tav tm="100000">
                                          <p:val>
                                            <p:strVal val="#ppt_w"/>
                                          </p:val>
                                        </p:tav>
                                      </p:tavLst>
                                    </p:anim>
                                    <p:anim calcmode="lin" valueType="num">
                                      <p:cBhvr>
                                        <p:cTn dur="1000" fill="hold" id="20"/>
                                        <p:tgtEl>
                                          <p:spTgt spid="3"/>
                                        </p:tgtEl>
                                        <p:attrNameLst>
                                          <p:attrName>ppt_h</p:attrName>
                                        </p:attrNameLst>
                                      </p:cBhvr>
                                      <p:tavLst>
                                        <p:tav tm="0">
                                          <p:val>
                                            <p:fltVal val="0"/>
                                          </p:val>
                                        </p:tav>
                                        <p:tav tm="100000">
                                          <p:val>
                                            <p:strVal val="#ppt_h"/>
                                          </p:val>
                                        </p:tav>
                                      </p:tavLst>
                                    </p:anim>
                                    <p:anim calcmode="lin" valueType="num">
                                      <p:cBhvr>
                                        <p:cTn dur="1000" fill="hold" id="21"/>
                                        <p:tgtEl>
                                          <p:spTgt spid="3"/>
                                        </p:tgtEl>
                                        <p:attrNameLst>
                                          <p:attrName>style.rotation</p:attrName>
                                        </p:attrNameLst>
                                      </p:cBhvr>
                                      <p:tavLst>
                                        <p:tav tm="0">
                                          <p:val>
                                            <p:fltVal val="90"/>
                                          </p:val>
                                        </p:tav>
                                        <p:tav tm="100000">
                                          <p:val>
                                            <p:fltVal val="0"/>
                                          </p:val>
                                        </p:tav>
                                      </p:tavLst>
                                    </p:anim>
                                    <p:animEffect filter="fade" transition="in">
                                      <p:cBhvr>
                                        <p:cTn dur="1000" id="22"/>
                                        <p:tgtEl>
                                          <p:spTgt spid="3"/>
                                        </p:tgtEl>
                                      </p:cBhvr>
                                    </p:animEffect>
                                  </p:childTnLst>
                                </p:cTn>
                              </p:par>
                              <p:par>
                                <p:cTn fill="hold" id="23" nodeType="withEffect" presetClass="entr" presetID="31"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p:cTn dur="1000" fill="hold" id="31"/>
                                        <p:tgtEl>
                                          <p:spTgt spid="4"/>
                                        </p:tgtEl>
                                        <p:attrNameLst>
                                          <p:attrName>ppt_w</p:attrName>
                                        </p:attrNameLst>
                                      </p:cBhvr>
                                      <p:tavLst>
                                        <p:tav tm="0">
                                          <p:val>
                                            <p:fltVal val="0"/>
                                          </p:val>
                                        </p:tav>
                                        <p:tav tm="100000">
                                          <p:val>
                                            <p:strVal val="#ppt_w"/>
                                          </p:val>
                                        </p:tav>
                                      </p:tavLst>
                                    </p:anim>
                                    <p:anim calcmode="lin" valueType="num">
                                      <p:cBhvr>
                                        <p:cTn dur="1000" fill="hold" id="32"/>
                                        <p:tgtEl>
                                          <p:spTgt spid="4"/>
                                        </p:tgtEl>
                                        <p:attrNameLst>
                                          <p:attrName>ppt_h</p:attrName>
                                        </p:attrNameLst>
                                      </p:cBhvr>
                                      <p:tavLst>
                                        <p:tav tm="0">
                                          <p:val>
                                            <p:fltVal val="0"/>
                                          </p:val>
                                        </p:tav>
                                        <p:tav tm="100000">
                                          <p:val>
                                            <p:strVal val="#ppt_h"/>
                                          </p:val>
                                        </p:tav>
                                      </p:tavLst>
                                    </p:anim>
                                    <p:anim calcmode="lin" valueType="num">
                                      <p:cBhvr>
                                        <p:cTn dur="1000" fill="hold" id="33"/>
                                        <p:tgtEl>
                                          <p:spTgt spid="4"/>
                                        </p:tgtEl>
                                        <p:attrNameLst>
                                          <p:attrName>style.rotation</p:attrName>
                                        </p:attrNameLst>
                                      </p:cBhvr>
                                      <p:tavLst>
                                        <p:tav tm="0">
                                          <p:val>
                                            <p:fltVal val="90"/>
                                          </p:val>
                                        </p:tav>
                                        <p:tav tm="100000">
                                          <p:val>
                                            <p:fltVal val="0"/>
                                          </p:val>
                                        </p:tav>
                                      </p:tavLst>
                                    </p:anim>
                                    <p:animEffect filter="fade" transition="in">
                                      <p:cBhvr>
                                        <p:cTn dur="1000" id="34"/>
                                        <p:tgtEl>
                                          <p:spTgt spid="4"/>
                                        </p:tgtEl>
                                      </p:cBhvr>
                                    </p:animEffect>
                                  </p:childTnLst>
                                </p:cTn>
                              </p:par>
                              <p:par>
                                <p:cTn fill="hold" id="35" nodeType="withEffect" presetClass="entr" presetID="31" presetSubtype="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1000" fill="hold" id="37"/>
                                        <p:tgtEl>
                                          <p:spTgt spid="12"/>
                                        </p:tgtEl>
                                        <p:attrNameLst>
                                          <p:attrName>ppt_w</p:attrName>
                                        </p:attrNameLst>
                                      </p:cBhvr>
                                      <p:tavLst>
                                        <p:tav tm="0">
                                          <p:val>
                                            <p:fltVal val="0"/>
                                          </p:val>
                                        </p:tav>
                                        <p:tav tm="100000">
                                          <p:val>
                                            <p:strVal val="#ppt_w"/>
                                          </p:val>
                                        </p:tav>
                                      </p:tavLst>
                                    </p:anim>
                                    <p:anim calcmode="lin" valueType="num">
                                      <p:cBhvr>
                                        <p:cTn dur="1000" fill="hold" id="38"/>
                                        <p:tgtEl>
                                          <p:spTgt spid="12"/>
                                        </p:tgtEl>
                                        <p:attrNameLst>
                                          <p:attrName>ppt_h</p:attrName>
                                        </p:attrNameLst>
                                      </p:cBhvr>
                                      <p:tavLst>
                                        <p:tav tm="0">
                                          <p:val>
                                            <p:fltVal val="0"/>
                                          </p:val>
                                        </p:tav>
                                        <p:tav tm="100000">
                                          <p:val>
                                            <p:strVal val="#ppt_h"/>
                                          </p:val>
                                        </p:tav>
                                      </p:tavLst>
                                    </p:anim>
                                    <p:anim calcmode="lin" valueType="num">
                                      <p:cBhvr>
                                        <p:cTn dur="1000" fill="hold" id="39"/>
                                        <p:tgtEl>
                                          <p:spTgt spid="12"/>
                                        </p:tgtEl>
                                        <p:attrNameLst>
                                          <p:attrName>style.rotation</p:attrName>
                                        </p:attrNameLst>
                                      </p:cBhvr>
                                      <p:tavLst>
                                        <p:tav tm="0">
                                          <p:val>
                                            <p:fltVal val="90"/>
                                          </p:val>
                                        </p:tav>
                                        <p:tav tm="100000">
                                          <p:val>
                                            <p:fltVal val="0"/>
                                          </p:val>
                                        </p:tav>
                                      </p:tavLst>
                                    </p:anim>
                                    <p:animEffect filter="fade" transition="in">
                                      <p:cBhvr>
                                        <p:cTn dur="1000" id="40"/>
                                        <p:tgtEl>
                                          <p:spTgt spid="12"/>
                                        </p:tgtEl>
                                      </p:cBhvr>
                                    </p:animEffect>
                                  </p:childTnLst>
                                </p:cTn>
                              </p:par>
                              <p:par>
                                <p:cTn fill="hold" id="41" nodeType="withEffect" presetClass="entr" presetID="31" presetSubtype="0">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p:cTn dur="1000" fill="hold" id="43"/>
                                        <p:tgtEl>
                                          <p:spTgt spid="13"/>
                                        </p:tgtEl>
                                        <p:attrNameLst>
                                          <p:attrName>ppt_w</p:attrName>
                                        </p:attrNameLst>
                                      </p:cBhvr>
                                      <p:tavLst>
                                        <p:tav tm="0">
                                          <p:val>
                                            <p:fltVal val="0"/>
                                          </p:val>
                                        </p:tav>
                                        <p:tav tm="100000">
                                          <p:val>
                                            <p:strVal val="#ppt_w"/>
                                          </p:val>
                                        </p:tav>
                                      </p:tavLst>
                                    </p:anim>
                                    <p:anim calcmode="lin" valueType="num">
                                      <p:cBhvr>
                                        <p:cTn dur="1000" fill="hold" id="44"/>
                                        <p:tgtEl>
                                          <p:spTgt spid="13"/>
                                        </p:tgtEl>
                                        <p:attrNameLst>
                                          <p:attrName>ppt_h</p:attrName>
                                        </p:attrNameLst>
                                      </p:cBhvr>
                                      <p:tavLst>
                                        <p:tav tm="0">
                                          <p:val>
                                            <p:fltVal val="0"/>
                                          </p:val>
                                        </p:tav>
                                        <p:tav tm="100000">
                                          <p:val>
                                            <p:strVal val="#ppt_h"/>
                                          </p:val>
                                        </p:tav>
                                      </p:tavLst>
                                    </p:anim>
                                    <p:anim calcmode="lin" valueType="num">
                                      <p:cBhvr>
                                        <p:cTn dur="1000" fill="hold" id="45"/>
                                        <p:tgtEl>
                                          <p:spTgt spid="13"/>
                                        </p:tgtEl>
                                        <p:attrNameLst>
                                          <p:attrName>style.rotation</p:attrName>
                                        </p:attrNameLst>
                                      </p:cBhvr>
                                      <p:tavLst>
                                        <p:tav tm="0">
                                          <p:val>
                                            <p:fltVal val="90"/>
                                          </p:val>
                                        </p:tav>
                                        <p:tav tm="100000">
                                          <p:val>
                                            <p:fltVal val="0"/>
                                          </p:val>
                                        </p:tav>
                                      </p:tavLst>
                                    </p:anim>
                                    <p:animEffect filter="fade" transition="in">
                                      <p:cBhvr>
                                        <p:cTn dur="1000" id="46"/>
                                        <p:tgtEl>
                                          <p:spTgt spid="13"/>
                                        </p:tgtEl>
                                      </p:cBhvr>
                                    </p:animEffect>
                                  </p:childTnLst>
                                </p:cTn>
                              </p:par>
                              <p:par>
                                <p:cTn fill="hold" id="47" nodeType="withEffect" presetClass="entr" presetID="31" presetSubtype="0">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p:cTn dur="1000" fill="hold" id="49"/>
                                        <p:tgtEl>
                                          <p:spTgt spid="15"/>
                                        </p:tgtEl>
                                        <p:attrNameLst>
                                          <p:attrName>ppt_w</p:attrName>
                                        </p:attrNameLst>
                                      </p:cBhvr>
                                      <p:tavLst>
                                        <p:tav tm="0">
                                          <p:val>
                                            <p:fltVal val="0"/>
                                          </p:val>
                                        </p:tav>
                                        <p:tav tm="100000">
                                          <p:val>
                                            <p:strVal val="#ppt_w"/>
                                          </p:val>
                                        </p:tav>
                                      </p:tavLst>
                                    </p:anim>
                                    <p:anim calcmode="lin" valueType="num">
                                      <p:cBhvr>
                                        <p:cTn dur="1000" fill="hold" id="50"/>
                                        <p:tgtEl>
                                          <p:spTgt spid="15"/>
                                        </p:tgtEl>
                                        <p:attrNameLst>
                                          <p:attrName>ppt_h</p:attrName>
                                        </p:attrNameLst>
                                      </p:cBhvr>
                                      <p:tavLst>
                                        <p:tav tm="0">
                                          <p:val>
                                            <p:fltVal val="0"/>
                                          </p:val>
                                        </p:tav>
                                        <p:tav tm="100000">
                                          <p:val>
                                            <p:strVal val="#ppt_h"/>
                                          </p:val>
                                        </p:tav>
                                      </p:tavLst>
                                    </p:anim>
                                    <p:anim calcmode="lin" valueType="num">
                                      <p:cBhvr>
                                        <p:cTn dur="1000" fill="hold" id="51"/>
                                        <p:tgtEl>
                                          <p:spTgt spid="15"/>
                                        </p:tgtEl>
                                        <p:attrNameLst>
                                          <p:attrName>style.rotation</p:attrName>
                                        </p:attrNameLst>
                                      </p:cBhvr>
                                      <p:tavLst>
                                        <p:tav tm="0">
                                          <p:val>
                                            <p:fltVal val="90"/>
                                          </p:val>
                                        </p:tav>
                                        <p:tav tm="100000">
                                          <p:val>
                                            <p:fltVal val="0"/>
                                          </p:val>
                                        </p:tav>
                                      </p:tavLst>
                                    </p:anim>
                                    <p:animEffect filter="fade" transition="in">
                                      <p:cBhvr>
                                        <p:cTn dur="1000" id="52"/>
                                        <p:tgtEl>
                                          <p:spTgt spid="15"/>
                                        </p:tgtEl>
                                      </p:cBhvr>
                                    </p:animEffect>
                                  </p:childTnLst>
                                </p:cTn>
                              </p:par>
                              <p:par>
                                <p:cTn fill="hold" id="53" nodeType="withEffect" presetClass="entr" presetID="31" presetSubtype="0">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p:cTn dur="1000" fill="hold" id="55"/>
                                        <p:tgtEl>
                                          <p:spTgt spid="14"/>
                                        </p:tgtEl>
                                        <p:attrNameLst>
                                          <p:attrName>ppt_w</p:attrName>
                                        </p:attrNameLst>
                                      </p:cBhvr>
                                      <p:tavLst>
                                        <p:tav tm="0">
                                          <p:val>
                                            <p:fltVal val="0"/>
                                          </p:val>
                                        </p:tav>
                                        <p:tav tm="100000">
                                          <p:val>
                                            <p:strVal val="#ppt_w"/>
                                          </p:val>
                                        </p:tav>
                                      </p:tavLst>
                                    </p:anim>
                                    <p:anim calcmode="lin" valueType="num">
                                      <p:cBhvr>
                                        <p:cTn dur="1000" fill="hold" id="56"/>
                                        <p:tgtEl>
                                          <p:spTgt spid="14"/>
                                        </p:tgtEl>
                                        <p:attrNameLst>
                                          <p:attrName>ppt_h</p:attrName>
                                        </p:attrNameLst>
                                      </p:cBhvr>
                                      <p:tavLst>
                                        <p:tav tm="0">
                                          <p:val>
                                            <p:fltVal val="0"/>
                                          </p:val>
                                        </p:tav>
                                        <p:tav tm="100000">
                                          <p:val>
                                            <p:strVal val="#ppt_h"/>
                                          </p:val>
                                        </p:tav>
                                      </p:tavLst>
                                    </p:anim>
                                    <p:anim calcmode="lin" valueType="num">
                                      <p:cBhvr>
                                        <p:cTn dur="1000" fill="hold" id="57"/>
                                        <p:tgtEl>
                                          <p:spTgt spid="14"/>
                                        </p:tgtEl>
                                        <p:attrNameLst>
                                          <p:attrName>style.rotation</p:attrName>
                                        </p:attrNameLst>
                                      </p:cBhvr>
                                      <p:tavLst>
                                        <p:tav tm="0">
                                          <p:val>
                                            <p:fltVal val="90"/>
                                          </p:val>
                                        </p:tav>
                                        <p:tav tm="100000">
                                          <p:val>
                                            <p:fltVal val="0"/>
                                          </p:val>
                                        </p:tav>
                                      </p:tavLst>
                                    </p:anim>
                                    <p:animEffect filter="fade" transition="in">
                                      <p:cBhvr>
                                        <p:cTn dur="1000" id="58"/>
                                        <p:tgtEl>
                                          <p:spTgt spid="14"/>
                                        </p:tgtEl>
                                      </p:cBhvr>
                                    </p:animEffect>
                                  </p:childTnLst>
                                </p:cTn>
                              </p:par>
                            </p:childTnLst>
                          </p:cTn>
                        </p:par>
                        <p:par>
                          <p:cTn fill="hold" id="59" nodeType="afterGroup">
                            <p:stCondLst>
                              <p:cond delay="1500"/>
                            </p:stCondLst>
                            <p:childTnLst>
                              <p:par>
                                <p:cTn fill="hold" id="60" nodeType="afterEffect" presetClass="entr" presetID="53" presetSubtype="0">
                                  <p:stCondLst>
                                    <p:cond delay="0"/>
                                  </p:stCondLst>
                                  <p:childTnLst>
                                    <p:set>
                                      <p:cBhvr>
                                        <p:cTn dur="1" fill="hold" id="61">
                                          <p:stCondLst>
                                            <p:cond delay="0"/>
                                          </p:stCondLst>
                                        </p:cTn>
                                        <p:tgtEl>
                                          <p:spTgt spid="32"/>
                                        </p:tgtEl>
                                        <p:attrNameLst>
                                          <p:attrName>style.visibility</p:attrName>
                                        </p:attrNameLst>
                                      </p:cBhvr>
                                      <p:to>
                                        <p:strVal val="visible"/>
                                      </p:to>
                                    </p:set>
                                    <p:anim calcmode="lin" valueType="num">
                                      <p:cBhvr>
                                        <p:cTn dur="500" fill="hold" id="62"/>
                                        <p:tgtEl>
                                          <p:spTgt spid="32"/>
                                        </p:tgtEl>
                                        <p:attrNameLst>
                                          <p:attrName>ppt_w</p:attrName>
                                        </p:attrNameLst>
                                      </p:cBhvr>
                                      <p:tavLst>
                                        <p:tav tm="0">
                                          <p:val>
                                            <p:fltVal val="0"/>
                                          </p:val>
                                        </p:tav>
                                        <p:tav tm="100000">
                                          <p:val>
                                            <p:strVal val="#ppt_w"/>
                                          </p:val>
                                        </p:tav>
                                      </p:tavLst>
                                    </p:anim>
                                    <p:anim calcmode="lin" valueType="num">
                                      <p:cBhvr>
                                        <p:cTn dur="500" fill="hold" id="63"/>
                                        <p:tgtEl>
                                          <p:spTgt spid="32"/>
                                        </p:tgtEl>
                                        <p:attrNameLst>
                                          <p:attrName>ppt_h</p:attrName>
                                        </p:attrNameLst>
                                      </p:cBhvr>
                                      <p:tavLst>
                                        <p:tav tm="0">
                                          <p:val>
                                            <p:fltVal val="0"/>
                                          </p:val>
                                        </p:tav>
                                        <p:tav tm="100000">
                                          <p:val>
                                            <p:strVal val="#ppt_h"/>
                                          </p:val>
                                        </p:tav>
                                      </p:tavLst>
                                    </p:anim>
                                    <p:animEffect filter="fade" transition="in">
                                      <p:cBhvr>
                                        <p:cTn dur="500" id="64"/>
                                        <p:tgtEl>
                                          <p:spTgt spid="32"/>
                                        </p:tgtEl>
                                      </p:cBhvr>
                                    </p:animEffect>
                                  </p:childTnLst>
                                </p:cTn>
                              </p:par>
                              <p:par>
                                <p:cTn fill="hold" id="65" nodeType="withEffect" presetClass="entr" presetID="53" presetSubtype="0">
                                  <p:stCondLst>
                                    <p:cond delay="0"/>
                                  </p:stCondLst>
                                  <p:childTnLst>
                                    <p:set>
                                      <p:cBhvr>
                                        <p:cTn dur="1" fill="hold" id="66">
                                          <p:stCondLst>
                                            <p:cond delay="0"/>
                                          </p:stCondLst>
                                        </p:cTn>
                                        <p:tgtEl>
                                          <p:spTgt spid="29"/>
                                        </p:tgtEl>
                                        <p:attrNameLst>
                                          <p:attrName>style.visibility</p:attrName>
                                        </p:attrNameLst>
                                      </p:cBhvr>
                                      <p:to>
                                        <p:strVal val="visible"/>
                                      </p:to>
                                    </p:set>
                                    <p:anim calcmode="lin" valueType="num">
                                      <p:cBhvr>
                                        <p:cTn dur="500" fill="hold" id="67"/>
                                        <p:tgtEl>
                                          <p:spTgt spid="29"/>
                                        </p:tgtEl>
                                        <p:attrNameLst>
                                          <p:attrName>ppt_w</p:attrName>
                                        </p:attrNameLst>
                                      </p:cBhvr>
                                      <p:tavLst>
                                        <p:tav tm="0">
                                          <p:val>
                                            <p:fltVal val="0"/>
                                          </p:val>
                                        </p:tav>
                                        <p:tav tm="100000">
                                          <p:val>
                                            <p:strVal val="#ppt_w"/>
                                          </p:val>
                                        </p:tav>
                                      </p:tavLst>
                                    </p:anim>
                                    <p:anim calcmode="lin" valueType="num">
                                      <p:cBhvr>
                                        <p:cTn dur="500" fill="hold" id="68"/>
                                        <p:tgtEl>
                                          <p:spTgt spid="29"/>
                                        </p:tgtEl>
                                        <p:attrNameLst>
                                          <p:attrName>ppt_h</p:attrName>
                                        </p:attrNameLst>
                                      </p:cBhvr>
                                      <p:tavLst>
                                        <p:tav tm="0">
                                          <p:val>
                                            <p:fltVal val="0"/>
                                          </p:val>
                                        </p:tav>
                                        <p:tav tm="100000">
                                          <p:val>
                                            <p:strVal val="#ppt_h"/>
                                          </p:val>
                                        </p:tav>
                                      </p:tavLst>
                                    </p:anim>
                                    <p:animEffect filter="fade" transition="in">
                                      <p:cBhvr>
                                        <p:cTn dur="500" id="6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57" name="MH_Other_9"/>
          <p:cNvCxnSpPr/>
          <p:nvPr>
            <p:custDataLst>
              <p:tags r:id="rId3"/>
            </p:custDataLst>
          </p:nvPr>
        </p:nvCxnSpPr>
        <p:spPr>
          <a:xfrm flipH="1">
            <a:off x="3784285" y="3523926"/>
            <a:ext cx="0" cy="2166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MH_Other_10"/>
          <p:cNvCxnSpPr/>
          <p:nvPr>
            <p:custDataLst>
              <p:tags r:id="rId4"/>
            </p:custDataLst>
          </p:nvPr>
        </p:nvCxnSpPr>
        <p:spPr>
          <a:xfrm flipH="1">
            <a:off x="6096861" y="3523926"/>
            <a:ext cx="0" cy="2166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MH_Other_11"/>
          <p:cNvCxnSpPr/>
          <p:nvPr>
            <p:custDataLst>
              <p:tags r:id="rId5"/>
            </p:custDataLst>
          </p:nvPr>
        </p:nvCxnSpPr>
        <p:spPr>
          <a:xfrm flipH="1">
            <a:off x="8409437" y="3523926"/>
            <a:ext cx="0" cy="2166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118566" y="332266"/>
            <a:ext cx="5954868" cy="859018"/>
            <a:chOff x="3118566" y="332266"/>
            <a:chExt cx="5954868" cy="859018"/>
          </a:xfrm>
        </p:grpSpPr>
        <p:pic>
          <p:nvPicPr>
            <p:cNvPr id="24" name="图片 23"/>
            <p:cNvPicPr>
              <a:picLocks noChangeAspect="1"/>
            </p:cNvPicPr>
            <p:nvPr/>
          </p:nvPicPr>
          <p:blipFill>
            <a:blip r:embed="rId6"/>
            <a:stretch>
              <a:fillRect/>
            </a:stretch>
          </p:blipFill>
          <p:spPr>
            <a:xfrm>
              <a:off x="3118566" y="606614"/>
              <a:ext cx="656733" cy="406749"/>
            </a:xfrm>
            <a:prstGeom prst="rect">
              <a:avLst/>
            </a:prstGeom>
          </p:spPr>
        </p:pic>
        <p:sp>
          <p:nvSpPr>
            <p:cNvPr id="25" name="文本框 24"/>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26" name="图片 25"/>
            <p:cNvPicPr>
              <a:picLocks noChangeAspect="1"/>
            </p:cNvPicPr>
            <p:nvPr/>
          </p:nvPicPr>
          <p:blipFill>
            <a:blip r:embed="rId6"/>
            <a:stretch>
              <a:fillRect/>
            </a:stretch>
          </p:blipFill>
          <p:spPr>
            <a:xfrm flipH="1">
              <a:off x="8416701" y="606614"/>
              <a:ext cx="656733" cy="406749"/>
            </a:xfrm>
            <a:prstGeom prst="rect">
              <a:avLst/>
            </a:prstGeom>
          </p:spPr>
        </p:pic>
      </p:grpSp>
      <p:grpSp>
        <p:nvGrpSpPr>
          <p:cNvPr id="8" name="组合 7"/>
          <p:cNvGrpSpPr/>
          <p:nvPr/>
        </p:nvGrpSpPr>
        <p:grpSpPr>
          <a:xfrm>
            <a:off x="1705256" y="3523926"/>
            <a:ext cx="1970242" cy="1962438"/>
            <a:chOff x="1705256" y="3523926"/>
            <a:chExt cx="1970242" cy="1962438"/>
          </a:xfrm>
        </p:grpSpPr>
        <p:sp>
          <p:nvSpPr>
            <p:cNvPr id="27" name="MH_Other_5"/>
            <p:cNvSpPr/>
            <p:nvPr>
              <p:custDataLst>
                <p:tags r:id="rId7"/>
              </p:custDataLst>
            </p:nvPr>
          </p:nvSpPr>
          <p:spPr>
            <a:xfrm>
              <a:off x="1798886" y="3523926"/>
              <a:ext cx="499907" cy="499907"/>
            </a:xfrm>
            <a:prstGeom prst="roundRect">
              <a:avLst>
                <a:gd fmla="val 40741" name="adj"/>
              </a:avLst>
            </a:prstGeom>
            <a:blipFill>
              <a:blip r:embed="rId8"/>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a:normAutofit/>
            </a:bodyPr>
            <a:lstStyle/>
            <a:p>
              <a:pPr algn="ctr">
                <a:defRPr/>
              </a:pPr>
              <a:r>
                <a:rPr altLang="zh-CN" b="1" lang="en-US">
                  <a:solidFill>
                    <a:srgbClr val="FFFFFF"/>
                  </a:solidFill>
                </a:rPr>
                <a:t>A</a:t>
              </a:r>
            </a:p>
          </p:txBody>
        </p:sp>
        <p:sp>
          <p:nvSpPr>
            <p:cNvPr id="29" name="矩形 28"/>
            <p:cNvSpPr/>
            <p:nvPr/>
          </p:nvSpPr>
          <p:spPr>
            <a:xfrm>
              <a:off x="1705256" y="4212169"/>
              <a:ext cx="1970242" cy="1261872"/>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a:t>
              </a:r>
            </a:p>
          </p:txBody>
        </p:sp>
      </p:grpSp>
      <p:pic>
        <p:nvPicPr>
          <p:cNvPr id="5" name="图片 4"/>
          <p:cNvPicPr>
            <a:picLocks noChangeAspect="1"/>
          </p:cNvPicPr>
          <p:nvPr/>
        </p:nvPicPr>
        <p:blipFill>
          <a:blip r:embed="rId9"/>
          <a:stretch>
            <a:fillRect/>
          </a:stretch>
        </p:blipFill>
        <p:spPr>
          <a:xfrm>
            <a:off x="3519520" y="1874657"/>
            <a:ext cx="1232015" cy="1055041"/>
          </a:xfrm>
          <a:prstGeom prst="rect">
            <a:avLst/>
          </a:prstGeom>
        </p:spPr>
      </p:pic>
      <p:pic>
        <p:nvPicPr>
          <p:cNvPr id="6" name="图片 5"/>
          <p:cNvPicPr>
            <a:picLocks noChangeAspect="1"/>
          </p:cNvPicPr>
          <p:nvPr/>
        </p:nvPicPr>
        <p:blipFill>
          <a:blip r:embed="rId10"/>
          <a:stretch>
            <a:fillRect/>
          </a:stretch>
        </p:blipFill>
        <p:spPr>
          <a:xfrm>
            <a:off x="5522213" y="1895137"/>
            <a:ext cx="1158931" cy="1002812"/>
          </a:xfrm>
          <a:prstGeom prst="rect">
            <a:avLst/>
          </a:prstGeom>
        </p:spPr>
      </p:pic>
      <p:pic>
        <p:nvPicPr>
          <p:cNvPr id="7" name="图片 6"/>
          <p:cNvPicPr>
            <a:picLocks noChangeAspect="1"/>
          </p:cNvPicPr>
          <p:nvPr/>
        </p:nvPicPr>
        <p:blipFill>
          <a:blip r:embed="rId11"/>
          <a:stretch>
            <a:fillRect/>
          </a:stretch>
        </p:blipFill>
        <p:spPr>
          <a:xfrm>
            <a:off x="7436049" y="1800931"/>
            <a:ext cx="741298" cy="1243068"/>
          </a:xfrm>
          <a:prstGeom prst="rect">
            <a:avLst/>
          </a:prstGeom>
        </p:spPr>
      </p:pic>
      <p:grpSp>
        <p:nvGrpSpPr>
          <p:cNvPr id="9" name="组合 8"/>
          <p:cNvGrpSpPr/>
          <p:nvPr/>
        </p:nvGrpSpPr>
        <p:grpSpPr>
          <a:xfrm>
            <a:off x="4096209" y="3523926"/>
            <a:ext cx="1970242" cy="1962438"/>
            <a:chOff x="4096209" y="3523926"/>
            <a:chExt cx="1970242" cy="1962438"/>
          </a:xfrm>
        </p:grpSpPr>
        <p:sp>
          <p:nvSpPr>
            <p:cNvPr id="41" name="MH_Other_6"/>
            <p:cNvSpPr/>
            <p:nvPr>
              <p:custDataLst>
                <p:tags r:id="rId12"/>
              </p:custDataLst>
            </p:nvPr>
          </p:nvSpPr>
          <p:spPr>
            <a:xfrm>
              <a:off x="4111462" y="3523926"/>
              <a:ext cx="499907" cy="499907"/>
            </a:xfrm>
            <a:prstGeom prst="roundRect">
              <a:avLst>
                <a:gd fmla="val 40741" name="adj"/>
              </a:avLst>
            </a:prstGeom>
            <a:blipFill>
              <a:blip r:embed="rId8"/>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a:normAutofit/>
            </a:bodyPr>
            <a:lstStyle/>
            <a:p>
              <a:pPr algn="ctr">
                <a:defRPr/>
              </a:pPr>
              <a:r>
                <a:rPr altLang="zh-CN" b="1" lang="en-US">
                  <a:solidFill>
                    <a:srgbClr val="FFFFFF"/>
                  </a:solidFill>
                </a:rPr>
                <a:t>B</a:t>
              </a:r>
            </a:p>
          </p:txBody>
        </p:sp>
        <p:sp>
          <p:nvSpPr>
            <p:cNvPr id="33" name="矩形 32"/>
            <p:cNvSpPr/>
            <p:nvPr/>
          </p:nvSpPr>
          <p:spPr>
            <a:xfrm>
              <a:off x="4096208" y="4212169"/>
              <a:ext cx="1970242" cy="1261872"/>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a:t>
              </a:r>
            </a:p>
          </p:txBody>
        </p:sp>
      </p:grpSp>
      <p:grpSp>
        <p:nvGrpSpPr>
          <p:cNvPr id="10" name="组合 9"/>
          <p:cNvGrpSpPr/>
          <p:nvPr/>
        </p:nvGrpSpPr>
        <p:grpSpPr>
          <a:xfrm>
            <a:off x="6395721" y="3523926"/>
            <a:ext cx="1970242" cy="1962438"/>
            <a:chOff x="6395721" y="3523926"/>
            <a:chExt cx="1970242" cy="1962438"/>
          </a:xfrm>
        </p:grpSpPr>
        <p:sp>
          <p:nvSpPr>
            <p:cNvPr id="44" name="MH_Other_7"/>
            <p:cNvSpPr/>
            <p:nvPr>
              <p:custDataLst>
                <p:tags r:id="rId13"/>
              </p:custDataLst>
            </p:nvPr>
          </p:nvSpPr>
          <p:spPr>
            <a:xfrm>
              <a:off x="6424037" y="3523926"/>
              <a:ext cx="501938" cy="499907"/>
            </a:xfrm>
            <a:prstGeom prst="roundRect">
              <a:avLst>
                <a:gd fmla="val 40741" name="adj"/>
              </a:avLst>
            </a:prstGeom>
            <a:blipFill>
              <a:blip r:embed="rId8"/>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a:normAutofit/>
            </a:bodyPr>
            <a:lstStyle/>
            <a:p>
              <a:pPr algn="ctr">
                <a:defRPr/>
              </a:pPr>
              <a:r>
                <a:rPr altLang="zh-CN" b="1" lang="en-US">
                  <a:solidFill>
                    <a:srgbClr val="FFFFFF"/>
                  </a:solidFill>
                </a:rPr>
                <a:t>C</a:t>
              </a:r>
            </a:p>
          </p:txBody>
        </p:sp>
        <p:sp>
          <p:nvSpPr>
            <p:cNvPr id="34" name="矩形 33"/>
            <p:cNvSpPr/>
            <p:nvPr/>
          </p:nvSpPr>
          <p:spPr>
            <a:xfrm>
              <a:off x="6395720" y="4212169"/>
              <a:ext cx="1970242" cy="1261872"/>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a:t>
              </a:r>
            </a:p>
          </p:txBody>
        </p:sp>
      </p:grpSp>
      <p:grpSp>
        <p:nvGrpSpPr>
          <p:cNvPr id="11" name="组合 10"/>
          <p:cNvGrpSpPr/>
          <p:nvPr/>
        </p:nvGrpSpPr>
        <p:grpSpPr>
          <a:xfrm>
            <a:off x="8733674" y="3523926"/>
            <a:ext cx="1970242" cy="1962438"/>
            <a:chOff x="8733674" y="3523926"/>
            <a:chExt cx="1970242" cy="1962438"/>
          </a:xfrm>
        </p:grpSpPr>
        <p:sp>
          <p:nvSpPr>
            <p:cNvPr id="47" name="MH_Other_8"/>
            <p:cNvSpPr/>
            <p:nvPr>
              <p:custDataLst>
                <p:tags r:id="rId14"/>
              </p:custDataLst>
            </p:nvPr>
          </p:nvSpPr>
          <p:spPr>
            <a:xfrm>
              <a:off x="8738645" y="3523926"/>
              <a:ext cx="499907" cy="499907"/>
            </a:xfrm>
            <a:prstGeom prst="roundRect">
              <a:avLst>
                <a:gd fmla="val 40741" name="adj"/>
              </a:avLst>
            </a:prstGeom>
            <a:blipFill>
              <a:blip r:embed="rId8"/>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lIns="0" rIns="0">
              <a:normAutofit/>
            </a:bodyPr>
            <a:lstStyle/>
            <a:p>
              <a:pPr algn="ctr">
                <a:defRPr/>
              </a:pPr>
              <a:r>
                <a:rPr altLang="zh-CN" b="1" lang="en-US">
                  <a:solidFill>
                    <a:srgbClr val="FFFFFF"/>
                  </a:solidFill>
                </a:rPr>
                <a:t>D</a:t>
              </a:r>
            </a:p>
          </p:txBody>
        </p:sp>
        <p:sp>
          <p:nvSpPr>
            <p:cNvPr id="35" name="矩形 34"/>
            <p:cNvSpPr/>
            <p:nvPr/>
          </p:nvSpPr>
          <p:spPr>
            <a:xfrm>
              <a:off x="8733674" y="4212169"/>
              <a:ext cx="1970242" cy="1261872"/>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a:t>
              </a:r>
            </a:p>
          </p:txBody>
        </p:sp>
      </p:grpSp>
    </p:spTree>
    <p:custDataLst>
      <p:tags r:id="rId15"/>
    </p:custDataLst>
    <p:extLst>
      <p:ext uri="{BB962C8B-B14F-4D97-AF65-F5344CB8AC3E}">
        <p14:creationId val="32575818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par>
                                <p:cTn fill="hold" id="16" nodeType="withEffect" presetClass="entr" presetID="53"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500" fill="hold" id="18"/>
                                        <p:tgtEl>
                                          <p:spTgt spid="6"/>
                                        </p:tgtEl>
                                        <p:attrNameLst>
                                          <p:attrName>ppt_w</p:attrName>
                                        </p:attrNameLst>
                                      </p:cBhvr>
                                      <p:tavLst>
                                        <p:tav tm="0">
                                          <p:val>
                                            <p:fltVal val="0"/>
                                          </p:val>
                                        </p:tav>
                                        <p:tav tm="100000">
                                          <p:val>
                                            <p:strVal val="#ppt_w"/>
                                          </p:val>
                                        </p:tav>
                                      </p:tavLst>
                                    </p:anim>
                                    <p:anim calcmode="lin" valueType="num">
                                      <p:cBhvr>
                                        <p:cTn dur="500" fill="hold" id="19"/>
                                        <p:tgtEl>
                                          <p:spTgt spid="6"/>
                                        </p:tgtEl>
                                        <p:attrNameLst>
                                          <p:attrName>ppt_h</p:attrName>
                                        </p:attrNameLst>
                                      </p:cBhvr>
                                      <p:tavLst>
                                        <p:tav tm="0">
                                          <p:val>
                                            <p:fltVal val="0"/>
                                          </p:val>
                                        </p:tav>
                                        <p:tav tm="100000">
                                          <p:val>
                                            <p:strVal val="#ppt_h"/>
                                          </p:val>
                                        </p:tav>
                                      </p:tavLst>
                                    </p:anim>
                                    <p:animEffect filter="fade" transition="in">
                                      <p:cBhvr>
                                        <p:cTn dur="500" id="20"/>
                                        <p:tgtEl>
                                          <p:spTgt spid="6"/>
                                        </p:tgtEl>
                                      </p:cBhvr>
                                    </p:animEffect>
                                  </p:childTnLst>
                                </p:cTn>
                              </p:par>
                              <p:par>
                                <p:cTn fill="hold" id="21" nodeType="withEffect" presetClass="entr" presetID="53"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animEffect filter="fade" transition="in">
                                      <p:cBhvr>
                                        <p:cTn dur="500" id="25"/>
                                        <p:tgtEl>
                                          <p:spTgt spid="7"/>
                                        </p:tgtEl>
                                      </p:cBhvr>
                                    </p:animEffect>
                                  </p:childTnLst>
                                </p:cTn>
                              </p:par>
                            </p:childTnLst>
                          </p:cTn>
                        </p:par>
                        <p:par>
                          <p:cTn fill="hold" id="26" nodeType="afterGroup">
                            <p:stCondLst>
                              <p:cond delay="1000"/>
                            </p:stCondLst>
                            <p:childTnLst>
                              <p:par>
                                <p:cTn fill="hold" id="27" nodeType="afterEffect" presetClass="entr" presetID="42" presetSubtype="0">
                                  <p:stCondLst>
                                    <p:cond delay="0"/>
                                  </p:stCondLst>
                                  <p:childTnLst>
                                    <p:set>
                                      <p:cBhvr>
                                        <p:cTn dur="1" fill="hold" id="28">
                                          <p:stCondLst>
                                            <p:cond delay="0"/>
                                          </p:stCondLst>
                                        </p:cTn>
                                        <p:tgtEl>
                                          <p:spTgt spid="8"/>
                                        </p:tgtEl>
                                        <p:attrNameLst>
                                          <p:attrName>style.visibility</p:attrName>
                                        </p:attrNameLst>
                                      </p:cBhvr>
                                      <p:to>
                                        <p:strVal val="visible"/>
                                      </p:to>
                                    </p:set>
                                    <p:animEffect filter="fade" transition="in">
                                      <p:cBhvr>
                                        <p:cTn dur="1000" id="29"/>
                                        <p:tgtEl>
                                          <p:spTgt spid="8"/>
                                        </p:tgtEl>
                                      </p:cBhvr>
                                    </p:animEffect>
                                    <p:anim calcmode="lin" valueType="num">
                                      <p:cBhvr>
                                        <p:cTn dur="1000" fill="hold" id="30"/>
                                        <p:tgtEl>
                                          <p:spTgt spid="8"/>
                                        </p:tgtEl>
                                        <p:attrNameLst>
                                          <p:attrName>ppt_x</p:attrName>
                                        </p:attrNameLst>
                                      </p:cBhvr>
                                      <p:tavLst>
                                        <p:tav tm="0">
                                          <p:val>
                                            <p:strVal val="#ppt_x"/>
                                          </p:val>
                                        </p:tav>
                                        <p:tav tm="100000">
                                          <p:val>
                                            <p:strVal val="#ppt_x"/>
                                          </p:val>
                                        </p:tav>
                                      </p:tavLst>
                                    </p:anim>
                                    <p:anim calcmode="lin" valueType="num">
                                      <p:cBhvr>
                                        <p:cTn dur="1000" fill="hold" id="31"/>
                                        <p:tgtEl>
                                          <p:spTgt spid="8"/>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000"/>
                            </p:stCondLst>
                            <p:childTnLst>
                              <p:par>
                                <p:cTn fill="hold" id="33" nodeType="afterEffect" presetClass="entr" presetID="42"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1000" id="35"/>
                                        <p:tgtEl>
                                          <p:spTgt spid="9"/>
                                        </p:tgtEl>
                                      </p:cBhvr>
                                    </p:animEffect>
                                    <p:anim calcmode="lin" valueType="num">
                                      <p:cBhvr>
                                        <p:cTn dur="1000" fill="hold" id="36"/>
                                        <p:tgtEl>
                                          <p:spTgt spid="9"/>
                                        </p:tgtEl>
                                        <p:attrNameLst>
                                          <p:attrName>ppt_x</p:attrName>
                                        </p:attrNameLst>
                                      </p:cBhvr>
                                      <p:tavLst>
                                        <p:tav tm="0">
                                          <p:val>
                                            <p:strVal val="#ppt_x"/>
                                          </p:val>
                                        </p:tav>
                                        <p:tav tm="100000">
                                          <p:val>
                                            <p:strVal val="#ppt_x"/>
                                          </p:val>
                                        </p:tav>
                                      </p:tavLst>
                                    </p:anim>
                                    <p:anim calcmode="lin" valueType="num">
                                      <p:cBhvr>
                                        <p:cTn dur="1000" fill="hold" id="37"/>
                                        <p:tgtEl>
                                          <p:spTgt spid="9"/>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id="39" nodeType="afterEffect" presetClass="entr" presetID="42" presetSubtype="0">
                                  <p:stCondLst>
                                    <p:cond delay="0"/>
                                  </p:stCondLst>
                                  <p:childTnLst>
                                    <p:set>
                                      <p:cBhvr>
                                        <p:cTn dur="1" fill="hold" id="40">
                                          <p:stCondLst>
                                            <p:cond delay="0"/>
                                          </p:stCondLst>
                                        </p:cTn>
                                        <p:tgtEl>
                                          <p:spTgt spid="10"/>
                                        </p:tgtEl>
                                        <p:attrNameLst>
                                          <p:attrName>style.visibility</p:attrName>
                                        </p:attrNameLst>
                                      </p:cBhvr>
                                      <p:to>
                                        <p:strVal val="visible"/>
                                      </p:to>
                                    </p:set>
                                    <p:animEffect filter="fade" transition="in">
                                      <p:cBhvr>
                                        <p:cTn dur="1000" id="41"/>
                                        <p:tgtEl>
                                          <p:spTgt spid="10"/>
                                        </p:tgtEl>
                                      </p:cBhvr>
                                    </p:animEffect>
                                    <p:anim calcmode="lin" valueType="num">
                                      <p:cBhvr>
                                        <p:cTn dur="1000" fill="hold" id="42"/>
                                        <p:tgtEl>
                                          <p:spTgt spid="10"/>
                                        </p:tgtEl>
                                        <p:attrNameLst>
                                          <p:attrName>ppt_x</p:attrName>
                                        </p:attrNameLst>
                                      </p:cBhvr>
                                      <p:tavLst>
                                        <p:tav tm="0">
                                          <p:val>
                                            <p:strVal val="#ppt_x"/>
                                          </p:val>
                                        </p:tav>
                                        <p:tav tm="100000">
                                          <p:val>
                                            <p:strVal val="#ppt_x"/>
                                          </p:val>
                                        </p:tav>
                                      </p:tavLst>
                                    </p:anim>
                                    <p:anim calcmode="lin" valueType="num">
                                      <p:cBhvr>
                                        <p:cTn dur="1000" fill="hold" id="43"/>
                                        <p:tgtEl>
                                          <p:spTgt spid="10"/>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4000"/>
                            </p:stCondLst>
                            <p:childTnLst>
                              <p:par>
                                <p:cTn fill="hold" id="45" nodeType="afterEffect" presetClass="entr" presetID="42"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1000" id="47"/>
                                        <p:tgtEl>
                                          <p:spTgt spid="11"/>
                                        </p:tgtEl>
                                      </p:cBhvr>
                                    </p:animEffect>
                                    <p:anim calcmode="lin" valueType="num">
                                      <p:cBhvr>
                                        <p:cTn dur="1000" fill="hold" id="48"/>
                                        <p:tgtEl>
                                          <p:spTgt spid="11"/>
                                        </p:tgtEl>
                                        <p:attrNameLst>
                                          <p:attrName>ppt_x</p:attrName>
                                        </p:attrNameLst>
                                      </p:cBhvr>
                                      <p:tavLst>
                                        <p:tav tm="0">
                                          <p:val>
                                            <p:strVal val="#ppt_x"/>
                                          </p:val>
                                        </p:tav>
                                        <p:tav tm="100000">
                                          <p:val>
                                            <p:strVal val="#ppt_x"/>
                                          </p:val>
                                        </p:tav>
                                      </p:tavLst>
                                    </p:anim>
                                    <p:anim calcmode="lin" valueType="num">
                                      <p:cBhvr>
                                        <p:cTn dur="1000" fill="hold" id="49"/>
                                        <p:tgtEl>
                                          <p:spTgt spid="11"/>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5000"/>
                            </p:stCondLst>
                            <p:childTnLst>
                              <p:par>
                                <p:cTn fill="hold" id="51" nodeType="afterEffect" presetClass="entr" presetID="22" presetSubtype="1">
                                  <p:stCondLst>
                                    <p:cond delay="0"/>
                                  </p:stCondLst>
                                  <p:childTnLst>
                                    <p:set>
                                      <p:cBhvr>
                                        <p:cTn dur="1" fill="hold" id="52">
                                          <p:stCondLst>
                                            <p:cond delay="0"/>
                                          </p:stCondLst>
                                        </p:cTn>
                                        <p:tgtEl>
                                          <p:spTgt spid="57"/>
                                        </p:tgtEl>
                                        <p:attrNameLst>
                                          <p:attrName>style.visibility</p:attrName>
                                        </p:attrNameLst>
                                      </p:cBhvr>
                                      <p:to>
                                        <p:strVal val="visible"/>
                                      </p:to>
                                    </p:set>
                                    <p:animEffect filter="wipe(up)" transition="in">
                                      <p:cBhvr>
                                        <p:cTn dur="500" id="53"/>
                                        <p:tgtEl>
                                          <p:spTgt spid="57"/>
                                        </p:tgtEl>
                                      </p:cBhvr>
                                    </p:animEffect>
                                  </p:childTnLst>
                                </p:cTn>
                              </p:par>
                              <p:par>
                                <p:cTn fill="hold" id="54" nodeType="withEffect" presetClass="entr" presetID="22" presetSubtype="1">
                                  <p:stCondLst>
                                    <p:cond delay="0"/>
                                  </p:stCondLst>
                                  <p:childTnLst>
                                    <p:set>
                                      <p:cBhvr>
                                        <p:cTn dur="1" fill="hold" id="55">
                                          <p:stCondLst>
                                            <p:cond delay="0"/>
                                          </p:stCondLst>
                                        </p:cTn>
                                        <p:tgtEl>
                                          <p:spTgt spid="58"/>
                                        </p:tgtEl>
                                        <p:attrNameLst>
                                          <p:attrName>style.visibility</p:attrName>
                                        </p:attrNameLst>
                                      </p:cBhvr>
                                      <p:to>
                                        <p:strVal val="visible"/>
                                      </p:to>
                                    </p:set>
                                    <p:animEffect filter="wipe(up)" transition="in">
                                      <p:cBhvr>
                                        <p:cTn dur="500" id="56"/>
                                        <p:tgtEl>
                                          <p:spTgt spid="58"/>
                                        </p:tgtEl>
                                      </p:cBhvr>
                                    </p:animEffect>
                                  </p:childTnLst>
                                </p:cTn>
                              </p:par>
                              <p:par>
                                <p:cTn fill="hold" id="57" nodeType="withEffect" presetClass="entr" presetID="22" presetSubtype="1">
                                  <p:stCondLst>
                                    <p:cond delay="0"/>
                                  </p:stCondLst>
                                  <p:childTnLst>
                                    <p:set>
                                      <p:cBhvr>
                                        <p:cTn dur="1" fill="hold" id="58">
                                          <p:stCondLst>
                                            <p:cond delay="0"/>
                                          </p:stCondLst>
                                        </p:cTn>
                                        <p:tgtEl>
                                          <p:spTgt spid="59"/>
                                        </p:tgtEl>
                                        <p:attrNameLst>
                                          <p:attrName>style.visibility</p:attrName>
                                        </p:attrNameLst>
                                      </p:cBhvr>
                                      <p:to>
                                        <p:strVal val="visible"/>
                                      </p:to>
                                    </p:set>
                                    <p:animEffect filter="wipe(up)" transition="in">
                                      <p:cBhvr>
                                        <p:cTn dur="500" id="59"/>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l="26383" t="38431"/>
          <a:stretch>
            <a:fillRect/>
          </a:stretch>
        </p:blipFill>
        <p:spPr>
          <a:xfrm>
            <a:off x="-29497" y="401638"/>
            <a:ext cx="11027090" cy="5474180"/>
          </a:xfrm>
          <a:prstGeom prst="rect">
            <a:avLst/>
          </a:prstGeom>
        </p:spPr>
      </p:pic>
      <p:sp>
        <p:nvSpPr>
          <p:cNvPr id="7" name="文本框 6"/>
          <p:cNvSpPr txBox="1"/>
          <p:nvPr/>
        </p:nvSpPr>
        <p:spPr>
          <a:xfrm>
            <a:off x="2166257" y="1952303"/>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r>
              <a:rPr altLang="en-US" lang="zh-CN" sz="4400"/>
              <a:t>标题文字添加此处</a:t>
            </a:r>
          </a:p>
        </p:txBody>
      </p:sp>
      <p:sp>
        <p:nvSpPr>
          <p:cNvPr id="8" name="文本框 7"/>
          <p:cNvSpPr txBox="1"/>
          <p:nvPr/>
        </p:nvSpPr>
        <p:spPr>
          <a:xfrm>
            <a:off x="2284248" y="2766972"/>
            <a:ext cx="5132552" cy="473659"/>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9" name="文本框 8"/>
          <p:cNvSpPr txBox="1"/>
          <p:nvPr/>
        </p:nvSpPr>
        <p:spPr>
          <a:xfrm>
            <a:off x="7422250" y="3684293"/>
            <a:ext cx="1116330" cy="1097280"/>
          </a:xfrm>
          <a:prstGeom prst="rect">
            <a:avLst/>
          </a:prstGeom>
          <a:noFill/>
        </p:spPr>
        <p:txBody>
          <a:bodyPr rtlCol="0" wrap="none">
            <a:spAutoFit/>
            <a:scene3d>
              <a:camera prst="orthographicFront"/>
              <a:lightRig dir="t" rig="threePt"/>
            </a:scene3d>
            <a:sp3d contourW="12700"/>
          </a:bodyPr>
          <a:lstStyle/>
          <a:p>
            <a:pPr algn="ctr"/>
            <a:r>
              <a:rPr altLang="zh-CN" b="1" lang="en-US" smtClean="0" sz="6600">
                <a:solidFill>
                  <a:schemeClr val="tx1">
                    <a:lumMod val="65000"/>
                    <a:lumOff val="35000"/>
                  </a:schemeClr>
                </a:solidFill>
                <a:ea charset="-122" panose="00020600040101010101" pitchFamily="18" typeface="汉仪趣黑W"/>
              </a:rPr>
              <a:t>04</a:t>
            </a:r>
          </a:p>
        </p:txBody>
      </p:sp>
    </p:spTree>
    <p:extLst>
      <p:ext uri="{BB962C8B-B14F-4D97-AF65-F5344CB8AC3E}">
        <p14:creationId val="18533520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750" fill="hold" id="12"/>
                                        <p:tgtEl>
                                          <p:spTgt spid="9"/>
                                        </p:tgtEl>
                                        <p:attrNameLst>
                                          <p:attrName>ppt_w</p:attrName>
                                        </p:attrNameLst>
                                      </p:cBhvr>
                                      <p:tavLst>
                                        <p:tav tm="0">
                                          <p:val>
                                            <p:fltVal val="0"/>
                                          </p:val>
                                        </p:tav>
                                        <p:tav tm="100000">
                                          <p:val>
                                            <p:strVal val="#ppt_w"/>
                                          </p:val>
                                        </p:tav>
                                      </p:tavLst>
                                    </p:anim>
                                    <p:anim calcmode="lin" valueType="num">
                                      <p:cBhvr>
                                        <p:cTn dur="750" fill="hold" id="13"/>
                                        <p:tgtEl>
                                          <p:spTgt spid="9"/>
                                        </p:tgtEl>
                                        <p:attrNameLst>
                                          <p:attrName>ppt_h</p:attrName>
                                        </p:attrNameLst>
                                      </p:cBhvr>
                                      <p:tavLst>
                                        <p:tav tm="0">
                                          <p:val>
                                            <p:fltVal val="0"/>
                                          </p:val>
                                        </p:tav>
                                        <p:tav tm="100000">
                                          <p:val>
                                            <p:strVal val="#ppt_h"/>
                                          </p:val>
                                        </p:tav>
                                      </p:tavLst>
                                    </p:anim>
                                    <p:animEffect filter="fade" transition="in">
                                      <p:cBhvr>
                                        <p:cTn dur="750" id="14"/>
                                        <p:tgtEl>
                                          <p:spTgt spid="9"/>
                                        </p:tgtEl>
                                      </p:cBhvr>
                                    </p:animEffect>
                                  </p:childTnLst>
                                </p:cTn>
                              </p:par>
                            </p:childTnLst>
                          </p:cTn>
                        </p:par>
                        <p:par>
                          <p:cTn fill="hold" id="15" nodeType="afterGroup">
                            <p:stCondLst>
                              <p:cond delay="1250"/>
                            </p:stCondLst>
                            <p:childTnLst>
                              <p:par>
                                <p:cTn fill="hold" grpId="0"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1000" id="23"/>
                                        <p:tgtEl>
                                          <p:spTgt spid="8"/>
                                        </p:tgtEl>
                                      </p:cBhvr>
                                    </p:animEffect>
                                    <p:anim calcmode="lin" valueType="num">
                                      <p:cBhvr>
                                        <p:cTn dur="1000" fill="hold" id="24"/>
                                        <p:tgtEl>
                                          <p:spTgt spid="8"/>
                                        </p:tgtEl>
                                        <p:attrNameLst>
                                          <p:attrName>ppt_x</p:attrName>
                                        </p:attrNameLst>
                                      </p:cBhvr>
                                      <p:tavLst>
                                        <p:tav tm="0">
                                          <p:val>
                                            <p:strVal val="#ppt_x"/>
                                          </p:val>
                                        </p:tav>
                                        <p:tav tm="100000">
                                          <p:val>
                                            <p:strVal val="#ppt_x"/>
                                          </p:val>
                                        </p:tav>
                                      </p:tavLst>
                                    </p:anim>
                                    <p:anim calcmode="lin" valueType="num">
                                      <p:cBhvr>
                                        <p:cTn dur="1000" fill="hold" id="25"/>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4404361" y="345691"/>
            <a:ext cx="3383280" cy="1005840"/>
          </a:xfrm>
          <a:prstGeom prst="rect">
            <a:avLst/>
          </a:prstGeom>
          <a:noFill/>
        </p:spPr>
        <p:txBody>
          <a:bodyPr rtlCol="0" wrap="none">
            <a:spAutoFit/>
            <a:scene3d>
              <a:camera prst="orthographicFront"/>
              <a:lightRig dir="t" rig="threePt"/>
            </a:scene3d>
            <a:sp3d contourW="12700"/>
          </a:bodyPr>
          <a:lstStyle/>
          <a:p>
            <a:pPr algn="ctr"/>
            <a:r>
              <a:rPr altLang="zh-CN" lang="en-US" smtClean="0" sz="6000">
                <a:solidFill>
                  <a:schemeClr val="tx1">
                    <a:lumMod val="65000"/>
                    <a:lumOff val="35000"/>
                  </a:schemeClr>
                </a:solidFill>
                <a:latin charset="-122" panose="00020600040101010101" pitchFamily="18" typeface="汉仪趣黑W"/>
                <a:ea charset="-122" panose="00020600040101010101" pitchFamily="18" typeface="汉仪趣黑W"/>
              </a:rPr>
              <a:t>CONTENT</a:t>
            </a:r>
          </a:p>
        </p:txBody>
      </p:sp>
      <p:grpSp>
        <p:nvGrpSpPr>
          <p:cNvPr id="34" name="组合 33"/>
          <p:cNvGrpSpPr/>
          <p:nvPr/>
        </p:nvGrpSpPr>
        <p:grpSpPr>
          <a:xfrm>
            <a:off x="5610225" y="1848143"/>
            <a:ext cx="4560277" cy="904863"/>
            <a:chOff x="5610225" y="1750228"/>
            <a:chExt cx="4560277" cy="904863"/>
          </a:xfrm>
        </p:grpSpPr>
        <p:grpSp>
          <p:nvGrpSpPr>
            <p:cNvPr id="5" name="组合 4"/>
            <p:cNvGrpSpPr/>
            <p:nvPr/>
          </p:nvGrpSpPr>
          <p:grpSpPr>
            <a:xfrm>
              <a:off x="5610225" y="1750228"/>
              <a:ext cx="4560277" cy="904863"/>
              <a:chOff x="34279" y="2179064"/>
              <a:chExt cx="5962359" cy="1183070"/>
            </a:xfrm>
          </p:grpSpPr>
          <p:sp>
            <p:nvSpPr>
              <p:cNvPr id="3" name="文本框 2"/>
              <p:cNvSpPr txBox="1"/>
              <p:nvPr/>
            </p:nvSpPr>
            <p:spPr>
              <a:xfrm>
                <a:off x="1347424" y="2419785"/>
                <a:ext cx="3952526" cy="693413"/>
              </a:xfrm>
              <a:prstGeom prst="rect">
                <a:avLst/>
              </a:prstGeom>
            </p:spPr>
            <p:txBody>
              <a:bodyPr wrap="square">
                <a:spAutoFit/>
                <a:scene3d>
                  <a:camera prst="orthographicFront"/>
                  <a:lightRig dir="t" rig="threePt"/>
                </a:scene3d>
                <a:sp3d contourW="12700"/>
              </a:bodyPr>
              <a:lstStyle>
                <a:defPPr>
                  <a:defRPr lang="zh-CN"/>
                </a:defPPr>
                <a:lvl1pPr algn="just">
                  <a:lnSpc>
                    <a:spcPct val="120000"/>
                  </a:lnSpc>
                  <a:defRPr b="1" sz="2400">
                    <a:solidFill>
                      <a:srgbClr val="1C75BC"/>
                    </a:solidFill>
                    <a:latin charset="-122" panose="03000509000000000000" pitchFamily="65" typeface="迷你简准圆"/>
                    <a:ea charset="-122" panose="03000509000000000000" pitchFamily="65" typeface="迷你简准圆"/>
                  </a:defRPr>
                </a:lvl1pPr>
              </a:lstStyle>
              <a:p>
                <a:pPr algn="l"/>
                <a:r>
                  <a:rPr altLang="en-US" b="0" lang="zh-CN">
                    <a:latin charset="-122" panose="00020600040101010101" pitchFamily="18" typeface="汉仪趣黑W"/>
                    <a:ea charset="-122" panose="00020600040101010101" pitchFamily="18" typeface="汉仪趣黑W"/>
                  </a:rPr>
                  <a:t>标题文字添加此处</a:t>
                </a:r>
              </a:p>
            </p:txBody>
          </p:sp>
          <p:sp>
            <p:nvSpPr>
              <p:cNvPr id="4" name="文本框 3"/>
              <p:cNvSpPr txBox="1"/>
              <p:nvPr/>
            </p:nvSpPr>
            <p:spPr>
              <a:xfrm>
                <a:off x="1347427" y="2880506"/>
                <a:ext cx="4649212" cy="278561"/>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700">
                    <a:solidFill>
                      <a:schemeClr val="bg1">
                        <a:lumMod val="50000"/>
                      </a:schemeClr>
                    </a:solidFill>
                    <a:latin typeface="+mj-ea"/>
                    <a:ea typeface="+mj-ea"/>
                  </a:rPr>
                  <a:t>print the presentation and make it into a film to used in a wider field</a:t>
                </a:r>
              </a:p>
            </p:txBody>
          </p:sp>
          <p:sp>
            <p:nvSpPr>
              <p:cNvPr id="12" name="文本框 11"/>
              <p:cNvSpPr txBox="1"/>
              <p:nvPr/>
            </p:nvSpPr>
            <p:spPr>
              <a:xfrm>
                <a:off x="34279" y="2179064"/>
                <a:ext cx="1323316" cy="1171628"/>
              </a:xfrm>
              <a:prstGeom prst="rect">
                <a:avLst/>
              </a:prstGeom>
            </p:spPr>
            <p:txBody>
              <a:bodyPr wrap="square">
                <a:spAutoFit/>
                <a:scene3d>
                  <a:camera prst="orthographicFront"/>
                  <a:lightRig dir="t" rig="threePt"/>
                </a:scene3d>
                <a:sp3d contourW="12700"/>
              </a:bodyPr>
              <a:lstStyle>
                <a:defPPr>
                  <a:defRPr lang="zh-CN"/>
                </a:defPPr>
                <a:lvl1pPr algn="just">
                  <a:lnSpc>
                    <a:spcPct val="120000"/>
                  </a:lnSpc>
                  <a:defRPr b="1" sz="2400">
                    <a:solidFill>
                      <a:srgbClr val="1C75BC"/>
                    </a:solidFill>
                    <a:latin charset="-122" panose="03000509000000000000" pitchFamily="65" typeface="迷你简准圆"/>
                    <a:ea charset="-122" panose="03000509000000000000" pitchFamily="65" typeface="迷你简准圆"/>
                  </a:defRPr>
                </a:lvl1pPr>
              </a:lstStyle>
              <a:p>
                <a:pPr algn="r"/>
                <a:r>
                  <a:rPr altLang="zh-CN" b="0" lang="en-US" smtClean="0" sz="4400">
                    <a:latin charset="-122" panose="00020600040101010101" pitchFamily="18" typeface="汉仪趣黑W"/>
                    <a:ea charset="-122" panose="00020600040101010101" pitchFamily="18" typeface="汉仪趣黑W"/>
                  </a:rPr>
                  <a:t>01.</a:t>
                </a:r>
              </a:p>
            </p:txBody>
          </p:sp>
        </p:grpSp>
        <p:sp>
          <p:nvSpPr>
            <p:cNvPr id="11" name="任意多边形 10"/>
            <p:cNvSpPr/>
            <p:nvPr/>
          </p:nvSpPr>
          <p:spPr>
            <a:xfrm>
              <a:off x="5682778" y="1941072"/>
              <a:ext cx="4294870" cy="578221"/>
            </a:xfrm>
            <a:custGeom>
              <a:gdLst>
                <a:gd fmla="*/ 128954 w 6722970" name="connsiteX0"/>
                <a:gd fmla="*/ 13620 h 837912" name="connsiteY0"/>
                <a:gd fmla="*/ 820616 w 6722970" name="connsiteX1"/>
                <a:gd fmla="*/ 1897 h 837912" name="connsiteY1"/>
                <a:gd fmla="*/ 2121877 w 6722970" name="connsiteX2"/>
                <a:gd fmla="*/ 48789 h 837912" name="connsiteY2"/>
                <a:gd fmla="*/ 3692769 w 6722970" name="connsiteX3"/>
                <a:gd fmla="*/ 13620 h 837912" name="connsiteY3"/>
                <a:gd fmla="*/ 4794739 w 6722970" name="connsiteX4"/>
                <a:gd fmla="*/ 25343 h 837912" name="connsiteY4"/>
                <a:gd fmla="*/ 6260123 w 6722970" name="connsiteX5"/>
                <a:gd fmla="*/ 25343 h 837912" name="connsiteY5"/>
                <a:gd fmla="*/ 6658708 w 6722970" name="connsiteX6"/>
                <a:gd fmla="*/ 60512 h 837912" name="connsiteY6"/>
                <a:gd fmla="*/ 6717323 w 6722970" name="connsiteX7"/>
                <a:gd fmla="*/ 423928 h 837912" name="connsiteY7"/>
                <a:gd fmla="*/ 6682154 w 6722970" name="connsiteX8"/>
                <a:gd fmla="*/ 775620 h 837912" name="connsiteY8"/>
                <a:gd fmla="*/ 6377354 w 6722970" name="connsiteX9"/>
                <a:gd fmla="*/ 787343 h 837912" name="connsiteY9"/>
                <a:gd fmla="*/ 5638800 w 6722970" name="connsiteX10"/>
                <a:gd fmla="*/ 822512 h 837912" name="connsiteY10"/>
                <a:gd fmla="*/ 4806462 w 6722970" name="connsiteX11"/>
                <a:gd fmla="*/ 810789 h 837912" name="connsiteY11"/>
                <a:gd fmla="*/ 3528646 w 6722970" name="connsiteX12"/>
                <a:gd fmla="*/ 810789 h 837912" name="connsiteY12"/>
                <a:gd fmla="*/ 2602523 w 6722970" name="connsiteX13"/>
                <a:gd fmla="*/ 799066 h 837912" name="connsiteY13"/>
                <a:gd fmla="*/ 1559169 w 6722970" name="connsiteX14"/>
                <a:gd fmla="*/ 822512 h 837912" name="connsiteY14"/>
                <a:gd fmla="*/ 269631 w 6722970" name="connsiteX15"/>
                <a:gd fmla="*/ 834235 h 837912" name="connsiteY15"/>
                <a:gd fmla="*/ 46893 w 6722970" name="connsiteX16"/>
                <a:gd fmla="*/ 822512 h 837912" name="connsiteY16"/>
                <a:gd fmla="*/ 11723 w 6722970" name="connsiteX17"/>
                <a:gd fmla="*/ 681835 h 837912" name="connsiteY17"/>
                <a:gd fmla="*/ 0 w 6722970" name="connsiteX18"/>
                <a:gd fmla="*/ 365312 h 837912" name="connsiteY18"/>
                <a:gd fmla="*/ 11723 w 6722970" name="connsiteX19"/>
                <a:gd fmla="*/ 83959 h 837912"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837912" w="6722969">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grpSp>
      <p:pic>
        <p:nvPicPr>
          <p:cNvPr id="32" name="图片 31"/>
          <p:cNvPicPr>
            <a:picLocks noChangeAspect="1"/>
          </p:cNvPicPr>
          <p:nvPr/>
        </p:nvPicPr>
        <p:blipFill>
          <a:blip r:embed="rId3"/>
          <a:stretch>
            <a:fillRect/>
          </a:stretch>
        </p:blipFill>
        <p:spPr>
          <a:xfrm>
            <a:off x="1403691" y="2291050"/>
            <a:ext cx="3473110" cy="3278131"/>
          </a:xfrm>
          <a:prstGeom prst="rect">
            <a:avLst/>
          </a:prstGeom>
        </p:spPr>
      </p:pic>
      <p:grpSp>
        <p:nvGrpSpPr>
          <p:cNvPr id="35" name="组合 34"/>
          <p:cNvGrpSpPr/>
          <p:nvPr/>
        </p:nvGrpSpPr>
        <p:grpSpPr>
          <a:xfrm>
            <a:off x="5610225" y="2826912"/>
            <a:ext cx="4560277" cy="859018"/>
            <a:chOff x="5610225" y="1750227"/>
            <a:chExt cx="4560277" cy="859018"/>
          </a:xfrm>
        </p:grpSpPr>
        <p:grpSp>
          <p:nvGrpSpPr>
            <p:cNvPr id="36" name="组合 35"/>
            <p:cNvGrpSpPr/>
            <p:nvPr/>
          </p:nvGrpSpPr>
          <p:grpSpPr>
            <a:xfrm>
              <a:off x="5610225" y="1750227"/>
              <a:ext cx="4560277" cy="859018"/>
              <a:chOff x="34279" y="2179064"/>
              <a:chExt cx="5962359" cy="1123130"/>
            </a:xfrm>
          </p:grpSpPr>
          <p:sp>
            <p:nvSpPr>
              <p:cNvPr id="38" name="文本框 37"/>
              <p:cNvSpPr txBox="1"/>
              <p:nvPr/>
            </p:nvSpPr>
            <p:spPr>
              <a:xfrm>
                <a:off x="1347424" y="2419785"/>
                <a:ext cx="3952526" cy="693413"/>
              </a:xfrm>
              <a:prstGeom prst="rect">
                <a:avLst/>
              </a:prstGeom>
            </p:spPr>
            <p:txBody>
              <a:bodyPr wrap="square">
                <a:spAutoFit/>
                <a:scene3d>
                  <a:camera prst="orthographicFront"/>
                  <a:lightRig dir="t" rig="threePt"/>
                </a:scene3d>
                <a:sp3d contourW="12700"/>
              </a:bodyPr>
              <a:lstStyle>
                <a:defPPr>
                  <a:defRPr lang="zh-CN"/>
                </a:defPPr>
                <a:lvl1pPr algn="just">
                  <a:lnSpc>
                    <a:spcPct val="120000"/>
                  </a:lnSpc>
                  <a:defRPr b="1" sz="2400">
                    <a:solidFill>
                      <a:srgbClr val="1C75BC"/>
                    </a:solidFill>
                    <a:latin charset="-122" panose="03000509000000000000" pitchFamily="65" typeface="迷你简准圆"/>
                    <a:ea charset="-122" panose="03000509000000000000" pitchFamily="65" typeface="迷你简准圆"/>
                  </a:defRPr>
                </a:lvl1pPr>
              </a:lstStyle>
              <a:p>
                <a:pPr algn="l"/>
                <a:r>
                  <a:rPr altLang="en-US" b="0" lang="zh-CN">
                    <a:latin charset="-122" panose="00020600040101010101" pitchFamily="18" typeface="汉仪趣黑W"/>
                    <a:ea charset="-122" panose="00020600040101010101" pitchFamily="18" typeface="汉仪趣黑W"/>
                  </a:rPr>
                  <a:t>标题文字添加此处</a:t>
                </a:r>
              </a:p>
            </p:txBody>
          </p:sp>
          <p:sp>
            <p:nvSpPr>
              <p:cNvPr id="39" name="文本框 38"/>
              <p:cNvSpPr txBox="1"/>
              <p:nvPr/>
            </p:nvSpPr>
            <p:spPr>
              <a:xfrm>
                <a:off x="1347427" y="2880506"/>
                <a:ext cx="4649212" cy="278561"/>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700">
                    <a:solidFill>
                      <a:schemeClr val="bg1">
                        <a:lumMod val="50000"/>
                      </a:schemeClr>
                    </a:solidFill>
                    <a:latin typeface="+mj-ea"/>
                    <a:ea typeface="+mj-ea"/>
                  </a:rPr>
                  <a:t>print the presentation and make it into a film to used in a wider field</a:t>
                </a:r>
              </a:p>
            </p:txBody>
          </p:sp>
          <p:sp>
            <p:nvSpPr>
              <p:cNvPr id="40" name="文本框 39"/>
              <p:cNvSpPr txBox="1"/>
              <p:nvPr/>
            </p:nvSpPr>
            <p:spPr>
              <a:xfrm>
                <a:off x="34279" y="2179064"/>
                <a:ext cx="1323316" cy="1171629"/>
              </a:xfrm>
              <a:prstGeom prst="rect">
                <a:avLst/>
              </a:prstGeom>
            </p:spPr>
            <p:txBody>
              <a:bodyPr wrap="square">
                <a:spAutoFit/>
                <a:scene3d>
                  <a:camera prst="orthographicFront"/>
                  <a:lightRig dir="t" rig="threePt"/>
                </a:scene3d>
                <a:sp3d contourW="12700"/>
              </a:bodyPr>
              <a:lstStyle>
                <a:defPPr>
                  <a:defRPr lang="zh-CN"/>
                </a:defPPr>
                <a:lvl1pPr algn="just">
                  <a:lnSpc>
                    <a:spcPct val="120000"/>
                  </a:lnSpc>
                  <a:defRPr b="1" sz="2400">
                    <a:solidFill>
                      <a:srgbClr val="1C75BC"/>
                    </a:solidFill>
                    <a:latin charset="-122" panose="03000509000000000000" pitchFamily="65" typeface="迷你简准圆"/>
                    <a:ea charset="-122" panose="03000509000000000000" pitchFamily="65" typeface="迷你简准圆"/>
                  </a:defRPr>
                </a:lvl1pPr>
              </a:lstStyle>
              <a:p>
                <a:pPr algn="r"/>
                <a:r>
                  <a:rPr altLang="zh-CN" b="0" lang="en-US" smtClean="0" sz="4400">
                    <a:latin charset="-122" panose="00020600040101010101" pitchFamily="18" typeface="汉仪趣黑W"/>
                    <a:ea charset="-122" panose="00020600040101010101" pitchFamily="18" typeface="汉仪趣黑W"/>
                  </a:rPr>
                  <a:t>02.</a:t>
                </a:r>
              </a:p>
            </p:txBody>
          </p:sp>
        </p:grpSp>
        <p:sp>
          <p:nvSpPr>
            <p:cNvPr id="37" name="任意多边形 36"/>
            <p:cNvSpPr/>
            <p:nvPr/>
          </p:nvSpPr>
          <p:spPr>
            <a:xfrm>
              <a:off x="5682778" y="1941072"/>
              <a:ext cx="4294870" cy="578221"/>
            </a:xfrm>
            <a:custGeom>
              <a:gdLst>
                <a:gd fmla="*/ 128954 w 6722970" name="connsiteX0"/>
                <a:gd fmla="*/ 13620 h 837912" name="connsiteY0"/>
                <a:gd fmla="*/ 820616 w 6722970" name="connsiteX1"/>
                <a:gd fmla="*/ 1897 h 837912" name="connsiteY1"/>
                <a:gd fmla="*/ 2121877 w 6722970" name="connsiteX2"/>
                <a:gd fmla="*/ 48789 h 837912" name="connsiteY2"/>
                <a:gd fmla="*/ 3692769 w 6722970" name="connsiteX3"/>
                <a:gd fmla="*/ 13620 h 837912" name="connsiteY3"/>
                <a:gd fmla="*/ 4794739 w 6722970" name="connsiteX4"/>
                <a:gd fmla="*/ 25343 h 837912" name="connsiteY4"/>
                <a:gd fmla="*/ 6260123 w 6722970" name="connsiteX5"/>
                <a:gd fmla="*/ 25343 h 837912" name="connsiteY5"/>
                <a:gd fmla="*/ 6658708 w 6722970" name="connsiteX6"/>
                <a:gd fmla="*/ 60512 h 837912" name="connsiteY6"/>
                <a:gd fmla="*/ 6717323 w 6722970" name="connsiteX7"/>
                <a:gd fmla="*/ 423928 h 837912" name="connsiteY7"/>
                <a:gd fmla="*/ 6682154 w 6722970" name="connsiteX8"/>
                <a:gd fmla="*/ 775620 h 837912" name="connsiteY8"/>
                <a:gd fmla="*/ 6377354 w 6722970" name="connsiteX9"/>
                <a:gd fmla="*/ 787343 h 837912" name="connsiteY9"/>
                <a:gd fmla="*/ 5638800 w 6722970" name="connsiteX10"/>
                <a:gd fmla="*/ 822512 h 837912" name="connsiteY10"/>
                <a:gd fmla="*/ 4806462 w 6722970" name="connsiteX11"/>
                <a:gd fmla="*/ 810789 h 837912" name="connsiteY11"/>
                <a:gd fmla="*/ 3528646 w 6722970" name="connsiteX12"/>
                <a:gd fmla="*/ 810789 h 837912" name="connsiteY12"/>
                <a:gd fmla="*/ 2602523 w 6722970" name="connsiteX13"/>
                <a:gd fmla="*/ 799066 h 837912" name="connsiteY13"/>
                <a:gd fmla="*/ 1559169 w 6722970" name="connsiteX14"/>
                <a:gd fmla="*/ 822512 h 837912" name="connsiteY14"/>
                <a:gd fmla="*/ 269631 w 6722970" name="connsiteX15"/>
                <a:gd fmla="*/ 834235 h 837912" name="connsiteY15"/>
                <a:gd fmla="*/ 46893 w 6722970" name="connsiteX16"/>
                <a:gd fmla="*/ 822512 h 837912" name="connsiteY16"/>
                <a:gd fmla="*/ 11723 w 6722970" name="connsiteX17"/>
                <a:gd fmla="*/ 681835 h 837912" name="connsiteY17"/>
                <a:gd fmla="*/ 0 w 6722970" name="connsiteX18"/>
                <a:gd fmla="*/ 365312 h 837912" name="connsiteY18"/>
                <a:gd fmla="*/ 11723 w 6722970" name="connsiteX19"/>
                <a:gd fmla="*/ 83959 h 837912"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837912" w="6722969">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grpSp>
      <p:grpSp>
        <p:nvGrpSpPr>
          <p:cNvPr id="41" name="组合 40"/>
          <p:cNvGrpSpPr/>
          <p:nvPr/>
        </p:nvGrpSpPr>
        <p:grpSpPr>
          <a:xfrm>
            <a:off x="5610225" y="3805682"/>
            <a:ext cx="4560277" cy="859018"/>
            <a:chOff x="5610225" y="1750227"/>
            <a:chExt cx="4560277" cy="859018"/>
          </a:xfrm>
        </p:grpSpPr>
        <p:grpSp>
          <p:nvGrpSpPr>
            <p:cNvPr id="42" name="组合 41"/>
            <p:cNvGrpSpPr/>
            <p:nvPr/>
          </p:nvGrpSpPr>
          <p:grpSpPr>
            <a:xfrm>
              <a:off x="5610225" y="1750227"/>
              <a:ext cx="4560277" cy="859018"/>
              <a:chOff x="34279" y="2179064"/>
              <a:chExt cx="5962359" cy="1123130"/>
            </a:xfrm>
          </p:grpSpPr>
          <p:sp>
            <p:nvSpPr>
              <p:cNvPr id="44" name="文本框 43"/>
              <p:cNvSpPr txBox="1"/>
              <p:nvPr/>
            </p:nvSpPr>
            <p:spPr>
              <a:xfrm>
                <a:off x="1347424" y="2419785"/>
                <a:ext cx="3952526" cy="693413"/>
              </a:xfrm>
              <a:prstGeom prst="rect">
                <a:avLst/>
              </a:prstGeom>
            </p:spPr>
            <p:txBody>
              <a:bodyPr wrap="square">
                <a:spAutoFit/>
                <a:scene3d>
                  <a:camera prst="orthographicFront"/>
                  <a:lightRig dir="t" rig="threePt"/>
                </a:scene3d>
                <a:sp3d contourW="12700"/>
              </a:bodyPr>
              <a:lstStyle>
                <a:defPPr>
                  <a:defRPr lang="zh-CN"/>
                </a:defPPr>
                <a:lvl1pPr algn="just">
                  <a:lnSpc>
                    <a:spcPct val="120000"/>
                  </a:lnSpc>
                  <a:defRPr b="1" sz="2400">
                    <a:solidFill>
                      <a:srgbClr val="1C75BC"/>
                    </a:solidFill>
                    <a:latin charset="-122" panose="03000509000000000000" pitchFamily="65" typeface="迷你简准圆"/>
                    <a:ea charset="-122" panose="03000509000000000000" pitchFamily="65" typeface="迷你简准圆"/>
                  </a:defRPr>
                </a:lvl1pPr>
              </a:lstStyle>
              <a:p>
                <a:pPr algn="l"/>
                <a:r>
                  <a:rPr altLang="en-US" b="0" lang="zh-CN">
                    <a:latin charset="-122" panose="00020600040101010101" pitchFamily="18" typeface="汉仪趣黑W"/>
                    <a:ea charset="-122" panose="00020600040101010101" pitchFamily="18" typeface="汉仪趣黑W"/>
                  </a:rPr>
                  <a:t>标题文字添加此处</a:t>
                </a:r>
              </a:p>
            </p:txBody>
          </p:sp>
          <p:sp>
            <p:nvSpPr>
              <p:cNvPr id="45" name="文本框 44"/>
              <p:cNvSpPr txBox="1"/>
              <p:nvPr/>
            </p:nvSpPr>
            <p:spPr>
              <a:xfrm>
                <a:off x="1347427" y="2880507"/>
                <a:ext cx="4649212" cy="278561"/>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700">
                    <a:solidFill>
                      <a:schemeClr val="bg1">
                        <a:lumMod val="50000"/>
                      </a:schemeClr>
                    </a:solidFill>
                    <a:latin typeface="+mj-ea"/>
                    <a:ea typeface="+mj-ea"/>
                  </a:rPr>
                  <a:t>print the presentation and make it into a film to used in a wider field</a:t>
                </a:r>
              </a:p>
            </p:txBody>
          </p:sp>
          <p:sp>
            <p:nvSpPr>
              <p:cNvPr id="46" name="文本框 45"/>
              <p:cNvSpPr txBox="1"/>
              <p:nvPr/>
            </p:nvSpPr>
            <p:spPr>
              <a:xfrm>
                <a:off x="34279" y="2179064"/>
                <a:ext cx="1323316" cy="1171629"/>
              </a:xfrm>
              <a:prstGeom prst="rect">
                <a:avLst/>
              </a:prstGeom>
            </p:spPr>
            <p:txBody>
              <a:bodyPr wrap="square">
                <a:spAutoFit/>
                <a:scene3d>
                  <a:camera prst="orthographicFront"/>
                  <a:lightRig dir="t" rig="threePt"/>
                </a:scene3d>
                <a:sp3d contourW="12700"/>
              </a:bodyPr>
              <a:lstStyle>
                <a:defPPr>
                  <a:defRPr lang="zh-CN"/>
                </a:defPPr>
                <a:lvl1pPr algn="just">
                  <a:lnSpc>
                    <a:spcPct val="120000"/>
                  </a:lnSpc>
                  <a:defRPr b="1" sz="2400">
                    <a:solidFill>
                      <a:srgbClr val="1C75BC"/>
                    </a:solidFill>
                    <a:latin charset="-122" panose="03000509000000000000" pitchFamily="65" typeface="迷你简准圆"/>
                    <a:ea charset="-122" panose="03000509000000000000" pitchFamily="65" typeface="迷你简准圆"/>
                  </a:defRPr>
                </a:lvl1pPr>
              </a:lstStyle>
              <a:p>
                <a:pPr algn="r"/>
                <a:r>
                  <a:rPr altLang="zh-CN" b="0" lang="en-US" smtClean="0" sz="4400">
                    <a:latin charset="-122" panose="00020600040101010101" pitchFamily="18" typeface="汉仪趣黑W"/>
                    <a:ea charset="-122" panose="00020600040101010101" pitchFamily="18" typeface="汉仪趣黑W"/>
                  </a:rPr>
                  <a:t>03.</a:t>
                </a:r>
              </a:p>
            </p:txBody>
          </p:sp>
        </p:grpSp>
        <p:sp>
          <p:nvSpPr>
            <p:cNvPr id="43" name="任意多边形 42"/>
            <p:cNvSpPr/>
            <p:nvPr/>
          </p:nvSpPr>
          <p:spPr>
            <a:xfrm>
              <a:off x="5682778" y="1941072"/>
              <a:ext cx="4294870" cy="578221"/>
            </a:xfrm>
            <a:custGeom>
              <a:gdLst>
                <a:gd fmla="*/ 128954 w 6722970" name="connsiteX0"/>
                <a:gd fmla="*/ 13620 h 837912" name="connsiteY0"/>
                <a:gd fmla="*/ 820616 w 6722970" name="connsiteX1"/>
                <a:gd fmla="*/ 1897 h 837912" name="connsiteY1"/>
                <a:gd fmla="*/ 2121877 w 6722970" name="connsiteX2"/>
                <a:gd fmla="*/ 48789 h 837912" name="connsiteY2"/>
                <a:gd fmla="*/ 3692769 w 6722970" name="connsiteX3"/>
                <a:gd fmla="*/ 13620 h 837912" name="connsiteY3"/>
                <a:gd fmla="*/ 4794739 w 6722970" name="connsiteX4"/>
                <a:gd fmla="*/ 25343 h 837912" name="connsiteY4"/>
                <a:gd fmla="*/ 6260123 w 6722970" name="connsiteX5"/>
                <a:gd fmla="*/ 25343 h 837912" name="connsiteY5"/>
                <a:gd fmla="*/ 6658708 w 6722970" name="connsiteX6"/>
                <a:gd fmla="*/ 60512 h 837912" name="connsiteY6"/>
                <a:gd fmla="*/ 6717323 w 6722970" name="connsiteX7"/>
                <a:gd fmla="*/ 423928 h 837912" name="connsiteY7"/>
                <a:gd fmla="*/ 6682154 w 6722970" name="connsiteX8"/>
                <a:gd fmla="*/ 775620 h 837912" name="connsiteY8"/>
                <a:gd fmla="*/ 6377354 w 6722970" name="connsiteX9"/>
                <a:gd fmla="*/ 787343 h 837912" name="connsiteY9"/>
                <a:gd fmla="*/ 5638800 w 6722970" name="connsiteX10"/>
                <a:gd fmla="*/ 822512 h 837912" name="connsiteY10"/>
                <a:gd fmla="*/ 4806462 w 6722970" name="connsiteX11"/>
                <a:gd fmla="*/ 810789 h 837912" name="connsiteY11"/>
                <a:gd fmla="*/ 3528646 w 6722970" name="connsiteX12"/>
                <a:gd fmla="*/ 810789 h 837912" name="connsiteY12"/>
                <a:gd fmla="*/ 2602523 w 6722970" name="connsiteX13"/>
                <a:gd fmla="*/ 799066 h 837912" name="connsiteY13"/>
                <a:gd fmla="*/ 1559169 w 6722970" name="connsiteX14"/>
                <a:gd fmla="*/ 822512 h 837912" name="connsiteY14"/>
                <a:gd fmla="*/ 269631 w 6722970" name="connsiteX15"/>
                <a:gd fmla="*/ 834235 h 837912" name="connsiteY15"/>
                <a:gd fmla="*/ 46893 w 6722970" name="connsiteX16"/>
                <a:gd fmla="*/ 822512 h 837912" name="connsiteY16"/>
                <a:gd fmla="*/ 11723 w 6722970" name="connsiteX17"/>
                <a:gd fmla="*/ 681835 h 837912" name="connsiteY17"/>
                <a:gd fmla="*/ 0 w 6722970" name="connsiteX18"/>
                <a:gd fmla="*/ 365312 h 837912" name="connsiteY18"/>
                <a:gd fmla="*/ 11723 w 6722970" name="connsiteX19"/>
                <a:gd fmla="*/ 83959 h 837912"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837912" w="6722969">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grpSp>
      <p:grpSp>
        <p:nvGrpSpPr>
          <p:cNvPr id="47" name="组合 46"/>
          <p:cNvGrpSpPr/>
          <p:nvPr/>
        </p:nvGrpSpPr>
        <p:grpSpPr>
          <a:xfrm>
            <a:off x="5610225" y="4784451"/>
            <a:ext cx="4560277" cy="859018"/>
            <a:chOff x="5610225" y="1750227"/>
            <a:chExt cx="4560277" cy="859018"/>
          </a:xfrm>
        </p:grpSpPr>
        <p:grpSp>
          <p:nvGrpSpPr>
            <p:cNvPr id="48" name="组合 47"/>
            <p:cNvGrpSpPr/>
            <p:nvPr/>
          </p:nvGrpSpPr>
          <p:grpSpPr>
            <a:xfrm>
              <a:off x="5610225" y="1750227"/>
              <a:ext cx="4560277" cy="859018"/>
              <a:chOff x="34279" y="2179064"/>
              <a:chExt cx="5962359" cy="1123130"/>
            </a:xfrm>
          </p:grpSpPr>
          <p:sp>
            <p:nvSpPr>
              <p:cNvPr id="50" name="文本框 49"/>
              <p:cNvSpPr txBox="1"/>
              <p:nvPr/>
            </p:nvSpPr>
            <p:spPr>
              <a:xfrm>
                <a:off x="1347424" y="2419785"/>
                <a:ext cx="3952526" cy="693413"/>
              </a:xfrm>
              <a:prstGeom prst="rect">
                <a:avLst/>
              </a:prstGeom>
            </p:spPr>
            <p:txBody>
              <a:bodyPr wrap="square">
                <a:spAutoFit/>
                <a:scene3d>
                  <a:camera prst="orthographicFront"/>
                  <a:lightRig dir="t" rig="threePt"/>
                </a:scene3d>
                <a:sp3d contourW="12700"/>
              </a:bodyPr>
              <a:lstStyle>
                <a:defPPr>
                  <a:defRPr lang="zh-CN"/>
                </a:defPPr>
                <a:lvl1pPr algn="just">
                  <a:lnSpc>
                    <a:spcPct val="120000"/>
                  </a:lnSpc>
                  <a:defRPr b="1" sz="2400">
                    <a:solidFill>
                      <a:srgbClr val="1C75BC"/>
                    </a:solidFill>
                    <a:latin charset="-122" panose="03000509000000000000" pitchFamily="65" typeface="迷你简准圆"/>
                    <a:ea charset="-122" panose="03000509000000000000" pitchFamily="65" typeface="迷你简准圆"/>
                  </a:defRPr>
                </a:lvl1pPr>
              </a:lstStyle>
              <a:p>
                <a:pPr algn="l"/>
                <a:r>
                  <a:rPr altLang="en-US" b="0" lang="zh-CN">
                    <a:latin charset="-122" panose="00020600040101010101" pitchFamily="18" typeface="汉仪趣黑W"/>
                    <a:ea charset="-122" panose="00020600040101010101" pitchFamily="18" typeface="汉仪趣黑W"/>
                  </a:rPr>
                  <a:t>标题文字添加此处</a:t>
                </a:r>
              </a:p>
            </p:txBody>
          </p:sp>
          <p:sp>
            <p:nvSpPr>
              <p:cNvPr id="51" name="文本框 50"/>
              <p:cNvSpPr txBox="1"/>
              <p:nvPr/>
            </p:nvSpPr>
            <p:spPr>
              <a:xfrm>
                <a:off x="1347427" y="2880506"/>
                <a:ext cx="4649212" cy="278561"/>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700">
                    <a:solidFill>
                      <a:schemeClr val="bg1">
                        <a:lumMod val="50000"/>
                      </a:schemeClr>
                    </a:solidFill>
                    <a:latin typeface="+mj-ea"/>
                    <a:ea typeface="+mj-ea"/>
                  </a:rPr>
                  <a:t>print the presentation and make it into a film to used in a wider field</a:t>
                </a:r>
              </a:p>
            </p:txBody>
          </p:sp>
          <p:sp>
            <p:nvSpPr>
              <p:cNvPr id="52" name="文本框 51"/>
              <p:cNvSpPr txBox="1"/>
              <p:nvPr/>
            </p:nvSpPr>
            <p:spPr>
              <a:xfrm>
                <a:off x="34279" y="2179064"/>
                <a:ext cx="1323316" cy="1171629"/>
              </a:xfrm>
              <a:prstGeom prst="rect">
                <a:avLst/>
              </a:prstGeom>
            </p:spPr>
            <p:txBody>
              <a:bodyPr wrap="square">
                <a:spAutoFit/>
                <a:scene3d>
                  <a:camera prst="orthographicFront"/>
                  <a:lightRig dir="t" rig="threePt"/>
                </a:scene3d>
                <a:sp3d contourW="12700"/>
              </a:bodyPr>
              <a:lstStyle>
                <a:defPPr>
                  <a:defRPr lang="zh-CN"/>
                </a:defPPr>
                <a:lvl1pPr algn="just">
                  <a:lnSpc>
                    <a:spcPct val="120000"/>
                  </a:lnSpc>
                  <a:defRPr b="1" sz="2400">
                    <a:solidFill>
                      <a:srgbClr val="1C75BC"/>
                    </a:solidFill>
                    <a:latin charset="-122" panose="03000509000000000000" pitchFamily="65" typeface="迷你简准圆"/>
                    <a:ea charset="-122" panose="03000509000000000000" pitchFamily="65" typeface="迷你简准圆"/>
                  </a:defRPr>
                </a:lvl1pPr>
              </a:lstStyle>
              <a:p>
                <a:pPr algn="r"/>
                <a:r>
                  <a:rPr altLang="zh-CN" b="0" lang="en-US" smtClean="0" sz="4400">
                    <a:latin charset="-122" panose="00020600040101010101" pitchFamily="18" typeface="汉仪趣黑W"/>
                    <a:ea charset="-122" panose="00020600040101010101" pitchFamily="18" typeface="汉仪趣黑W"/>
                  </a:rPr>
                  <a:t>04.</a:t>
                </a:r>
              </a:p>
            </p:txBody>
          </p:sp>
        </p:grpSp>
        <p:sp>
          <p:nvSpPr>
            <p:cNvPr id="49" name="任意多边形 48"/>
            <p:cNvSpPr/>
            <p:nvPr/>
          </p:nvSpPr>
          <p:spPr>
            <a:xfrm>
              <a:off x="5682778" y="1941072"/>
              <a:ext cx="4294870" cy="578221"/>
            </a:xfrm>
            <a:custGeom>
              <a:gdLst>
                <a:gd fmla="*/ 128954 w 6722970" name="connsiteX0"/>
                <a:gd fmla="*/ 13620 h 837912" name="connsiteY0"/>
                <a:gd fmla="*/ 820616 w 6722970" name="connsiteX1"/>
                <a:gd fmla="*/ 1897 h 837912" name="connsiteY1"/>
                <a:gd fmla="*/ 2121877 w 6722970" name="connsiteX2"/>
                <a:gd fmla="*/ 48789 h 837912" name="connsiteY2"/>
                <a:gd fmla="*/ 3692769 w 6722970" name="connsiteX3"/>
                <a:gd fmla="*/ 13620 h 837912" name="connsiteY3"/>
                <a:gd fmla="*/ 4794739 w 6722970" name="connsiteX4"/>
                <a:gd fmla="*/ 25343 h 837912" name="connsiteY4"/>
                <a:gd fmla="*/ 6260123 w 6722970" name="connsiteX5"/>
                <a:gd fmla="*/ 25343 h 837912" name="connsiteY5"/>
                <a:gd fmla="*/ 6658708 w 6722970" name="connsiteX6"/>
                <a:gd fmla="*/ 60512 h 837912" name="connsiteY6"/>
                <a:gd fmla="*/ 6717323 w 6722970" name="connsiteX7"/>
                <a:gd fmla="*/ 423928 h 837912" name="connsiteY7"/>
                <a:gd fmla="*/ 6682154 w 6722970" name="connsiteX8"/>
                <a:gd fmla="*/ 775620 h 837912" name="connsiteY8"/>
                <a:gd fmla="*/ 6377354 w 6722970" name="connsiteX9"/>
                <a:gd fmla="*/ 787343 h 837912" name="connsiteY9"/>
                <a:gd fmla="*/ 5638800 w 6722970" name="connsiteX10"/>
                <a:gd fmla="*/ 822512 h 837912" name="connsiteY10"/>
                <a:gd fmla="*/ 4806462 w 6722970" name="connsiteX11"/>
                <a:gd fmla="*/ 810789 h 837912" name="connsiteY11"/>
                <a:gd fmla="*/ 3528646 w 6722970" name="connsiteX12"/>
                <a:gd fmla="*/ 810789 h 837912" name="connsiteY12"/>
                <a:gd fmla="*/ 2602523 w 6722970" name="connsiteX13"/>
                <a:gd fmla="*/ 799066 h 837912" name="connsiteY13"/>
                <a:gd fmla="*/ 1559169 w 6722970" name="connsiteX14"/>
                <a:gd fmla="*/ 822512 h 837912" name="connsiteY14"/>
                <a:gd fmla="*/ 269631 w 6722970" name="connsiteX15"/>
                <a:gd fmla="*/ 834235 h 837912" name="connsiteY15"/>
                <a:gd fmla="*/ 46893 w 6722970" name="connsiteX16"/>
                <a:gd fmla="*/ 822512 h 837912" name="connsiteY16"/>
                <a:gd fmla="*/ 11723 w 6722970" name="connsiteX17"/>
                <a:gd fmla="*/ 681835 h 837912" name="connsiteY17"/>
                <a:gd fmla="*/ 0 w 6722970" name="connsiteX18"/>
                <a:gd fmla="*/ 365312 h 837912" name="connsiteY18"/>
                <a:gd fmla="*/ 11723 w 6722970" name="connsiteX19"/>
                <a:gd fmla="*/ 83959 h 837912"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837912" w="6722969">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grpSp>
    </p:spTree>
    <p:extLst>
      <p:ext uri="{BB962C8B-B14F-4D97-AF65-F5344CB8AC3E}">
        <p14:creationId val="258270880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750" fill="hold" id="7"/>
                                        <p:tgtEl>
                                          <p:spTgt spid="6"/>
                                        </p:tgtEl>
                                        <p:attrNameLst>
                                          <p:attrName>ppt_w</p:attrName>
                                        </p:attrNameLst>
                                      </p:cBhvr>
                                      <p:tavLst>
                                        <p:tav tm="0">
                                          <p:val>
                                            <p:fltVal val="0"/>
                                          </p:val>
                                        </p:tav>
                                        <p:tav tm="100000">
                                          <p:val>
                                            <p:strVal val="#ppt_w"/>
                                          </p:val>
                                        </p:tav>
                                      </p:tavLst>
                                    </p:anim>
                                    <p:anim calcmode="lin" valueType="num">
                                      <p:cBhvr>
                                        <p:cTn dur="750" fill="hold" id="8"/>
                                        <p:tgtEl>
                                          <p:spTgt spid="6"/>
                                        </p:tgtEl>
                                        <p:attrNameLst>
                                          <p:attrName>ppt_h</p:attrName>
                                        </p:attrNameLst>
                                      </p:cBhvr>
                                      <p:tavLst>
                                        <p:tav tm="0">
                                          <p:val>
                                            <p:fltVal val="0"/>
                                          </p:val>
                                        </p:tav>
                                        <p:tav tm="100000">
                                          <p:val>
                                            <p:strVal val="#ppt_h"/>
                                          </p:val>
                                        </p:tav>
                                      </p:tavLst>
                                    </p:anim>
                                    <p:animEffect filter="fade" transition="in">
                                      <p:cBhvr>
                                        <p:cTn dur="750" id="9"/>
                                        <p:tgtEl>
                                          <p:spTgt spid="6"/>
                                        </p:tgtEl>
                                      </p:cBhvr>
                                    </p:animEffect>
                                  </p:childTnLst>
                                </p:cTn>
                              </p:par>
                            </p:childTnLst>
                          </p:cTn>
                        </p:par>
                        <p:par>
                          <p:cTn fill="hold" id="10" nodeType="afterGroup">
                            <p:stCondLst>
                              <p:cond delay="750"/>
                            </p:stCondLst>
                            <p:childTnLst>
                              <p:par>
                                <p:cTn fill="hold" id="11" nodeType="afterEffect" presetClass="entr" presetID="53" presetSubtype="0">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500" fill="hold" id="13"/>
                                        <p:tgtEl>
                                          <p:spTgt spid="32"/>
                                        </p:tgtEl>
                                        <p:attrNameLst>
                                          <p:attrName>ppt_w</p:attrName>
                                        </p:attrNameLst>
                                      </p:cBhvr>
                                      <p:tavLst>
                                        <p:tav tm="0">
                                          <p:val>
                                            <p:fltVal val="0"/>
                                          </p:val>
                                        </p:tav>
                                        <p:tav tm="100000">
                                          <p:val>
                                            <p:strVal val="#ppt_w"/>
                                          </p:val>
                                        </p:tav>
                                      </p:tavLst>
                                    </p:anim>
                                    <p:anim calcmode="lin" valueType="num">
                                      <p:cBhvr>
                                        <p:cTn dur="500" fill="hold" id="14"/>
                                        <p:tgtEl>
                                          <p:spTgt spid="32"/>
                                        </p:tgtEl>
                                        <p:attrNameLst>
                                          <p:attrName>ppt_h</p:attrName>
                                        </p:attrNameLst>
                                      </p:cBhvr>
                                      <p:tavLst>
                                        <p:tav tm="0">
                                          <p:val>
                                            <p:fltVal val="0"/>
                                          </p:val>
                                        </p:tav>
                                        <p:tav tm="100000">
                                          <p:val>
                                            <p:strVal val="#ppt_h"/>
                                          </p:val>
                                        </p:tav>
                                      </p:tavLst>
                                    </p:anim>
                                    <p:animEffect filter="fade" transition="in">
                                      <p:cBhvr>
                                        <p:cTn dur="500" id="15"/>
                                        <p:tgtEl>
                                          <p:spTgt spid="32"/>
                                        </p:tgtEl>
                                      </p:cBhvr>
                                    </p:animEffect>
                                  </p:childTnLst>
                                </p:cTn>
                              </p:par>
                            </p:childTnLst>
                          </p:cTn>
                        </p:par>
                        <p:par>
                          <p:cTn fill="hold" id="16" nodeType="afterGroup">
                            <p:stCondLst>
                              <p:cond delay="1250"/>
                            </p:stCondLst>
                            <p:childTnLst>
                              <p:par>
                                <p:cTn fill="hold" id="17" nodeType="afterEffect" presetClass="entr" presetID="12" presetSubtype="8">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500" id="19"/>
                                        <p:tgtEl>
                                          <p:spTgt spid="34"/>
                                        </p:tgtEl>
                                        <p:attrNameLst>
                                          <p:attrName>ppt_x</p:attrName>
                                        </p:attrNameLst>
                                      </p:cBhvr>
                                      <p:tavLst>
                                        <p:tav tm="0">
                                          <p:val>
                                            <p:strVal val="#ppt_x-#ppt_w*1.125000"/>
                                          </p:val>
                                        </p:tav>
                                        <p:tav tm="100000">
                                          <p:val>
                                            <p:strVal val="#ppt_x"/>
                                          </p:val>
                                        </p:tav>
                                      </p:tavLst>
                                    </p:anim>
                                    <p:animEffect filter="wipe(right)" transition="in">
                                      <p:cBhvr>
                                        <p:cTn dur="500" id="20"/>
                                        <p:tgtEl>
                                          <p:spTgt spid="34"/>
                                        </p:tgtEl>
                                      </p:cBhvr>
                                    </p:animEffect>
                                  </p:childTnLst>
                                </p:cTn>
                              </p:par>
                            </p:childTnLst>
                          </p:cTn>
                        </p:par>
                        <p:par>
                          <p:cTn fill="hold" id="21" nodeType="afterGroup">
                            <p:stCondLst>
                              <p:cond delay="1750"/>
                            </p:stCondLst>
                            <p:childTnLst>
                              <p:par>
                                <p:cTn fill="hold" id="22" nodeType="afterEffect" presetClass="entr" presetID="12" presetSubtype="8">
                                  <p:stCondLst>
                                    <p:cond delay="0"/>
                                  </p:stCondLst>
                                  <p:childTnLst>
                                    <p:set>
                                      <p:cBhvr>
                                        <p:cTn dur="1" fill="hold" id="23">
                                          <p:stCondLst>
                                            <p:cond delay="0"/>
                                          </p:stCondLst>
                                        </p:cTn>
                                        <p:tgtEl>
                                          <p:spTgt spid="35"/>
                                        </p:tgtEl>
                                        <p:attrNameLst>
                                          <p:attrName>style.visibility</p:attrName>
                                        </p:attrNameLst>
                                      </p:cBhvr>
                                      <p:to>
                                        <p:strVal val="visible"/>
                                      </p:to>
                                    </p:set>
                                    <p:anim calcmode="lin" valueType="num">
                                      <p:cBhvr additive="base">
                                        <p:cTn dur="500" id="24"/>
                                        <p:tgtEl>
                                          <p:spTgt spid="35"/>
                                        </p:tgtEl>
                                        <p:attrNameLst>
                                          <p:attrName>ppt_x</p:attrName>
                                        </p:attrNameLst>
                                      </p:cBhvr>
                                      <p:tavLst>
                                        <p:tav tm="0">
                                          <p:val>
                                            <p:strVal val="#ppt_x-#ppt_w*1.125000"/>
                                          </p:val>
                                        </p:tav>
                                        <p:tav tm="100000">
                                          <p:val>
                                            <p:strVal val="#ppt_x"/>
                                          </p:val>
                                        </p:tav>
                                      </p:tavLst>
                                    </p:anim>
                                    <p:animEffect filter="wipe(right)" transition="in">
                                      <p:cBhvr>
                                        <p:cTn dur="500" id="25"/>
                                        <p:tgtEl>
                                          <p:spTgt spid="35"/>
                                        </p:tgtEl>
                                      </p:cBhvr>
                                    </p:animEffect>
                                  </p:childTnLst>
                                </p:cTn>
                              </p:par>
                            </p:childTnLst>
                          </p:cTn>
                        </p:par>
                        <p:par>
                          <p:cTn fill="hold" id="26" nodeType="afterGroup">
                            <p:stCondLst>
                              <p:cond delay="2250"/>
                            </p:stCondLst>
                            <p:childTnLst>
                              <p:par>
                                <p:cTn fill="hold" id="27" nodeType="afterEffect" presetClass="entr" presetID="12" presetSubtype="8">
                                  <p:stCondLst>
                                    <p:cond delay="0"/>
                                  </p:stCondLst>
                                  <p:childTnLst>
                                    <p:set>
                                      <p:cBhvr>
                                        <p:cTn dur="1" fill="hold" id="28">
                                          <p:stCondLst>
                                            <p:cond delay="0"/>
                                          </p:stCondLst>
                                        </p:cTn>
                                        <p:tgtEl>
                                          <p:spTgt spid="41"/>
                                        </p:tgtEl>
                                        <p:attrNameLst>
                                          <p:attrName>style.visibility</p:attrName>
                                        </p:attrNameLst>
                                      </p:cBhvr>
                                      <p:to>
                                        <p:strVal val="visible"/>
                                      </p:to>
                                    </p:set>
                                    <p:anim calcmode="lin" valueType="num">
                                      <p:cBhvr additive="base">
                                        <p:cTn dur="500" id="29"/>
                                        <p:tgtEl>
                                          <p:spTgt spid="41"/>
                                        </p:tgtEl>
                                        <p:attrNameLst>
                                          <p:attrName>ppt_x</p:attrName>
                                        </p:attrNameLst>
                                      </p:cBhvr>
                                      <p:tavLst>
                                        <p:tav tm="0">
                                          <p:val>
                                            <p:strVal val="#ppt_x-#ppt_w*1.125000"/>
                                          </p:val>
                                        </p:tav>
                                        <p:tav tm="100000">
                                          <p:val>
                                            <p:strVal val="#ppt_x"/>
                                          </p:val>
                                        </p:tav>
                                      </p:tavLst>
                                    </p:anim>
                                    <p:animEffect filter="wipe(right)" transition="in">
                                      <p:cBhvr>
                                        <p:cTn dur="500" id="30"/>
                                        <p:tgtEl>
                                          <p:spTgt spid="41"/>
                                        </p:tgtEl>
                                      </p:cBhvr>
                                    </p:animEffect>
                                  </p:childTnLst>
                                </p:cTn>
                              </p:par>
                            </p:childTnLst>
                          </p:cTn>
                        </p:par>
                        <p:par>
                          <p:cTn fill="hold" id="31" nodeType="afterGroup">
                            <p:stCondLst>
                              <p:cond delay="2750"/>
                            </p:stCondLst>
                            <p:childTnLst>
                              <p:par>
                                <p:cTn fill="hold" id="32" nodeType="afterEffect" presetClass="entr" presetID="12" presetSubtype="8">
                                  <p:stCondLst>
                                    <p:cond delay="0"/>
                                  </p:stCondLst>
                                  <p:childTnLst>
                                    <p:set>
                                      <p:cBhvr>
                                        <p:cTn dur="1" fill="hold" id="33">
                                          <p:stCondLst>
                                            <p:cond delay="0"/>
                                          </p:stCondLst>
                                        </p:cTn>
                                        <p:tgtEl>
                                          <p:spTgt spid="47"/>
                                        </p:tgtEl>
                                        <p:attrNameLst>
                                          <p:attrName>style.visibility</p:attrName>
                                        </p:attrNameLst>
                                      </p:cBhvr>
                                      <p:to>
                                        <p:strVal val="visible"/>
                                      </p:to>
                                    </p:set>
                                    <p:anim calcmode="lin" valueType="num">
                                      <p:cBhvr additive="base">
                                        <p:cTn dur="500" id="34"/>
                                        <p:tgtEl>
                                          <p:spTgt spid="47"/>
                                        </p:tgtEl>
                                        <p:attrNameLst>
                                          <p:attrName>ppt_x</p:attrName>
                                        </p:attrNameLst>
                                      </p:cBhvr>
                                      <p:tavLst>
                                        <p:tav tm="0">
                                          <p:val>
                                            <p:strVal val="#ppt_x-#ppt_w*1.125000"/>
                                          </p:val>
                                        </p:tav>
                                        <p:tav tm="100000">
                                          <p:val>
                                            <p:strVal val="#ppt_x"/>
                                          </p:val>
                                        </p:tav>
                                      </p:tavLst>
                                    </p:anim>
                                    <p:animEffect filter="wipe(right)" transition="in">
                                      <p:cBhvr>
                                        <p:cTn dur="500" id="35"/>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16" name="组合 15"/>
          <p:cNvGrpSpPr/>
          <p:nvPr/>
        </p:nvGrpSpPr>
        <p:grpSpPr>
          <a:xfrm>
            <a:off x="3118566" y="332266"/>
            <a:ext cx="5954868" cy="859018"/>
            <a:chOff x="3118566" y="332266"/>
            <a:chExt cx="5954868" cy="859018"/>
          </a:xfrm>
        </p:grpSpPr>
        <p:pic>
          <p:nvPicPr>
            <p:cNvPr id="17" name="图片 16"/>
            <p:cNvPicPr>
              <a:picLocks noChangeAspect="1"/>
            </p:cNvPicPr>
            <p:nvPr/>
          </p:nvPicPr>
          <p:blipFill>
            <a:blip r:embed="rId3"/>
            <a:stretch>
              <a:fillRect/>
            </a:stretch>
          </p:blipFill>
          <p:spPr>
            <a:xfrm>
              <a:off x="3118566" y="606614"/>
              <a:ext cx="656733" cy="406749"/>
            </a:xfrm>
            <a:prstGeom prst="rect">
              <a:avLst/>
            </a:prstGeom>
          </p:spPr>
        </p:pic>
        <p:sp>
          <p:nvSpPr>
            <p:cNvPr id="18" name="文本框 17"/>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19" name="图片 18"/>
            <p:cNvPicPr>
              <a:picLocks noChangeAspect="1"/>
            </p:cNvPicPr>
            <p:nvPr/>
          </p:nvPicPr>
          <p:blipFill>
            <a:blip r:embed="rId3"/>
            <a:stretch>
              <a:fillRect/>
            </a:stretch>
          </p:blipFill>
          <p:spPr>
            <a:xfrm flipH="1">
              <a:off x="8416701" y="606614"/>
              <a:ext cx="656733" cy="406749"/>
            </a:xfrm>
            <a:prstGeom prst="rect">
              <a:avLst/>
            </a:prstGeom>
          </p:spPr>
        </p:pic>
      </p:grpSp>
      <p:grpSp>
        <p:nvGrpSpPr>
          <p:cNvPr id="20" name="组合 19"/>
          <p:cNvGrpSpPr/>
          <p:nvPr/>
        </p:nvGrpSpPr>
        <p:grpSpPr>
          <a:xfrm>
            <a:off x="7716101" y="1745439"/>
            <a:ext cx="3505379" cy="1165673"/>
            <a:chOff x="874712" y="3195403"/>
            <a:chExt cx="3505379" cy="1165673"/>
          </a:xfrm>
        </p:grpSpPr>
        <p:sp>
          <p:nvSpPr>
            <p:cNvPr id="21" name="矩形 20"/>
            <p:cNvSpPr/>
            <p:nvPr/>
          </p:nvSpPr>
          <p:spPr>
            <a:xfrm>
              <a:off x="874712" y="3677812"/>
              <a:ext cx="3505379"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22" name="矩形 21"/>
            <p:cNvSpPr/>
            <p:nvPr/>
          </p:nvSpPr>
          <p:spPr>
            <a:xfrm>
              <a:off x="874712"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 name="组合 2"/>
          <p:cNvGrpSpPr/>
          <p:nvPr/>
        </p:nvGrpSpPr>
        <p:grpSpPr>
          <a:xfrm>
            <a:off x="4227031" y="1923360"/>
            <a:ext cx="3744292" cy="3749468"/>
            <a:chOff x="4045636" y="1741714"/>
            <a:chExt cx="4107082" cy="4112760"/>
          </a:xfrm>
        </p:grpSpPr>
        <p:grpSp>
          <p:nvGrpSpPr>
            <p:cNvPr id="2" name="组合 1"/>
            <p:cNvGrpSpPr/>
            <p:nvPr/>
          </p:nvGrpSpPr>
          <p:grpSpPr>
            <a:xfrm>
              <a:off x="4045636" y="1741714"/>
              <a:ext cx="4107082" cy="4112760"/>
              <a:chOff x="4376739" y="2073275"/>
              <a:chExt cx="3444875" cy="3449638"/>
            </a:xfrm>
          </p:grpSpPr>
          <p:sp>
            <p:nvSpPr>
              <p:cNvPr id="303107" name="MH_SubTitle_2"/>
              <p:cNvSpPr>
                <a:spLocks noEditPoints="1"/>
              </p:cNvSpPr>
              <p:nvPr>
                <p:custDataLst>
                  <p:tags r:id="rId4"/>
                </p:custDataLst>
              </p:nvPr>
            </p:nvSpPr>
            <p:spPr bwMode="auto">
              <a:xfrm>
                <a:off x="6865939" y="3317875"/>
                <a:ext cx="955675" cy="960438"/>
              </a:xfrm>
              <a:custGeom>
                <a:gdLst>
                  <a:gd fmla="*/ 792603 w 252" name="T0"/>
                  <a:gd fmla="*/ 808590 h 253" name="T1"/>
                  <a:gd fmla="*/ 53093 w 252" name="T2"/>
                  <a:gd fmla="*/ 459340 h 253" name="T3"/>
                  <a:gd fmla="*/ 876035 w 252" name="T4"/>
                  <a:gd fmla="*/ 584614 h 253" name="T5"/>
                  <a:gd fmla="*/ 94809 w 252" name="T6"/>
                  <a:gd fmla="*/ 258141 h 253" name="T7"/>
                  <a:gd fmla="*/ 731926 w 252" name="T8"/>
                  <a:gd fmla="*/ 159440 h 253" name="T9"/>
                  <a:gd fmla="*/ 451291 w 252" name="T10"/>
                  <a:gd fmla="*/ 812386 h 253" name="T11"/>
                  <a:gd fmla="*/ 94809 w 252" name="T12"/>
                  <a:gd fmla="*/ 334065 h 253" name="T13"/>
                  <a:gd fmla="*/ 451291 w 252" name="T14"/>
                  <a:gd fmla="*/ 782017 h 253" name="T15"/>
                  <a:gd fmla="*/ 128940 w 252" name="T16"/>
                  <a:gd fmla="*/ 326473 h 253" name="T17"/>
                  <a:gd fmla="*/ 424744 w 252" name="T18"/>
                  <a:gd fmla="*/ 136663 h 253" name="T19"/>
                  <a:gd fmla="*/ 739510 w 252" name="T20"/>
                  <a:gd fmla="*/ 622576 h 253" name="T21"/>
                  <a:gd fmla="*/ 436122 w 252" name="T22"/>
                  <a:gd fmla="*/ 277122 h 253" name="T23"/>
                  <a:gd fmla="*/ 523346 w 252" name="T24"/>
                  <a:gd fmla="*/ 561837 h 253" name="T25"/>
                  <a:gd fmla="*/ 659871 w 252" name="T26"/>
                  <a:gd fmla="*/ 455544 h 253" name="T27"/>
                  <a:gd fmla="*/ 652286 w 252" name="T28"/>
                  <a:gd fmla="*/ 368231 h 253" name="T29"/>
                  <a:gd fmla="*/ 697794 w 252" name="T30"/>
                  <a:gd fmla="*/ 368231 h 253" name="T31"/>
                  <a:gd fmla="*/ 371651 w 252" name="T32"/>
                  <a:gd fmla="*/ 497302 h 253" name="T33"/>
                  <a:gd fmla="*/ 568854 w 252" name="T34"/>
                  <a:gd fmla="*/ 607392 h 253" name="T35"/>
                  <a:gd fmla="*/ 731926 w 252" name="T36"/>
                  <a:gd fmla="*/ 402397 h 253" name="T37"/>
                  <a:gd fmla="*/ 618155 w 252" name="T38"/>
                  <a:gd fmla="*/ 311288 h 253" name="T39"/>
                  <a:gd fmla="*/ 208580 w 252" name="T40"/>
                  <a:gd fmla="*/ 463136 h 253" name="T41"/>
                  <a:gd fmla="*/ 208580 w 252" name="T42"/>
                  <a:gd fmla="*/ 315084 h 253" name="T43"/>
                  <a:gd fmla="*/ 326143 w 252" name="T44"/>
                  <a:gd fmla="*/ 250549 h 253" name="T45"/>
                  <a:gd fmla="*/ 250296 w 252" name="T46"/>
                  <a:gd fmla="*/ 425174 h 253" name="T47"/>
                  <a:gd fmla="*/ 352690 w 252" name="T48"/>
                  <a:gd fmla="*/ 341658 h 253" name="T49"/>
                  <a:gd fmla="*/ 170656 w 252" name="T50"/>
                  <a:gd fmla="*/ 383416 h 253" name="T51"/>
                  <a:gd fmla="*/ 223749 w 252" name="T52"/>
                  <a:gd fmla="*/ 349250 h 253" name="T53"/>
                  <a:gd fmla="*/ 292012 w 252" name="T54"/>
                  <a:gd fmla="*/ 474525 h 253" name="T55"/>
                  <a:gd fmla="*/ 447499 w 252" name="T56"/>
                  <a:gd fmla="*/ 603595 h 253" name="T57"/>
                  <a:gd fmla="*/ 602985 w 252" name="T58"/>
                  <a:gd fmla="*/ 656742 h 253" name="T59"/>
                  <a:gd fmla="*/ 758472 w 252" name="T60"/>
                  <a:gd fmla="*/ 356843 h 253" name="T61"/>
                  <a:gd fmla="*/ 538515 w 252" name="T62"/>
                  <a:gd fmla="*/ 186014 h 253" name="T63"/>
                  <a:gd fmla="*/ 394406 w 252" name="T64"/>
                  <a:gd fmla="*/ 136663 h 253" name="T65"/>
                  <a:gd fmla="*/ 140317 w 252" name="T66"/>
                  <a:gd fmla="*/ 421378 h 253" name="T67"/>
                  <a:gd fmla="*/ 185826 w 252" name="T68"/>
                  <a:gd fmla="*/ 614984 h 253" name="T69"/>
                  <a:gd fmla="*/ 303389 w 252" name="T70"/>
                  <a:gd fmla="*/ 531468 h 253" name="T71"/>
                  <a:gd fmla="*/ 390613 w 252" name="T72"/>
                  <a:gd fmla="*/ 744055 h 253" name="T73"/>
                  <a:gd fmla="*/ 599193 w 252" name="T74"/>
                  <a:gd fmla="*/ 698500 h 253" name="T75"/>
                  <a:gd fmla="*/ 822942 w 252" name="T76"/>
                  <a:gd fmla="*/ 599799 h 253" name="T77"/>
                  <a:gd fmla="*/ 769849 w 252" name="T78"/>
                  <a:gd fmla="*/ 235364 h 253" name="T79"/>
                  <a:gd fmla="*/ 542308 w 252" name="T80"/>
                  <a:gd fmla="*/ 56943 h 253" name="T81"/>
                  <a:gd fmla="*/ 390613 w 252" name="T82"/>
                  <a:gd fmla="*/ 121478 h 253" name="T83"/>
                  <a:gd fmla="*/ 113771 w 252" name="T84"/>
                  <a:gd fmla="*/ 356843 h 253" name="T85"/>
                  <a:gd fmla="*/ 254088 w 252" name="T86"/>
                  <a:gd fmla="*/ 763036 h 253" name="T87"/>
                  <a:gd fmla="*/ 348897 w 252" name="T88"/>
                  <a:gd fmla="*/ 694704 h 253" name="T89"/>
                  <a:gd fmla="*/ 474045 w 252" name="T90"/>
                  <a:gd fmla="*/ 854144 h 253" name="T91"/>
                  <a:gd fmla="*/ 694002 w 252" name="T92"/>
                  <a:gd fmla="*/ 755443 h 253" name="T93"/>
                  <a:gd fmla="*/ 826735 w 252" name="T94"/>
                  <a:gd fmla="*/ 292307 h 253" name="T95"/>
                  <a:gd fmla="*/ 606778 w 252" name="T96"/>
                  <a:gd fmla="*/ 30370 h 253" name="T97"/>
                  <a:gd fmla="*/ 155487 w 252" name="T98"/>
                  <a:gd fmla="*/ 144256 h 253" name="T99"/>
                  <a:gd fmla="*/ 109978 w 252" name="T100"/>
                  <a:gd fmla="*/ 561837 h 253" name="T101"/>
                  <a:gd fmla="*/ 265465 w 252" name="T102"/>
                  <a:gd fmla="*/ 865533 h 253" name="T103"/>
                  <a:gd fmla="*/ 360274 w 252" name="T104"/>
                  <a:gd fmla="*/ 838960 h 253" name="T105"/>
                  <a:gd fmla="*/ 557477 w 252" name="T106"/>
                  <a:gd fmla="*/ 869329 h 253" name="T107"/>
                  <a:gd fmla="*/ 857074 w 252" name="T108"/>
                  <a:gd fmla="*/ 573226 h 253" name="T109"/>
                  <a:gd fmla="*/ 853281 w 252" name="T110"/>
                  <a:gd fmla="*/ 250549 h 253" name="T111"/>
                  <a:gd fmla="*/ 701587 w 252" name="T112"/>
                  <a:gd fmla="*/ 98701 h 253" name="T113"/>
                  <a:gd fmla="*/ 68263 w 252" name="T114"/>
                  <a:gd fmla="*/ 360639 h 253" name="T115"/>
                  <a:gd fmla="*/ 30339 w 252" name="T116"/>
                  <a:gd fmla="*/ 440359 h 253" name="T117"/>
                  <a:gd fmla="*/ 307181 w 252" name="T118"/>
                  <a:gd fmla="*/ 854144 h 253" name="T119"/>
                  <a:gd fmla="*/ 686417 w 252" name="T120"/>
                  <a:gd fmla="*/ 869329 h 253" name="T121"/>
                  <a:gd fmla="*/ 807773 w 252" name="T122"/>
                  <a:gd fmla="*/ 148052 h 253" name="T123"/>
                  <a:gd fmla="*/ 477838 w 252" name="T124"/>
                  <a:gd fmla="*/ 941457 h 25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52" name="T189"/>
                  <a:gd fmla="*/ 0 h 253" name="T190"/>
                  <a:gd fmla="*/ 252 w 252" name="T191"/>
                  <a:gd fmla="*/ 253 h 25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2"/>
              </a:solid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b="1" lang="zh-CN"/>
              </a:p>
            </p:txBody>
          </p:sp>
          <p:sp>
            <p:nvSpPr>
              <p:cNvPr id="303108" name="MH_SubTitle_1"/>
              <p:cNvSpPr>
                <a:spLocks noEditPoints="1"/>
              </p:cNvSpPr>
              <p:nvPr>
                <p:custDataLst>
                  <p:tags r:id="rId5"/>
                </p:custDataLst>
              </p:nvPr>
            </p:nvSpPr>
            <p:spPr bwMode="auto">
              <a:xfrm>
                <a:off x="5621339" y="2073275"/>
                <a:ext cx="955675" cy="960438"/>
              </a:xfrm>
              <a:custGeom>
                <a:gdLst>
                  <a:gd fmla="*/ 792603 w 252" name="T0"/>
                  <a:gd fmla="*/ 808590 h 253" name="T1"/>
                  <a:gd fmla="*/ 53093 w 252" name="T2"/>
                  <a:gd fmla="*/ 459340 h 253" name="T3"/>
                  <a:gd fmla="*/ 876035 w 252" name="T4"/>
                  <a:gd fmla="*/ 584614 h 253" name="T5"/>
                  <a:gd fmla="*/ 94809 w 252" name="T6"/>
                  <a:gd fmla="*/ 258141 h 253" name="T7"/>
                  <a:gd fmla="*/ 731926 w 252" name="T8"/>
                  <a:gd fmla="*/ 159440 h 253" name="T9"/>
                  <a:gd fmla="*/ 451291 w 252" name="T10"/>
                  <a:gd fmla="*/ 812386 h 253" name="T11"/>
                  <a:gd fmla="*/ 94809 w 252" name="T12"/>
                  <a:gd fmla="*/ 334065 h 253" name="T13"/>
                  <a:gd fmla="*/ 451291 w 252" name="T14"/>
                  <a:gd fmla="*/ 782017 h 253" name="T15"/>
                  <a:gd fmla="*/ 128940 w 252" name="T16"/>
                  <a:gd fmla="*/ 326473 h 253" name="T17"/>
                  <a:gd fmla="*/ 424744 w 252" name="T18"/>
                  <a:gd fmla="*/ 136663 h 253" name="T19"/>
                  <a:gd fmla="*/ 739510 w 252" name="T20"/>
                  <a:gd fmla="*/ 622576 h 253" name="T21"/>
                  <a:gd fmla="*/ 436122 w 252" name="T22"/>
                  <a:gd fmla="*/ 277122 h 253" name="T23"/>
                  <a:gd fmla="*/ 523346 w 252" name="T24"/>
                  <a:gd fmla="*/ 561837 h 253" name="T25"/>
                  <a:gd fmla="*/ 659871 w 252" name="T26"/>
                  <a:gd fmla="*/ 455544 h 253" name="T27"/>
                  <a:gd fmla="*/ 652286 w 252" name="T28"/>
                  <a:gd fmla="*/ 368231 h 253" name="T29"/>
                  <a:gd fmla="*/ 697794 w 252" name="T30"/>
                  <a:gd fmla="*/ 368231 h 253" name="T31"/>
                  <a:gd fmla="*/ 371651 w 252" name="T32"/>
                  <a:gd fmla="*/ 497302 h 253" name="T33"/>
                  <a:gd fmla="*/ 568854 w 252" name="T34"/>
                  <a:gd fmla="*/ 607392 h 253" name="T35"/>
                  <a:gd fmla="*/ 731926 w 252" name="T36"/>
                  <a:gd fmla="*/ 402397 h 253" name="T37"/>
                  <a:gd fmla="*/ 618155 w 252" name="T38"/>
                  <a:gd fmla="*/ 311288 h 253" name="T39"/>
                  <a:gd fmla="*/ 208580 w 252" name="T40"/>
                  <a:gd fmla="*/ 463136 h 253" name="T41"/>
                  <a:gd fmla="*/ 208580 w 252" name="T42"/>
                  <a:gd fmla="*/ 315084 h 253" name="T43"/>
                  <a:gd fmla="*/ 326143 w 252" name="T44"/>
                  <a:gd fmla="*/ 250549 h 253" name="T45"/>
                  <a:gd fmla="*/ 250296 w 252" name="T46"/>
                  <a:gd fmla="*/ 425174 h 253" name="T47"/>
                  <a:gd fmla="*/ 352690 w 252" name="T48"/>
                  <a:gd fmla="*/ 341658 h 253" name="T49"/>
                  <a:gd fmla="*/ 170656 w 252" name="T50"/>
                  <a:gd fmla="*/ 383416 h 253" name="T51"/>
                  <a:gd fmla="*/ 223749 w 252" name="T52"/>
                  <a:gd fmla="*/ 349250 h 253" name="T53"/>
                  <a:gd fmla="*/ 292012 w 252" name="T54"/>
                  <a:gd fmla="*/ 474525 h 253" name="T55"/>
                  <a:gd fmla="*/ 447499 w 252" name="T56"/>
                  <a:gd fmla="*/ 603595 h 253" name="T57"/>
                  <a:gd fmla="*/ 602985 w 252" name="T58"/>
                  <a:gd fmla="*/ 656742 h 253" name="T59"/>
                  <a:gd fmla="*/ 758472 w 252" name="T60"/>
                  <a:gd fmla="*/ 356843 h 253" name="T61"/>
                  <a:gd fmla="*/ 538515 w 252" name="T62"/>
                  <a:gd fmla="*/ 186014 h 253" name="T63"/>
                  <a:gd fmla="*/ 394406 w 252" name="T64"/>
                  <a:gd fmla="*/ 136663 h 253" name="T65"/>
                  <a:gd fmla="*/ 140317 w 252" name="T66"/>
                  <a:gd fmla="*/ 421378 h 253" name="T67"/>
                  <a:gd fmla="*/ 185826 w 252" name="T68"/>
                  <a:gd fmla="*/ 614984 h 253" name="T69"/>
                  <a:gd fmla="*/ 303389 w 252" name="T70"/>
                  <a:gd fmla="*/ 531468 h 253" name="T71"/>
                  <a:gd fmla="*/ 390613 w 252" name="T72"/>
                  <a:gd fmla="*/ 744055 h 253" name="T73"/>
                  <a:gd fmla="*/ 599193 w 252" name="T74"/>
                  <a:gd fmla="*/ 698500 h 253" name="T75"/>
                  <a:gd fmla="*/ 822942 w 252" name="T76"/>
                  <a:gd fmla="*/ 599799 h 253" name="T77"/>
                  <a:gd fmla="*/ 769849 w 252" name="T78"/>
                  <a:gd fmla="*/ 235364 h 253" name="T79"/>
                  <a:gd fmla="*/ 542308 w 252" name="T80"/>
                  <a:gd fmla="*/ 56943 h 253" name="T81"/>
                  <a:gd fmla="*/ 390613 w 252" name="T82"/>
                  <a:gd fmla="*/ 121478 h 253" name="T83"/>
                  <a:gd fmla="*/ 113771 w 252" name="T84"/>
                  <a:gd fmla="*/ 356843 h 253" name="T85"/>
                  <a:gd fmla="*/ 254088 w 252" name="T86"/>
                  <a:gd fmla="*/ 763036 h 253" name="T87"/>
                  <a:gd fmla="*/ 348897 w 252" name="T88"/>
                  <a:gd fmla="*/ 694704 h 253" name="T89"/>
                  <a:gd fmla="*/ 474045 w 252" name="T90"/>
                  <a:gd fmla="*/ 854144 h 253" name="T91"/>
                  <a:gd fmla="*/ 694002 w 252" name="T92"/>
                  <a:gd fmla="*/ 755443 h 253" name="T93"/>
                  <a:gd fmla="*/ 826735 w 252" name="T94"/>
                  <a:gd fmla="*/ 292307 h 253" name="T95"/>
                  <a:gd fmla="*/ 606778 w 252" name="T96"/>
                  <a:gd fmla="*/ 30370 h 253" name="T97"/>
                  <a:gd fmla="*/ 155487 w 252" name="T98"/>
                  <a:gd fmla="*/ 144256 h 253" name="T99"/>
                  <a:gd fmla="*/ 109978 w 252" name="T100"/>
                  <a:gd fmla="*/ 561837 h 253" name="T101"/>
                  <a:gd fmla="*/ 265465 w 252" name="T102"/>
                  <a:gd fmla="*/ 865533 h 253" name="T103"/>
                  <a:gd fmla="*/ 360274 w 252" name="T104"/>
                  <a:gd fmla="*/ 838960 h 253" name="T105"/>
                  <a:gd fmla="*/ 557477 w 252" name="T106"/>
                  <a:gd fmla="*/ 869329 h 253" name="T107"/>
                  <a:gd fmla="*/ 857074 w 252" name="T108"/>
                  <a:gd fmla="*/ 573226 h 253" name="T109"/>
                  <a:gd fmla="*/ 853281 w 252" name="T110"/>
                  <a:gd fmla="*/ 250549 h 253" name="T111"/>
                  <a:gd fmla="*/ 701587 w 252" name="T112"/>
                  <a:gd fmla="*/ 98701 h 253" name="T113"/>
                  <a:gd fmla="*/ 68263 w 252" name="T114"/>
                  <a:gd fmla="*/ 360639 h 253" name="T115"/>
                  <a:gd fmla="*/ 30339 w 252" name="T116"/>
                  <a:gd fmla="*/ 440359 h 253" name="T117"/>
                  <a:gd fmla="*/ 307181 w 252" name="T118"/>
                  <a:gd fmla="*/ 854144 h 253" name="T119"/>
                  <a:gd fmla="*/ 686417 w 252" name="T120"/>
                  <a:gd fmla="*/ 869329 h 253" name="T121"/>
                  <a:gd fmla="*/ 807773 w 252" name="T122"/>
                  <a:gd fmla="*/ 148052 h 253" name="T123"/>
                  <a:gd fmla="*/ 477838 w 252" name="T124"/>
                  <a:gd fmla="*/ 941457 h 25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52" name="T189"/>
                  <a:gd fmla="*/ 0 h 253" name="T190"/>
                  <a:gd fmla="*/ 252 w 252" name="T191"/>
                  <a:gd fmla="*/ 253 h 25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en-US" b="1" lang="zh-CN"/>
              </a:p>
            </p:txBody>
          </p:sp>
          <p:sp>
            <p:nvSpPr>
              <p:cNvPr id="6" name="MH_SubTitle_3"/>
              <p:cNvSpPr>
                <a:spLocks noEditPoints="1"/>
              </p:cNvSpPr>
              <p:nvPr>
                <p:custDataLst>
                  <p:tags r:id="rId6"/>
                </p:custDataLst>
              </p:nvPr>
            </p:nvSpPr>
            <p:spPr bwMode="auto">
              <a:xfrm>
                <a:off x="5621339" y="4562475"/>
                <a:ext cx="955675" cy="960438"/>
              </a:xfrm>
              <a:custGeom>
                <a:gdLst>
                  <a:gd fmla="*/ 209 w 252" name="T0"/>
                  <a:gd fmla="*/ 213 h 253" name="T1"/>
                  <a:gd fmla="*/ 14 w 252" name="T2"/>
                  <a:gd fmla="*/ 121 h 253" name="T3"/>
                  <a:gd fmla="*/ 231 w 252" name="T4"/>
                  <a:gd fmla="*/ 154 h 253" name="T5"/>
                  <a:gd fmla="*/ 25 w 252" name="T6"/>
                  <a:gd fmla="*/ 68 h 253" name="T7"/>
                  <a:gd fmla="*/ 193 w 252" name="T8"/>
                  <a:gd fmla="*/ 42 h 253" name="T9"/>
                  <a:gd fmla="*/ 119 w 252" name="T10"/>
                  <a:gd fmla="*/ 214 h 253" name="T11"/>
                  <a:gd fmla="*/ 25 w 252" name="T12"/>
                  <a:gd fmla="*/ 88 h 253" name="T13"/>
                  <a:gd fmla="*/ 119 w 252" name="T14"/>
                  <a:gd fmla="*/ 206 h 253" name="T15"/>
                  <a:gd fmla="*/ 34 w 252" name="T16"/>
                  <a:gd fmla="*/ 86 h 253" name="T17"/>
                  <a:gd fmla="*/ 112 w 252" name="T18"/>
                  <a:gd fmla="*/ 36 h 253" name="T19"/>
                  <a:gd fmla="*/ 195 w 252" name="T20"/>
                  <a:gd fmla="*/ 164 h 253" name="T21"/>
                  <a:gd fmla="*/ 115 w 252" name="T22"/>
                  <a:gd fmla="*/ 73 h 253" name="T23"/>
                  <a:gd fmla="*/ 138 w 252" name="T24"/>
                  <a:gd fmla="*/ 148 h 253" name="T25"/>
                  <a:gd fmla="*/ 174 w 252" name="T26"/>
                  <a:gd fmla="*/ 120 h 253" name="T27"/>
                  <a:gd fmla="*/ 172 w 252" name="T28"/>
                  <a:gd fmla="*/ 97 h 253" name="T29"/>
                  <a:gd fmla="*/ 184 w 252" name="T30"/>
                  <a:gd fmla="*/ 97 h 253" name="T31"/>
                  <a:gd fmla="*/ 98 w 252" name="T32"/>
                  <a:gd fmla="*/ 131 h 253" name="T33"/>
                  <a:gd fmla="*/ 150 w 252" name="T34"/>
                  <a:gd fmla="*/ 160 h 253" name="T35"/>
                  <a:gd fmla="*/ 193 w 252" name="T36"/>
                  <a:gd fmla="*/ 106 h 253" name="T37"/>
                  <a:gd fmla="*/ 163 w 252" name="T38"/>
                  <a:gd fmla="*/ 82 h 253" name="T39"/>
                  <a:gd fmla="*/ 55 w 252" name="T40"/>
                  <a:gd fmla="*/ 122 h 253" name="T41"/>
                  <a:gd fmla="*/ 55 w 252" name="T42"/>
                  <a:gd fmla="*/ 83 h 253" name="T43"/>
                  <a:gd fmla="*/ 86 w 252" name="T44"/>
                  <a:gd fmla="*/ 66 h 253" name="T45"/>
                  <a:gd fmla="*/ 66 w 252" name="T46"/>
                  <a:gd fmla="*/ 112 h 253" name="T47"/>
                  <a:gd fmla="*/ 93 w 252" name="T48"/>
                  <a:gd fmla="*/ 90 h 253" name="T49"/>
                  <a:gd fmla="*/ 45 w 252" name="T50"/>
                  <a:gd fmla="*/ 101 h 253" name="T51"/>
                  <a:gd fmla="*/ 59 w 252" name="T52"/>
                  <a:gd fmla="*/ 92 h 253" name="T53"/>
                  <a:gd fmla="*/ 77 w 252" name="T54"/>
                  <a:gd fmla="*/ 125 h 253" name="T55"/>
                  <a:gd fmla="*/ 118 w 252" name="T56"/>
                  <a:gd fmla="*/ 159 h 253" name="T57"/>
                  <a:gd fmla="*/ 159 w 252" name="T58"/>
                  <a:gd fmla="*/ 173 h 253" name="T59"/>
                  <a:gd fmla="*/ 200 w 252" name="T60"/>
                  <a:gd fmla="*/ 94 h 253" name="T61"/>
                  <a:gd fmla="*/ 142 w 252" name="T62"/>
                  <a:gd fmla="*/ 49 h 253" name="T63"/>
                  <a:gd fmla="*/ 104 w 252" name="T64"/>
                  <a:gd fmla="*/ 36 h 253" name="T65"/>
                  <a:gd fmla="*/ 37 w 252" name="T66"/>
                  <a:gd fmla="*/ 111 h 253" name="T67"/>
                  <a:gd fmla="*/ 49 w 252" name="T68"/>
                  <a:gd fmla="*/ 162 h 253" name="T69"/>
                  <a:gd fmla="*/ 80 w 252" name="T70"/>
                  <a:gd fmla="*/ 140 h 253" name="T71"/>
                  <a:gd fmla="*/ 103 w 252" name="T72"/>
                  <a:gd fmla="*/ 196 h 253" name="T73"/>
                  <a:gd fmla="*/ 158 w 252" name="T74"/>
                  <a:gd fmla="*/ 184 h 253" name="T75"/>
                  <a:gd fmla="*/ 217 w 252" name="T76"/>
                  <a:gd fmla="*/ 158 h 253" name="T77"/>
                  <a:gd fmla="*/ 203 w 252" name="T78"/>
                  <a:gd fmla="*/ 62 h 253" name="T79"/>
                  <a:gd fmla="*/ 143 w 252" name="T80"/>
                  <a:gd fmla="*/ 15 h 253" name="T81"/>
                  <a:gd fmla="*/ 103 w 252" name="T82"/>
                  <a:gd fmla="*/ 32 h 253" name="T83"/>
                  <a:gd fmla="*/ 30 w 252" name="T84"/>
                  <a:gd fmla="*/ 94 h 253" name="T85"/>
                  <a:gd fmla="*/ 67 w 252" name="T86"/>
                  <a:gd fmla="*/ 201 h 253" name="T87"/>
                  <a:gd fmla="*/ 92 w 252" name="T88"/>
                  <a:gd fmla="*/ 183 h 253" name="T89"/>
                  <a:gd fmla="*/ 125 w 252" name="T90"/>
                  <a:gd fmla="*/ 225 h 253" name="T91"/>
                  <a:gd fmla="*/ 183 w 252" name="T92"/>
                  <a:gd fmla="*/ 199 h 253" name="T93"/>
                  <a:gd fmla="*/ 218 w 252" name="T94"/>
                  <a:gd fmla="*/ 77 h 253" name="T95"/>
                  <a:gd fmla="*/ 160 w 252" name="T96"/>
                  <a:gd fmla="*/ 8 h 253" name="T97"/>
                  <a:gd fmla="*/ 41 w 252" name="T98"/>
                  <a:gd fmla="*/ 38 h 253" name="T99"/>
                  <a:gd fmla="*/ 29 w 252" name="T100"/>
                  <a:gd fmla="*/ 148 h 253" name="T101"/>
                  <a:gd fmla="*/ 70 w 252" name="T102"/>
                  <a:gd fmla="*/ 228 h 253" name="T103"/>
                  <a:gd fmla="*/ 95 w 252" name="T104"/>
                  <a:gd fmla="*/ 221 h 253" name="T105"/>
                  <a:gd fmla="*/ 147 w 252" name="T106"/>
                  <a:gd fmla="*/ 229 h 253" name="T107"/>
                  <a:gd fmla="*/ 226 w 252" name="T108"/>
                  <a:gd fmla="*/ 151 h 253" name="T109"/>
                  <a:gd fmla="*/ 225 w 252" name="T110"/>
                  <a:gd fmla="*/ 66 h 253" name="T111"/>
                  <a:gd fmla="*/ 185 w 252" name="T112"/>
                  <a:gd fmla="*/ 26 h 253" name="T113"/>
                  <a:gd fmla="*/ 18 w 252" name="T114"/>
                  <a:gd fmla="*/ 95 h 253" name="T115"/>
                  <a:gd fmla="*/ 8 w 252" name="T116"/>
                  <a:gd fmla="*/ 116 h 253" name="T117"/>
                  <a:gd fmla="*/ 81 w 252" name="T118"/>
                  <a:gd fmla="*/ 225 h 253" name="T119"/>
                  <a:gd fmla="*/ 181 w 252" name="T120"/>
                  <a:gd fmla="*/ 229 h 253" name="T121"/>
                  <a:gd fmla="*/ 213 w 252" name="T122"/>
                  <a:gd fmla="*/ 39 h 253" name="T123"/>
                  <a:gd fmla="*/ 126 w 252" name="T124"/>
                  <a:gd fmla="*/ 248 h 25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3"/>
              </a:solidFill>
              <a:ln>
                <a:noFill/>
              </a:ln>
            </p:spPr>
            <p:txBody>
              <a:bodyPr anchor="ctr" bIns="0" lIns="0" rIns="0" tIns="0">
                <a:normAutofit/>
              </a:bodyPr>
              <a:lstStyle/>
              <a:p>
                <a:pPr algn="ctr">
                  <a:defRPr/>
                </a:pPr>
                <a:endParaRPr altLang="en-US" b="1" lang="zh-CN"/>
              </a:p>
            </p:txBody>
          </p:sp>
          <p:sp>
            <p:nvSpPr>
              <p:cNvPr id="7" name="MH_SubTitle_4"/>
              <p:cNvSpPr>
                <a:spLocks noEditPoints="1"/>
              </p:cNvSpPr>
              <p:nvPr>
                <p:custDataLst>
                  <p:tags r:id="rId7"/>
                </p:custDataLst>
              </p:nvPr>
            </p:nvSpPr>
            <p:spPr bwMode="auto">
              <a:xfrm>
                <a:off x="4376739" y="3317875"/>
                <a:ext cx="955675" cy="960438"/>
              </a:xfrm>
              <a:custGeom>
                <a:gdLst>
                  <a:gd fmla="*/ 209 w 252" name="T0"/>
                  <a:gd fmla="*/ 213 h 253" name="T1"/>
                  <a:gd fmla="*/ 14 w 252" name="T2"/>
                  <a:gd fmla="*/ 121 h 253" name="T3"/>
                  <a:gd fmla="*/ 231 w 252" name="T4"/>
                  <a:gd fmla="*/ 154 h 253" name="T5"/>
                  <a:gd fmla="*/ 25 w 252" name="T6"/>
                  <a:gd fmla="*/ 68 h 253" name="T7"/>
                  <a:gd fmla="*/ 193 w 252" name="T8"/>
                  <a:gd fmla="*/ 42 h 253" name="T9"/>
                  <a:gd fmla="*/ 119 w 252" name="T10"/>
                  <a:gd fmla="*/ 214 h 253" name="T11"/>
                  <a:gd fmla="*/ 25 w 252" name="T12"/>
                  <a:gd fmla="*/ 88 h 253" name="T13"/>
                  <a:gd fmla="*/ 119 w 252" name="T14"/>
                  <a:gd fmla="*/ 206 h 253" name="T15"/>
                  <a:gd fmla="*/ 34 w 252" name="T16"/>
                  <a:gd fmla="*/ 86 h 253" name="T17"/>
                  <a:gd fmla="*/ 112 w 252" name="T18"/>
                  <a:gd fmla="*/ 36 h 253" name="T19"/>
                  <a:gd fmla="*/ 195 w 252" name="T20"/>
                  <a:gd fmla="*/ 164 h 253" name="T21"/>
                  <a:gd fmla="*/ 115 w 252" name="T22"/>
                  <a:gd fmla="*/ 73 h 253" name="T23"/>
                  <a:gd fmla="*/ 138 w 252" name="T24"/>
                  <a:gd fmla="*/ 148 h 253" name="T25"/>
                  <a:gd fmla="*/ 174 w 252" name="T26"/>
                  <a:gd fmla="*/ 120 h 253" name="T27"/>
                  <a:gd fmla="*/ 172 w 252" name="T28"/>
                  <a:gd fmla="*/ 97 h 253" name="T29"/>
                  <a:gd fmla="*/ 184 w 252" name="T30"/>
                  <a:gd fmla="*/ 97 h 253" name="T31"/>
                  <a:gd fmla="*/ 98 w 252" name="T32"/>
                  <a:gd fmla="*/ 131 h 253" name="T33"/>
                  <a:gd fmla="*/ 150 w 252" name="T34"/>
                  <a:gd fmla="*/ 160 h 253" name="T35"/>
                  <a:gd fmla="*/ 193 w 252" name="T36"/>
                  <a:gd fmla="*/ 106 h 253" name="T37"/>
                  <a:gd fmla="*/ 163 w 252" name="T38"/>
                  <a:gd fmla="*/ 82 h 253" name="T39"/>
                  <a:gd fmla="*/ 55 w 252" name="T40"/>
                  <a:gd fmla="*/ 122 h 253" name="T41"/>
                  <a:gd fmla="*/ 55 w 252" name="T42"/>
                  <a:gd fmla="*/ 83 h 253" name="T43"/>
                  <a:gd fmla="*/ 86 w 252" name="T44"/>
                  <a:gd fmla="*/ 66 h 253" name="T45"/>
                  <a:gd fmla="*/ 66 w 252" name="T46"/>
                  <a:gd fmla="*/ 112 h 253" name="T47"/>
                  <a:gd fmla="*/ 93 w 252" name="T48"/>
                  <a:gd fmla="*/ 90 h 253" name="T49"/>
                  <a:gd fmla="*/ 45 w 252" name="T50"/>
                  <a:gd fmla="*/ 101 h 253" name="T51"/>
                  <a:gd fmla="*/ 59 w 252" name="T52"/>
                  <a:gd fmla="*/ 92 h 253" name="T53"/>
                  <a:gd fmla="*/ 77 w 252" name="T54"/>
                  <a:gd fmla="*/ 125 h 253" name="T55"/>
                  <a:gd fmla="*/ 118 w 252" name="T56"/>
                  <a:gd fmla="*/ 159 h 253" name="T57"/>
                  <a:gd fmla="*/ 159 w 252" name="T58"/>
                  <a:gd fmla="*/ 173 h 253" name="T59"/>
                  <a:gd fmla="*/ 200 w 252" name="T60"/>
                  <a:gd fmla="*/ 94 h 253" name="T61"/>
                  <a:gd fmla="*/ 142 w 252" name="T62"/>
                  <a:gd fmla="*/ 49 h 253" name="T63"/>
                  <a:gd fmla="*/ 104 w 252" name="T64"/>
                  <a:gd fmla="*/ 36 h 253" name="T65"/>
                  <a:gd fmla="*/ 37 w 252" name="T66"/>
                  <a:gd fmla="*/ 111 h 253" name="T67"/>
                  <a:gd fmla="*/ 49 w 252" name="T68"/>
                  <a:gd fmla="*/ 162 h 253" name="T69"/>
                  <a:gd fmla="*/ 80 w 252" name="T70"/>
                  <a:gd fmla="*/ 140 h 253" name="T71"/>
                  <a:gd fmla="*/ 103 w 252" name="T72"/>
                  <a:gd fmla="*/ 196 h 253" name="T73"/>
                  <a:gd fmla="*/ 158 w 252" name="T74"/>
                  <a:gd fmla="*/ 184 h 253" name="T75"/>
                  <a:gd fmla="*/ 217 w 252" name="T76"/>
                  <a:gd fmla="*/ 158 h 253" name="T77"/>
                  <a:gd fmla="*/ 203 w 252" name="T78"/>
                  <a:gd fmla="*/ 62 h 253" name="T79"/>
                  <a:gd fmla="*/ 143 w 252" name="T80"/>
                  <a:gd fmla="*/ 15 h 253" name="T81"/>
                  <a:gd fmla="*/ 103 w 252" name="T82"/>
                  <a:gd fmla="*/ 32 h 253" name="T83"/>
                  <a:gd fmla="*/ 30 w 252" name="T84"/>
                  <a:gd fmla="*/ 94 h 253" name="T85"/>
                  <a:gd fmla="*/ 67 w 252" name="T86"/>
                  <a:gd fmla="*/ 201 h 253" name="T87"/>
                  <a:gd fmla="*/ 92 w 252" name="T88"/>
                  <a:gd fmla="*/ 183 h 253" name="T89"/>
                  <a:gd fmla="*/ 125 w 252" name="T90"/>
                  <a:gd fmla="*/ 225 h 253" name="T91"/>
                  <a:gd fmla="*/ 183 w 252" name="T92"/>
                  <a:gd fmla="*/ 199 h 253" name="T93"/>
                  <a:gd fmla="*/ 218 w 252" name="T94"/>
                  <a:gd fmla="*/ 77 h 253" name="T95"/>
                  <a:gd fmla="*/ 160 w 252" name="T96"/>
                  <a:gd fmla="*/ 8 h 253" name="T97"/>
                  <a:gd fmla="*/ 41 w 252" name="T98"/>
                  <a:gd fmla="*/ 38 h 253" name="T99"/>
                  <a:gd fmla="*/ 29 w 252" name="T100"/>
                  <a:gd fmla="*/ 148 h 253" name="T101"/>
                  <a:gd fmla="*/ 70 w 252" name="T102"/>
                  <a:gd fmla="*/ 228 h 253" name="T103"/>
                  <a:gd fmla="*/ 95 w 252" name="T104"/>
                  <a:gd fmla="*/ 221 h 253" name="T105"/>
                  <a:gd fmla="*/ 147 w 252" name="T106"/>
                  <a:gd fmla="*/ 229 h 253" name="T107"/>
                  <a:gd fmla="*/ 226 w 252" name="T108"/>
                  <a:gd fmla="*/ 151 h 253" name="T109"/>
                  <a:gd fmla="*/ 225 w 252" name="T110"/>
                  <a:gd fmla="*/ 66 h 253" name="T111"/>
                  <a:gd fmla="*/ 185 w 252" name="T112"/>
                  <a:gd fmla="*/ 26 h 253" name="T113"/>
                  <a:gd fmla="*/ 18 w 252" name="T114"/>
                  <a:gd fmla="*/ 95 h 253" name="T115"/>
                  <a:gd fmla="*/ 8 w 252" name="T116"/>
                  <a:gd fmla="*/ 116 h 253" name="T117"/>
                  <a:gd fmla="*/ 81 w 252" name="T118"/>
                  <a:gd fmla="*/ 225 h 253" name="T119"/>
                  <a:gd fmla="*/ 181 w 252" name="T120"/>
                  <a:gd fmla="*/ 229 h 253" name="T121"/>
                  <a:gd fmla="*/ 213 w 252" name="T122"/>
                  <a:gd fmla="*/ 39 h 253" name="T123"/>
                  <a:gd fmla="*/ 126 w 252" name="T124"/>
                  <a:gd fmla="*/ 248 h 25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3" w="251">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4"/>
              </a:solidFill>
              <a:ln>
                <a:noFill/>
              </a:ln>
            </p:spPr>
            <p:txBody>
              <a:bodyPr anchor="ctr" bIns="0" lIns="0" rIns="0" tIns="0">
                <a:normAutofit/>
              </a:bodyPr>
              <a:lstStyle/>
              <a:p>
                <a:pPr algn="ctr">
                  <a:defRPr/>
                </a:pPr>
                <a:endParaRPr altLang="en-US" b="1" lang="zh-CN"/>
              </a:p>
            </p:txBody>
          </p:sp>
          <p:sp>
            <p:nvSpPr>
              <p:cNvPr id="8" name="MH_Other_1"/>
              <p:cNvSpPr>
                <a:spLocks noEditPoints="1"/>
              </p:cNvSpPr>
              <p:nvPr>
                <p:custDataLst>
                  <p:tags r:id="rId8"/>
                </p:custDataLst>
              </p:nvPr>
            </p:nvSpPr>
            <p:spPr bwMode="auto">
              <a:xfrm>
                <a:off x="5283200" y="4256089"/>
                <a:ext cx="393700" cy="312737"/>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3"/>
              </a:solidFill>
              <a:ln>
                <a:noFill/>
              </a:ln>
            </p:spPr>
            <p:txBody>
              <a:bodyPr anchor="ctr" bIns="0" lIns="0" rIns="0" tIns="0">
                <a:normAutofit/>
              </a:bodyPr>
              <a:lstStyle/>
              <a:p>
                <a:pPr>
                  <a:defRPr/>
                </a:pPr>
                <a:endParaRPr altLang="en-US" lang="zh-CN" sz="2400">
                  <a:solidFill>
                    <a:srgbClr val="333333"/>
                  </a:solidFill>
                </a:endParaRPr>
              </a:p>
            </p:txBody>
          </p:sp>
          <p:sp>
            <p:nvSpPr>
              <p:cNvPr id="9" name="MH_Other_2"/>
              <p:cNvSpPr>
                <a:spLocks noEditPoints="1"/>
              </p:cNvSpPr>
              <p:nvPr>
                <p:custDataLst>
                  <p:tags r:id="rId9"/>
                </p:custDataLst>
              </p:nvPr>
            </p:nvSpPr>
            <p:spPr bwMode="auto">
              <a:xfrm rot="6727599">
                <a:off x="5227638" y="2973388"/>
                <a:ext cx="393700" cy="314325"/>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4"/>
              </a:solidFill>
              <a:ln>
                <a:noFill/>
              </a:ln>
            </p:spPr>
            <p:txBody>
              <a:bodyPr anchor="ctr" bIns="0" lIns="0" rIns="0" tIns="0">
                <a:normAutofit/>
              </a:bodyPr>
              <a:lstStyle/>
              <a:p>
                <a:pPr>
                  <a:defRPr/>
                </a:pPr>
                <a:endParaRPr altLang="en-US" lang="zh-CN" sz="2400">
                  <a:solidFill>
                    <a:srgbClr val="333333"/>
                  </a:solidFill>
                </a:endParaRPr>
              </a:p>
            </p:txBody>
          </p:sp>
          <p:sp>
            <p:nvSpPr>
              <p:cNvPr id="10" name="MH_Other_3"/>
              <p:cNvSpPr>
                <a:spLocks noEditPoints="1"/>
              </p:cNvSpPr>
              <p:nvPr>
                <p:custDataLst>
                  <p:tags r:id="rId10"/>
                </p:custDataLst>
              </p:nvPr>
            </p:nvSpPr>
            <p:spPr bwMode="auto">
              <a:xfrm rot="11874108">
                <a:off x="6561138" y="3001964"/>
                <a:ext cx="393700" cy="312737"/>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anchor="ctr" bIns="0" lIns="0" rIns="0" tIns="0">
                <a:normAutofit/>
              </a:bodyPr>
              <a:lstStyle/>
              <a:p>
                <a:pPr>
                  <a:defRPr/>
                </a:pPr>
                <a:endParaRPr altLang="en-US" lang="zh-CN" sz="2400">
                  <a:solidFill>
                    <a:srgbClr val="333333"/>
                  </a:solidFill>
                </a:endParaRPr>
              </a:p>
            </p:txBody>
          </p:sp>
          <p:sp>
            <p:nvSpPr>
              <p:cNvPr id="11" name="MH_Other_4"/>
              <p:cNvSpPr>
                <a:spLocks noEditPoints="1"/>
              </p:cNvSpPr>
              <p:nvPr>
                <p:custDataLst>
                  <p:tags r:id="rId11"/>
                </p:custDataLst>
              </p:nvPr>
            </p:nvSpPr>
            <p:spPr bwMode="auto">
              <a:xfrm rot="17263888">
                <a:off x="6596857" y="4325145"/>
                <a:ext cx="392113" cy="314325"/>
              </a:xfrm>
              <a:custGeom>
                <a:gdLst>
                  <a:gd fmla="*/ 202 w 232" name="T0"/>
                  <a:gd fmla="*/ 90 h 184" name="T1"/>
                  <a:gd fmla="*/ 21 w 232" name="T2"/>
                  <a:gd fmla="*/ 128 h 184" name="T3"/>
                  <a:gd fmla="*/ 108 w 232" name="T4"/>
                  <a:gd fmla="*/ 145 h 184" name="T5"/>
                  <a:gd fmla="*/ 208 w 232" name="T6"/>
                  <a:gd fmla="*/ 117 h 184" name="T7"/>
                  <a:gd fmla="*/ 4 w 232" name="T8"/>
                  <a:gd fmla="*/ 84 h 184" name="T9"/>
                  <a:gd fmla="*/ 110 w 232" name="T10"/>
                  <a:gd fmla="*/ 159 h 184" name="T11"/>
                  <a:gd fmla="*/ 116 w 232" name="T12"/>
                  <a:gd fmla="*/ 162 h 184" name="T13"/>
                  <a:gd fmla="*/ 28 w 232" name="T14"/>
                  <a:gd fmla="*/ 120 h 184" name="T15"/>
                  <a:gd fmla="*/ 28 w 232" name="T16"/>
                  <a:gd fmla="*/ 120 h 184" name="T17"/>
                  <a:gd fmla="*/ 93 w 232" name="T18"/>
                  <a:gd fmla="*/ 153 h 184" name="T19"/>
                  <a:gd fmla="*/ 25 w 232" name="T20"/>
                  <a:gd fmla="*/ 129 h 184" name="T21"/>
                  <a:gd fmla="*/ 160 w 232" name="T22"/>
                  <a:gd fmla="*/ 171 h 184" name="T23"/>
                  <a:gd fmla="*/ 111 w 232" name="T24"/>
                  <a:gd fmla="*/ 151 h 184" name="T25"/>
                  <a:gd fmla="*/ 134 w 232" name="T26"/>
                  <a:gd fmla="*/ 157 h 184" name="T27"/>
                  <a:gd fmla="*/ 37 w 232" name="T28"/>
                  <a:gd fmla="*/ 126 h 184" name="T29"/>
                  <a:gd fmla="*/ 127 w 232" name="T30"/>
                  <a:gd fmla="*/ 153 h 184" name="T31"/>
                  <a:gd fmla="*/ 100 w 232" name="T32"/>
                  <a:gd fmla="*/ 148 h 184" name="T33"/>
                  <a:gd fmla="*/ 105 w 232" name="T34"/>
                  <a:gd fmla="*/ 151 h 184" name="T35"/>
                  <a:gd fmla="*/ 134 w 232" name="T36"/>
                  <a:gd fmla="*/ 154 h 184" name="T37"/>
                  <a:gd fmla="*/ 174 w 232" name="T38"/>
                  <a:gd fmla="*/ 168 h 184" name="T39"/>
                  <a:gd fmla="*/ 84 w 232" name="T40"/>
                  <a:gd fmla="*/ 133 h 184" name="T41"/>
                  <a:gd fmla="*/ 103 w 232" name="T42"/>
                  <a:gd fmla="*/ 157 h 184" name="T43"/>
                  <a:gd fmla="*/ 180 w 232" name="T44"/>
                  <a:gd fmla="*/ 164 h 184" name="T45"/>
                  <a:gd fmla="*/ 145 w 232" name="T46"/>
                  <a:gd fmla="*/ 158 h 184" name="T47"/>
                  <a:gd fmla="*/ 140 w 232" name="T48"/>
                  <a:gd fmla="*/ 156 h 184" name="T49"/>
                  <a:gd fmla="*/ 96 w 232" name="T50"/>
                  <a:gd fmla="*/ 146 h 184" name="T51"/>
                  <a:gd fmla="*/ 98 w 232" name="T52"/>
                  <a:gd fmla="*/ 140 h 184" name="T53"/>
                  <a:gd fmla="*/ 155 w 232" name="T54"/>
                  <a:gd fmla="*/ 166 h 184" name="T55"/>
                  <a:gd fmla="*/ 147 w 232" name="T56"/>
                  <a:gd fmla="*/ 164 h 184" name="T57"/>
                  <a:gd fmla="*/ 12 w 232" name="T58"/>
                  <a:gd fmla="*/ 38 h 184" name="T59"/>
                  <a:gd fmla="*/ 142 w 232" name="T60"/>
                  <a:gd fmla="*/ 156 h 184" name="T61"/>
                  <a:gd fmla="*/ 83 w 232" name="T62"/>
                  <a:gd fmla="*/ 70 h 184" name="T63"/>
                  <a:gd fmla="*/ 173 w 232" name="T64"/>
                  <a:gd fmla="*/ 159 h 184" name="T65"/>
                  <a:gd fmla="*/ 157 w 232" name="T66"/>
                  <a:gd fmla="*/ 158 h 184" name="T67"/>
                  <a:gd fmla="*/ 144 w 232" name="T68"/>
                  <a:gd fmla="*/ 164 h 184" name="T69"/>
                  <a:gd fmla="*/ 85 w 232" name="T70"/>
                  <a:gd fmla="*/ 133 h 184" name="T71"/>
                  <a:gd fmla="*/ 32 w 232" name="T72"/>
                  <a:gd fmla="*/ 23 h 184" name="T73"/>
                  <a:gd fmla="*/ 17 w 232" name="T74"/>
                  <a:gd fmla="*/ 49 h 184" name="T75"/>
                  <a:gd fmla="*/ 88 w 232" name="T76"/>
                  <a:gd fmla="*/ 67 h 184" name="T77"/>
                  <a:gd fmla="*/ 14 w 232" name="T78"/>
                  <a:gd fmla="*/ 45 h 184" name="T79"/>
                  <a:gd fmla="*/ 94 w 232" name="T80"/>
                  <a:gd fmla="*/ 60 h 184" name="T81"/>
                  <a:gd fmla="*/ 59 w 232" name="T82"/>
                  <a:gd fmla="*/ 114 h 184" name="T83"/>
                  <a:gd fmla="*/ 24 w 232" name="T84"/>
                  <a:gd fmla="*/ 54 h 184" name="T85"/>
                  <a:gd fmla="*/ 19 w 232" name="T86"/>
                  <a:gd fmla="*/ 120 h 184" name="T87"/>
                  <a:gd fmla="*/ 153 w 232" name="T88"/>
                  <a:gd fmla="*/ 147 h 184" name="T89"/>
                  <a:gd fmla="*/ 204 w 232" name="T90"/>
                  <a:gd fmla="*/ 129 h 184" name="T91"/>
                  <a:gd fmla="*/ 186 w 232" name="T92"/>
                  <a:gd fmla="*/ 132 h 184" name="T93"/>
                  <a:gd fmla="*/ 168 w 232" name="T94"/>
                  <a:gd fmla="*/ 117 h 184" name="T95"/>
                  <a:gd fmla="*/ 192 w 232" name="T96"/>
                  <a:gd fmla="*/ 108 h 184" name="T97"/>
                  <a:gd fmla="*/ 64 w 232" name="T98"/>
                  <a:gd fmla="*/ 66 h 184" name="T99"/>
                  <a:gd fmla="*/ 47 w 232" name="T100"/>
                  <a:gd fmla="*/ 31 h 184" name="T101"/>
                  <a:gd fmla="*/ 40 w 232" name="T102"/>
                  <a:gd fmla="*/ 59 h 184" name="T103"/>
                  <a:gd fmla="*/ 28 w 232" name="T104"/>
                  <a:gd fmla="*/ 61 h 184" name="T105"/>
                  <a:gd fmla="*/ 209 w 232" name="T106"/>
                  <a:gd fmla="*/ 172 h 184" name="T107"/>
                  <a:gd fmla="*/ 162 w 232" name="T108"/>
                  <a:gd fmla="*/ 176 h 184" name="T109"/>
                  <a:gd fmla="*/ 47 w 232" name="T110"/>
                  <a:gd fmla="*/ 126 h 184" name="T111"/>
                  <a:gd fmla="*/ 6 w 232" name="T112"/>
                  <a:gd fmla="*/ 74 h 184" name="T113"/>
                  <a:gd fmla="*/ 4 w 232" name="T114"/>
                  <a:gd fmla="*/ 81 h 184" name="T115"/>
                  <a:gd fmla="*/ 2 w 232" name="T116"/>
                  <a:gd fmla="*/ 38 h 184" name="T117"/>
                  <a:gd fmla="*/ 7 w 232" name="T118"/>
                  <a:gd fmla="*/ 6 h 184" name="T119"/>
                  <a:gd fmla="*/ 104 w 232" name="T120"/>
                  <a:gd fmla="*/ 31 h 184" name="T121"/>
                  <a:gd fmla="*/ 186 w 232" name="T122"/>
                  <a:gd fmla="*/ 83 h 184" name="T123"/>
                  <a:gd fmla="*/ 224 w 232" name="T124"/>
                  <a:gd fmla="*/ 140 h 1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 w="231">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2"/>
              </a:solidFill>
              <a:ln>
                <a:noFill/>
              </a:ln>
            </p:spPr>
            <p:txBody>
              <a:bodyPr anchor="ctr" bIns="0" lIns="0" rIns="0" tIns="0">
                <a:normAutofit/>
              </a:bodyPr>
              <a:lstStyle/>
              <a:p>
                <a:pPr>
                  <a:defRPr/>
                </a:pPr>
                <a:endParaRPr altLang="en-US" lang="zh-CN" sz="2400">
                  <a:solidFill>
                    <a:srgbClr val="333333"/>
                  </a:solidFill>
                </a:endParaRPr>
              </a:p>
            </p:txBody>
          </p:sp>
        </p:grpSp>
        <p:sp>
          <p:nvSpPr>
            <p:cNvPr id="39" name="椭圆 22"/>
            <p:cNvSpPr/>
            <p:nvPr/>
          </p:nvSpPr>
          <p:spPr>
            <a:xfrm>
              <a:off x="5841097" y="2067950"/>
              <a:ext cx="516160" cy="492590"/>
            </a:xfrm>
            <a:custGeom>
              <a:gdLst>
                <a:gd fmla="*/ 118879 w 338917" name="connsiteX0"/>
                <a:gd fmla="*/ 83252 h 323441" name="connsiteY0"/>
                <a:gd fmla="*/ 129424 w 338917" name="connsiteX1"/>
                <a:gd fmla="*/ 85875 h 323441" name="connsiteY1"/>
                <a:gd fmla="*/ 139969 w 338917" name="connsiteX2"/>
                <a:gd fmla="*/ 89809 h 323441" name="connsiteY2"/>
                <a:gd fmla="*/ 153150 w 338917" name="connsiteX3"/>
                <a:gd fmla="*/ 118660 h 323441" name="connsiteY3"/>
                <a:gd fmla="*/ 157104 w 338917" name="connsiteX4"/>
                <a:gd fmla="*/ 133086 h 323441" name="connsiteY4"/>
                <a:gd fmla="*/ 196647 w 338917" name="connsiteX5"/>
                <a:gd fmla="*/ 109480 h 323441" name="connsiteY5"/>
                <a:gd fmla="*/ 212465 w 338917" name="connsiteX6"/>
                <a:gd fmla="*/ 113415 h 323441" name="connsiteY6"/>
                <a:gd fmla="*/ 208510 w 338917" name="connsiteX7"/>
                <a:gd fmla="*/ 129151 h 323441" name="connsiteY7"/>
                <a:gd fmla="*/ 157104 w 338917" name="connsiteX8"/>
                <a:gd fmla="*/ 160625 h 323441" name="connsiteY8"/>
                <a:gd fmla="*/ 139969 w 338917" name="connsiteX9"/>
                <a:gd fmla="*/ 154068 h 323441" name="connsiteY9"/>
                <a:gd fmla="*/ 138651 w 338917" name="connsiteX10"/>
                <a:gd fmla="*/ 150134 h 323441" name="connsiteY10"/>
                <a:gd fmla="*/ 133378 w 338917" name="connsiteX11"/>
                <a:gd fmla="*/ 163248 h 323441" name="connsiteY11"/>
                <a:gd fmla="*/ 125469 w 338917" name="connsiteX12"/>
                <a:gd fmla="*/ 180297 h 323441" name="connsiteY12"/>
                <a:gd fmla="*/ 120197 w 338917" name="connsiteX13"/>
                <a:gd fmla="*/ 190788 h 323441" name="connsiteY13"/>
                <a:gd fmla="*/ 146559 w 338917" name="connsiteX14"/>
                <a:gd fmla="*/ 214393 h 323441" name="connsiteY14"/>
                <a:gd fmla="*/ 150514 w 338917" name="connsiteX15"/>
                <a:gd fmla="*/ 227507 h 323441" name="connsiteY15"/>
                <a:gd fmla="*/ 134696 w 338917" name="connsiteX16"/>
                <a:gd fmla="*/ 311438 h 323441" name="connsiteY16"/>
                <a:gd fmla="*/ 118879 w 338917" name="connsiteX17"/>
                <a:gd fmla="*/ 323241 h 323441" name="connsiteY17"/>
                <a:gd fmla="*/ 107016 w 338917" name="connsiteX18"/>
                <a:gd fmla="*/ 306192 h 323441" name="connsiteY18"/>
                <a:gd fmla="*/ 121515 w 338917" name="connsiteX19"/>
                <a:gd fmla="*/ 230130 h 323441" name="connsiteY19"/>
                <a:gd fmla="*/ 91199 w 338917" name="connsiteX20"/>
                <a:gd fmla="*/ 205213 h 323441" name="connsiteY20"/>
                <a:gd fmla="*/ 83290 w 338917" name="connsiteX21"/>
                <a:gd fmla="*/ 243244 h 323441" name="connsiteY21"/>
                <a:gd fmla="*/ 64836 w 338917" name="connsiteX22"/>
                <a:gd fmla="*/ 253736 h 323441" name="connsiteY22"/>
                <a:gd fmla="*/ 10794 w 338917" name="connsiteX23"/>
                <a:gd fmla="*/ 237999 h 323441" name="connsiteY23"/>
                <a:gd fmla="*/ 249 w 338917" name="connsiteX24"/>
                <a:gd fmla="*/ 219639 h 323441" name="connsiteY24"/>
                <a:gd fmla="*/ 18703 w 338917" name="connsiteX25"/>
                <a:gd fmla="*/ 210459 h 323441" name="connsiteY25"/>
                <a:gd fmla="*/ 58246 w 338917" name="connsiteX26"/>
                <a:gd fmla="*/ 222262 h 323441" name="connsiteY26"/>
                <a:gd fmla="*/ 67473 w 338917" name="connsiteX27"/>
                <a:gd fmla="*/ 177674 h 323441" name="connsiteY27"/>
                <a:gd fmla="*/ 70109 w 338917" name="connsiteX28"/>
                <a:gd fmla="*/ 161937 h 323441" name="connsiteY28"/>
                <a:gd fmla="*/ 93835 w 338917" name="connsiteX29"/>
                <a:gd fmla="*/ 106857 h 323441" name="connsiteY29"/>
                <a:gd fmla="*/ 78018 w 338917" name="connsiteX30"/>
                <a:gd fmla="*/ 106857 h 323441" name="connsiteY30"/>
                <a:gd fmla="*/ 71427 w 338917" name="connsiteX31"/>
                <a:gd fmla="*/ 150134 h 323441" name="connsiteY31"/>
                <a:gd fmla="*/ 58246 w 338917" name="connsiteX32"/>
                <a:gd fmla="*/ 159314 h 323441" name="connsiteY32"/>
                <a:gd fmla="*/ 49019 w 338917" name="connsiteX33"/>
                <a:gd fmla="*/ 146200 h 323441" name="connsiteY33"/>
                <a:gd fmla="*/ 55610 w 338917" name="connsiteX34"/>
                <a:gd fmla="*/ 93743 h 323441" name="connsiteY34"/>
                <a:gd fmla="*/ 67473 w 338917" name="connsiteX35"/>
                <a:gd fmla="*/ 84563 h 323441" name="connsiteY35"/>
                <a:gd fmla="*/ 118879 w 338917" name="connsiteX36"/>
                <a:gd fmla="*/ 83252 h 323441" name="connsiteY36"/>
                <a:gd fmla="*/ 243427 w 338917" name="connsiteX37"/>
                <a:gd fmla="*/ 54677 h 323441" name="connsiteY37"/>
                <a:gd fmla="*/ 263321 w 338917" name="connsiteX38"/>
                <a:gd fmla="*/ 61277 h 323441" name="connsiteY38"/>
                <a:gd fmla="*/ 276583 w 338917" name="connsiteX39"/>
                <a:gd fmla="*/ 91638 h 323441" name="connsiteY39"/>
                <a:gd fmla="*/ 281888 w 338917" name="connsiteX40"/>
                <a:gd fmla="*/ 104839 h 323441" name="connsiteY40"/>
                <a:gd fmla="*/ 321676 w 338917" name="connsiteX41"/>
                <a:gd fmla="*/ 81078 h 323441" name="connsiteY41"/>
                <a:gd fmla="*/ 337591 w 338917" name="connsiteX42"/>
                <a:gd fmla="*/ 85038 h 323441" name="connsiteY42"/>
                <a:gd fmla="*/ 333613 w 338917" name="connsiteX43"/>
                <a:gd fmla="*/ 102199 h 323441" name="connsiteY43"/>
                <a:gd fmla="*/ 280562 w 338917" name="connsiteX44"/>
                <a:gd fmla="*/ 132560 h 323441" name="connsiteY44"/>
                <a:gd fmla="*/ 263321 w 338917" name="connsiteX45"/>
                <a:gd fmla="*/ 125959 h 323441" name="connsiteY45"/>
                <a:gd fmla="*/ 261994 w 338917" name="connsiteX46"/>
                <a:gd fmla="*/ 123319 h 323441" name="connsiteY46"/>
                <a:gd fmla="*/ 244753 w 338917" name="connsiteX47"/>
                <a:gd fmla="*/ 164241 h 323441" name="connsiteY47"/>
                <a:gd fmla="*/ 269952 w 338917" name="connsiteX48"/>
                <a:gd fmla="*/ 186681 h 323441" name="connsiteY48"/>
                <a:gd fmla="*/ 275257 w 338917" name="connsiteX49"/>
                <a:gd fmla="*/ 201202 h 323441" name="connsiteY49"/>
                <a:gd fmla="*/ 259342 w 338917" name="connsiteX50"/>
                <a:gd fmla="*/ 284365 h 323441" name="connsiteY50"/>
                <a:gd fmla="*/ 242100 w 338917" name="connsiteX51"/>
                <a:gd fmla="*/ 296245 h 323441" name="connsiteY51"/>
                <a:gd fmla="*/ 230164 w 338917" name="connsiteX52"/>
                <a:gd fmla="*/ 279084 h 323441" name="connsiteY52"/>
                <a:gd fmla="*/ 244753 w 338917" name="connsiteX53"/>
                <a:gd fmla="*/ 203842 h 323441" name="connsiteY53"/>
                <a:gd fmla="*/ 215575 w 338917" name="connsiteX54"/>
                <a:gd fmla="*/ 177441 h 323441" name="connsiteY54"/>
                <a:gd fmla="*/ 207617 w 338917" name="connsiteX55"/>
                <a:gd fmla="*/ 217042 h 323441" name="connsiteY55"/>
                <a:gd fmla="*/ 189050 w 338917" name="connsiteX56"/>
                <a:gd fmla="*/ 227603 h 323441" name="connsiteY56"/>
                <a:gd fmla="*/ 161198 w 338917" name="connsiteX57"/>
                <a:gd fmla="*/ 219682 h 323441" name="connsiteY57"/>
                <a:gd fmla="*/ 153241 w 338917" name="connsiteX58"/>
                <a:gd fmla="*/ 206482 h 323441" name="connsiteY58"/>
                <a:gd fmla="*/ 130694 w 338917" name="connsiteX59"/>
                <a:gd fmla="*/ 185361 h 323441" name="connsiteY59"/>
                <a:gd fmla="*/ 141304 w 338917" name="connsiteX60"/>
                <a:gd fmla="*/ 182721 h 323441" name="connsiteY60"/>
                <a:gd fmla="*/ 181092 w 338917" name="connsiteX61"/>
                <a:gd fmla="*/ 194602 h 323441" name="connsiteY61"/>
                <a:gd fmla="*/ 190376 w 338917" name="connsiteX62"/>
                <a:gd fmla="*/ 152360 h 323441" name="connsiteY62"/>
                <a:gd fmla="*/ 215575 w 338917" name="connsiteX63"/>
                <a:gd fmla="*/ 136520 h 323441" name="connsiteY63"/>
                <a:gd fmla="*/ 222206 w 338917" name="connsiteX64"/>
                <a:gd fmla="*/ 107479 h 323441" name="connsiteY64"/>
                <a:gd fmla="*/ 210270 w 338917" name="connsiteX65"/>
                <a:gd fmla="*/ 96918 h 323441" name="connsiteY65"/>
                <a:gd fmla="*/ 218228 w 338917" name="connsiteX66"/>
                <a:gd fmla="*/ 79758 h 323441" name="connsiteY66"/>
                <a:gd fmla="*/ 200986 w 338917" name="connsiteX67"/>
                <a:gd fmla="*/ 79758 h 323441" name="connsiteY67"/>
                <a:gd fmla="*/ 198334 w 338917" name="connsiteX68"/>
                <a:gd fmla="*/ 96918 h 323441" name="connsiteY68"/>
                <a:gd fmla="*/ 191702 w 338917" name="connsiteX69"/>
                <a:gd fmla="*/ 99559 h 323441" name="connsiteY69"/>
                <a:gd fmla="*/ 173134 w 338917" name="connsiteX70"/>
                <a:gd fmla="*/ 110119 h 323441" name="connsiteY70"/>
                <a:gd fmla="*/ 178440 w 338917" name="connsiteX71"/>
                <a:gd fmla="*/ 66557 h 323441" name="connsiteY71"/>
                <a:gd fmla="*/ 190376 w 338917" name="connsiteX72"/>
                <a:gd fmla="*/ 55997 h 323441" name="connsiteY72"/>
                <a:gd fmla="*/ 243427 w 338917" name="connsiteX73"/>
                <a:gd fmla="*/ 54677 h 323441" name="connsiteY73"/>
                <a:gd fmla="*/ 160327 w 338917" name="connsiteX74"/>
                <a:gd fmla="*/ 28219 h 323441" name="connsiteY74"/>
                <a:gd fmla="*/ 174879 w 338917" name="connsiteX75"/>
                <a:gd fmla="*/ 65260 h 323441" name="connsiteY75"/>
                <a:gd fmla="*/ 137838 w 338917" name="connsiteX76"/>
                <a:gd fmla="*/ 79812 h 323441" name="connsiteY76"/>
                <a:gd fmla="*/ 123286 w 338917" name="connsiteX77"/>
                <a:gd fmla="*/ 42771 h 323441" name="connsiteY77"/>
                <a:gd fmla="*/ 160327 w 338917" name="connsiteX78"/>
                <a:gd fmla="*/ 28219 h 323441" name="connsiteY78"/>
                <a:gd fmla="*/ 261894 w 338917" name="connsiteX79"/>
                <a:gd fmla="*/ 1917 h 323441" name="connsiteY79"/>
                <a:gd fmla="*/ 283887 w 338917" name="connsiteX80"/>
                <a:gd fmla="*/ 2581 h 323441" name="connsiteY80"/>
                <a:gd fmla="*/ 297116 w 338917" name="connsiteX81"/>
                <a:gd fmla="*/ 39774 h 323441" name="connsiteY81"/>
                <a:gd fmla="*/ 261398 w 338917" name="connsiteX82"/>
                <a:gd fmla="*/ 54385 h 323441" name="connsiteY82"/>
                <a:gd fmla="*/ 246846 w 338917" name="connsiteX83"/>
                <a:gd fmla="*/ 17192 h 323441" name="connsiteY83"/>
                <a:gd fmla="*/ 261894 w 338917" name="connsiteX84"/>
                <a:gd fmla="*/ 1917 h 323441" name="connsiteY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b="b" l="l" r="r" t="t"/>
              <a:pathLst>
                <a:path h="323441" w="338917">
                  <a:moveTo>
                    <a:pt x="118879" y="83252"/>
                  </a:moveTo>
                  <a:cubicBezTo>
                    <a:pt x="122833" y="83252"/>
                    <a:pt x="128106" y="84563"/>
                    <a:pt x="129424" y="85875"/>
                  </a:cubicBezTo>
                  <a:cubicBezTo>
                    <a:pt x="129424" y="85875"/>
                    <a:pt x="138651" y="88498"/>
                    <a:pt x="139969" y="89809"/>
                  </a:cubicBezTo>
                  <a:cubicBezTo>
                    <a:pt x="150514" y="95055"/>
                    <a:pt x="155786" y="106857"/>
                    <a:pt x="153150" y="118660"/>
                  </a:cubicBezTo>
                  <a:cubicBezTo>
                    <a:pt x="153150" y="118660"/>
                    <a:pt x="153150" y="118660"/>
                    <a:pt x="157104" y="133086"/>
                  </a:cubicBezTo>
                  <a:cubicBezTo>
                    <a:pt x="157104" y="133086"/>
                    <a:pt x="157104" y="133086"/>
                    <a:pt x="196647" y="109480"/>
                  </a:cubicBezTo>
                  <a:cubicBezTo>
                    <a:pt x="203238" y="105546"/>
                    <a:pt x="209828" y="108169"/>
                    <a:pt x="212465" y="113415"/>
                  </a:cubicBezTo>
                  <a:cubicBezTo>
                    <a:pt x="216419" y="118660"/>
                    <a:pt x="215101" y="126529"/>
                    <a:pt x="208510" y="129151"/>
                  </a:cubicBezTo>
                  <a:cubicBezTo>
                    <a:pt x="208510" y="129151"/>
                    <a:pt x="208510" y="129151"/>
                    <a:pt x="157104" y="160625"/>
                  </a:cubicBezTo>
                  <a:cubicBezTo>
                    <a:pt x="150514" y="163248"/>
                    <a:pt x="142605" y="160625"/>
                    <a:pt x="139969" y="154068"/>
                  </a:cubicBezTo>
                  <a:cubicBezTo>
                    <a:pt x="139969" y="154068"/>
                    <a:pt x="139969" y="154068"/>
                    <a:pt x="138651" y="150134"/>
                  </a:cubicBezTo>
                  <a:cubicBezTo>
                    <a:pt x="138651" y="150134"/>
                    <a:pt x="138651" y="150134"/>
                    <a:pt x="133378" y="163248"/>
                  </a:cubicBezTo>
                  <a:cubicBezTo>
                    <a:pt x="133378" y="163248"/>
                    <a:pt x="133378" y="163248"/>
                    <a:pt x="125469" y="180297"/>
                  </a:cubicBezTo>
                  <a:cubicBezTo>
                    <a:pt x="125469" y="180297"/>
                    <a:pt x="125469" y="180297"/>
                    <a:pt x="120197" y="190788"/>
                  </a:cubicBezTo>
                  <a:lnTo>
                    <a:pt x="146559" y="214393"/>
                  </a:lnTo>
                  <a:cubicBezTo>
                    <a:pt x="150514" y="217016"/>
                    <a:pt x="151832" y="222262"/>
                    <a:pt x="150514" y="227507"/>
                  </a:cubicBezTo>
                  <a:cubicBezTo>
                    <a:pt x="150514" y="227507"/>
                    <a:pt x="150514" y="227507"/>
                    <a:pt x="134696" y="311438"/>
                  </a:cubicBezTo>
                  <a:cubicBezTo>
                    <a:pt x="133378" y="319306"/>
                    <a:pt x="126788" y="324552"/>
                    <a:pt x="118879" y="323241"/>
                  </a:cubicBezTo>
                  <a:cubicBezTo>
                    <a:pt x="110970" y="321929"/>
                    <a:pt x="105698" y="314061"/>
                    <a:pt x="107016" y="306192"/>
                  </a:cubicBezTo>
                  <a:cubicBezTo>
                    <a:pt x="107016" y="306192"/>
                    <a:pt x="107016" y="306192"/>
                    <a:pt x="121515" y="230130"/>
                  </a:cubicBezTo>
                  <a:cubicBezTo>
                    <a:pt x="121515" y="230130"/>
                    <a:pt x="121515" y="230130"/>
                    <a:pt x="91199" y="205213"/>
                  </a:cubicBezTo>
                  <a:cubicBezTo>
                    <a:pt x="88562" y="218328"/>
                    <a:pt x="89881" y="210459"/>
                    <a:pt x="83290" y="243244"/>
                  </a:cubicBezTo>
                  <a:cubicBezTo>
                    <a:pt x="81972" y="251113"/>
                    <a:pt x="72745" y="256359"/>
                    <a:pt x="64836" y="253736"/>
                  </a:cubicBezTo>
                  <a:cubicBezTo>
                    <a:pt x="64836" y="253736"/>
                    <a:pt x="64836" y="253736"/>
                    <a:pt x="10794" y="237999"/>
                  </a:cubicBezTo>
                  <a:cubicBezTo>
                    <a:pt x="2885" y="235376"/>
                    <a:pt x="-1069" y="227507"/>
                    <a:pt x="249" y="219639"/>
                  </a:cubicBezTo>
                  <a:cubicBezTo>
                    <a:pt x="2885" y="211771"/>
                    <a:pt x="10794" y="207836"/>
                    <a:pt x="18703" y="210459"/>
                  </a:cubicBezTo>
                  <a:cubicBezTo>
                    <a:pt x="18703" y="210459"/>
                    <a:pt x="18703" y="210459"/>
                    <a:pt x="58246" y="222262"/>
                  </a:cubicBezTo>
                  <a:cubicBezTo>
                    <a:pt x="58246" y="222262"/>
                    <a:pt x="58246" y="222262"/>
                    <a:pt x="67473" y="177674"/>
                  </a:cubicBezTo>
                  <a:cubicBezTo>
                    <a:pt x="67473" y="172428"/>
                    <a:pt x="67473" y="167182"/>
                    <a:pt x="70109" y="161937"/>
                  </a:cubicBezTo>
                  <a:cubicBezTo>
                    <a:pt x="70109" y="161937"/>
                    <a:pt x="70109" y="161937"/>
                    <a:pt x="93835" y="106857"/>
                  </a:cubicBezTo>
                  <a:cubicBezTo>
                    <a:pt x="93835" y="106857"/>
                    <a:pt x="93835" y="106857"/>
                    <a:pt x="78018" y="106857"/>
                  </a:cubicBezTo>
                  <a:cubicBezTo>
                    <a:pt x="78018" y="106857"/>
                    <a:pt x="78018" y="106857"/>
                    <a:pt x="71427" y="150134"/>
                  </a:cubicBezTo>
                  <a:cubicBezTo>
                    <a:pt x="71427" y="156691"/>
                    <a:pt x="64836" y="160625"/>
                    <a:pt x="58246" y="159314"/>
                  </a:cubicBezTo>
                  <a:cubicBezTo>
                    <a:pt x="51655" y="159314"/>
                    <a:pt x="47701" y="152757"/>
                    <a:pt x="49019" y="146200"/>
                  </a:cubicBezTo>
                  <a:cubicBezTo>
                    <a:pt x="49019" y="146200"/>
                    <a:pt x="49019" y="146200"/>
                    <a:pt x="55610" y="93743"/>
                  </a:cubicBezTo>
                  <a:cubicBezTo>
                    <a:pt x="55610" y="88498"/>
                    <a:pt x="60882" y="84563"/>
                    <a:pt x="67473" y="84563"/>
                  </a:cubicBezTo>
                  <a:cubicBezTo>
                    <a:pt x="67473" y="84563"/>
                    <a:pt x="67473" y="84563"/>
                    <a:pt x="118879" y="83252"/>
                  </a:cubicBezTo>
                  <a:close/>
                  <a:moveTo>
                    <a:pt x="243427" y="54677"/>
                  </a:moveTo>
                  <a:cubicBezTo>
                    <a:pt x="248732" y="54677"/>
                    <a:pt x="258016" y="59957"/>
                    <a:pt x="263321" y="61277"/>
                  </a:cubicBezTo>
                  <a:cubicBezTo>
                    <a:pt x="273931" y="66557"/>
                    <a:pt x="280562" y="79758"/>
                    <a:pt x="276583" y="91638"/>
                  </a:cubicBezTo>
                  <a:cubicBezTo>
                    <a:pt x="276583" y="91638"/>
                    <a:pt x="276583" y="91638"/>
                    <a:pt x="281888" y="104839"/>
                  </a:cubicBezTo>
                  <a:cubicBezTo>
                    <a:pt x="281888" y="104839"/>
                    <a:pt x="281888" y="104839"/>
                    <a:pt x="321676" y="81078"/>
                  </a:cubicBezTo>
                  <a:cubicBezTo>
                    <a:pt x="326981" y="78438"/>
                    <a:pt x="333613" y="79758"/>
                    <a:pt x="337591" y="85038"/>
                  </a:cubicBezTo>
                  <a:cubicBezTo>
                    <a:pt x="340244" y="91638"/>
                    <a:pt x="338918" y="98238"/>
                    <a:pt x="333613" y="102199"/>
                  </a:cubicBezTo>
                  <a:cubicBezTo>
                    <a:pt x="333613" y="102199"/>
                    <a:pt x="333613" y="102199"/>
                    <a:pt x="280562" y="132560"/>
                  </a:cubicBezTo>
                  <a:cubicBezTo>
                    <a:pt x="275257" y="136520"/>
                    <a:pt x="265973" y="133880"/>
                    <a:pt x="263321" y="125959"/>
                  </a:cubicBezTo>
                  <a:cubicBezTo>
                    <a:pt x="263321" y="125959"/>
                    <a:pt x="263321" y="125959"/>
                    <a:pt x="261994" y="123319"/>
                  </a:cubicBezTo>
                  <a:cubicBezTo>
                    <a:pt x="261994" y="123319"/>
                    <a:pt x="261994" y="123319"/>
                    <a:pt x="244753" y="164241"/>
                  </a:cubicBezTo>
                  <a:cubicBezTo>
                    <a:pt x="244753" y="164241"/>
                    <a:pt x="244753" y="164241"/>
                    <a:pt x="269952" y="186681"/>
                  </a:cubicBezTo>
                  <a:cubicBezTo>
                    <a:pt x="273931" y="190642"/>
                    <a:pt x="275257" y="195922"/>
                    <a:pt x="275257" y="201202"/>
                  </a:cubicBezTo>
                  <a:cubicBezTo>
                    <a:pt x="275257" y="201202"/>
                    <a:pt x="275257" y="201202"/>
                    <a:pt x="259342" y="284365"/>
                  </a:cubicBezTo>
                  <a:cubicBezTo>
                    <a:pt x="258016" y="292285"/>
                    <a:pt x="250058" y="297565"/>
                    <a:pt x="242100" y="296245"/>
                  </a:cubicBezTo>
                  <a:cubicBezTo>
                    <a:pt x="234143" y="294925"/>
                    <a:pt x="228838" y="287005"/>
                    <a:pt x="230164" y="279084"/>
                  </a:cubicBezTo>
                  <a:cubicBezTo>
                    <a:pt x="230164" y="279084"/>
                    <a:pt x="230164" y="279084"/>
                    <a:pt x="244753" y="203842"/>
                  </a:cubicBezTo>
                  <a:cubicBezTo>
                    <a:pt x="244753" y="203842"/>
                    <a:pt x="244753" y="203842"/>
                    <a:pt x="215575" y="177441"/>
                  </a:cubicBezTo>
                  <a:cubicBezTo>
                    <a:pt x="215575" y="177441"/>
                    <a:pt x="215575" y="177441"/>
                    <a:pt x="207617" y="217042"/>
                  </a:cubicBezTo>
                  <a:cubicBezTo>
                    <a:pt x="204965" y="224963"/>
                    <a:pt x="197007" y="230243"/>
                    <a:pt x="189050" y="227603"/>
                  </a:cubicBezTo>
                  <a:cubicBezTo>
                    <a:pt x="189050" y="227603"/>
                    <a:pt x="189050" y="227603"/>
                    <a:pt x="161198" y="219682"/>
                  </a:cubicBezTo>
                  <a:cubicBezTo>
                    <a:pt x="159872" y="214402"/>
                    <a:pt x="157219" y="210442"/>
                    <a:pt x="153241" y="206482"/>
                  </a:cubicBezTo>
                  <a:cubicBezTo>
                    <a:pt x="153241" y="206482"/>
                    <a:pt x="153241" y="206482"/>
                    <a:pt x="130694" y="185361"/>
                  </a:cubicBezTo>
                  <a:cubicBezTo>
                    <a:pt x="133347" y="182721"/>
                    <a:pt x="137325" y="182721"/>
                    <a:pt x="141304" y="182721"/>
                  </a:cubicBezTo>
                  <a:cubicBezTo>
                    <a:pt x="141304" y="182721"/>
                    <a:pt x="141304" y="182721"/>
                    <a:pt x="181092" y="194602"/>
                  </a:cubicBezTo>
                  <a:cubicBezTo>
                    <a:pt x="181092" y="194602"/>
                    <a:pt x="181092" y="194602"/>
                    <a:pt x="190376" y="152360"/>
                  </a:cubicBezTo>
                  <a:cubicBezTo>
                    <a:pt x="193028" y="151040"/>
                    <a:pt x="212922" y="139160"/>
                    <a:pt x="215575" y="136520"/>
                  </a:cubicBezTo>
                  <a:cubicBezTo>
                    <a:pt x="226185" y="129920"/>
                    <a:pt x="228838" y="118039"/>
                    <a:pt x="222206" y="107479"/>
                  </a:cubicBezTo>
                  <a:cubicBezTo>
                    <a:pt x="219554" y="102199"/>
                    <a:pt x="215575" y="98238"/>
                    <a:pt x="210270" y="96918"/>
                  </a:cubicBezTo>
                  <a:cubicBezTo>
                    <a:pt x="210270" y="96918"/>
                    <a:pt x="210270" y="96918"/>
                    <a:pt x="218228" y="79758"/>
                  </a:cubicBezTo>
                  <a:cubicBezTo>
                    <a:pt x="218228" y="79758"/>
                    <a:pt x="218228" y="79758"/>
                    <a:pt x="200986" y="79758"/>
                  </a:cubicBezTo>
                  <a:cubicBezTo>
                    <a:pt x="200986" y="79758"/>
                    <a:pt x="200986" y="79758"/>
                    <a:pt x="198334" y="96918"/>
                  </a:cubicBezTo>
                  <a:cubicBezTo>
                    <a:pt x="195681" y="96918"/>
                    <a:pt x="194355" y="98238"/>
                    <a:pt x="191702" y="99559"/>
                  </a:cubicBezTo>
                  <a:cubicBezTo>
                    <a:pt x="191702" y="99559"/>
                    <a:pt x="191702" y="99559"/>
                    <a:pt x="173134" y="110119"/>
                  </a:cubicBezTo>
                  <a:cubicBezTo>
                    <a:pt x="173134" y="110119"/>
                    <a:pt x="173134" y="110119"/>
                    <a:pt x="178440" y="66557"/>
                  </a:cubicBezTo>
                  <a:cubicBezTo>
                    <a:pt x="179766" y="61277"/>
                    <a:pt x="183745" y="55997"/>
                    <a:pt x="190376" y="55997"/>
                  </a:cubicBezTo>
                  <a:cubicBezTo>
                    <a:pt x="190376" y="55997"/>
                    <a:pt x="190376" y="55997"/>
                    <a:pt x="243427" y="54677"/>
                  </a:cubicBezTo>
                  <a:close/>
                  <a:moveTo>
                    <a:pt x="160327" y="28219"/>
                  </a:moveTo>
                  <a:cubicBezTo>
                    <a:pt x="174879" y="34833"/>
                    <a:pt x="181494" y="52031"/>
                    <a:pt x="174879" y="65260"/>
                  </a:cubicBezTo>
                  <a:cubicBezTo>
                    <a:pt x="169588" y="79812"/>
                    <a:pt x="152390" y="86427"/>
                    <a:pt x="137838" y="79812"/>
                  </a:cubicBezTo>
                  <a:cubicBezTo>
                    <a:pt x="124609" y="74521"/>
                    <a:pt x="117994" y="57323"/>
                    <a:pt x="123286" y="42771"/>
                  </a:cubicBezTo>
                  <a:cubicBezTo>
                    <a:pt x="129900" y="29542"/>
                    <a:pt x="147098" y="22927"/>
                    <a:pt x="160327" y="28219"/>
                  </a:cubicBezTo>
                  <a:close/>
                  <a:moveTo>
                    <a:pt x="261894" y="1917"/>
                  </a:moveTo>
                  <a:cubicBezTo>
                    <a:pt x="268674" y="-740"/>
                    <a:pt x="276611" y="-740"/>
                    <a:pt x="283887" y="2581"/>
                  </a:cubicBezTo>
                  <a:cubicBezTo>
                    <a:pt x="297116" y="9222"/>
                    <a:pt x="303731" y="25162"/>
                    <a:pt x="297116" y="39774"/>
                  </a:cubicBezTo>
                  <a:cubicBezTo>
                    <a:pt x="291825" y="54385"/>
                    <a:pt x="274627" y="61027"/>
                    <a:pt x="261398" y="54385"/>
                  </a:cubicBezTo>
                  <a:cubicBezTo>
                    <a:pt x="246846" y="47744"/>
                    <a:pt x="240231" y="31804"/>
                    <a:pt x="246846" y="17192"/>
                  </a:cubicBezTo>
                  <a:cubicBezTo>
                    <a:pt x="249491" y="9886"/>
                    <a:pt x="255114" y="4573"/>
                    <a:pt x="261894" y="19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1" name="椭圆 23"/>
            <p:cNvSpPr/>
            <p:nvPr/>
          </p:nvSpPr>
          <p:spPr>
            <a:xfrm>
              <a:off x="5841097" y="5025075"/>
              <a:ext cx="516160" cy="513736"/>
            </a:xfrm>
            <a:custGeom>
              <a:gdLst>
                <a:gd fmla="*/ 261938 w 338138" name="connsiteX0"/>
                <a:gd fmla="*/ 271462 h 336550" name="connsiteY0"/>
                <a:gd fmla="*/ 261938 w 338138" name="connsiteX1"/>
                <a:gd fmla="*/ 315912 h 336550" name="connsiteY1"/>
                <a:gd fmla="*/ 298451 w 338138" name="connsiteX2"/>
                <a:gd fmla="*/ 315912 h 336550" name="connsiteY2"/>
                <a:gd fmla="*/ 298451 w 338138" name="connsiteX3"/>
                <a:gd fmla="*/ 271462 h 336550" name="connsiteY3"/>
                <a:gd fmla="*/ 207963 w 338138" name="connsiteX4"/>
                <a:gd fmla="*/ 271462 h 336550" name="connsiteY4"/>
                <a:gd fmla="*/ 207963 w 338138" name="connsiteX5"/>
                <a:gd fmla="*/ 315912 h 336550" name="connsiteY5"/>
                <a:gd fmla="*/ 241301 w 338138" name="connsiteX6"/>
                <a:gd fmla="*/ 315912 h 336550" name="connsiteY6"/>
                <a:gd fmla="*/ 241301 w 338138" name="connsiteX7"/>
                <a:gd fmla="*/ 271462 h 336550" name="connsiteY7"/>
                <a:gd fmla="*/ 152400 w 338138" name="connsiteX8"/>
                <a:gd fmla="*/ 271462 h 336550" name="connsiteY8"/>
                <a:gd fmla="*/ 152400 w 338138" name="connsiteX9"/>
                <a:gd fmla="*/ 315912 h 336550" name="connsiteY9"/>
                <a:gd fmla="*/ 185738 w 338138" name="connsiteX10"/>
                <a:gd fmla="*/ 315912 h 336550" name="connsiteY10"/>
                <a:gd fmla="*/ 185738 w 338138" name="connsiteX11"/>
                <a:gd fmla="*/ 271462 h 336550" name="connsiteY11"/>
                <a:gd fmla="*/ 96838 w 338138" name="connsiteX12"/>
                <a:gd fmla="*/ 271462 h 336550" name="connsiteY12"/>
                <a:gd fmla="*/ 96838 w 338138" name="connsiteX13"/>
                <a:gd fmla="*/ 315912 h 336550" name="connsiteY13"/>
                <a:gd fmla="*/ 130176 w 338138" name="connsiteX14"/>
                <a:gd fmla="*/ 315912 h 336550" name="connsiteY14"/>
                <a:gd fmla="*/ 130176 w 338138" name="connsiteX15"/>
                <a:gd fmla="*/ 271462 h 336550" name="connsiteY15"/>
                <a:gd fmla="*/ 39688 w 338138" name="connsiteX16"/>
                <a:gd fmla="*/ 271462 h 336550" name="connsiteY16"/>
                <a:gd fmla="*/ 39688 w 338138" name="connsiteX17"/>
                <a:gd fmla="*/ 315912 h 336550" name="connsiteY17"/>
                <a:gd fmla="*/ 76201 w 338138" name="connsiteX18"/>
                <a:gd fmla="*/ 315912 h 336550" name="connsiteY18"/>
                <a:gd fmla="*/ 76201 w 338138" name="connsiteX19"/>
                <a:gd fmla="*/ 271462 h 336550" name="connsiteY19"/>
                <a:gd fmla="*/ 141288 w 338138" name="connsiteX20"/>
                <a:gd fmla="*/ 119062 h 336550" name="connsiteY20"/>
                <a:gd fmla="*/ 141288 w 338138" name="connsiteX21"/>
                <a:gd fmla="*/ 217487 h 336550" name="connsiteY21"/>
                <a:gd fmla="*/ 225426 w 338138" name="connsiteX22"/>
                <a:gd fmla="*/ 168275 h 336550" name="connsiteY22"/>
                <a:gd fmla="*/ 261938 w 338138" name="connsiteX23"/>
                <a:gd fmla="*/ 20637 h 336550" name="connsiteY23"/>
                <a:gd fmla="*/ 261938 w 338138" name="connsiteX24"/>
                <a:gd fmla="*/ 65087 h 336550" name="connsiteY24"/>
                <a:gd fmla="*/ 298451 w 338138" name="connsiteX25"/>
                <a:gd fmla="*/ 65087 h 336550" name="connsiteY25"/>
                <a:gd fmla="*/ 298451 w 338138" name="connsiteX26"/>
                <a:gd fmla="*/ 20637 h 336550" name="connsiteY26"/>
                <a:gd fmla="*/ 207963 w 338138" name="connsiteX27"/>
                <a:gd fmla="*/ 20637 h 336550" name="connsiteY27"/>
                <a:gd fmla="*/ 207963 w 338138" name="connsiteX28"/>
                <a:gd fmla="*/ 65087 h 336550" name="connsiteY28"/>
                <a:gd fmla="*/ 241301 w 338138" name="connsiteX29"/>
                <a:gd fmla="*/ 65087 h 336550" name="connsiteY29"/>
                <a:gd fmla="*/ 241301 w 338138" name="connsiteX30"/>
                <a:gd fmla="*/ 20637 h 336550" name="connsiteY30"/>
                <a:gd fmla="*/ 152400 w 338138" name="connsiteX31"/>
                <a:gd fmla="*/ 20637 h 336550" name="connsiteY31"/>
                <a:gd fmla="*/ 152400 w 338138" name="connsiteX32"/>
                <a:gd fmla="*/ 65087 h 336550" name="connsiteY32"/>
                <a:gd fmla="*/ 185738 w 338138" name="connsiteX33"/>
                <a:gd fmla="*/ 65087 h 336550" name="connsiteY33"/>
                <a:gd fmla="*/ 185738 w 338138" name="connsiteX34"/>
                <a:gd fmla="*/ 20637 h 336550" name="connsiteY34"/>
                <a:gd fmla="*/ 96838 w 338138" name="connsiteX35"/>
                <a:gd fmla="*/ 20637 h 336550" name="connsiteY35"/>
                <a:gd fmla="*/ 96838 w 338138" name="connsiteX36"/>
                <a:gd fmla="*/ 65087 h 336550" name="connsiteY36"/>
                <a:gd fmla="*/ 130176 w 338138" name="connsiteX37"/>
                <a:gd fmla="*/ 65087 h 336550" name="connsiteY37"/>
                <a:gd fmla="*/ 130176 w 338138" name="connsiteX38"/>
                <a:gd fmla="*/ 20637 h 336550" name="connsiteY38"/>
                <a:gd fmla="*/ 39688 w 338138" name="connsiteX39"/>
                <a:gd fmla="*/ 20637 h 336550" name="connsiteY39"/>
                <a:gd fmla="*/ 39688 w 338138" name="connsiteX40"/>
                <a:gd fmla="*/ 65087 h 336550" name="connsiteY40"/>
                <a:gd fmla="*/ 76201 w 338138" name="connsiteX41"/>
                <a:gd fmla="*/ 65087 h 336550" name="connsiteY41"/>
                <a:gd fmla="*/ 76201 w 338138" name="connsiteX42"/>
                <a:gd fmla="*/ 20637 h 336550" name="connsiteY42"/>
                <a:gd fmla="*/ 0 w 338138" name="connsiteX43"/>
                <a:gd fmla="*/ 0 h 336550" name="connsiteY43"/>
                <a:gd fmla="*/ 338138 w 338138" name="connsiteX44"/>
                <a:gd fmla="*/ 0 h 336550" name="connsiteY44"/>
                <a:gd fmla="*/ 338138 w 338138" name="connsiteX45"/>
                <a:gd fmla="*/ 20638 h 336550" name="connsiteY45"/>
                <a:gd fmla="*/ 317500 w 338138" name="connsiteX46"/>
                <a:gd fmla="*/ 20638 h 336550" name="connsiteY46"/>
                <a:gd fmla="*/ 317500 w 338138" name="connsiteX47"/>
                <a:gd fmla="*/ 65088 h 336550" name="connsiteY47"/>
                <a:gd fmla="*/ 327025 w 338138" name="connsiteX48"/>
                <a:gd fmla="*/ 65088 h 336550" name="connsiteY48"/>
                <a:gd fmla="*/ 327025 w 338138" name="connsiteX49"/>
                <a:gd fmla="*/ 271463 h 336550" name="connsiteY49"/>
                <a:gd fmla="*/ 317500 w 338138" name="connsiteX50"/>
                <a:gd fmla="*/ 271463 h 336550" name="connsiteY50"/>
                <a:gd fmla="*/ 317500 w 338138" name="connsiteX51"/>
                <a:gd fmla="*/ 315913 h 336550" name="connsiteY51"/>
                <a:gd fmla="*/ 338138 w 338138" name="connsiteX52"/>
                <a:gd fmla="*/ 315913 h 336550" name="connsiteY52"/>
                <a:gd fmla="*/ 338138 w 338138" name="connsiteX53"/>
                <a:gd fmla="*/ 336550 h 336550" name="connsiteY53"/>
                <a:gd fmla="*/ 0 w 338138" name="connsiteX54"/>
                <a:gd fmla="*/ 336550 h 336550" name="connsiteY54"/>
                <a:gd fmla="*/ 0 w 338138" name="connsiteX55"/>
                <a:gd fmla="*/ 315913 h 336550" name="connsiteY55"/>
                <a:gd fmla="*/ 20638 w 338138" name="connsiteX56"/>
                <a:gd fmla="*/ 315913 h 336550" name="connsiteY56"/>
                <a:gd fmla="*/ 20638 w 338138" name="connsiteX57"/>
                <a:gd fmla="*/ 271463 h 336550" name="connsiteY57"/>
                <a:gd fmla="*/ 11113 w 338138" name="connsiteX58"/>
                <a:gd fmla="*/ 271463 h 336550" name="connsiteY58"/>
                <a:gd fmla="*/ 11113 w 338138" name="connsiteX59"/>
                <a:gd fmla="*/ 65088 h 336550" name="connsiteY59"/>
                <a:gd fmla="*/ 20638 w 338138" name="connsiteX60"/>
                <a:gd fmla="*/ 65088 h 336550" name="connsiteY60"/>
                <a:gd fmla="*/ 20638 w 338138" name="connsiteX61"/>
                <a:gd fmla="*/ 20638 h 336550" name="connsiteY61"/>
                <a:gd fmla="*/ 0 w 338138" name="connsiteX62"/>
                <a:gd fmla="*/ 20638 h 336550"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336550" w="338138">
                  <a:moveTo>
                    <a:pt x="261938" y="271462"/>
                  </a:moveTo>
                  <a:lnTo>
                    <a:pt x="261938" y="315912"/>
                  </a:lnTo>
                  <a:lnTo>
                    <a:pt x="298451" y="315912"/>
                  </a:lnTo>
                  <a:lnTo>
                    <a:pt x="298451" y="271462"/>
                  </a:lnTo>
                  <a:close/>
                  <a:moveTo>
                    <a:pt x="207963" y="271462"/>
                  </a:moveTo>
                  <a:lnTo>
                    <a:pt x="207963" y="315912"/>
                  </a:lnTo>
                  <a:lnTo>
                    <a:pt x="241301" y="315912"/>
                  </a:lnTo>
                  <a:lnTo>
                    <a:pt x="241301" y="271462"/>
                  </a:lnTo>
                  <a:close/>
                  <a:moveTo>
                    <a:pt x="152400" y="271462"/>
                  </a:moveTo>
                  <a:lnTo>
                    <a:pt x="152400" y="315912"/>
                  </a:lnTo>
                  <a:lnTo>
                    <a:pt x="185738" y="315912"/>
                  </a:lnTo>
                  <a:lnTo>
                    <a:pt x="185738" y="271462"/>
                  </a:lnTo>
                  <a:close/>
                  <a:moveTo>
                    <a:pt x="96838" y="271462"/>
                  </a:moveTo>
                  <a:lnTo>
                    <a:pt x="96838" y="315912"/>
                  </a:lnTo>
                  <a:lnTo>
                    <a:pt x="130176" y="315912"/>
                  </a:lnTo>
                  <a:lnTo>
                    <a:pt x="130176" y="271462"/>
                  </a:lnTo>
                  <a:close/>
                  <a:moveTo>
                    <a:pt x="39688" y="271462"/>
                  </a:moveTo>
                  <a:lnTo>
                    <a:pt x="39688" y="315912"/>
                  </a:lnTo>
                  <a:lnTo>
                    <a:pt x="76201" y="315912"/>
                  </a:lnTo>
                  <a:lnTo>
                    <a:pt x="76201" y="271462"/>
                  </a:lnTo>
                  <a:close/>
                  <a:moveTo>
                    <a:pt x="141288" y="119062"/>
                  </a:moveTo>
                  <a:lnTo>
                    <a:pt x="141288" y="217487"/>
                  </a:lnTo>
                  <a:lnTo>
                    <a:pt x="225426" y="168275"/>
                  </a:lnTo>
                  <a:close/>
                  <a:moveTo>
                    <a:pt x="261938" y="20637"/>
                  </a:moveTo>
                  <a:lnTo>
                    <a:pt x="261938" y="65087"/>
                  </a:lnTo>
                  <a:lnTo>
                    <a:pt x="298451" y="65087"/>
                  </a:lnTo>
                  <a:lnTo>
                    <a:pt x="298451" y="20637"/>
                  </a:lnTo>
                  <a:close/>
                  <a:moveTo>
                    <a:pt x="207963" y="20637"/>
                  </a:moveTo>
                  <a:lnTo>
                    <a:pt x="207963" y="65087"/>
                  </a:lnTo>
                  <a:lnTo>
                    <a:pt x="241301" y="65087"/>
                  </a:lnTo>
                  <a:lnTo>
                    <a:pt x="241301" y="20637"/>
                  </a:lnTo>
                  <a:close/>
                  <a:moveTo>
                    <a:pt x="152400" y="20637"/>
                  </a:moveTo>
                  <a:lnTo>
                    <a:pt x="152400" y="65087"/>
                  </a:lnTo>
                  <a:lnTo>
                    <a:pt x="185738" y="65087"/>
                  </a:lnTo>
                  <a:lnTo>
                    <a:pt x="185738" y="20637"/>
                  </a:lnTo>
                  <a:close/>
                  <a:moveTo>
                    <a:pt x="96838" y="20637"/>
                  </a:moveTo>
                  <a:lnTo>
                    <a:pt x="96838" y="65087"/>
                  </a:lnTo>
                  <a:lnTo>
                    <a:pt x="130176" y="65087"/>
                  </a:lnTo>
                  <a:lnTo>
                    <a:pt x="130176" y="20637"/>
                  </a:lnTo>
                  <a:close/>
                  <a:moveTo>
                    <a:pt x="39688" y="20637"/>
                  </a:moveTo>
                  <a:lnTo>
                    <a:pt x="39688" y="65087"/>
                  </a:lnTo>
                  <a:lnTo>
                    <a:pt x="76201" y="65087"/>
                  </a:lnTo>
                  <a:lnTo>
                    <a:pt x="76201" y="20637"/>
                  </a:lnTo>
                  <a:close/>
                  <a:moveTo>
                    <a:pt x="0" y="0"/>
                  </a:moveTo>
                  <a:lnTo>
                    <a:pt x="338138" y="0"/>
                  </a:lnTo>
                  <a:lnTo>
                    <a:pt x="338138" y="20638"/>
                  </a:lnTo>
                  <a:lnTo>
                    <a:pt x="317500" y="20638"/>
                  </a:lnTo>
                  <a:lnTo>
                    <a:pt x="317500" y="65088"/>
                  </a:lnTo>
                  <a:lnTo>
                    <a:pt x="327025" y="65088"/>
                  </a:lnTo>
                  <a:lnTo>
                    <a:pt x="327025" y="271463"/>
                  </a:lnTo>
                  <a:lnTo>
                    <a:pt x="317500" y="271463"/>
                  </a:lnTo>
                  <a:lnTo>
                    <a:pt x="317500" y="315913"/>
                  </a:lnTo>
                  <a:lnTo>
                    <a:pt x="338138" y="315913"/>
                  </a:lnTo>
                  <a:lnTo>
                    <a:pt x="338138" y="336550"/>
                  </a:lnTo>
                  <a:lnTo>
                    <a:pt x="0" y="336550"/>
                  </a:lnTo>
                  <a:lnTo>
                    <a:pt x="0" y="315913"/>
                  </a:lnTo>
                  <a:lnTo>
                    <a:pt x="20638" y="315913"/>
                  </a:lnTo>
                  <a:lnTo>
                    <a:pt x="20638" y="271463"/>
                  </a:lnTo>
                  <a:lnTo>
                    <a:pt x="11113" y="271463"/>
                  </a:lnTo>
                  <a:lnTo>
                    <a:pt x="11113" y="65088"/>
                  </a:lnTo>
                  <a:lnTo>
                    <a:pt x="20638" y="65088"/>
                  </a:lnTo>
                  <a:lnTo>
                    <a:pt x="20638" y="20638"/>
                  </a:lnTo>
                  <a:lnTo>
                    <a:pt x="0" y="206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2" name="椭圆 24"/>
            <p:cNvSpPr/>
            <p:nvPr/>
          </p:nvSpPr>
          <p:spPr>
            <a:xfrm>
              <a:off x="7386050" y="3540014"/>
              <a:ext cx="393952" cy="516160"/>
            </a:xfrm>
            <a:custGeom>
              <a:gdLst>
                <a:gd fmla="*/ 127587 w 253233" name="connsiteX0"/>
                <a:gd fmla="*/ 141288 h 331788" name="connsiteY0"/>
                <a:gd fmla="*/ 117268 w 253233" name="connsiteX1"/>
                <a:gd fmla="*/ 151660 h 331788" name="connsiteY1"/>
                <a:gd fmla="*/ 117268 w 253233" name="connsiteX2"/>
                <a:gd fmla="*/ 159438 h 331788" name="connsiteY2"/>
                <a:gd fmla="*/ 86312 w 253233" name="connsiteX3"/>
                <a:gd fmla="*/ 193146 h 331788" name="connsiteY3"/>
                <a:gd fmla="*/ 119848 w 253233" name="connsiteX4"/>
                <a:gd fmla="*/ 228151 h 331788" name="connsiteY4"/>
                <a:gd fmla="*/ 140486 w 253233" name="connsiteX5"/>
                <a:gd fmla="*/ 245005 h 331788" name="connsiteY5"/>
                <a:gd fmla="*/ 122428 w 253233" name="connsiteX6"/>
                <a:gd fmla="*/ 256673 h 331788" name="connsiteY6"/>
                <a:gd fmla="*/ 100501 w 253233" name="connsiteX7"/>
                <a:gd fmla="*/ 252783 h 331788" name="connsiteY7"/>
                <a:gd fmla="*/ 92761 w 253233" name="connsiteX8"/>
                <a:gd fmla="*/ 254080 h 331788" name="connsiteY8"/>
                <a:gd fmla="*/ 87602 w 253233" name="connsiteX9"/>
                <a:gd fmla="*/ 259266 h 331788" name="connsiteY9"/>
                <a:gd fmla="*/ 87602 w 253233" name="connsiteX10"/>
                <a:gd fmla="*/ 260562 h 331788" name="connsiteY10"/>
                <a:gd fmla="*/ 95341 w 253233" name="connsiteX11"/>
                <a:gd fmla="*/ 274823 h 331788" name="connsiteY11"/>
                <a:gd fmla="*/ 117268 w 253233" name="connsiteX12"/>
                <a:gd fmla="*/ 278713 h 331788" name="connsiteY12"/>
                <a:gd fmla="*/ 117268 w 253233" name="connsiteX13"/>
                <a:gd fmla="*/ 287788 h 331788" name="connsiteY13"/>
                <a:gd fmla="*/ 126297 w 253233" name="connsiteX14"/>
                <a:gd fmla="*/ 296863 h 331788" name="connsiteY14"/>
                <a:gd fmla="*/ 135326 w 253233" name="connsiteX15"/>
                <a:gd fmla="*/ 287788 h 331788" name="connsiteY15"/>
                <a:gd fmla="*/ 135326 w 253233" name="connsiteX16"/>
                <a:gd fmla="*/ 277416 h 331788" name="connsiteY16"/>
                <a:gd fmla="*/ 168862 w 253233" name="connsiteX17"/>
                <a:gd fmla="*/ 242412 h 331788" name="connsiteY17"/>
                <a:gd fmla="*/ 137906 w 253233" name="connsiteX18"/>
                <a:gd fmla="*/ 207407 h 331788" name="connsiteY18"/>
                <a:gd fmla="*/ 114689 w 253233" name="connsiteX19"/>
                <a:gd fmla="*/ 190553 h 331788" name="connsiteY19"/>
                <a:gd fmla="*/ 131457 w 253233" name="connsiteX20"/>
                <a:gd fmla="*/ 180182 h 331788" name="connsiteY20"/>
                <a:gd fmla="*/ 148225 w 253233" name="connsiteX21"/>
                <a:gd fmla="*/ 182775 h 331788" name="connsiteY21"/>
                <a:gd fmla="*/ 155964 w 253233" name="connsiteX22"/>
                <a:gd fmla="*/ 181478 h 331788" name="connsiteY22"/>
                <a:gd fmla="*/ 161123 w 253233" name="connsiteX23"/>
                <a:gd fmla="*/ 174996 h 331788" name="connsiteY23"/>
                <a:gd fmla="*/ 161123 w 253233" name="connsiteX24"/>
                <a:gd fmla="*/ 173699 h 331788" name="connsiteY24"/>
                <a:gd fmla="*/ 153384 w 253233" name="connsiteX25"/>
                <a:gd fmla="*/ 160735 h 331788" name="connsiteY25"/>
                <a:gd fmla="*/ 136616 w 253233" name="connsiteX26"/>
                <a:gd fmla="*/ 158142 h 331788" name="connsiteY26"/>
                <a:gd fmla="*/ 136616 w 253233" name="connsiteX27"/>
                <a:gd fmla="*/ 151660 h 331788" name="connsiteY27"/>
                <a:gd fmla="*/ 127587 w 253233" name="connsiteX28"/>
                <a:gd fmla="*/ 141288 h 331788" name="connsiteY28"/>
                <a:gd fmla="*/ 71160 w 253233" name="connsiteX29"/>
                <a:gd fmla="*/ 103188 h 331788" name="connsiteY29"/>
                <a:gd fmla="*/ 181134 w 253233" name="connsiteX30"/>
                <a:gd fmla="*/ 103188 h 331788" name="connsiteY30"/>
                <a:gd fmla="*/ 200541 w 253233" name="connsiteX31"/>
                <a:gd fmla="*/ 118774 h 331788" name="connsiteY31"/>
                <a:gd fmla="*/ 249706 w 253233" name="connsiteX32"/>
                <a:gd fmla="*/ 260351 h 331788" name="connsiteY32"/>
                <a:gd fmla="*/ 243237 w 253233" name="connsiteX33"/>
                <a:gd fmla="*/ 309707 h 331788" name="connsiteY33"/>
                <a:gd fmla="*/ 199247 w 253233" name="connsiteX34"/>
                <a:gd fmla="*/ 331788 h 331788" name="connsiteY34"/>
                <a:gd fmla="*/ 54340 w 253233" name="connsiteX35"/>
                <a:gd fmla="*/ 331788 h 331788" name="connsiteY35"/>
                <a:gd fmla="*/ 10350 w 253233" name="connsiteX36"/>
                <a:gd fmla="*/ 309707 h 331788" name="connsiteY36"/>
                <a:gd fmla="*/ 2587 w 253233" name="connsiteX37"/>
                <a:gd fmla="*/ 260351 h 331788" name="connsiteY37"/>
                <a:gd fmla="*/ 51752 w 253233" name="connsiteX38"/>
                <a:gd fmla="*/ 118774 h 331788" name="connsiteY38"/>
                <a:gd fmla="*/ 71160 w 253233" name="connsiteX39"/>
                <a:gd fmla="*/ 103188 h 331788" name="connsiteY39"/>
                <a:gd fmla="*/ 60714 w 253233" name="connsiteX40"/>
                <a:gd fmla="*/ 0 h 331788" name="connsiteY40"/>
                <a:gd fmla="*/ 192874 w 253233" name="connsiteX41"/>
                <a:gd fmla="*/ 0 h 331788" name="connsiteY41"/>
                <a:gd fmla="*/ 209718 w 253233" name="connsiteX42"/>
                <a:gd fmla="*/ 9029 h 331788" name="connsiteY42"/>
                <a:gd fmla="*/ 212309 w 253233" name="connsiteX43"/>
                <a:gd fmla="*/ 29666 h 331788" name="connsiteY43"/>
                <a:gd fmla="*/ 196761 w 253233" name="connsiteX44"/>
                <a:gd fmla="*/ 68362 h 331788" name="connsiteY44"/>
                <a:gd fmla="*/ 176030 w 253233" name="connsiteX45"/>
                <a:gd fmla="*/ 82550 h 331788" name="connsiteY45"/>
                <a:gd fmla="*/ 77558 w 253233" name="connsiteX46"/>
                <a:gd fmla="*/ 82550 h 331788" name="connsiteY46"/>
                <a:gd fmla="*/ 56827 w 253233" name="connsiteX47"/>
                <a:gd fmla="*/ 68362 h 331788" name="connsiteY47"/>
                <a:gd fmla="*/ 41279 w 253233" name="connsiteX48"/>
                <a:gd fmla="*/ 29666 h 331788" name="connsiteY48"/>
                <a:gd fmla="*/ 43870 w 253233" name="connsiteX49"/>
                <a:gd fmla="*/ 9029 h 331788" name="connsiteY49"/>
                <a:gd fmla="*/ 60714 w 253233" name="connsiteX50"/>
                <a:gd fmla="*/ 0 h 331788"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331788" w="253233">
                  <a:moveTo>
                    <a:pt x="127587" y="141288"/>
                  </a:moveTo>
                  <a:cubicBezTo>
                    <a:pt x="122428" y="141288"/>
                    <a:pt x="117268" y="146474"/>
                    <a:pt x="117268" y="151660"/>
                  </a:cubicBezTo>
                  <a:cubicBezTo>
                    <a:pt x="117268" y="151660"/>
                    <a:pt x="117268" y="151660"/>
                    <a:pt x="117268" y="159438"/>
                  </a:cubicBezTo>
                  <a:cubicBezTo>
                    <a:pt x="97921" y="163328"/>
                    <a:pt x="86312" y="176292"/>
                    <a:pt x="86312" y="193146"/>
                  </a:cubicBezTo>
                  <a:cubicBezTo>
                    <a:pt x="86312" y="212593"/>
                    <a:pt x="99211" y="221668"/>
                    <a:pt x="119848" y="228151"/>
                  </a:cubicBezTo>
                  <a:cubicBezTo>
                    <a:pt x="134036" y="233337"/>
                    <a:pt x="140486" y="238522"/>
                    <a:pt x="140486" y="245005"/>
                  </a:cubicBezTo>
                  <a:cubicBezTo>
                    <a:pt x="140486" y="252783"/>
                    <a:pt x="132747" y="256673"/>
                    <a:pt x="122428" y="256673"/>
                  </a:cubicBezTo>
                  <a:cubicBezTo>
                    <a:pt x="114689" y="256673"/>
                    <a:pt x="106950" y="255376"/>
                    <a:pt x="100501" y="252783"/>
                  </a:cubicBezTo>
                  <a:cubicBezTo>
                    <a:pt x="97921" y="251487"/>
                    <a:pt x="95341" y="252783"/>
                    <a:pt x="92761" y="254080"/>
                  </a:cubicBezTo>
                  <a:cubicBezTo>
                    <a:pt x="90182" y="255376"/>
                    <a:pt x="87602" y="256673"/>
                    <a:pt x="87602" y="259266"/>
                  </a:cubicBezTo>
                  <a:cubicBezTo>
                    <a:pt x="87602" y="259266"/>
                    <a:pt x="87602" y="259266"/>
                    <a:pt x="87602" y="260562"/>
                  </a:cubicBezTo>
                  <a:cubicBezTo>
                    <a:pt x="86312" y="267044"/>
                    <a:pt x="88892" y="273527"/>
                    <a:pt x="95341" y="274823"/>
                  </a:cubicBezTo>
                  <a:cubicBezTo>
                    <a:pt x="101790" y="277416"/>
                    <a:pt x="109529" y="278713"/>
                    <a:pt x="117268" y="278713"/>
                  </a:cubicBezTo>
                  <a:cubicBezTo>
                    <a:pt x="117268" y="278713"/>
                    <a:pt x="117268" y="278713"/>
                    <a:pt x="117268" y="287788"/>
                  </a:cubicBezTo>
                  <a:cubicBezTo>
                    <a:pt x="117268" y="292974"/>
                    <a:pt x="121138" y="296863"/>
                    <a:pt x="126297" y="296863"/>
                  </a:cubicBezTo>
                  <a:cubicBezTo>
                    <a:pt x="131457" y="296863"/>
                    <a:pt x="135326" y="292974"/>
                    <a:pt x="135326" y="287788"/>
                  </a:cubicBezTo>
                  <a:cubicBezTo>
                    <a:pt x="135326" y="287788"/>
                    <a:pt x="135326" y="287788"/>
                    <a:pt x="135326" y="277416"/>
                  </a:cubicBezTo>
                  <a:cubicBezTo>
                    <a:pt x="157254" y="273527"/>
                    <a:pt x="168862" y="259266"/>
                    <a:pt x="168862" y="242412"/>
                  </a:cubicBezTo>
                  <a:cubicBezTo>
                    <a:pt x="168862" y="225558"/>
                    <a:pt x="159833" y="215186"/>
                    <a:pt x="137906" y="207407"/>
                  </a:cubicBezTo>
                  <a:cubicBezTo>
                    <a:pt x="121138" y="200925"/>
                    <a:pt x="114689" y="197036"/>
                    <a:pt x="114689" y="190553"/>
                  </a:cubicBezTo>
                  <a:cubicBezTo>
                    <a:pt x="114689" y="185368"/>
                    <a:pt x="118558" y="180182"/>
                    <a:pt x="131457" y="180182"/>
                  </a:cubicBezTo>
                  <a:cubicBezTo>
                    <a:pt x="137906" y="180182"/>
                    <a:pt x="144355" y="181478"/>
                    <a:pt x="148225" y="182775"/>
                  </a:cubicBezTo>
                  <a:cubicBezTo>
                    <a:pt x="150804" y="182775"/>
                    <a:pt x="153384" y="182775"/>
                    <a:pt x="155964" y="181478"/>
                  </a:cubicBezTo>
                  <a:cubicBezTo>
                    <a:pt x="158543" y="180182"/>
                    <a:pt x="161123" y="177589"/>
                    <a:pt x="161123" y="174996"/>
                  </a:cubicBezTo>
                  <a:cubicBezTo>
                    <a:pt x="161123" y="174996"/>
                    <a:pt x="161123" y="174996"/>
                    <a:pt x="161123" y="173699"/>
                  </a:cubicBezTo>
                  <a:cubicBezTo>
                    <a:pt x="162413" y="168514"/>
                    <a:pt x="159833" y="162031"/>
                    <a:pt x="153384" y="160735"/>
                  </a:cubicBezTo>
                  <a:cubicBezTo>
                    <a:pt x="149515" y="159438"/>
                    <a:pt x="143065" y="158142"/>
                    <a:pt x="136616" y="158142"/>
                  </a:cubicBezTo>
                  <a:cubicBezTo>
                    <a:pt x="136616" y="158142"/>
                    <a:pt x="136616" y="158142"/>
                    <a:pt x="136616" y="151660"/>
                  </a:cubicBezTo>
                  <a:cubicBezTo>
                    <a:pt x="136616" y="146474"/>
                    <a:pt x="132747" y="141288"/>
                    <a:pt x="127587" y="141288"/>
                  </a:cubicBezTo>
                  <a:close/>
                  <a:moveTo>
                    <a:pt x="71160" y="103188"/>
                  </a:moveTo>
                  <a:cubicBezTo>
                    <a:pt x="71160" y="103188"/>
                    <a:pt x="71160" y="103188"/>
                    <a:pt x="181134" y="103188"/>
                  </a:cubicBezTo>
                  <a:cubicBezTo>
                    <a:pt x="190191" y="103188"/>
                    <a:pt x="197954" y="109682"/>
                    <a:pt x="200541" y="118774"/>
                  </a:cubicBezTo>
                  <a:cubicBezTo>
                    <a:pt x="200541" y="118774"/>
                    <a:pt x="200541" y="118774"/>
                    <a:pt x="249706" y="260351"/>
                  </a:cubicBezTo>
                  <a:cubicBezTo>
                    <a:pt x="256175" y="275937"/>
                    <a:pt x="253588" y="295420"/>
                    <a:pt x="243237" y="309707"/>
                  </a:cubicBezTo>
                  <a:cubicBezTo>
                    <a:pt x="232887" y="322696"/>
                    <a:pt x="217361" y="331788"/>
                    <a:pt x="199247" y="331788"/>
                  </a:cubicBezTo>
                  <a:cubicBezTo>
                    <a:pt x="199247" y="331788"/>
                    <a:pt x="199247" y="331788"/>
                    <a:pt x="54340" y="331788"/>
                  </a:cubicBezTo>
                  <a:cubicBezTo>
                    <a:pt x="36226" y="331788"/>
                    <a:pt x="20700" y="323995"/>
                    <a:pt x="10350" y="309707"/>
                  </a:cubicBezTo>
                  <a:cubicBezTo>
                    <a:pt x="-1" y="295420"/>
                    <a:pt x="-2588" y="277236"/>
                    <a:pt x="2587" y="260351"/>
                  </a:cubicBezTo>
                  <a:cubicBezTo>
                    <a:pt x="2587" y="260351"/>
                    <a:pt x="2587" y="260351"/>
                    <a:pt x="51752" y="118774"/>
                  </a:cubicBezTo>
                  <a:cubicBezTo>
                    <a:pt x="54340" y="109682"/>
                    <a:pt x="62103" y="103188"/>
                    <a:pt x="71160" y="103188"/>
                  </a:cubicBezTo>
                  <a:close/>
                  <a:moveTo>
                    <a:pt x="60714" y="0"/>
                  </a:moveTo>
                  <a:cubicBezTo>
                    <a:pt x="60714" y="0"/>
                    <a:pt x="60714" y="0"/>
                    <a:pt x="192874" y="0"/>
                  </a:cubicBezTo>
                  <a:cubicBezTo>
                    <a:pt x="199352" y="0"/>
                    <a:pt x="205830" y="3870"/>
                    <a:pt x="209718" y="9029"/>
                  </a:cubicBezTo>
                  <a:cubicBezTo>
                    <a:pt x="214900" y="15478"/>
                    <a:pt x="214900" y="23217"/>
                    <a:pt x="212309" y="29666"/>
                  </a:cubicBezTo>
                  <a:cubicBezTo>
                    <a:pt x="212309" y="29666"/>
                    <a:pt x="212309" y="29666"/>
                    <a:pt x="196761" y="68362"/>
                  </a:cubicBezTo>
                  <a:cubicBezTo>
                    <a:pt x="192874" y="77391"/>
                    <a:pt x="185100" y="82550"/>
                    <a:pt x="176030" y="82550"/>
                  </a:cubicBezTo>
                  <a:cubicBezTo>
                    <a:pt x="176030" y="82550"/>
                    <a:pt x="176030" y="82550"/>
                    <a:pt x="77558" y="82550"/>
                  </a:cubicBezTo>
                  <a:cubicBezTo>
                    <a:pt x="68488" y="82550"/>
                    <a:pt x="60714" y="77391"/>
                    <a:pt x="56827" y="68362"/>
                  </a:cubicBezTo>
                  <a:lnTo>
                    <a:pt x="41279" y="29666"/>
                  </a:lnTo>
                  <a:cubicBezTo>
                    <a:pt x="38687" y="23217"/>
                    <a:pt x="38687" y="15478"/>
                    <a:pt x="43870" y="9029"/>
                  </a:cubicBezTo>
                  <a:cubicBezTo>
                    <a:pt x="47757" y="3870"/>
                    <a:pt x="54235" y="0"/>
                    <a:pt x="6071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0" name="椭圆 25"/>
            <p:cNvSpPr/>
            <p:nvPr/>
          </p:nvSpPr>
          <p:spPr>
            <a:xfrm>
              <a:off x="4357248" y="3541226"/>
              <a:ext cx="516160" cy="513736"/>
            </a:xfrm>
            <a:custGeom>
              <a:gdLst>
                <a:gd fmla="*/ 75248 w 338138" name="connsiteX0"/>
                <a:gd fmla="*/ 171450 h 336550" name="connsiteY0"/>
                <a:gd fmla="*/ 72708 w 338138" name="connsiteX1"/>
                <a:gd fmla="*/ 177403 h 336550" name="connsiteY1"/>
                <a:gd fmla="*/ 80328 w 338138" name="connsiteX2"/>
                <a:gd fmla="*/ 180975 h 336550" name="connsiteY2"/>
                <a:gd fmla="*/ 84138 w 338138" name="connsiteX3"/>
                <a:gd fmla="*/ 178594 h 336550" name="connsiteY3"/>
                <a:gd fmla="*/ 81598 w 338138" name="connsiteX4"/>
                <a:gd fmla="*/ 173831 h 336550" name="connsiteY4"/>
                <a:gd fmla="*/ 76518 w 338138" name="connsiteX5"/>
                <a:gd fmla="*/ 171450 h 336550" name="connsiteY5"/>
                <a:gd fmla="*/ 75248 w 338138" name="connsiteX6"/>
                <a:gd fmla="*/ 171450 h 336550" name="connsiteY6"/>
                <a:gd fmla="*/ 46038 w 338138" name="connsiteX7"/>
                <a:gd fmla="*/ 158750 h 336550" name="connsiteY7"/>
                <a:gd fmla="*/ 55761 w 338138" name="connsiteX8"/>
                <a:gd fmla="*/ 164395 h 336550" name="connsiteY8"/>
                <a:gd fmla="*/ 57150 w 338138" name="connsiteX9"/>
                <a:gd fmla="*/ 164395 h 336550" name="connsiteY9"/>
                <a:gd fmla="*/ 66874 w 338138" name="connsiteX10"/>
                <a:gd fmla="*/ 171450 h 336550" name="connsiteY10"/>
                <a:gd fmla="*/ 68263 w 338138" name="connsiteX11"/>
                <a:gd fmla="*/ 168628 h 336550" name="connsiteY11"/>
                <a:gd fmla="*/ 65485 w 338138" name="connsiteX12"/>
                <a:gd fmla="*/ 165806 h 336550" name="connsiteY12"/>
                <a:gd fmla="*/ 62359 w 338138" name="connsiteX13"/>
                <a:gd fmla="*/ 162454 h 336550" name="connsiteY13"/>
                <a:gd fmla="*/ 57150 w 338138" name="connsiteX14"/>
                <a:gd fmla="*/ 164395 h 336550" name="connsiteY14"/>
                <a:gd fmla="*/ 52983 w 338138" name="connsiteX15"/>
                <a:gd fmla="*/ 158750 h 336550" name="connsiteY15"/>
                <a:gd fmla="*/ 46038 w 338138" name="connsiteX16"/>
                <a:gd fmla="*/ 158750 h 336550" name="connsiteY16"/>
                <a:gd fmla="*/ 296334 w 338138" name="connsiteX17"/>
                <a:gd fmla="*/ 109538 h 336550" name="connsiteY17"/>
                <a:gd fmla="*/ 272522 w 338138" name="connsiteX18"/>
                <a:gd fmla="*/ 118735 h 336550" name="connsiteY18"/>
                <a:gd fmla="*/ 272522 w 338138" name="connsiteX19"/>
                <a:gd fmla="*/ 120049 h 336550" name="connsiteY19"/>
                <a:gd fmla="*/ 272522 w 338138" name="connsiteX20"/>
                <a:gd fmla="*/ 121362 h 336550" name="connsiteY20"/>
                <a:gd fmla="*/ 271199 w 338138" name="connsiteX21"/>
                <a:gd fmla="*/ 122676 h 336550" name="connsiteY21"/>
                <a:gd fmla="*/ 269876 w 338138" name="connsiteX22"/>
                <a:gd fmla="*/ 122676 h 336550" name="connsiteY22"/>
                <a:gd fmla="*/ 268553 w 338138" name="connsiteX23"/>
                <a:gd fmla="*/ 122676 h 336550" name="connsiteY23"/>
                <a:gd fmla="*/ 246063 w 338138" name="connsiteX24"/>
                <a:gd fmla="*/ 164718 h 336550" name="connsiteY24"/>
                <a:gd fmla="*/ 250032 w 338138" name="connsiteX25"/>
                <a:gd fmla="*/ 168659 h 336550" name="connsiteY25"/>
                <a:gd fmla="*/ 250032 w 338138" name="connsiteX26"/>
                <a:gd fmla="*/ 190993 h 336550" name="connsiteY26"/>
                <a:gd fmla="*/ 277813 w 338138" name="connsiteX27"/>
                <a:gd fmla="*/ 212014 h 336550" name="connsiteY27"/>
                <a:gd fmla="*/ 280459 w 338138" name="connsiteX28"/>
                <a:gd fmla="*/ 208073 h 336550" name="connsiteY28"/>
                <a:gd fmla="*/ 298980 w 338138" name="connsiteX29"/>
                <a:gd fmla="*/ 202818 h 336550" name="connsiteY29"/>
                <a:gd fmla="*/ 316178 w 338138" name="connsiteX30"/>
                <a:gd fmla="*/ 223838 h 336550" name="connsiteY30"/>
                <a:gd fmla="*/ 325438 w 338138" name="connsiteX31"/>
                <a:gd fmla="*/ 168659 h 336550" name="connsiteY31"/>
                <a:gd fmla="*/ 314855 w 338138" name="connsiteX32"/>
                <a:gd fmla="*/ 110852 h 336550" name="connsiteY32"/>
                <a:gd fmla="*/ 312209 w 338138" name="connsiteX33"/>
                <a:gd fmla="*/ 112166 h 336550" name="connsiteY33"/>
                <a:gd fmla="*/ 310886 w 338138" name="connsiteX34"/>
                <a:gd fmla="*/ 118735 h 336550" name="connsiteY34"/>
                <a:gd fmla="*/ 296334 w 338138" name="connsiteX35"/>
                <a:gd fmla="*/ 109538 h 336550" name="connsiteY35"/>
                <a:gd fmla="*/ 147638 w 338138" name="connsiteX36"/>
                <a:gd fmla="*/ 101600 h 336550" name="connsiteY36"/>
                <a:gd fmla="*/ 152174 w 338138" name="connsiteX37"/>
                <a:gd fmla="*/ 109538 h 336550" name="connsiteY37"/>
                <a:gd fmla="*/ 155576 w 338138" name="connsiteX38"/>
                <a:gd fmla="*/ 103187 h 336550" name="connsiteY38"/>
                <a:gd fmla="*/ 84455 w 338138" name="connsiteX39"/>
                <a:gd fmla="*/ 93067 h 336550" name="connsiteY39"/>
                <a:gd fmla="*/ 92393 w 338138" name="connsiteX40"/>
                <a:gd fmla="*/ 94721 h 336550" name="connsiteY40"/>
                <a:gd fmla="*/ 100013 w 338138" name="connsiteX41"/>
                <a:gd fmla="*/ 107950 h 336550" name="connsiteY41"/>
                <a:gd fmla="*/ 83503 w 338138" name="connsiteX42"/>
                <a:gd fmla="*/ 114565 h 336550" name="connsiteY42"/>
                <a:gd fmla="*/ 86043 w 338138" name="connsiteX43"/>
                <a:gd fmla="*/ 106627 h 336550" name="connsiteY43"/>
                <a:gd fmla="*/ 89853 w 338138" name="connsiteX44"/>
                <a:gd fmla="*/ 103981 h 336550" name="connsiteY44"/>
                <a:gd fmla="*/ 88583 w 338138" name="connsiteX45"/>
                <a:gd fmla="*/ 103981 h 336550" name="connsiteY45"/>
                <a:gd fmla="*/ 84773 w 338138" name="connsiteX46"/>
                <a:gd fmla="*/ 105304 h 336550" name="connsiteY46"/>
                <a:gd fmla="*/ 79693 w 338138" name="connsiteX47"/>
                <a:gd fmla="*/ 109273 h 336550" name="connsiteY47"/>
                <a:gd fmla="*/ 74613 w 338138" name="connsiteX48"/>
                <a:gd fmla="*/ 113242 h 336550" name="connsiteY48"/>
                <a:gd fmla="*/ 84773 w 338138" name="connsiteX49"/>
                <a:gd fmla="*/ 101335 h 336550" name="connsiteY49"/>
                <a:gd fmla="*/ 78423 w 338138" name="connsiteX50"/>
                <a:gd fmla="*/ 97367 h 336550" name="connsiteY50"/>
                <a:gd fmla="*/ 84455 w 338138" name="connsiteX51"/>
                <a:gd fmla="*/ 93067 h 336550" name="connsiteY51"/>
                <a:gd fmla="*/ 265113 w 338138" name="connsiteX52"/>
                <a:gd fmla="*/ 77788 h 336550" name="connsiteY52"/>
                <a:gd fmla="*/ 265113 w 338138" name="connsiteX53"/>
                <a:gd fmla="*/ 81598 h 336550" name="connsiteY53"/>
                <a:gd fmla="*/ 261938 w 338138" name="connsiteX54"/>
                <a:gd fmla="*/ 84138 h 336550" name="connsiteY54"/>
                <a:gd fmla="*/ 265113 w 338138" name="connsiteX55"/>
                <a:gd fmla="*/ 77788 h 336550" name="connsiteY55"/>
                <a:gd fmla="*/ 249873 w 338138" name="connsiteX56"/>
                <a:gd fmla="*/ 73025 h 336550" name="connsiteY56"/>
                <a:gd fmla="*/ 246063 w 338138" name="connsiteX57"/>
                <a:gd fmla="*/ 78669 h 336550" name="connsiteY57"/>
                <a:gd fmla="*/ 247333 w 338138" name="connsiteX58"/>
                <a:gd fmla="*/ 78669 h 336550" name="connsiteY58"/>
                <a:gd fmla="*/ 247333 w 338138" name="connsiteX59"/>
                <a:gd fmla="*/ 80080 h 336550" name="connsiteY59"/>
                <a:gd fmla="*/ 247333 w 338138" name="connsiteX60"/>
                <a:gd fmla="*/ 81491 h 336550" name="connsiteY60"/>
                <a:gd fmla="*/ 248603 w 338138" name="connsiteX61"/>
                <a:gd fmla="*/ 82903 h 336550" name="connsiteY61"/>
                <a:gd fmla="*/ 248603 w 338138" name="connsiteX62"/>
                <a:gd fmla="*/ 84314 h 336550" name="connsiteY62"/>
                <a:gd fmla="*/ 249873 w 338138" name="connsiteX63"/>
                <a:gd fmla="*/ 85725 h 336550" name="connsiteY63"/>
                <a:gd fmla="*/ 252413 w 338138" name="connsiteX64"/>
                <a:gd fmla="*/ 80080 h 336550" name="connsiteY64"/>
                <a:gd fmla="*/ 222427 w 338138" name="connsiteX65"/>
                <a:gd fmla="*/ 57150 h 336550" name="connsiteY65"/>
                <a:gd fmla="*/ 217488 w 338138" name="connsiteX66"/>
                <a:gd fmla="*/ 58737 h 336550" name="connsiteY66"/>
                <a:gd fmla="*/ 221192 w 338138" name="connsiteX67"/>
                <a:gd fmla="*/ 61913 h 336550" name="connsiteY67"/>
                <a:gd fmla="*/ 228601 w 338138" name="connsiteX68"/>
                <a:gd fmla="*/ 57150 h 336550" name="connsiteY68"/>
                <a:gd fmla="*/ 222427 w 338138" name="connsiteX69"/>
                <a:gd fmla="*/ 57150 h 336550" name="connsiteY69"/>
                <a:gd fmla="*/ 261938 w 338138" name="connsiteX70"/>
                <a:gd fmla="*/ 50536 h 336550" name="connsiteY70"/>
                <a:gd fmla="*/ 262997 w 338138" name="connsiteX71"/>
                <a:gd fmla="*/ 53182 h 336550" name="connsiteY71"/>
                <a:gd fmla="*/ 265113 w 338138" name="connsiteX72"/>
                <a:gd fmla="*/ 57151 h 336550" name="connsiteY72"/>
                <a:gd fmla="*/ 261938 w 338138" name="connsiteX73"/>
                <a:gd fmla="*/ 50536 h 336550" name="connsiteY73"/>
                <a:gd fmla="*/ 149309 w 338138" name="connsiteX74"/>
                <a:gd fmla="*/ 44450 h 336550" name="connsiteY74"/>
                <a:gd fmla="*/ 143961 w 338138" name="connsiteX75"/>
                <a:gd fmla="*/ 47149 h 336550" name="connsiteY75"/>
                <a:gd fmla="*/ 146635 w 338138" name="connsiteX76"/>
                <a:gd fmla="*/ 51197 h 336550" name="connsiteY76"/>
                <a:gd fmla="*/ 154656 w 338138" name="connsiteX77"/>
                <a:gd fmla="*/ 53896 h 336550" name="connsiteY77"/>
                <a:gd fmla="*/ 147972 w 338138" name="connsiteX78"/>
                <a:gd fmla="*/ 63341 h 336550" name="connsiteY78"/>
                <a:gd fmla="*/ 141288 w 338138" name="connsiteX79"/>
                <a:gd fmla="*/ 64691 h 336550" name="connsiteY79"/>
                <a:gd fmla="*/ 147972 w 338138" name="connsiteX80"/>
                <a:gd fmla="*/ 66040 h 336550" name="connsiteY80"/>
                <a:gd fmla="*/ 151982 w 338138" name="connsiteX81"/>
                <a:gd fmla="*/ 71438 h 336550" name="connsiteY81"/>
                <a:gd fmla="*/ 164014 w 338138" name="connsiteX82"/>
                <a:gd fmla="*/ 66040 h 336550" name="connsiteY82"/>
                <a:gd fmla="*/ 166688 w 338138" name="connsiteX83"/>
                <a:gd fmla="*/ 60643 h 336550" name="connsiteY83"/>
                <a:gd fmla="*/ 164014 w 338138" name="connsiteX84"/>
                <a:gd fmla="*/ 55245 h 336550" name="connsiteY84"/>
                <a:gd fmla="*/ 161340 w 338138" name="connsiteX85"/>
                <a:gd fmla="*/ 49847 h 336550" name="connsiteY85"/>
                <a:gd fmla="*/ 158667 w 338138" name="connsiteX86"/>
                <a:gd fmla="*/ 49847 h 336550" name="connsiteY86"/>
                <a:gd fmla="*/ 154656 w 338138" name="connsiteX87"/>
                <a:gd fmla="*/ 48498 h 336550" name="connsiteY87"/>
                <a:gd fmla="*/ 153319 w 338138" name="connsiteX88"/>
                <a:gd fmla="*/ 45799 h 336550" name="connsiteY88"/>
                <a:gd fmla="*/ 149309 w 338138" name="connsiteX89"/>
                <a:gd fmla="*/ 48498 h 336550" name="connsiteY89"/>
                <a:gd fmla="*/ 149309 w 338138" name="connsiteX90"/>
                <a:gd fmla="*/ 44450 h 336550" name="connsiteY90"/>
                <a:gd fmla="*/ 121016 w 338138" name="connsiteX91"/>
                <a:gd fmla="*/ 38100 h 336550" name="connsiteY91"/>
                <a:gd fmla="*/ 118330 w 338138" name="connsiteX92"/>
                <a:gd fmla="*/ 41996 h 336550" name="connsiteY92"/>
                <a:gd fmla="*/ 118330 w 338138" name="connsiteX93"/>
                <a:gd fmla="*/ 44594 h 336550" name="connsiteY93"/>
                <a:gd fmla="*/ 118330 w 338138" name="connsiteX94"/>
                <a:gd fmla="*/ 47192 h 336550" name="connsiteY94"/>
                <a:gd fmla="*/ 114300 w 338138" name="connsiteX95"/>
                <a:gd fmla="*/ 47192 h 336550" name="connsiteY95"/>
                <a:gd fmla="*/ 131763 w 338138" name="connsiteX96"/>
                <a:gd fmla="*/ 45893 h 336550" name="connsiteY96"/>
                <a:gd fmla="*/ 131763 w 338138" name="connsiteX97"/>
                <a:gd fmla="*/ 44594 h 336550" name="connsiteY97"/>
                <a:gd fmla="*/ 127733 w 338138" name="connsiteX98"/>
                <a:gd fmla="*/ 41996 h 336550" name="connsiteY98"/>
                <a:gd fmla="*/ 125046 w 338138" name="connsiteX99"/>
                <a:gd fmla="*/ 43295 h 336550" name="connsiteY99"/>
                <a:gd fmla="*/ 122360 w 338138" name="connsiteX100"/>
                <a:gd fmla="*/ 40698 h 336550" name="connsiteY100"/>
                <a:gd fmla="*/ 121016 w 338138" name="connsiteX101"/>
                <a:gd fmla="*/ 38100 h 336550" name="connsiteY101"/>
                <a:gd fmla="*/ 144463 w 338138" name="connsiteX102"/>
                <a:gd fmla="*/ 34925 h 336550" name="connsiteY102"/>
                <a:gd fmla="*/ 141287 w 338138" name="connsiteX103"/>
                <a:gd fmla="*/ 36116 h 336550" name="connsiteY103"/>
                <a:gd fmla="*/ 139700 w 338138" name="connsiteX104"/>
                <a:gd fmla="*/ 39688 h 336550" name="connsiteY104"/>
                <a:gd fmla="*/ 144463 w 338138" name="connsiteX105"/>
                <a:gd fmla="*/ 37306 h 336550" name="connsiteY105"/>
                <a:gd fmla="*/ 144463 w 338138" name="connsiteX106"/>
                <a:gd fmla="*/ 34925 h 336550" name="connsiteY106"/>
                <a:gd fmla="*/ 89343 w 338138" name="connsiteX107"/>
                <a:gd fmla="*/ 34925 h 336550" name="connsiteY107"/>
                <a:gd fmla="*/ 64325 w 338138" name="connsiteX108"/>
                <a:gd fmla="*/ 53360 h 336550" name="connsiteY108"/>
                <a:gd fmla="*/ 68275 w 338138" name="connsiteX109"/>
                <a:gd fmla="*/ 53360 h 336550" name="connsiteY109"/>
                <a:gd fmla="*/ 43257 w 338138" name="connsiteX110"/>
                <a:gd fmla="*/ 77063 h 336550" name="connsiteY110"/>
                <a:gd fmla="*/ 14288 w 338138" name="connsiteX111"/>
                <a:gd fmla="*/ 161340 h 336550" name="connsiteY111"/>
                <a:gd fmla="*/ 51157 w 338138" name="connsiteX112"/>
                <a:gd fmla="*/ 207429 h 336550" name="connsiteY112"/>
                <a:gd fmla="*/ 59058 w 338138" name="connsiteX113"/>
                <a:gd fmla="*/ 248250 h 336550" name="connsiteY113"/>
                <a:gd fmla="*/ 60375 w 338138" name="connsiteX114"/>
                <a:gd fmla="*/ 256151 h 336550" name="connsiteY114"/>
                <a:gd fmla="*/ 88027 w 338138" name="connsiteX115"/>
                <a:gd fmla="*/ 274587 h 336550" name="connsiteY115"/>
                <a:gd fmla="*/ 114362 w 338138" name="connsiteX116"/>
                <a:gd fmla="*/ 314091 h 336550" name="connsiteY116"/>
                <a:gd fmla="*/ 138064 w 338138" name="connsiteX117"/>
                <a:gd fmla="*/ 320675 h 336550" name="connsiteY117"/>
                <a:gd fmla="*/ 138064 w 338138" name="connsiteX118"/>
                <a:gd fmla="*/ 316725 h 336550" name="connsiteY118"/>
                <a:gd fmla="*/ 132797 w 338138" name="connsiteX119"/>
                <a:gd fmla="*/ 315408 h 336550" name="connsiteY119"/>
                <a:gd fmla="*/ 142014 w 338138" name="connsiteX120"/>
                <a:gd fmla="*/ 315408 h 336550" name="connsiteY120"/>
                <a:gd fmla="*/ 140697 w 338138" name="connsiteX121"/>
                <a:gd fmla="*/ 311457 h 336550" name="connsiteY121"/>
                <a:gd fmla="*/ 151232 w 338138" name="connsiteX122"/>
                <a:gd fmla="*/ 307507 h 336550" name="connsiteY122"/>
                <a:gd fmla="*/ 153865 w 338138" name="connsiteX123"/>
                <a:gd fmla="*/ 308824 h 336550" name="connsiteY123"/>
                <a:gd fmla="*/ 156499 w 338138" name="connsiteX124"/>
                <a:gd fmla="*/ 306190 h 336550" name="connsiteY124"/>
                <a:gd fmla="*/ 155182 w 338138" name="connsiteX125"/>
                <a:gd fmla="*/ 294339 h 336550" name="connsiteY125"/>
                <a:gd fmla="*/ 172300 w 338138" name="connsiteX126"/>
                <a:gd fmla="*/ 275903 h 336550" name="connsiteY126"/>
                <a:gd fmla="*/ 184151 w 338138" name="connsiteX127"/>
                <a:gd fmla="*/ 254834 h 336550" name="connsiteY127"/>
                <a:gd fmla="*/ 184151 w 338138" name="connsiteX128"/>
                <a:gd fmla="*/ 252201 h 336550" name="connsiteY128"/>
                <a:gd fmla="*/ 142014 w 338138" name="connsiteX129"/>
                <a:gd fmla="*/ 236399 h 336550" name="connsiteY129"/>
                <a:gd fmla="*/ 130163 w 338138" name="connsiteX130"/>
                <a:gd fmla="*/ 241666 h 336550" name="connsiteY130"/>
                <a:gd fmla="*/ 126213 w 338138" name="connsiteX131"/>
                <a:gd fmla="*/ 237716 h 336550" name="connsiteY131"/>
                <a:gd fmla="*/ 130163 w 338138" name="connsiteX132"/>
                <a:gd fmla="*/ 233765 h 336550" name="connsiteY132"/>
                <a:gd fmla="*/ 116996 w 338138" name="connsiteX133"/>
                <a:gd fmla="*/ 220597 h 336550" name="connsiteY133"/>
                <a:gd fmla="*/ 105145 w 338138" name="connsiteX134"/>
                <a:gd fmla="*/ 211379 h 336550" name="connsiteY134"/>
                <a:gd fmla="*/ 102511 w 338138" name="connsiteX135"/>
                <a:gd fmla="*/ 208746 h 336550" name="connsiteY135"/>
                <a:gd fmla="*/ 81443 w 338138" name="connsiteX136"/>
                <a:gd fmla="*/ 198211 h 336550" name="connsiteY136"/>
                <a:gd fmla="*/ 77493 w 338138" name="connsiteX137"/>
                <a:gd fmla="*/ 198211 h 336550" name="connsiteY137"/>
                <a:gd fmla="*/ 66958 w 338138" name="connsiteX138"/>
                <a:gd fmla="*/ 191627 h 336550" name="connsiteY138"/>
                <a:gd fmla="*/ 45890 w 338138" name="connsiteX139"/>
                <a:gd fmla="*/ 187676 h 336550" name="connsiteY139"/>
                <a:gd fmla="*/ 35356 w 338138" name="connsiteX140"/>
                <a:gd fmla="*/ 177142 h 336550" name="connsiteY140"/>
                <a:gd fmla="*/ 34039 w 338138" name="connsiteX141"/>
                <a:gd fmla="*/ 174508 h 336550" name="connsiteY141"/>
                <a:gd fmla="*/ 35356 w 338138" name="connsiteX142"/>
                <a:gd fmla="*/ 165290 h 336550" name="connsiteY142"/>
                <a:gd fmla="*/ 39306 w 338138" name="connsiteX143"/>
                <a:gd fmla="*/ 158706 h 336550" name="connsiteY143"/>
                <a:gd fmla="*/ 30089 w 338138" name="connsiteX144"/>
                <a:gd fmla="*/ 163974 h 336550" name="connsiteY144"/>
                <a:gd fmla="*/ 26139 w 338138" name="connsiteX145"/>
                <a:gd fmla="*/ 161340 h 336550" name="connsiteY145"/>
                <a:gd fmla="*/ 24822 w 338138" name="connsiteX146"/>
                <a:gd fmla="*/ 144221 h 336550" name="connsiteY146"/>
                <a:gd fmla="*/ 32722 w 338138" name="connsiteX147"/>
                <a:gd fmla="*/ 132370 h 336550" name="connsiteY147"/>
                <a:gd fmla="*/ 48524 w 338138" name="connsiteX148"/>
                <a:gd fmla="*/ 137637 h 336550" name="connsiteY148"/>
                <a:gd fmla="*/ 53791 w 338138" name="connsiteX149"/>
                <a:gd fmla="*/ 133687 h 336550" name="connsiteY149"/>
                <a:gd fmla="*/ 55108 w 338138" name="connsiteX150"/>
                <a:gd fmla="*/ 138954 h 336550" name="connsiteY150"/>
                <a:gd fmla="*/ 60375 w 338138" name="connsiteX151"/>
                <a:gd fmla="*/ 137637 h 336550" name="connsiteY151"/>
                <a:gd fmla="*/ 60375 w 338138" name="connsiteX152"/>
                <a:gd fmla="*/ 157390 h 336550" name="connsiteY152"/>
                <a:gd fmla="*/ 68275 w 338138" name="connsiteX153"/>
                <a:gd fmla="*/ 152122 h 336550" name="connsiteY153"/>
                <a:gd fmla="*/ 65642 w 338138" name="connsiteX154"/>
                <a:gd fmla="*/ 146855 h 336550" name="connsiteY154"/>
                <a:gd fmla="*/ 70909 w 338138" name="connsiteX155"/>
                <a:gd fmla="*/ 136320 h 336550" name="connsiteY155"/>
                <a:gd fmla="*/ 69592 w 338138" name="connsiteX156"/>
                <a:gd fmla="*/ 140271 h 336550" name="connsiteY156"/>
                <a:gd fmla="*/ 80126 w 338138" name="connsiteX157"/>
                <a:gd fmla="*/ 135004 h 336550" name="connsiteY157"/>
                <a:gd fmla="*/ 86710 w 338138" name="connsiteX158"/>
                <a:gd fmla="*/ 136320 h 336550" name="connsiteY158"/>
                <a:gd fmla="*/ 97244 w 338138" name="connsiteX159"/>
                <a:gd fmla="*/ 124469 h 336550" name="connsiteY159"/>
                <a:gd fmla="*/ 140697 w 338138" name="connsiteX160"/>
                <a:gd fmla="*/ 111301 h 336550" name="connsiteY160"/>
                <a:gd fmla="*/ 135430 w 338138" name="connsiteX161"/>
                <a:gd fmla="*/ 108667 h 336550" name="connsiteY161"/>
                <a:gd fmla="*/ 139381 w 338138" name="connsiteX162"/>
                <a:gd fmla="*/ 103399 h 336550" name="connsiteY162"/>
                <a:gd fmla="*/ 124896 w 338138" name="connsiteX163"/>
                <a:gd fmla="*/ 106033 h 336550" name="connsiteY163"/>
                <a:gd fmla="*/ 149915 w 338138" name="connsiteX164"/>
                <a:gd fmla="*/ 100766 h 336550" name="connsiteY164"/>
                <a:gd fmla="*/ 164399 w 338138" name="connsiteX165"/>
                <a:gd fmla="*/ 91548 h 336550" name="connsiteY165"/>
                <a:gd fmla="*/ 156499 w 338138" name="connsiteX166"/>
                <a:gd fmla="*/ 94182 h 336550" name="connsiteY166"/>
                <a:gd fmla="*/ 157815 w 338138" name="connsiteX167"/>
                <a:gd fmla="*/ 88914 h 336550" name="connsiteY167"/>
                <a:gd fmla="*/ 155182 w 338138" name="connsiteX168"/>
                <a:gd fmla="*/ 83647 h 336550" name="connsiteY168"/>
                <a:gd fmla="*/ 157815 w 338138" name="connsiteX169"/>
                <a:gd fmla="*/ 79697 h 336550" name="connsiteY169"/>
                <a:gd fmla="*/ 147281 w 338138" name="connsiteX170"/>
                <a:gd fmla="*/ 78380 h 336550" name="connsiteY170"/>
                <a:gd fmla="*/ 139381 w 338138" name="connsiteX171"/>
                <a:gd fmla="*/ 69162 h 336550" name="connsiteY171"/>
                <a:gd fmla="*/ 139381 w 338138" name="connsiteX172"/>
                <a:gd fmla="*/ 74429 h 336550" name="connsiteY172"/>
                <a:gd fmla="*/ 134114 w 338138" name="connsiteX173"/>
                <a:gd fmla="*/ 74429 h 336550" name="connsiteY173"/>
                <a:gd fmla="*/ 113045 w 338138" name="connsiteX174"/>
                <a:gd fmla="*/ 94182 h 336550" name="connsiteY174"/>
                <a:gd fmla="*/ 106461 w 338138" name="connsiteX175"/>
                <a:gd fmla="*/ 74429 h 336550" name="connsiteY175"/>
                <a:gd fmla="*/ 114362 w 338138" name="connsiteX176"/>
                <a:gd fmla="*/ 71796 h 336550" name="connsiteY176"/>
                <a:gd fmla="*/ 119629 w 338138" name="connsiteX177"/>
                <a:gd fmla="*/ 69162 h 336550" name="connsiteY177"/>
                <a:gd fmla="*/ 142014 w 338138" name="connsiteX178"/>
                <a:gd fmla="*/ 61261 h 336550" name="connsiteY178"/>
                <a:gd fmla="*/ 145965 w 338138" name="connsiteX179"/>
                <a:gd fmla="*/ 57311 h 336550" name="connsiteY179"/>
                <a:gd fmla="*/ 145965 w 338138" name="connsiteX180"/>
                <a:gd fmla="*/ 53360 h 336550" name="connsiteY180"/>
                <a:gd fmla="*/ 139381 w 338138" name="connsiteX181"/>
                <a:gd fmla="*/ 55994 h 336550" name="connsiteY181"/>
                <a:gd fmla="*/ 138064 w 338138" name="connsiteX182"/>
                <a:gd fmla="*/ 44142 h 336550" name="connsiteY182"/>
                <a:gd fmla="*/ 123579 w 338138" name="connsiteX183"/>
                <a:gd fmla="*/ 55994 h 336550" name="connsiteY183"/>
                <a:gd fmla="*/ 123579 w 338138" name="connsiteX184"/>
                <a:gd fmla="*/ 54677 h 336550" name="connsiteY184"/>
                <a:gd fmla="*/ 116996 w 338138" name="connsiteX185"/>
                <a:gd fmla="*/ 53360 h 336550" name="connsiteY185"/>
                <a:gd fmla="*/ 111729 w 338138" name="connsiteX186"/>
                <a:gd fmla="*/ 54677 h 336550" name="connsiteY186"/>
                <a:gd fmla="*/ 113045 w 338138" name="connsiteX187"/>
                <a:gd fmla="*/ 53360 h 336550" name="connsiteY187"/>
                <a:gd fmla="*/ 109095 w 338138" name="connsiteX188"/>
                <a:gd fmla="*/ 53360 h 336550" name="connsiteY188"/>
                <a:gd fmla="*/ 109095 w 338138" name="connsiteX189"/>
                <a:gd fmla="*/ 49410 h 336550" name="connsiteY189"/>
                <a:gd fmla="*/ 93294 w 338138" name="connsiteX190"/>
                <a:gd fmla="*/ 54677 h 336550" name="connsiteY190"/>
                <a:gd fmla="*/ 107778 w 338138" name="connsiteX191"/>
                <a:gd fmla="*/ 49410 h 336550" name="connsiteY191"/>
                <a:gd fmla="*/ 103828 w 338138" name="connsiteX192"/>
                <a:gd fmla="*/ 48093 h 336550" name="connsiteY192"/>
                <a:gd fmla="*/ 105145 w 338138" name="connsiteX193"/>
                <a:gd fmla="*/ 45459 h 336550" name="connsiteY193"/>
                <a:gd fmla="*/ 101194 w 338138" name="connsiteX194"/>
                <a:gd fmla="*/ 44142 h 336550" name="connsiteY194"/>
                <a:gd fmla="*/ 93294 w 338138" name="connsiteX195"/>
                <a:gd fmla="*/ 44142 h 336550" name="connsiteY195"/>
                <a:gd fmla="*/ 97244 w 338138" name="connsiteX196"/>
                <a:gd fmla="*/ 38875 h 336550" name="connsiteY196"/>
                <a:gd fmla="*/ 88027 w 338138" name="connsiteX197"/>
                <a:gd fmla="*/ 40192 h 336550" name="connsiteY197"/>
                <a:gd fmla="*/ 89343 w 338138" name="connsiteX198"/>
                <a:gd fmla="*/ 37558 h 336550" name="connsiteY198"/>
                <a:gd fmla="*/ 88027 w 338138" name="connsiteX199"/>
                <a:gd fmla="*/ 36242 h 336550" name="connsiteY199"/>
                <a:gd fmla="*/ 89343 w 338138" name="connsiteX200"/>
                <a:gd fmla="*/ 34925 h 336550" name="connsiteY200"/>
                <a:gd fmla="*/ 131057 w 338138" name="connsiteX201"/>
                <a:gd fmla="*/ 33338 h 336550" name="connsiteY201"/>
                <a:gd fmla="*/ 125413 w 338138" name="connsiteX202"/>
                <a:gd fmla="*/ 35984 h 336550" name="connsiteY202"/>
                <a:gd fmla="*/ 131057 w 338138" name="connsiteX203"/>
                <a:gd fmla="*/ 37307 h 336550" name="connsiteY203"/>
                <a:gd fmla="*/ 128235 w 338138" name="connsiteX204"/>
                <a:gd fmla="*/ 38630 h 336550" name="connsiteY204"/>
                <a:gd fmla="*/ 132468 w 338138" name="connsiteX205"/>
                <a:gd fmla="*/ 41276 h 336550" name="connsiteY205"/>
                <a:gd fmla="*/ 135291 w 338138" name="connsiteX206"/>
                <a:gd fmla="*/ 41276 h 336550" name="connsiteY206"/>
                <a:gd fmla="*/ 138113 w 338138" name="connsiteX207"/>
                <a:gd fmla="*/ 38630 h 336550" name="connsiteY207"/>
                <a:gd fmla="*/ 133879 w 338138" name="connsiteX208"/>
                <a:gd fmla="*/ 39953 h 336550" name="connsiteY208"/>
                <a:gd fmla="*/ 133879 w 338138" name="connsiteX209"/>
                <a:gd fmla="*/ 37307 h 336550" name="connsiteY209"/>
                <a:gd fmla="*/ 135291 w 338138" name="connsiteX210"/>
                <a:gd fmla="*/ 34661 h 336550" name="connsiteY210"/>
                <a:gd fmla="*/ 131057 w 338138" name="connsiteX211"/>
                <a:gd fmla="*/ 34661 h 336550" name="connsiteY211"/>
                <a:gd fmla="*/ 131057 w 338138" name="connsiteX212"/>
                <a:gd fmla="*/ 33338 h 336550" name="connsiteY212"/>
                <a:gd fmla="*/ 242094 w 338138" name="connsiteX213"/>
                <a:gd fmla="*/ 31750 h 336550" name="connsiteY213"/>
                <a:gd fmla="*/ 238125 w 338138" name="connsiteX214"/>
                <a:gd fmla="*/ 34387 h 336550" name="connsiteY214"/>
                <a:gd fmla="*/ 250032 w 338138" name="connsiteX215"/>
                <a:gd fmla="*/ 48895 h 336550" name="connsiteY215"/>
                <a:gd fmla="*/ 256646 w 338138" name="connsiteX216"/>
                <a:gd fmla="*/ 59446 h 336550" name="connsiteY216"/>
                <a:gd fmla="*/ 257969 w 338138" name="connsiteX217"/>
                <a:gd fmla="*/ 58127 h 336550" name="connsiteY217"/>
                <a:gd fmla="*/ 255323 w 338138" name="connsiteX218"/>
                <a:gd fmla="*/ 52851 h 336550" name="connsiteY218"/>
                <a:gd fmla="*/ 259292 w 338138" name="connsiteX219"/>
                <a:gd fmla="*/ 56808 h 336550" name="connsiteY219"/>
                <a:gd fmla="*/ 260615 w 338138" name="connsiteX220"/>
                <a:gd fmla="*/ 58127 h 336550" name="connsiteY220"/>
                <a:gd fmla="*/ 261938 w 338138" name="connsiteX221"/>
                <a:gd fmla="*/ 58127 h 336550" name="connsiteY221"/>
                <a:gd fmla="*/ 254000 w 338138" name="connsiteX222"/>
                <a:gd fmla="*/ 42301 h 336550" name="connsiteY222"/>
                <a:gd fmla="*/ 256646 w 338138" name="connsiteX223"/>
                <a:gd fmla="*/ 42301 h 336550" name="connsiteY223"/>
                <a:gd fmla="*/ 261938 w 338138" name="connsiteX224"/>
                <a:gd fmla="*/ 48895 h 336550" name="connsiteY224"/>
                <a:gd fmla="*/ 264584 w 338138" name="connsiteX225"/>
                <a:gd fmla="*/ 48895 h 336550" name="connsiteY225"/>
                <a:gd fmla="*/ 266420 w 338138" name="connsiteX226"/>
                <a:gd fmla="*/ 47979 h 336550" name="connsiteY226"/>
                <a:gd fmla="*/ 267977 w 338138" name="connsiteX227"/>
                <a:gd fmla="*/ 49120 h 336550" name="connsiteY227"/>
                <a:gd fmla="*/ 274175 w 338138" name="connsiteX228"/>
                <a:gd fmla="*/ 61919 h 336550" name="connsiteY228"/>
                <a:gd fmla="*/ 275167 w 338138" name="connsiteX229"/>
                <a:gd fmla="*/ 67359 h 336550" name="connsiteY229"/>
                <a:gd fmla="*/ 271198 w 338138" name="connsiteX230"/>
                <a:gd fmla="*/ 64721 h 336550" name="connsiteY230"/>
                <a:gd fmla="*/ 269875 w 338138" name="connsiteX231"/>
                <a:gd fmla="*/ 68677 h 336550" name="connsiteY231"/>
                <a:gd fmla="*/ 263261 w 338138" name="connsiteX232"/>
                <a:gd fmla="*/ 62083 h 336550" name="connsiteY232"/>
                <a:gd fmla="*/ 267230 w 338138" name="connsiteX233"/>
                <a:gd fmla="*/ 68677 h 336550" name="connsiteY233"/>
                <a:gd fmla="*/ 265907 w 338138" name="connsiteX234"/>
                <a:gd fmla="*/ 71315 h 336550" name="connsiteY234"/>
                <a:gd fmla="*/ 265907 w 338138" name="connsiteX235"/>
                <a:gd fmla="*/ 76591 h 336550" name="connsiteY235"/>
                <a:gd fmla="*/ 256646 w 338138" name="connsiteX236"/>
                <a:gd fmla="*/ 72634 h 336550" name="connsiteY236"/>
                <a:gd fmla="*/ 255323 w 338138" name="connsiteX237"/>
                <a:gd fmla="*/ 71315 h 336550" name="connsiteY237"/>
                <a:gd fmla="*/ 254000 w 338138" name="connsiteX238"/>
                <a:gd fmla="*/ 69996 h 336550" name="connsiteY238"/>
                <a:gd fmla="*/ 252677 w 338138" name="connsiteX239"/>
                <a:gd fmla="*/ 68677 h 336550" name="connsiteY239"/>
                <a:gd fmla="*/ 252677 w 338138" name="connsiteX240"/>
                <a:gd fmla="*/ 67359 h 336550" name="connsiteY240"/>
                <a:gd fmla="*/ 251355 w 338138" name="connsiteX241"/>
                <a:gd fmla="*/ 67359 h 336550" name="connsiteY241"/>
                <a:gd fmla="*/ 251355 w 338138" name="connsiteX242"/>
                <a:gd fmla="*/ 66040 h 336550" name="connsiteY242"/>
                <a:gd fmla="*/ 248709 w 338138" name="connsiteX243"/>
                <a:gd fmla="*/ 68677 h 336550" name="connsiteY243"/>
                <a:gd fmla="*/ 256646 w 338138" name="connsiteX244"/>
                <a:gd fmla="*/ 76591 h 336550" name="connsiteY244"/>
                <a:gd fmla="*/ 256646 w 338138" name="connsiteX245"/>
                <a:gd fmla="*/ 81866 h 336550" name="connsiteY245"/>
                <a:gd fmla="*/ 259292 w 338138" name="connsiteX246"/>
                <a:gd fmla="*/ 84504 h 336550" name="connsiteY246"/>
                <a:gd fmla="*/ 259292 w 338138" name="connsiteX247"/>
                <a:gd fmla="*/ 85822 h 336550" name="connsiteY247"/>
                <a:gd fmla="*/ 268553 w 338138" name="connsiteX248"/>
                <a:gd fmla="*/ 96373 h 336550" name="connsiteY248"/>
                <a:gd fmla="*/ 255323 w 338138" name="connsiteX249"/>
                <a:gd fmla="*/ 99011 h 336550" name="connsiteY249"/>
                <a:gd fmla="*/ 261938 w 338138" name="connsiteX250"/>
                <a:gd fmla="*/ 112200 h 336550" name="connsiteY250"/>
                <a:gd fmla="*/ 260615 w 338138" name="connsiteX251"/>
                <a:gd fmla="*/ 112200 h 336550" name="connsiteY251"/>
                <a:gd fmla="*/ 260615 w 338138" name="connsiteX252"/>
                <a:gd fmla="*/ 113519 h 336550" name="connsiteY252"/>
                <a:gd fmla="*/ 261938 w 338138" name="connsiteX253"/>
                <a:gd fmla="*/ 114838 h 336550" name="connsiteY253"/>
                <a:gd fmla="*/ 261938 w 338138" name="connsiteX254"/>
                <a:gd fmla="*/ 116156 h 336550" name="connsiteY254"/>
                <a:gd fmla="*/ 261938 w 338138" name="connsiteX255"/>
                <a:gd fmla="*/ 117475 h 336550" name="connsiteY255"/>
                <a:gd fmla="*/ 279136 w 338138" name="connsiteX256"/>
                <a:gd fmla="*/ 110881 h 336550" name="connsiteY256"/>
                <a:gd fmla="*/ 275167 w 338138" name="connsiteX257"/>
                <a:gd fmla="*/ 104286 h 336550" name="connsiteY257"/>
                <a:gd fmla="*/ 280459 w 338138" name="connsiteX258"/>
                <a:gd fmla="*/ 91098 h 336550" name="connsiteY258"/>
                <a:gd fmla="*/ 284428 w 338138" name="connsiteX259"/>
                <a:gd fmla="*/ 89779 h 336550" name="connsiteY259"/>
                <a:gd fmla="*/ 292034 w 338138" name="connsiteX260"/>
                <a:gd fmla="*/ 97033 h 336550" name="connsiteY260"/>
                <a:gd fmla="*/ 296839 w 338138" name="connsiteX261"/>
                <a:gd fmla="*/ 96469 h 336550" name="connsiteY261"/>
                <a:gd fmla="*/ 300303 w 338138" name="connsiteX262"/>
                <a:gd fmla="*/ 101649 h 336550" name="connsiteY262"/>
                <a:gd fmla="*/ 297657 w 338138" name="connsiteX263"/>
                <a:gd fmla="*/ 96373 h 336550" name="connsiteY263"/>
                <a:gd fmla="*/ 296839 w 338138" name="connsiteX264"/>
                <a:gd fmla="*/ 96469 h 336550" name="connsiteY264"/>
                <a:gd fmla="*/ 292365 w 338138" name="connsiteX265"/>
                <a:gd fmla="*/ 89779 h 336550" name="connsiteY265"/>
                <a:gd fmla="*/ 292365 w 338138" name="connsiteX266"/>
                <a:gd fmla="*/ 91098 h 336550" name="connsiteY266"/>
                <a:gd fmla="*/ 288396 w 338138" name="connsiteX267"/>
                <a:gd fmla="*/ 88460 h 336550" name="connsiteY267"/>
                <a:gd fmla="*/ 289719 w 338138" name="connsiteX268"/>
                <a:gd fmla="*/ 87141 h 336550" name="connsiteY268"/>
                <a:gd fmla="*/ 308240 w 338138" name="connsiteX269"/>
                <a:gd fmla="*/ 100330 h 336550" name="connsiteY269"/>
                <a:gd fmla="*/ 308240 w 338138" name="connsiteX270"/>
                <a:gd fmla="*/ 97692 h 336550" name="connsiteY270"/>
                <a:gd fmla="*/ 308240 w 338138" name="connsiteX271"/>
                <a:gd fmla="*/ 96373 h 336550" name="connsiteY271"/>
                <a:gd fmla="*/ 302949 w 338138" name="connsiteX272"/>
                <a:gd fmla="*/ 88460 h 336550" name="connsiteY272"/>
                <a:gd fmla="*/ 278474 w 338138" name="connsiteX273"/>
                <a:gd fmla="*/ 56808 h 336550" name="connsiteY273"/>
                <a:gd fmla="*/ 267977 w 338138" name="connsiteX274"/>
                <a:gd fmla="*/ 49120 h 336550" name="connsiteY274"/>
                <a:gd fmla="*/ 267230 w 338138" name="connsiteX275"/>
                <a:gd fmla="*/ 47576 h 336550" name="connsiteY275"/>
                <a:gd fmla="*/ 266420 w 338138" name="connsiteX276"/>
                <a:gd fmla="*/ 47979 h 336550" name="connsiteY276"/>
                <a:gd fmla="*/ 246062 w 338138" name="connsiteX277"/>
                <a:gd fmla="*/ 33069 h 336550" name="connsiteY277"/>
                <a:gd fmla="*/ 242094 w 338138" name="connsiteX278"/>
                <a:gd fmla="*/ 31750 h 336550" name="connsiteY278"/>
                <a:gd fmla="*/ 173336 w 338138" name="connsiteX279"/>
                <a:gd fmla="*/ 26988 h 336550" name="connsiteY279"/>
                <a:gd fmla="*/ 172046 w 338138" name="connsiteX280"/>
                <a:gd fmla="*/ 28287 h 336550" name="connsiteY280"/>
                <a:gd fmla="*/ 166887 w 338138" name="connsiteX281"/>
                <a:gd fmla="*/ 28287 h 336550" name="connsiteY281"/>
                <a:gd fmla="*/ 163017 w 338138" name="connsiteX282"/>
                <a:gd fmla="*/ 28287 h 336550" name="connsiteY282"/>
                <a:gd fmla="*/ 165597 w 338138" name="connsiteX283"/>
                <a:gd fmla="*/ 33482 h 336550" name="connsiteY283"/>
                <a:gd fmla="*/ 153988 w 338138" name="connsiteX284"/>
                <a:gd fmla="*/ 39977 h 336550" name="connsiteY284"/>
                <a:gd fmla="*/ 156568 w 338138" name="connsiteX285"/>
                <a:gd fmla="*/ 41276 h 336550" name="connsiteY285"/>
                <a:gd fmla="*/ 164307 w 338138" name="connsiteX286"/>
                <a:gd fmla="*/ 37379 h 336550" name="connsiteY286"/>
                <a:gd fmla="*/ 166887 w 338138" name="connsiteX287"/>
                <a:gd fmla="*/ 38678 h 336550" name="connsiteY287"/>
                <a:gd fmla="*/ 169466 w 338138" name="connsiteX288"/>
                <a:gd fmla="*/ 34781 h 336550" name="connsiteY288"/>
                <a:gd fmla="*/ 174626 w 338138" name="connsiteX289"/>
                <a:gd fmla="*/ 29586 h 336550" name="connsiteY289"/>
                <a:gd fmla="*/ 173336 w 338138" name="connsiteX290"/>
                <a:gd fmla="*/ 26988 h 336550" name="connsiteY290"/>
                <a:gd fmla="*/ 147638 w 338138" name="connsiteX291"/>
                <a:gd fmla="*/ 26988 h 336550" name="connsiteY291"/>
                <a:gd fmla="*/ 139700 w 338138" name="connsiteX292"/>
                <a:gd fmla="*/ 31751 h 336550" name="connsiteY292"/>
                <a:gd fmla="*/ 144992 w 338138" name="connsiteX293"/>
                <a:gd fmla="*/ 30163 h 336550" name="connsiteY293"/>
                <a:gd fmla="*/ 144992 w 338138" name="connsiteX294"/>
                <a:gd fmla="*/ 31751 h 336550" name="connsiteY294"/>
                <a:gd fmla="*/ 146315 w 338138" name="connsiteX295"/>
                <a:gd fmla="*/ 30163 h 336550" name="connsiteY295"/>
                <a:gd fmla="*/ 147638 w 338138" name="connsiteX296"/>
                <a:gd fmla="*/ 26988 h 336550" name="connsiteY296"/>
                <a:gd fmla="*/ 195455 w 338138" name="connsiteX297"/>
                <a:gd fmla="*/ 23813 h 336550" name="connsiteY297"/>
                <a:gd fmla="*/ 194108 w 338138" name="connsiteX298"/>
                <a:gd fmla="*/ 25136 h 336550" name="connsiteY298"/>
                <a:gd fmla="*/ 192761 w 338138" name="connsiteX299"/>
                <a:gd fmla="*/ 25136 h 336550" name="connsiteY299"/>
                <a:gd fmla="*/ 191414 w 338138" name="connsiteX300"/>
                <a:gd fmla="*/ 25136 h 336550" name="connsiteY300"/>
                <a:gd fmla="*/ 190067 w 338138" name="connsiteX301"/>
                <a:gd fmla="*/ 29104 h 336550" name="connsiteY301"/>
                <a:gd fmla="*/ 187373 w 338138" name="connsiteX302"/>
                <a:gd fmla="*/ 27782 h 336550" name="connsiteY302"/>
                <a:gd fmla="*/ 184679 w 338138" name="connsiteX303"/>
                <a:gd fmla="*/ 27782 h 336550" name="connsiteY303"/>
                <a:gd fmla="*/ 179292 w 338138" name="connsiteX304"/>
                <a:gd fmla="*/ 26459 h 336550" name="connsiteY304"/>
                <a:gd fmla="*/ 179292 w 338138" name="connsiteX305"/>
                <a:gd fmla="*/ 29104 h 336550" name="connsiteY305"/>
                <a:gd fmla="*/ 176598 w 338138" name="connsiteX306"/>
                <a:gd fmla="*/ 27782 h 336550" name="connsiteY306"/>
                <a:gd fmla="*/ 169863 w 338138" name="connsiteX307"/>
                <a:gd fmla="*/ 37042 h 336550" name="connsiteY307"/>
                <a:gd fmla="*/ 173904 w 338138" name="connsiteX308"/>
                <a:gd fmla="*/ 38365 h 336550" name="connsiteY308"/>
                <a:gd fmla="*/ 179292 w 338138" name="connsiteX309"/>
                <a:gd fmla="*/ 44979 h 336550" name="connsiteY309"/>
                <a:gd fmla="*/ 179292 w 338138" name="connsiteX310"/>
                <a:gd fmla="*/ 48948 h 336550" name="connsiteY310"/>
                <a:gd fmla="*/ 181985 w 338138" name="connsiteX311"/>
                <a:gd fmla="*/ 52917 h 336550" name="connsiteY311"/>
                <a:gd fmla="*/ 179292 w 338138" name="connsiteX312"/>
                <a:gd fmla="*/ 59532 h 336550" name="connsiteY312"/>
                <a:gd fmla="*/ 177945 w 338138" name="connsiteX313"/>
                <a:gd fmla="*/ 60854 h 336550" name="connsiteY313"/>
                <a:gd fmla="*/ 180639 w 338138" name="connsiteX314"/>
                <a:gd fmla="*/ 68792 h 336550" name="connsiteY314"/>
                <a:gd fmla="*/ 187373 w 338138" name="connsiteX315"/>
                <a:gd fmla="*/ 71438 h 336550" name="connsiteY315"/>
                <a:gd fmla="*/ 188720 w 338138" name="connsiteX316"/>
                <a:gd fmla="*/ 67469 h 336550" name="connsiteY316"/>
                <a:gd fmla="*/ 214313 w 338138" name="connsiteX317"/>
                <a:gd fmla="*/ 50271 h 336550" name="connsiteY317"/>
                <a:gd fmla="*/ 208925 w 338138" name="connsiteX318"/>
                <a:gd fmla="*/ 47625 h 336550" name="connsiteY318"/>
                <a:gd fmla="*/ 214313 w 338138" name="connsiteX319"/>
                <a:gd fmla="*/ 46302 h 336550" name="connsiteY319"/>
                <a:gd fmla="*/ 210272 w 338138" name="connsiteX320"/>
                <a:gd fmla="*/ 41011 h 336550" name="connsiteY320"/>
                <a:gd fmla="*/ 214313 w 338138" name="connsiteX321"/>
                <a:gd fmla="*/ 42334 h 336550" name="connsiteY321"/>
                <a:gd fmla="*/ 212966 w 338138" name="connsiteX322"/>
                <a:gd fmla="*/ 38365 h 336550" name="connsiteY322"/>
                <a:gd fmla="*/ 204884 w 338138" name="connsiteX323"/>
                <a:gd fmla="*/ 26459 h 336550" name="connsiteY323"/>
                <a:gd fmla="*/ 199496 w 338138" name="connsiteX324"/>
                <a:gd fmla="*/ 27782 h 336550" name="connsiteY324"/>
                <a:gd fmla="*/ 198149 w 338138" name="connsiteX325"/>
                <a:gd fmla="*/ 26459 h 336550" name="connsiteY325"/>
                <a:gd fmla="*/ 200843 w 338138" name="connsiteX326"/>
                <a:gd fmla="*/ 25136 h 336550" name="connsiteY326"/>
                <a:gd fmla="*/ 196802 w 338138" name="connsiteX327"/>
                <a:gd fmla="*/ 23813 h 336550" name="connsiteY327"/>
                <a:gd fmla="*/ 195455 w 338138" name="connsiteX328"/>
                <a:gd fmla="*/ 23813 h 336550" name="connsiteY328"/>
                <a:gd fmla="*/ 169069 w 338138" name="connsiteX329"/>
                <a:gd fmla="*/ 0 h 336550" name="connsiteY329"/>
                <a:gd fmla="*/ 338138 w 338138" name="connsiteX330"/>
                <a:gd fmla="*/ 168275 h 336550" name="connsiteY330"/>
                <a:gd fmla="*/ 169069 w 338138" name="connsiteX331"/>
                <a:gd fmla="*/ 336550 h 336550" name="connsiteY331"/>
                <a:gd fmla="*/ 0 w 338138" name="connsiteX332"/>
                <a:gd fmla="*/ 168275 h 336550" name="connsiteY332"/>
                <a:gd fmla="*/ 169069 w 338138" name="connsiteX333"/>
                <a:gd fmla="*/ 0 h 336550" name="connsiteY3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b="b" l="l" r="r" t="t"/>
              <a:pathLst>
                <a:path h="336550" w="338138">
                  <a:moveTo>
                    <a:pt x="75248" y="171450"/>
                  </a:moveTo>
                  <a:cubicBezTo>
                    <a:pt x="72708" y="172641"/>
                    <a:pt x="71438" y="172641"/>
                    <a:pt x="72708" y="177403"/>
                  </a:cubicBezTo>
                  <a:cubicBezTo>
                    <a:pt x="76518" y="176213"/>
                    <a:pt x="76518" y="176213"/>
                    <a:pt x="80328" y="180975"/>
                  </a:cubicBezTo>
                  <a:cubicBezTo>
                    <a:pt x="84138" y="178594"/>
                    <a:pt x="84138" y="178594"/>
                    <a:pt x="84138" y="178594"/>
                  </a:cubicBezTo>
                  <a:lnTo>
                    <a:pt x="81598" y="173831"/>
                  </a:lnTo>
                  <a:cubicBezTo>
                    <a:pt x="76518" y="171450"/>
                    <a:pt x="76518" y="171450"/>
                    <a:pt x="76518" y="171450"/>
                  </a:cubicBezTo>
                  <a:cubicBezTo>
                    <a:pt x="75248" y="171450"/>
                    <a:pt x="75248" y="171450"/>
                    <a:pt x="75248" y="171450"/>
                  </a:cubicBezTo>
                  <a:close/>
                  <a:moveTo>
                    <a:pt x="46038" y="158750"/>
                  </a:moveTo>
                  <a:cubicBezTo>
                    <a:pt x="47427" y="160161"/>
                    <a:pt x="48816" y="162984"/>
                    <a:pt x="55761" y="164395"/>
                  </a:cubicBezTo>
                  <a:cubicBezTo>
                    <a:pt x="57150" y="164395"/>
                    <a:pt x="57150" y="164395"/>
                    <a:pt x="57150" y="164395"/>
                  </a:cubicBezTo>
                  <a:cubicBezTo>
                    <a:pt x="59928" y="170039"/>
                    <a:pt x="59928" y="170039"/>
                    <a:pt x="66874" y="171450"/>
                  </a:cubicBezTo>
                  <a:cubicBezTo>
                    <a:pt x="68263" y="168628"/>
                    <a:pt x="68263" y="168628"/>
                    <a:pt x="68263" y="168628"/>
                  </a:cubicBezTo>
                  <a:cubicBezTo>
                    <a:pt x="68263" y="168628"/>
                    <a:pt x="66874" y="168628"/>
                    <a:pt x="65485" y="165806"/>
                  </a:cubicBezTo>
                  <a:cubicBezTo>
                    <a:pt x="64096" y="163689"/>
                    <a:pt x="63401" y="162631"/>
                    <a:pt x="62359" y="162454"/>
                  </a:cubicBezTo>
                  <a:cubicBezTo>
                    <a:pt x="61318" y="162278"/>
                    <a:pt x="59929" y="162984"/>
                    <a:pt x="57150" y="164395"/>
                  </a:cubicBezTo>
                  <a:cubicBezTo>
                    <a:pt x="57150" y="162984"/>
                    <a:pt x="57150" y="158750"/>
                    <a:pt x="52983" y="158750"/>
                  </a:cubicBezTo>
                  <a:cubicBezTo>
                    <a:pt x="50205" y="158750"/>
                    <a:pt x="48816" y="158750"/>
                    <a:pt x="46038" y="158750"/>
                  </a:cubicBezTo>
                  <a:close/>
                  <a:moveTo>
                    <a:pt x="296334" y="109538"/>
                  </a:moveTo>
                  <a:cubicBezTo>
                    <a:pt x="292365" y="110852"/>
                    <a:pt x="284428" y="116107"/>
                    <a:pt x="272522" y="118735"/>
                  </a:cubicBezTo>
                  <a:cubicBezTo>
                    <a:pt x="272522" y="120049"/>
                    <a:pt x="272522" y="120049"/>
                    <a:pt x="272522" y="120049"/>
                  </a:cubicBezTo>
                  <a:cubicBezTo>
                    <a:pt x="272522" y="120049"/>
                    <a:pt x="272522" y="121362"/>
                    <a:pt x="272522" y="121362"/>
                  </a:cubicBezTo>
                  <a:cubicBezTo>
                    <a:pt x="271199" y="122676"/>
                    <a:pt x="271199" y="122676"/>
                    <a:pt x="271199" y="122676"/>
                  </a:cubicBezTo>
                  <a:cubicBezTo>
                    <a:pt x="269876" y="122676"/>
                    <a:pt x="269876" y="122676"/>
                    <a:pt x="269876" y="122676"/>
                  </a:cubicBezTo>
                  <a:cubicBezTo>
                    <a:pt x="268553" y="122676"/>
                    <a:pt x="268553" y="122676"/>
                    <a:pt x="268553" y="122676"/>
                  </a:cubicBezTo>
                  <a:cubicBezTo>
                    <a:pt x="264584" y="134500"/>
                    <a:pt x="259292" y="146324"/>
                    <a:pt x="246063" y="164718"/>
                  </a:cubicBezTo>
                  <a:cubicBezTo>
                    <a:pt x="250032" y="168659"/>
                    <a:pt x="250032" y="168659"/>
                    <a:pt x="250032" y="168659"/>
                  </a:cubicBezTo>
                  <a:cubicBezTo>
                    <a:pt x="252678" y="185738"/>
                    <a:pt x="252678" y="185738"/>
                    <a:pt x="250032" y="190993"/>
                  </a:cubicBezTo>
                  <a:cubicBezTo>
                    <a:pt x="272522" y="210700"/>
                    <a:pt x="272522" y="210700"/>
                    <a:pt x="277813" y="212014"/>
                  </a:cubicBezTo>
                  <a:cubicBezTo>
                    <a:pt x="277813" y="210700"/>
                    <a:pt x="279136" y="209387"/>
                    <a:pt x="280459" y="208073"/>
                  </a:cubicBezTo>
                  <a:cubicBezTo>
                    <a:pt x="287074" y="205445"/>
                    <a:pt x="293688" y="204131"/>
                    <a:pt x="298980" y="202818"/>
                  </a:cubicBezTo>
                  <a:cubicBezTo>
                    <a:pt x="316178" y="197562"/>
                    <a:pt x="317501" y="196249"/>
                    <a:pt x="316178" y="223838"/>
                  </a:cubicBezTo>
                  <a:cubicBezTo>
                    <a:pt x="322792" y="206759"/>
                    <a:pt x="325438" y="188366"/>
                    <a:pt x="325438" y="168659"/>
                  </a:cubicBezTo>
                  <a:cubicBezTo>
                    <a:pt x="325438" y="148952"/>
                    <a:pt x="321469" y="129245"/>
                    <a:pt x="314855" y="110852"/>
                  </a:cubicBezTo>
                  <a:cubicBezTo>
                    <a:pt x="313532" y="112166"/>
                    <a:pt x="312209" y="112166"/>
                    <a:pt x="312209" y="112166"/>
                  </a:cubicBezTo>
                  <a:cubicBezTo>
                    <a:pt x="312209" y="114793"/>
                    <a:pt x="312209" y="116107"/>
                    <a:pt x="310886" y="118735"/>
                  </a:cubicBezTo>
                  <a:cubicBezTo>
                    <a:pt x="305594" y="118735"/>
                    <a:pt x="296334" y="109538"/>
                    <a:pt x="296334" y="109538"/>
                  </a:cubicBezTo>
                  <a:close/>
                  <a:moveTo>
                    <a:pt x="147638" y="101600"/>
                  </a:moveTo>
                  <a:cubicBezTo>
                    <a:pt x="147638" y="101600"/>
                    <a:pt x="152174" y="106363"/>
                    <a:pt x="152174" y="109538"/>
                  </a:cubicBezTo>
                  <a:cubicBezTo>
                    <a:pt x="155576" y="103187"/>
                    <a:pt x="155576" y="103187"/>
                    <a:pt x="155576" y="103187"/>
                  </a:cubicBezTo>
                  <a:close/>
                  <a:moveTo>
                    <a:pt x="84455" y="93067"/>
                  </a:moveTo>
                  <a:cubicBezTo>
                    <a:pt x="86360" y="92736"/>
                    <a:pt x="88583" y="93398"/>
                    <a:pt x="92393" y="94721"/>
                  </a:cubicBezTo>
                  <a:cubicBezTo>
                    <a:pt x="93663" y="101335"/>
                    <a:pt x="94933" y="105304"/>
                    <a:pt x="100013" y="107950"/>
                  </a:cubicBezTo>
                  <a:cubicBezTo>
                    <a:pt x="93663" y="109273"/>
                    <a:pt x="89853" y="115888"/>
                    <a:pt x="83503" y="114565"/>
                  </a:cubicBezTo>
                  <a:cubicBezTo>
                    <a:pt x="83503" y="111919"/>
                    <a:pt x="86043" y="110596"/>
                    <a:pt x="86043" y="106627"/>
                  </a:cubicBezTo>
                  <a:cubicBezTo>
                    <a:pt x="89853" y="103981"/>
                    <a:pt x="89853" y="103981"/>
                    <a:pt x="89853" y="103981"/>
                  </a:cubicBezTo>
                  <a:cubicBezTo>
                    <a:pt x="88583" y="103981"/>
                    <a:pt x="88583" y="103981"/>
                    <a:pt x="88583" y="103981"/>
                  </a:cubicBezTo>
                  <a:cubicBezTo>
                    <a:pt x="87313" y="103981"/>
                    <a:pt x="86043" y="103981"/>
                    <a:pt x="84773" y="105304"/>
                  </a:cubicBezTo>
                  <a:cubicBezTo>
                    <a:pt x="84773" y="105304"/>
                    <a:pt x="82233" y="106627"/>
                    <a:pt x="79693" y="109273"/>
                  </a:cubicBezTo>
                  <a:cubicBezTo>
                    <a:pt x="78423" y="110596"/>
                    <a:pt x="77153" y="111919"/>
                    <a:pt x="74613" y="113242"/>
                  </a:cubicBezTo>
                  <a:cubicBezTo>
                    <a:pt x="75883" y="109273"/>
                    <a:pt x="77153" y="105304"/>
                    <a:pt x="84773" y="101335"/>
                  </a:cubicBezTo>
                  <a:cubicBezTo>
                    <a:pt x="82233" y="100012"/>
                    <a:pt x="80963" y="97367"/>
                    <a:pt x="78423" y="97367"/>
                  </a:cubicBezTo>
                  <a:cubicBezTo>
                    <a:pt x="80963" y="94721"/>
                    <a:pt x="82550" y="93398"/>
                    <a:pt x="84455" y="93067"/>
                  </a:cubicBezTo>
                  <a:close/>
                  <a:moveTo>
                    <a:pt x="265113" y="77788"/>
                  </a:moveTo>
                  <a:cubicBezTo>
                    <a:pt x="265113" y="77788"/>
                    <a:pt x="265113" y="77788"/>
                    <a:pt x="265113" y="81598"/>
                  </a:cubicBezTo>
                  <a:cubicBezTo>
                    <a:pt x="265113" y="81598"/>
                    <a:pt x="265113" y="81598"/>
                    <a:pt x="261938" y="84138"/>
                  </a:cubicBezTo>
                  <a:cubicBezTo>
                    <a:pt x="261938" y="81598"/>
                    <a:pt x="264055" y="80328"/>
                    <a:pt x="265113" y="77788"/>
                  </a:cubicBezTo>
                  <a:close/>
                  <a:moveTo>
                    <a:pt x="249873" y="73025"/>
                  </a:moveTo>
                  <a:cubicBezTo>
                    <a:pt x="248603" y="74436"/>
                    <a:pt x="247333" y="75847"/>
                    <a:pt x="246063" y="78669"/>
                  </a:cubicBezTo>
                  <a:cubicBezTo>
                    <a:pt x="247333" y="78669"/>
                    <a:pt x="247333" y="78669"/>
                    <a:pt x="247333" y="78669"/>
                  </a:cubicBezTo>
                  <a:cubicBezTo>
                    <a:pt x="247333" y="80080"/>
                    <a:pt x="247333" y="80080"/>
                    <a:pt x="247333" y="80080"/>
                  </a:cubicBezTo>
                  <a:cubicBezTo>
                    <a:pt x="247333" y="81491"/>
                    <a:pt x="247333" y="81491"/>
                    <a:pt x="247333" y="81491"/>
                  </a:cubicBezTo>
                  <a:cubicBezTo>
                    <a:pt x="248603" y="82903"/>
                    <a:pt x="248603" y="82903"/>
                    <a:pt x="248603" y="82903"/>
                  </a:cubicBezTo>
                  <a:cubicBezTo>
                    <a:pt x="248603" y="84314"/>
                    <a:pt x="248603" y="84314"/>
                    <a:pt x="248603" y="84314"/>
                  </a:cubicBezTo>
                  <a:cubicBezTo>
                    <a:pt x="249873" y="85725"/>
                    <a:pt x="249873" y="85725"/>
                    <a:pt x="249873" y="85725"/>
                  </a:cubicBezTo>
                  <a:cubicBezTo>
                    <a:pt x="249873" y="81491"/>
                    <a:pt x="251143" y="80080"/>
                    <a:pt x="252413" y="80080"/>
                  </a:cubicBezTo>
                  <a:close/>
                  <a:moveTo>
                    <a:pt x="222427" y="57150"/>
                  </a:moveTo>
                  <a:cubicBezTo>
                    <a:pt x="219957" y="57150"/>
                    <a:pt x="218723" y="58737"/>
                    <a:pt x="217488" y="58737"/>
                  </a:cubicBezTo>
                  <a:cubicBezTo>
                    <a:pt x="218723" y="60325"/>
                    <a:pt x="219957" y="61913"/>
                    <a:pt x="221192" y="61913"/>
                  </a:cubicBezTo>
                  <a:cubicBezTo>
                    <a:pt x="228601" y="60325"/>
                    <a:pt x="228601" y="58737"/>
                    <a:pt x="228601" y="57150"/>
                  </a:cubicBezTo>
                  <a:cubicBezTo>
                    <a:pt x="226131" y="57150"/>
                    <a:pt x="223662" y="57150"/>
                    <a:pt x="222427" y="57150"/>
                  </a:cubicBezTo>
                  <a:close/>
                  <a:moveTo>
                    <a:pt x="261938" y="50536"/>
                  </a:moveTo>
                  <a:cubicBezTo>
                    <a:pt x="261938" y="50536"/>
                    <a:pt x="261938" y="51859"/>
                    <a:pt x="262997" y="53182"/>
                  </a:cubicBezTo>
                  <a:cubicBezTo>
                    <a:pt x="265113" y="55828"/>
                    <a:pt x="265113" y="57151"/>
                    <a:pt x="265113" y="57151"/>
                  </a:cubicBezTo>
                  <a:cubicBezTo>
                    <a:pt x="265113" y="57151"/>
                    <a:pt x="264055" y="53182"/>
                    <a:pt x="261938" y="50536"/>
                  </a:cubicBezTo>
                  <a:close/>
                  <a:moveTo>
                    <a:pt x="149309" y="44450"/>
                  </a:moveTo>
                  <a:cubicBezTo>
                    <a:pt x="146635" y="45799"/>
                    <a:pt x="146635" y="45799"/>
                    <a:pt x="143961" y="47149"/>
                  </a:cubicBezTo>
                  <a:cubicBezTo>
                    <a:pt x="143961" y="47149"/>
                    <a:pt x="143961" y="47149"/>
                    <a:pt x="146635" y="51197"/>
                  </a:cubicBezTo>
                  <a:cubicBezTo>
                    <a:pt x="149309" y="49847"/>
                    <a:pt x="154656" y="51197"/>
                    <a:pt x="154656" y="53896"/>
                  </a:cubicBezTo>
                  <a:cubicBezTo>
                    <a:pt x="151982" y="57944"/>
                    <a:pt x="150646" y="60643"/>
                    <a:pt x="147972" y="63341"/>
                  </a:cubicBezTo>
                  <a:cubicBezTo>
                    <a:pt x="145298" y="63341"/>
                    <a:pt x="143961" y="64691"/>
                    <a:pt x="141288" y="64691"/>
                  </a:cubicBezTo>
                  <a:cubicBezTo>
                    <a:pt x="143961" y="64691"/>
                    <a:pt x="146635" y="64691"/>
                    <a:pt x="147972" y="66040"/>
                  </a:cubicBezTo>
                  <a:cubicBezTo>
                    <a:pt x="151982" y="71438"/>
                    <a:pt x="151982" y="71438"/>
                    <a:pt x="151982" y="71438"/>
                  </a:cubicBezTo>
                  <a:cubicBezTo>
                    <a:pt x="157330" y="60643"/>
                    <a:pt x="160004" y="61992"/>
                    <a:pt x="164014" y="66040"/>
                  </a:cubicBezTo>
                  <a:cubicBezTo>
                    <a:pt x="165351" y="64691"/>
                    <a:pt x="166688" y="63341"/>
                    <a:pt x="166688" y="60643"/>
                  </a:cubicBezTo>
                  <a:cubicBezTo>
                    <a:pt x="164014" y="60643"/>
                    <a:pt x="164014" y="56594"/>
                    <a:pt x="164014" y="55245"/>
                  </a:cubicBezTo>
                  <a:cubicBezTo>
                    <a:pt x="162677" y="53896"/>
                    <a:pt x="161340" y="52546"/>
                    <a:pt x="161340" y="49847"/>
                  </a:cubicBezTo>
                  <a:cubicBezTo>
                    <a:pt x="161340" y="49847"/>
                    <a:pt x="160004" y="49847"/>
                    <a:pt x="158667" y="49847"/>
                  </a:cubicBezTo>
                  <a:cubicBezTo>
                    <a:pt x="155993" y="48498"/>
                    <a:pt x="154656" y="48498"/>
                    <a:pt x="154656" y="48498"/>
                  </a:cubicBezTo>
                  <a:cubicBezTo>
                    <a:pt x="153319" y="47149"/>
                    <a:pt x="153319" y="45799"/>
                    <a:pt x="153319" y="45799"/>
                  </a:cubicBezTo>
                  <a:cubicBezTo>
                    <a:pt x="151982" y="45799"/>
                    <a:pt x="150646" y="47149"/>
                    <a:pt x="149309" y="48498"/>
                  </a:cubicBezTo>
                  <a:cubicBezTo>
                    <a:pt x="149309" y="48498"/>
                    <a:pt x="149309" y="47149"/>
                    <a:pt x="149309" y="44450"/>
                  </a:cubicBezTo>
                  <a:close/>
                  <a:moveTo>
                    <a:pt x="121016" y="38100"/>
                  </a:moveTo>
                  <a:cubicBezTo>
                    <a:pt x="121016" y="39399"/>
                    <a:pt x="118330" y="40698"/>
                    <a:pt x="118330" y="41996"/>
                  </a:cubicBezTo>
                  <a:cubicBezTo>
                    <a:pt x="118330" y="43295"/>
                    <a:pt x="119673" y="44594"/>
                    <a:pt x="118330" y="44594"/>
                  </a:cubicBezTo>
                  <a:cubicBezTo>
                    <a:pt x="118330" y="45893"/>
                    <a:pt x="118330" y="45893"/>
                    <a:pt x="118330" y="47192"/>
                  </a:cubicBezTo>
                  <a:cubicBezTo>
                    <a:pt x="118330" y="47192"/>
                    <a:pt x="115643" y="47192"/>
                    <a:pt x="114300" y="47192"/>
                  </a:cubicBezTo>
                  <a:cubicBezTo>
                    <a:pt x="116986" y="51089"/>
                    <a:pt x="123703" y="52388"/>
                    <a:pt x="131763" y="45893"/>
                  </a:cubicBezTo>
                  <a:cubicBezTo>
                    <a:pt x="131763" y="44594"/>
                    <a:pt x="131763" y="44594"/>
                    <a:pt x="131763" y="44594"/>
                  </a:cubicBezTo>
                  <a:cubicBezTo>
                    <a:pt x="129076" y="44594"/>
                    <a:pt x="129076" y="43295"/>
                    <a:pt x="127733" y="41996"/>
                  </a:cubicBezTo>
                  <a:cubicBezTo>
                    <a:pt x="127733" y="41996"/>
                    <a:pt x="126390" y="43295"/>
                    <a:pt x="125046" y="43295"/>
                  </a:cubicBezTo>
                  <a:cubicBezTo>
                    <a:pt x="123703" y="43295"/>
                    <a:pt x="122360" y="41996"/>
                    <a:pt x="122360" y="40698"/>
                  </a:cubicBezTo>
                  <a:cubicBezTo>
                    <a:pt x="122360" y="39399"/>
                    <a:pt x="122360" y="39399"/>
                    <a:pt x="121016" y="38100"/>
                  </a:cubicBezTo>
                  <a:close/>
                  <a:moveTo>
                    <a:pt x="144463" y="34925"/>
                  </a:moveTo>
                  <a:cubicBezTo>
                    <a:pt x="142875" y="36116"/>
                    <a:pt x="141287" y="36116"/>
                    <a:pt x="141287" y="36116"/>
                  </a:cubicBezTo>
                  <a:cubicBezTo>
                    <a:pt x="141287" y="37306"/>
                    <a:pt x="139700" y="38497"/>
                    <a:pt x="139700" y="39688"/>
                  </a:cubicBezTo>
                  <a:cubicBezTo>
                    <a:pt x="139700" y="39688"/>
                    <a:pt x="141287" y="39688"/>
                    <a:pt x="144463" y="37306"/>
                  </a:cubicBezTo>
                  <a:cubicBezTo>
                    <a:pt x="144463" y="37306"/>
                    <a:pt x="144463" y="36116"/>
                    <a:pt x="144463" y="34925"/>
                  </a:cubicBezTo>
                  <a:close/>
                  <a:moveTo>
                    <a:pt x="89343" y="34925"/>
                  </a:moveTo>
                  <a:cubicBezTo>
                    <a:pt x="80126" y="40192"/>
                    <a:pt x="72226" y="45459"/>
                    <a:pt x="64325" y="53360"/>
                  </a:cubicBezTo>
                  <a:cubicBezTo>
                    <a:pt x="65642" y="53360"/>
                    <a:pt x="68275" y="53360"/>
                    <a:pt x="68275" y="53360"/>
                  </a:cubicBezTo>
                  <a:cubicBezTo>
                    <a:pt x="57741" y="63895"/>
                    <a:pt x="49840" y="71796"/>
                    <a:pt x="43257" y="77063"/>
                  </a:cubicBezTo>
                  <a:cubicBezTo>
                    <a:pt x="26139" y="100766"/>
                    <a:pt x="15605" y="129736"/>
                    <a:pt x="14288" y="161340"/>
                  </a:cubicBezTo>
                  <a:cubicBezTo>
                    <a:pt x="39306" y="177142"/>
                    <a:pt x="51157" y="207429"/>
                    <a:pt x="51157" y="207429"/>
                  </a:cubicBezTo>
                  <a:cubicBezTo>
                    <a:pt x="34039" y="235082"/>
                    <a:pt x="48524" y="242983"/>
                    <a:pt x="59058" y="248250"/>
                  </a:cubicBezTo>
                  <a:cubicBezTo>
                    <a:pt x="59058" y="250884"/>
                    <a:pt x="60375" y="253517"/>
                    <a:pt x="60375" y="256151"/>
                  </a:cubicBezTo>
                  <a:cubicBezTo>
                    <a:pt x="64325" y="260102"/>
                    <a:pt x="77493" y="270636"/>
                    <a:pt x="88027" y="274587"/>
                  </a:cubicBezTo>
                  <a:cubicBezTo>
                    <a:pt x="91977" y="290388"/>
                    <a:pt x="99878" y="303557"/>
                    <a:pt x="114362" y="314091"/>
                  </a:cubicBezTo>
                  <a:cubicBezTo>
                    <a:pt x="122263" y="316725"/>
                    <a:pt x="130163" y="319358"/>
                    <a:pt x="138064" y="320675"/>
                  </a:cubicBezTo>
                  <a:cubicBezTo>
                    <a:pt x="136747" y="319358"/>
                    <a:pt x="136747" y="318042"/>
                    <a:pt x="138064" y="316725"/>
                  </a:cubicBezTo>
                  <a:cubicBezTo>
                    <a:pt x="132797" y="315408"/>
                    <a:pt x="132797" y="315408"/>
                    <a:pt x="132797" y="315408"/>
                  </a:cubicBezTo>
                  <a:cubicBezTo>
                    <a:pt x="136747" y="315408"/>
                    <a:pt x="138064" y="314091"/>
                    <a:pt x="142014" y="315408"/>
                  </a:cubicBezTo>
                  <a:cubicBezTo>
                    <a:pt x="142014" y="314091"/>
                    <a:pt x="140697" y="312774"/>
                    <a:pt x="140697" y="311457"/>
                  </a:cubicBezTo>
                  <a:cubicBezTo>
                    <a:pt x="143331" y="310141"/>
                    <a:pt x="147281" y="310141"/>
                    <a:pt x="151232" y="307507"/>
                  </a:cubicBezTo>
                  <a:cubicBezTo>
                    <a:pt x="151232" y="307507"/>
                    <a:pt x="152548" y="307507"/>
                    <a:pt x="153865" y="308824"/>
                  </a:cubicBezTo>
                  <a:cubicBezTo>
                    <a:pt x="156499" y="306190"/>
                    <a:pt x="156499" y="306190"/>
                    <a:pt x="156499" y="306190"/>
                  </a:cubicBezTo>
                  <a:cubicBezTo>
                    <a:pt x="156499" y="298289"/>
                    <a:pt x="156499" y="298289"/>
                    <a:pt x="155182" y="294339"/>
                  </a:cubicBezTo>
                  <a:cubicBezTo>
                    <a:pt x="174933" y="282487"/>
                    <a:pt x="174933" y="282487"/>
                    <a:pt x="172300" y="275903"/>
                  </a:cubicBezTo>
                  <a:cubicBezTo>
                    <a:pt x="184151" y="262735"/>
                    <a:pt x="184151" y="262735"/>
                    <a:pt x="184151" y="254834"/>
                  </a:cubicBezTo>
                  <a:cubicBezTo>
                    <a:pt x="184151" y="254834"/>
                    <a:pt x="184151" y="253517"/>
                    <a:pt x="184151" y="252201"/>
                  </a:cubicBezTo>
                  <a:cubicBezTo>
                    <a:pt x="184151" y="252201"/>
                    <a:pt x="157815" y="250884"/>
                    <a:pt x="142014" y="236399"/>
                  </a:cubicBezTo>
                  <a:cubicBezTo>
                    <a:pt x="139381" y="236399"/>
                    <a:pt x="136747" y="236399"/>
                    <a:pt x="130163" y="241666"/>
                  </a:cubicBezTo>
                  <a:cubicBezTo>
                    <a:pt x="128847" y="240349"/>
                    <a:pt x="127530" y="239032"/>
                    <a:pt x="126213" y="237716"/>
                  </a:cubicBezTo>
                  <a:cubicBezTo>
                    <a:pt x="130163" y="233765"/>
                    <a:pt x="130163" y="233765"/>
                    <a:pt x="130163" y="233765"/>
                  </a:cubicBezTo>
                  <a:cubicBezTo>
                    <a:pt x="123579" y="221914"/>
                    <a:pt x="122263" y="221914"/>
                    <a:pt x="116996" y="220597"/>
                  </a:cubicBezTo>
                  <a:cubicBezTo>
                    <a:pt x="107778" y="219280"/>
                    <a:pt x="107778" y="219280"/>
                    <a:pt x="105145" y="211379"/>
                  </a:cubicBezTo>
                  <a:cubicBezTo>
                    <a:pt x="102511" y="208746"/>
                    <a:pt x="102511" y="208746"/>
                    <a:pt x="102511" y="208746"/>
                  </a:cubicBezTo>
                  <a:cubicBezTo>
                    <a:pt x="97244" y="203478"/>
                    <a:pt x="89343" y="200845"/>
                    <a:pt x="81443" y="198211"/>
                  </a:cubicBezTo>
                  <a:cubicBezTo>
                    <a:pt x="77493" y="198211"/>
                    <a:pt x="77493" y="198211"/>
                    <a:pt x="77493" y="198211"/>
                  </a:cubicBezTo>
                  <a:cubicBezTo>
                    <a:pt x="72226" y="195577"/>
                    <a:pt x="70909" y="194260"/>
                    <a:pt x="66958" y="191627"/>
                  </a:cubicBezTo>
                  <a:cubicBezTo>
                    <a:pt x="60375" y="196894"/>
                    <a:pt x="57741" y="196894"/>
                    <a:pt x="45890" y="187676"/>
                  </a:cubicBezTo>
                  <a:cubicBezTo>
                    <a:pt x="45890" y="186360"/>
                    <a:pt x="41940" y="181092"/>
                    <a:pt x="35356" y="177142"/>
                  </a:cubicBezTo>
                  <a:cubicBezTo>
                    <a:pt x="34039" y="174508"/>
                    <a:pt x="34039" y="174508"/>
                    <a:pt x="34039" y="174508"/>
                  </a:cubicBezTo>
                  <a:cubicBezTo>
                    <a:pt x="34039" y="170558"/>
                    <a:pt x="34039" y="167924"/>
                    <a:pt x="35356" y="165290"/>
                  </a:cubicBezTo>
                  <a:cubicBezTo>
                    <a:pt x="37990" y="162657"/>
                    <a:pt x="37990" y="161340"/>
                    <a:pt x="39306" y="158706"/>
                  </a:cubicBezTo>
                  <a:cubicBezTo>
                    <a:pt x="35356" y="158706"/>
                    <a:pt x="34039" y="160023"/>
                    <a:pt x="30089" y="163974"/>
                  </a:cubicBezTo>
                  <a:cubicBezTo>
                    <a:pt x="28772" y="162657"/>
                    <a:pt x="27455" y="162657"/>
                    <a:pt x="26139" y="161340"/>
                  </a:cubicBezTo>
                  <a:cubicBezTo>
                    <a:pt x="24822" y="160023"/>
                    <a:pt x="23505" y="152122"/>
                    <a:pt x="24822" y="144221"/>
                  </a:cubicBezTo>
                  <a:cubicBezTo>
                    <a:pt x="27455" y="142905"/>
                    <a:pt x="27455" y="142905"/>
                    <a:pt x="32722" y="132370"/>
                  </a:cubicBezTo>
                  <a:cubicBezTo>
                    <a:pt x="43257" y="132370"/>
                    <a:pt x="43257" y="132370"/>
                    <a:pt x="48524" y="137637"/>
                  </a:cubicBezTo>
                  <a:cubicBezTo>
                    <a:pt x="49840" y="136320"/>
                    <a:pt x="52474" y="135004"/>
                    <a:pt x="53791" y="133687"/>
                  </a:cubicBezTo>
                  <a:cubicBezTo>
                    <a:pt x="55108" y="138954"/>
                    <a:pt x="55108" y="138954"/>
                    <a:pt x="55108" y="138954"/>
                  </a:cubicBezTo>
                  <a:cubicBezTo>
                    <a:pt x="57741" y="138954"/>
                    <a:pt x="57741" y="138954"/>
                    <a:pt x="60375" y="137637"/>
                  </a:cubicBezTo>
                  <a:cubicBezTo>
                    <a:pt x="59058" y="144221"/>
                    <a:pt x="60375" y="150805"/>
                    <a:pt x="60375" y="157390"/>
                  </a:cubicBezTo>
                  <a:cubicBezTo>
                    <a:pt x="63008" y="156073"/>
                    <a:pt x="65642" y="153439"/>
                    <a:pt x="68275" y="152122"/>
                  </a:cubicBezTo>
                  <a:cubicBezTo>
                    <a:pt x="65642" y="146855"/>
                    <a:pt x="65642" y="146855"/>
                    <a:pt x="65642" y="146855"/>
                  </a:cubicBezTo>
                  <a:cubicBezTo>
                    <a:pt x="66958" y="142905"/>
                    <a:pt x="66958" y="141588"/>
                    <a:pt x="70909" y="136320"/>
                  </a:cubicBezTo>
                  <a:cubicBezTo>
                    <a:pt x="69592" y="137637"/>
                    <a:pt x="69592" y="138954"/>
                    <a:pt x="69592" y="140271"/>
                  </a:cubicBezTo>
                  <a:cubicBezTo>
                    <a:pt x="72226" y="137637"/>
                    <a:pt x="76176" y="137637"/>
                    <a:pt x="80126" y="135004"/>
                  </a:cubicBezTo>
                  <a:cubicBezTo>
                    <a:pt x="82760" y="135004"/>
                    <a:pt x="85393" y="135004"/>
                    <a:pt x="86710" y="136320"/>
                  </a:cubicBezTo>
                  <a:cubicBezTo>
                    <a:pt x="94611" y="127103"/>
                    <a:pt x="94611" y="127103"/>
                    <a:pt x="97244" y="124469"/>
                  </a:cubicBezTo>
                  <a:cubicBezTo>
                    <a:pt x="109095" y="119202"/>
                    <a:pt x="109095" y="119202"/>
                    <a:pt x="140697" y="111301"/>
                  </a:cubicBezTo>
                  <a:cubicBezTo>
                    <a:pt x="136747" y="111301"/>
                    <a:pt x="136747" y="111301"/>
                    <a:pt x="135430" y="108667"/>
                  </a:cubicBezTo>
                  <a:cubicBezTo>
                    <a:pt x="136747" y="107350"/>
                    <a:pt x="138064" y="104716"/>
                    <a:pt x="139381" y="103399"/>
                  </a:cubicBezTo>
                  <a:cubicBezTo>
                    <a:pt x="138064" y="103399"/>
                    <a:pt x="138064" y="103399"/>
                    <a:pt x="124896" y="106033"/>
                  </a:cubicBezTo>
                  <a:cubicBezTo>
                    <a:pt x="131480" y="100766"/>
                    <a:pt x="138064" y="100766"/>
                    <a:pt x="149915" y="100766"/>
                  </a:cubicBezTo>
                  <a:cubicBezTo>
                    <a:pt x="152548" y="100766"/>
                    <a:pt x="152548" y="100766"/>
                    <a:pt x="164399" y="91548"/>
                  </a:cubicBezTo>
                  <a:cubicBezTo>
                    <a:pt x="161766" y="91548"/>
                    <a:pt x="160449" y="91548"/>
                    <a:pt x="156499" y="94182"/>
                  </a:cubicBezTo>
                  <a:cubicBezTo>
                    <a:pt x="156499" y="91548"/>
                    <a:pt x="156499" y="91548"/>
                    <a:pt x="157815" y="88914"/>
                  </a:cubicBezTo>
                  <a:cubicBezTo>
                    <a:pt x="156499" y="87598"/>
                    <a:pt x="156499" y="84964"/>
                    <a:pt x="155182" y="83647"/>
                  </a:cubicBezTo>
                  <a:cubicBezTo>
                    <a:pt x="156499" y="82330"/>
                    <a:pt x="156499" y="82330"/>
                    <a:pt x="157815" y="79697"/>
                  </a:cubicBezTo>
                  <a:cubicBezTo>
                    <a:pt x="153865" y="77063"/>
                    <a:pt x="151232" y="77063"/>
                    <a:pt x="147281" y="78380"/>
                  </a:cubicBezTo>
                  <a:cubicBezTo>
                    <a:pt x="142014" y="70479"/>
                    <a:pt x="142014" y="70479"/>
                    <a:pt x="139381" y="69162"/>
                  </a:cubicBezTo>
                  <a:cubicBezTo>
                    <a:pt x="139381" y="70479"/>
                    <a:pt x="139381" y="73113"/>
                    <a:pt x="139381" y="74429"/>
                  </a:cubicBezTo>
                  <a:cubicBezTo>
                    <a:pt x="136747" y="74429"/>
                    <a:pt x="135430" y="74429"/>
                    <a:pt x="134114" y="74429"/>
                  </a:cubicBezTo>
                  <a:cubicBezTo>
                    <a:pt x="127530" y="81013"/>
                    <a:pt x="119629" y="87598"/>
                    <a:pt x="113045" y="94182"/>
                  </a:cubicBezTo>
                  <a:cubicBezTo>
                    <a:pt x="109095" y="90231"/>
                    <a:pt x="107778" y="78380"/>
                    <a:pt x="106461" y="74429"/>
                  </a:cubicBezTo>
                  <a:cubicBezTo>
                    <a:pt x="109095" y="73113"/>
                    <a:pt x="111729" y="71796"/>
                    <a:pt x="114362" y="71796"/>
                  </a:cubicBezTo>
                  <a:cubicBezTo>
                    <a:pt x="119629" y="69162"/>
                    <a:pt x="119629" y="69162"/>
                    <a:pt x="119629" y="69162"/>
                  </a:cubicBezTo>
                  <a:cubicBezTo>
                    <a:pt x="135430" y="58628"/>
                    <a:pt x="135430" y="58628"/>
                    <a:pt x="142014" y="61261"/>
                  </a:cubicBezTo>
                  <a:cubicBezTo>
                    <a:pt x="143331" y="59944"/>
                    <a:pt x="144648" y="58628"/>
                    <a:pt x="145965" y="57311"/>
                  </a:cubicBezTo>
                  <a:cubicBezTo>
                    <a:pt x="145965" y="53360"/>
                    <a:pt x="145965" y="53360"/>
                    <a:pt x="145965" y="53360"/>
                  </a:cubicBezTo>
                  <a:cubicBezTo>
                    <a:pt x="142014" y="54677"/>
                    <a:pt x="140697" y="55994"/>
                    <a:pt x="139381" y="55994"/>
                  </a:cubicBezTo>
                  <a:cubicBezTo>
                    <a:pt x="136747" y="52043"/>
                    <a:pt x="138064" y="48093"/>
                    <a:pt x="138064" y="44142"/>
                  </a:cubicBezTo>
                  <a:cubicBezTo>
                    <a:pt x="131480" y="55994"/>
                    <a:pt x="131480" y="55994"/>
                    <a:pt x="123579" y="55994"/>
                  </a:cubicBezTo>
                  <a:cubicBezTo>
                    <a:pt x="123579" y="55994"/>
                    <a:pt x="123579" y="54677"/>
                    <a:pt x="123579" y="54677"/>
                  </a:cubicBezTo>
                  <a:cubicBezTo>
                    <a:pt x="119629" y="54677"/>
                    <a:pt x="119629" y="54677"/>
                    <a:pt x="116996" y="53360"/>
                  </a:cubicBezTo>
                  <a:cubicBezTo>
                    <a:pt x="115679" y="53360"/>
                    <a:pt x="113045" y="54677"/>
                    <a:pt x="111729" y="54677"/>
                  </a:cubicBezTo>
                  <a:cubicBezTo>
                    <a:pt x="111729" y="54677"/>
                    <a:pt x="111729" y="54677"/>
                    <a:pt x="113045" y="53360"/>
                  </a:cubicBezTo>
                  <a:cubicBezTo>
                    <a:pt x="111729" y="53360"/>
                    <a:pt x="110412" y="53360"/>
                    <a:pt x="109095" y="53360"/>
                  </a:cubicBezTo>
                  <a:cubicBezTo>
                    <a:pt x="109095" y="52043"/>
                    <a:pt x="109095" y="50727"/>
                    <a:pt x="109095" y="49410"/>
                  </a:cubicBezTo>
                  <a:cubicBezTo>
                    <a:pt x="94611" y="55994"/>
                    <a:pt x="94611" y="55994"/>
                    <a:pt x="93294" y="54677"/>
                  </a:cubicBezTo>
                  <a:cubicBezTo>
                    <a:pt x="99878" y="53360"/>
                    <a:pt x="99878" y="52043"/>
                    <a:pt x="107778" y="49410"/>
                  </a:cubicBezTo>
                  <a:cubicBezTo>
                    <a:pt x="106461" y="49410"/>
                    <a:pt x="105145" y="48093"/>
                    <a:pt x="103828" y="48093"/>
                  </a:cubicBezTo>
                  <a:cubicBezTo>
                    <a:pt x="105145" y="45459"/>
                    <a:pt x="105145" y="45459"/>
                    <a:pt x="105145" y="45459"/>
                  </a:cubicBezTo>
                  <a:cubicBezTo>
                    <a:pt x="103828" y="44142"/>
                    <a:pt x="102511" y="44142"/>
                    <a:pt x="101194" y="44142"/>
                  </a:cubicBezTo>
                  <a:cubicBezTo>
                    <a:pt x="97244" y="45459"/>
                    <a:pt x="95927" y="45459"/>
                    <a:pt x="93294" y="44142"/>
                  </a:cubicBezTo>
                  <a:cubicBezTo>
                    <a:pt x="94611" y="42826"/>
                    <a:pt x="95927" y="40192"/>
                    <a:pt x="97244" y="38875"/>
                  </a:cubicBezTo>
                  <a:cubicBezTo>
                    <a:pt x="94611" y="38875"/>
                    <a:pt x="93294" y="38875"/>
                    <a:pt x="88027" y="40192"/>
                  </a:cubicBezTo>
                  <a:cubicBezTo>
                    <a:pt x="88027" y="38875"/>
                    <a:pt x="89343" y="37558"/>
                    <a:pt x="89343" y="37558"/>
                  </a:cubicBezTo>
                  <a:cubicBezTo>
                    <a:pt x="89343" y="36242"/>
                    <a:pt x="88027" y="36242"/>
                    <a:pt x="88027" y="36242"/>
                  </a:cubicBezTo>
                  <a:cubicBezTo>
                    <a:pt x="88027" y="36242"/>
                    <a:pt x="89343" y="34925"/>
                    <a:pt x="89343" y="34925"/>
                  </a:cubicBezTo>
                  <a:close/>
                  <a:moveTo>
                    <a:pt x="131057" y="33338"/>
                  </a:moveTo>
                  <a:cubicBezTo>
                    <a:pt x="128235" y="34661"/>
                    <a:pt x="126824" y="34661"/>
                    <a:pt x="125413" y="35984"/>
                  </a:cubicBezTo>
                  <a:cubicBezTo>
                    <a:pt x="131057" y="35984"/>
                    <a:pt x="131057" y="35984"/>
                    <a:pt x="131057" y="37307"/>
                  </a:cubicBezTo>
                  <a:cubicBezTo>
                    <a:pt x="129646" y="37307"/>
                    <a:pt x="128235" y="38630"/>
                    <a:pt x="128235" y="38630"/>
                  </a:cubicBezTo>
                  <a:cubicBezTo>
                    <a:pt x="129646" y="38630"/>
                    <a:pt x="129646" y="41276"/>
                    <a:pt x="132468" y="41276"/>
                  </a:cubicBezTo>
                  <a:cubicBezTo>
                    <a:pt x="132468" y="41276"/>
                    <a:pt x="133879" y="41276"/>
                    <a:pt x="135291" y="41276"/>
                  </a:cubicBezTo>
                  <a:cubicBezTo>
                    <a:pt x="135291" y="39953"/>
                    <a:pt x="136702" y="39953"/>
                    <a:pt x="138113" y="38630"/>
                  </a:cubicBezTo>
                  <a:cubicBezTo>
                    <a:pt x="136702" y="38630"/>
                    <a:pt x="135291" y="38630"/>
                    <a:pt x="133879" y="39953"/>
                  </a:cubicBezTo>
                  <a:cubicBezTo>
                    <a:pt x="133879" y="38630"/>
                    <a:pt x="133879" y="37307"/>
                    <a:pt x="133879" y="37307"/>
                  </a:cubicBezTo>
                  <a:cubicBezTo>
                    <a:pt x="133879" y="35984"/>
                    <a:pt x="133879" y="35984"/>
                    <a:pt x="135291" y="34661"/>
                  </a:cubicBezTo>
                  <a:cubicBezTo>
                    <a:pt x="133879" y="34661"/>
                    <a:pt x="132468" y="34661"/>
                    <a:pt x="131057" y="34661"/>
                  </a:cubicBezTo>
                  <a:cubicBezTo>
                    <a:pt x="131057" y="34661"/>
                    <a:pt x="131057" y="33338"/>
                    <a:pt x="131057" y="33338"/>
                  </a:cubicBezTo>
                  <a:close/>
                  <a:moveTo>
                    <a:pt x="242094" y="31750"/>
                  </a:moveTo>
                  <a:cubicBezTo>
                    <a:pt x="240771" y="33069"/>
                    <a:pt x="240771" y="33069"/>
                    <a:pt x="238125" y="34387"/>
                  </a:cubicBezTo>
                  <a:cubicBezTo>
                    <a:pt x="246062" y="42301"/>
                    <a:pt x="246062" y="42301"/>
                    <a:pt x="250032" y="48895"/>
                  </a:cubicBezTo>
                  <a:cubicBezTo>
                    <a:pt x="248709" y="52851"/>
                    <a:pt x="248709" y="52851"/>
                    <a:pt x="256646" y="59446"/>
                  </a:cubicBezTo>
                  <a:cubicBezTo>
                    <a:pt x="257969" y="59446"/>
                    <a:pt x="257969" y="59446"/>
                    <a:pt x="257969" y="58127"/>
                  </a:cubicBezTo>
                  <a:cubicBezTo>
                    <a:pt x="257969" y="56808"/>
                    <a:pt x="257969" y="56808"/>
                    <a:pt x="255323" y="52851"/>
                  </a:cubicBezTo>
                  <a:cubicBezTo>
                    <a:pt x="259292" y="56808"/>
                    <a:pt x="259292" y="56808"/>
                    <a:pt x="259292" y="56808"/>
                  </a:cubicBezTo>
                  <a:cubicBezTo>
                    <a:pt x="260615" y="58127"/>
                    <a:pt x="260615" y="58127"/>
                    <a:pt x="260615" y="58127"/>
                  </a:cubicBezTo>
                  <a:cubicBezTo>
                    <a:pt x="261938" y="58127"/>
                    <a:pt x="261938" y="58127"/>
                    <a:pt x="261938" y="58127"/>
                  </a:cubicBezTo>
                  <a:cubicBezTo>
                    <a:pt x="263261" y="54170"/>
                    <a:pt x="263261" y="54170"/>
                    <a:pt x="254000" y="42301"/>
                  </a:cubicBezTo>
                  <a:cubicBezTo>
                    <a:pt x="256646" y="42301"/>
                    <a:pt x="256646" y="42301"/>
                    <a:pt x="256646" y="42301"/>
                  </a:cubicBezTo>
                  <a:cubicBezTo>
                    <a:pt x="261938" y="48895"/>
                    <a:pt x="261938" y="48895"/>
                    <a:pt x="261938" y="48895"/>
                  </a:cubicBezTo>
                  <a:cubicBezTo>
                    <a:pt x="263261" y="48895"/>
                    <a:pt x="264584" y="48895"/>
                    <a:pt x="264584" y="48895"/>
                  </a:cubicBezTo>
                  <a:lnTo>
                    <a:pt x="266420" y="47979"/>
                  </a:lnTo>
                  <a:lnTo>
                    <a:pt x="267977" y="49120"/>
                  </a:lnTo>
                  <a:lnTo>
                    <a:pt x="274175" y="61919"/>
                  </a:lnTo>
                  <a:cubicBezTo>
                    <a:pt x="275167" y="64391"/>
                    <a:pt x="275167" y="65381"/>
                    <a:pt x="275167" y="67359"/>
                  </a:cubicBezTo>
                  <a:cubicBezTo>
                    <a:pt x="273844" y="66040"/>
                    <a:pt x="273844" y="66040"/>
                    <a:pt x="271198" y="64721"/>
                  </a:cubicBezTo>
                  <a:cubicBezTo>
                    <a:pt x="271198" y="66040"/>
                    <a:pt x="269875" y="67359"/>
                    <a:pt x="269875" y="68677"/>
                  </a:cubicBezTo>
                  <a:cubicBezTo>
                    <a:pt x="268553" y="67359"/>
                    <a:pt x="267230" y="67359"/>
                    <a:pt x="263261" y="62083"/>
                  </a:cubicBezTo>
                  <a:cubicBezTo>
                    <a:pt x="263261" y="63402"/>
                    <a:pt x="263261" y="63402"/>
                    <a:pt x="267230" y="68677"/>
                  </a:cubicBezTo>
                  <a:cubicBezTo>
                    <a:pt x="267230" y="69996"/>
                    <a:pt x="265907" y="71315"/>
                    <a:pt x="265907" y="71315"/>
                  </a:cubicBezTo>
                  <a:cubicBezTo>
                    <a:pt x="265907" y="72634"/>
                    <a:pt x="265907" y="75272"/>
                    <a:pt x="265907" y="76591"/>
                  </a:cubicBezTo>
                  <a:cubicBezTo>
                    <a:pt x="259292" y="73953"/>
                    <a:pt x="259292" y="73953"/>
                    <a:pt x="256646" y="72634"/>
                  </a:cubicBezTo>
                  <a:cubicBezTo>
                    <a:pt x="255323" y="72634"/>
                    <a:pt x="255323" y="71315"/>
                    <a:pt x="255323" y="71315"/>
                  </a:cubicBezTo>
                  <a:cubicBezTo>
                    <a:pt x="254000" y="69996"/>
                    <a:pt x="254000" y="69996"/>
                    <a:pt x="254000" y="69996"/>
                  </a:cubicBezTo>
                  <a:cubicBezTo>
                    <a:pt x="252677" y="68677"/>
                    <a:pt x="252677" y="68677"/>
                    <a:pt x="252677" y="68677"/>
                  </a:cubicBezTo>
                  <a:cubicBezTo>
                    <a:pt x="252677" y="67359"/>
                    <a:pt x="252677" y="67359"/>
                    <a:pt x="252677" y="67359"/>
                  </a:cubicBezTo>
                  <a:cubicBezTo>
                    <a:pt x="251355" y="67359"/>
                    <a:pt x="251355" y="67359"/>
                    <a:pt x="251355" y="67359"/>
                  </a:cubicBezTo>
                  <a:cubicBezTo>
                    <a:pt x="251355" y="66040"/>
                    <a:pt x="251355" y="66040"/>
                    <a:pt x="251355" y="66040"/>
                  </a:cubicBezTo>
                  <a:cubicBezTo>
                    <a:pt x="250032" y="66040"/>
                    <a:pt x="250032" y="67359"/>
                    <a:pt x="248709" y="68677"/>
                  </a:cubicBezTo>
                  <a:cubicBezTo>
                    <a:pt x="248709" y="69996"/>
                    <a:pt x="250032" y="71315"/>
                    <a:pt x="256646" y="76591"/>
                  </a:cubicBezTo>
                  <a:cubicBezTo>
                    <a:pt x="256646" y="77909"/>
                    <a:pt x="256646" y="80547"/>
                    <a:pt x="256646" y="81866"/>
                  </a:cubicBezTo>
                  <a:cubicBezTo>
                    <a:pt x="257969" y="83185"/>
                    <a:pt x="259292" y="83185"/>
                    <a:pt x="259292" y="84504"/>
                  </a:cubicBezTo>
                  <a:cubicBezTo>
                    <a:pt x="259292" y="85822"/>
                    <a:pt x="259292" y="85822"/>
                    <a:pt x="259292" y="85822"/>
                  </a:cubicBezTo>
                  <a:cubicBezTo>
                    <a:pt x="261938" y="85822"/>
                    <a:pt x="261938" y="85822"/>
                    <a:pt x="268553" y="96373"/>
                  </a:cubicBezTo>
                  <a:cubicBezTo>
                    <a:pt x="268553" y="97692"/>
                    <a:pt x="267230" y="97692"/>
                    <a:pt x="255323" y="99011"/>
                  </a:cubicBezTo>
                  <a:cubicBezTo>
                    <a:pt x="256646" y="102967"/>
                    <a:pt x="259292" y="106924"/>
                    <a:pt x="261938" y="112200"/>
                  </a:cubicBezTo>
                  <a:cubicBezTo>
                    <a:pt x="260615" y="112200"/>
                    <a:pt x="260615" y="112200"/>
                    <a:pt x="260615" y="112200"/>
                  </a:cubicBezTo>
                  <a:cubicBezTo>
                    <a:pt x="260615" y="113519"/>
                    <a:pt x="260615" y="113519"/>
                    <a:pt x="260615" y="113519"/>
                  </a:cubicBezTo>
                  <a:cubicBezTo>
                    <a:pt x="261938" y="114838"/>
                    <a:pt x="261938" y="114838"/>
                    <a:pt x="261938" y="114838"/>
                  </a:cubicBezTo>
                  <a:cubicBezTo>
                    <a:pt x="261938" y="116156"/>
                    <a:pt x="261938" y="116156"/>
                    <a:pt x="261938" y="116156"/>
                  </a:cubicBezTo>
                  <a:cubicBezTo>
                    <a:pt x="261938" y="117475"/>
                    <a:pt x="261938" y="117475"/>
                    <a:pt x="261938" y="117475"/>
                  </a:cubicBezTo>
                  <a:cubicBezTo>
                    <a:pt x="272521" y="113519"/>
                    <a:pt x="273844" y="113519"/>
                    <a:pt x="279136" y="110881"/>
                  </a:cubicBezTo>
                  <a:cubicBezTo>
                    <a:pt x="277813" y="108243"/>
                    <a:pt x="276490" y="106924"/>
                    <a:pt x="275167" y="104286"/>
                  </a:cubicBezTo>
                  <a:cubicBezTo>
                    <a:pt x="279136" y="100330"/>
                    <a:pt x="277813" y="95054"/>
                    <a:pt x="280459" y="91098"/>
                  </a:cubicBezTo>
                  <a:cubicBezTo>
                    <a:pt x="281782" y="91098"/>
                    <a:pt x="283105" y="89779"/>
                    <a:pt x="284428" y="89779"/>
                  </a:cubicBezTo>
                  <a:cubicBezTo>
                    <a:pt x="288397" y="93736"/>
                    <a:pt x="290381" y="96044"/>
                    <a:pt x="292034" y="97033"/>
                  </a:cubicBezTo>
                  <a:lnTo>
                    <a:pt x="296839" y="96469"/>
                  </a:lnTo>
                  <a:lnTo>
                    <a:pt x="300303" y="101649"/>
                  </a:lnTo>
                  <a:cubicBezTo>
                    <a:pt x="298980" y="99011"/>
                    <a:pt x="298980" y="99011"/>
                    <a:pt x="297657" y="96373"/>
                  </a:cubicBezTo>
                  <a:lnTo>
                    <a:pt x="296839" y="96469"/>
                  </a:lnTo>
                  <a:lnTo>
                    <a:pt x="292365" y="89779"/>
                  </a:lnTo>
                  <a:cubicBezTo>
                    <a:pt x="292365" y="89779"/>
                    <a:pt x="292365" y="91098"/>
                    <a:pt x="292365" y="91098"/>
                  </a:cubicBezTo>
                  <a:cubicBezTo>
                    <a:pt x="291042" y="91098"/>
                    <a:pt x="291042" y="91098"/>
                    <a:pt x="288396" y="88460"/>
                  </a:cubicBezTo>
                  <a:cubicBezTo>
                    <a:pt x="288396" y="88460"/>
                    <a:pt x="288396" y="87141"/>
                    <a:pt x="289719" y="87141"/>
                  </a:cubicBezTo>
                  <a:cubicBezTo>
                    <a:pt x="292365" y="87141"/>
                    <a:pt x="292365" y="87141"/>
                    <a:pt x="308240" y="100330"/>
                  </a:cubicBezTo>
                  <a:cubicBezTo>
                    <a:pt x="309563" y="99011"/>
                    <a:pt x="308240" y="97692"/>
                    <a:pt x="308240" y="97692"/>
                  </a:cubicBezTo>
                  <a:cubicBezTo>
                    <a:pt x="308240" y="96373"/>
                    <a:pt x="308240" y="96373"/>
                    <a:pt x="308240" y="96373"/>
                  </a:cubicBezTo>
                  <a:cubicBezTo>
                    <a:pt x="306917" y="93736"/>
                    <a:pt x="304272" y="91098"/>
                    <a:pt x="302949" y="88460"/>
                  </a:cubicBezTo>
                  <a:cubicBezTo>
                    <a:pt x="296334" y="76591"/>
                    <a:pt x="288066" y="66040"/>
                    <a:pt x="278474" y="56808"/>
                  </a:cubicBezTo>
                  <a:lnTo>
                    <a:pt x="267977" y="49120"/>
                  </a:lnTo>
                  <a:lnTo>
                    <a:pt x="267230" y="47576"/>
                  </a:lnTo>
                  <a:lnTo>
                    <a:pt x="266420" y="47979"/>
                  </a:lnTo>
                  <a:lnTo>
                    <a:pt x="246062" y="33069"/>
                  </a:lnTo>
                  <a:cubicBezTo>
                    <a:pt x="244739" y="33069"/>
                    <a:pt x="243416" y="31750"/>
                    <a:pt x="242094" y="31750"/>
                  </a:cubicBezTo>
                  <a:close/>
                  <a:moveTo>
                    <a:pt x="173336" y="26988"/>
                  </a:moveTo>
                  <a:cubicBezTo>
                    <a:pt x="173336" y="26988"/>
                    <a:pt x="173336" y="26988"/>
                    <a:pt x="172046" y="28287"/>
                  </a:cubicBezTo>
                  <a:cubicBezTo>
                    <a:pt x="170756" y="26988"/>
                    <a:pt x="169466" y="28287"/>
                    <a:pt x="166887" y="28287"/>
                  </a:cubicBezTo>
                  <a:cubicBezTo>
                    <a:pt x="164307" y="28287"/>
                    <a:pt x="164307" y="28287"/>
                    <a:pt x="163017" y="28287"/>
                  </a:cubicBezTo>
                  <a:cubicBezTo>
                    <a:pt x="163017" y="30884"/>
                    <a:pt x="164307" y="30884"/>
                    <a:pt x="165597" y="33482"/>
                  </a:cubicBezTo>
                  <a:cubicBezTo>
                    <a:pt x="159147" y="38678"/>
                    <a:pt x="157857" y="39977"/>
                    <a:pt x="153988" y="39977"/>
                  </a:cubicBezTo>
                  <a:cubicBezTo>
                    <a:pt x="153988" y="39977"/>
                    <a:pt x="155278" y="39977"/>
                    <a:pt x="156568" y="41276"/>
                  </a:cubicBezTo>
                  <a:cubicBezTo>
                    <a:pt x="161727" y="38678"/>
                    <a:pt x="163017" y="38678"/>
                    <a:pt x="164307" y="37379"/>
                  </a:cubicBezTo>
                  <a:cubicBezTo>
                    <a:pt x="164307" y="37379"/>
                    <a:pt x="165597" y="37379"/>
                    <a:pt x="166887" y="38678"/>
                  </a:cubicBezTo>
                  <a:cubicBezTo>
                    <a:pt x="166887" y="37379"/>
                    <a:pt x="168176" y="36080"/>
                    <a:pt x="169466" y="34781"/>
                  </a:cubicBezTo>
                  <a:cubicBezTo>
                    <a:pt x="172046" y="34781"/>
                    <a:pt x="173336" y="33482"/>
                    <a:pt x="174626" y="29586"/>
                  </a:cubicBezTo>
                  <a:cubicBezTo>
                    <a:pt x="174626" y="28287"/>
                    <a:pt x="173336" y="26988"/>
                    <a:pt x="173336" y="26988"/>
                  </a:cubicBezTo>
                  <a:close/>
                  <a:moveTo>
                    <a:pt x="147638" y="26988"/>
                  </a:moveTo>
                  <a:cubicBezTo>
                    <a:pt x="141023" y="31751"/>
                    <a:pt x="141023" y="31751"/>
                    <a:pt x="139700" y="31751"/>
                  </a:cubicBezTo>
                  <a:cubicBezTo>
                    <a:pt x="143669" y="31751"/>
                    <a:pt x="143669" y="31751"/>
                    <a:pt x="144992" y="30163"/>
                  </a:cubicBezTo>
                  <a:cubicBezTo>
                    <a:pt x="143669" y="31751"/>
                    <a:pt x="143669" y="31751"/>
                    <a:pt x="144992" y="31751"/>
                  </a:cubicBezTo>
                  <a:cubicBezTo>
                    <a:pt x="144992" y="31751"/>
                    <a:pt x="144992" y="31751"/>
                    <a:pt x="146315" y="30163"/>
                  </a:cubicBezTo>
                  <a:cubicBezTo>
                    <a:pt x="147638" y="30163"/>
                    <a:pt x="147638" y="30163"/>
                    <a:pt x="147638" y="26988"/>
                  </a:cubicBezTo>
                  <a:close/>
                  <a:moveTo>
                    <a:pt x="195455" y="23813"/>
                  </a:moveTo>
                  <a:cubicBezTo>
                    <a:pt x="195455" y="25136"/>
                    <a:pt x="194108" y="25136"/>
                    <a:pt x="194108" y="25136"/>
                  </a:cubicBezTo>
                  <a:cubicBezTo>
                    <a:pt x="192761" y="25136"/>
                    <a:pt x="192761" y="25136"/>
                    <a:pt x="192761" y="25136"/>
                  </a:cubicBezTo>
                  <a:cubicBezTo>
                    <a:pt x="192761" y="25136"/>
                    <a:pt x="191414" y="25136"/>
                    <a:pt x="191414" y="25136"/>
                  </a:cubicBezTo>
                  <a:cubicBezTo>
                    <a:pt x="190067" y="26459"/>
                    <a:pt x="190067" y="27782"/>
                    <a:pt x="190067" y="29104"/>
                  </a:cubicBezTo>
                  <a:cubicBezTo>
                    <a:pt x="190067" y="29104"/>
                    <a:pt x="188720" y="27782"/>
                    <a:pt x="187373" y="27782"/>
                  </a:cubicBezTo>
                  <a:cubicBezTo>
                    <a:pt x="186026" y="27782"/>
                    <a:pt x="184679" y="27782"/>
                    <a:pt x="184679" y="27782"/>
                  </a:cubicBezTo>
                  <a:cubicBezTo>
                    <a:pt x="183332" y="27782"/>
                    <a:pt x="181985" y="26459"/>
                    <a:pt x="179292" y="26459"/>
                  </a:cubicBezTo>
                  <a:cubicBezTo>
                    <a:pt x="179292" y="26459"/>
                    <a:pt x="179292" y="29104"/>
                    <a:pt x="179292" y="29104"/>
                  </a:cubicBezTo>
                  <a:cubicBezTo>
                    <a:pt x="179292" y="29104"/>
                    <a:pt x="177945" y="29104"/>
                    <a:pt x="176598" y="27782"/>
                  </a:cubicBezTo>
                  <a:cubicBezTo>
                    <a:pt x="175251" y="31750"/>
                    <a:pt x="172557" y="33073"/>
                    <a:pt x="169863" y="37042"/>
                  </a:cubicBezTo>
                  <a:cubicBezTo>
                    <a:pt x="171210" y="37042"/>
                    <a:pt x="173904" y="38365"/>
                    <a:pt x="173904" y="38365"/>
                  </a:cubicBezTo>
                  <a:cubicBezTo>
                    <a:pt x="176598" y="39688"/>
                    <a:pt x="177945" y="43657"/>
                    <a:pt x="179292" y="44979"/>
                  </a:cubicBezTo>
                  <a:cubicBezTo>
                    <a:pt x="179292" y="46302"/>
                    <a:pt x="179292" y="47625"/>
                    <a:pt x="179292" y="48948"/>
                  </a:cubicBezTo>
                  <a:cubicBezTo>
                    <a:pt x="180639" y="50271"/>
                    <a:pt x="180639" y="51594"/>
                    <a:pt x="181985" y="52917"/>
                  </a:cubicBezTo>
                  <a:cubicBezTo>
                    <a:pt x="180639" y="55563"/>
                    <a:pt x="179292" y="56886"/>
                    <a:pt x="179292" y="59532"/>
                  </a:cubicBezTo>
                  <a:cubicBezTo>
                    <a:pt x="177945" y="60854"/>
                    <a:pt x="177945" y="60854"/>
                    <a:pt x="177945" y="60854"/>
                  </a:cubicBezTo>
                  <a:cubicBezTo>
                    <a:pt x="177945" y="63500"/>
                    <a:pt x="180639" y="64823"/>
                    <a:pt x="180639" y="68792"/>
                  </a:cubicBezTo>
                  <a:cubicBezTo>
                    <a:pt x="183332" y="68792"/>
                    <a:pt x="184679" y="71438"/>
                    <a:pt x="187373" y="71438"/>
                  </a:cubicBezTo>
                  <a:cubicBezTo>
                    <a:pt x="190067" y="71438"/>
                    <a:pt x="190067" y="70115"/>
                    <a:pt x="188720" y="67469"/>
                  </a:cubicBezTo>
                  <a:cubicBezTo>
                    <a:pt x="192761" y="67469"/>
                    <a:pt x="204884" y="60854"/>
                    <a:pt x="214313" y="50271"/>
                  </a:cubicBezTo>
                  <a:cubicBezTo>
                    <a:pt x="212966" y="50271"/>
                    <a:pt x="208925" y="47625"/>
                    <a:pt x="208925" y="47625"/>
                  </a:cubicBezTo>
                  <a:cubicBezTo>
                    <a:pt x="208925" y="46302"/>
                    <a:pt x="210272" y="46302"/>
                    <a:pt x="214313" y="46302"/>
                  </a:cubicBezTo>
                  <a:cubicBezTo>
                    <a:pt x="212966" y="44979"/>
                    <a:pt x="211619" y="42334"/>
                    <a:pt x="210272" y="41011"/>
                  </a:cubicBezTo>
                  <a:cubicBezTo>
                    <a:pt x="211619" y="41011"/>
                    <a:pt x="211619" y="41011"/>
                    <a:pt x="214313" y="42334"/>
                  </a:cubicBezTo>
                  <a:cubicBezTo>
                    <a:pt x="212966" y="41011"/>
                    <a:pt x="212966" y="39688"/>
                    <a:pt x="212966" y="38365"/>
                  </a:cubicBezTo>
                  <a:cubicBezTo>
                    <a:pt x="206231" y="33073"/>
                    <a:pt x="204884" y="26459"/>
                    <a:pt x="204884" y="26459"/>
                  </a:cubicBezTo>
                  <a:cubicBezTo>
                    <a:pt x="202190" y="29104"/>
                    <a:pt x="200843" y="29104"/>
                    <a:pt x="199496" y="27782"/>
                  </a:cubicBezTo>
                  <a:cubicBezTo>
                    <a:pt x="199496" y="27782"/>
                    <a:pt x="198149" y="26459"/>
                    <a:pt x="198149" y="26459"/>
                  </a:cubicBezTo>
                  <a:cubicBezTo>
                    <a:pt x="198149" y="26459"/>
                    <a:pt x="199496" y="26459"/>
                    <a:pt x="200843" y="25136"/>
                  </a:cubicBezTo>
                  <a:cubicBezTo>
                    <a:pt x="196802" y="23813"/>
                    <a:pt x="196802" y="23813"/>
                    <a:pt x="196802" y="23813"/>
                  </a:cubicBezTo>
                  <a:cubicBezTo>
                    <a:pt x="195455" y="23813"/>
                    <a:pt x="195455" y="23813"/>
                    <a:pt x="195455" y="23813"/>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0" name="组合 29"/>
          <p:cNvGrpSpPr/>
          <p:nvPr/>
        </p:nvGrpSpPr>
        <p:grpSpPr>
          <a:xfrm>
            <a:off x="7716101" y="4654062"/>
            <a:ext cx="3505379" cy="1165673"/>
            <a:chOff x="874712" y="3195403"/>
            <a:chExt cx="3505379" cy="1165673"/>
          </a:xfrm>
        </p:grpSpPr>
        <p:sp>
          <p:nvSpPr>
            <p:cNvPr id="31" name="矩形 30"/>
            <p:cNvSpPr/>
            <p:nvPr/>
          </p:nvSpPr>
          <p:spPr>
            <a:xfrm>
              <a:off x="874712" y="3677811"/>
              <a:ext cx="3505379"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32" name="矩形 31"/>
            <p:cNvSpPr/>
            <p:nvPr/>
          </p:nvSpPr>
          <p:spPr>
            <a:xfrm>
              <a:off x="874712"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3" name="组合 32"/>
          <p:cNvGrpSpPr/>
          <p:nvPr/>
        </p:nvGrpSpPr>
        <p:grpSpPr>
          <a:xfrm>
            <a:off x="950400" y="1745439"/>
            <a:ext cx="3505379" cy="1165673"/>
            <a:chOff x="874712" y="3195403"/>
            <a:chExt cx="3505379" cy="1165673"/>
          </a:xfrm>
        </p:grpSpPr>
        <p:sp>
          <p:nvSpPr>
            <p:cNvPr id="34" name="矩形 33"/>
            <p:cNvSpPr/>
            <p:nvPr/>
          </p:nvSpPr>
          <p:spPr>
            <a:xfrm>
              <a:off x="874712" y="3677812"/>
              <a:ext cx="3505379" cy="67665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35" name="矩形 34"/>
            <p:cNvSpPr/>
            <p:nvPr/>
          </p:nvSpPr>
          <p:spPr>
            <a:xfrm>
              <a:off x="2138117" y="3195403"/>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6" name="组合 35"/>
          <p:cNvGrpSpPr/>
          <p:nvPr/>
        </p:nvGrpSpPr>
        <p:grpSpPr>
          <a:xfrm>
            <a:off x="950400" y="4654062"/>
            <a:ext cx="3505379" cy="1165673"/>
            <a:chOff x="874712" y="3195403"/>
            <a:chExt cx="3505379" cy="1165673"/>
          </a:xfrm>
        </p:grpSpPr>
        <p:sp>
          <p:nvSpPr>
            <p:cNvPr id="37" name="矩形 36"/>
            <p:cNvSpPr/>
            <p:nvPr/>
          </p:nvSpPr>
          <p:spPr>
            <a:xfrm>
              <a:off x="874712" y="3677811"/>
              <a:ext cx="3505379" cy="67665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a:t>
              </a:r>
            </a:p>
          </p:txBody>
        </p:sp>
        <p:sp>
          <p:nvSpPr>
            <p:cNvPr id="38" name="矩形 37"/>
            <p:cNvSpPr/>
            <p:nvPr/>
          </p:nvSpPr>
          <p:spPr>
            <a:xfrm>
              <a:off x="2138117" y="3195403"/>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spTree>
    <p:custDataLst>
      <p:tags r:id="rId12"/>
    </p:custDataLst>
    <p:extLst>
      <p:ext uri="{BB962C8B-B14F-4D97-AF65-F5344CB8AC3E}">
        <p14:creationId val="32441056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1000" fill="hold" id="13"/>
                                        <p:tgtEl>
                                          <p:spTgt spid="3"/>
                                        </p:tgtEl>
                                        <p:attrNameLst>
                                          <p:attrName>ppt_w</p:attrName>
                                        </p:attrNameLst>
                                      </p:cBhvr>
                                      <p:tavLst>
                                        <p:tav tm="0">
                                          <p:val>
                                            <p:fltVal val="0"/>
                                          </p:val>
                                        </p:tav>
                                        <p:tav tm="100000">
                                          <p:val>
                                            <p:strVal val="#ppt_w"/>
                                          </p:val>
                                        </p:tav>
                                      </p:tavLst>
                                    </p:anim>
                                    <p:anim calcmode="lin" valueType="num">
                                      <p:cBhvr>
                                        <p:cTn dur="1000" fill="hold" id="14"/>
                                        <p:tgtEl>
                                          <p:spTgt spid="3"/>
                                        </p:tgtEl>
                                        <p:attrNameLst>
                                          <p:attrName>ppt_h</p:attrName>
                                        </p:attrNameLst>
                                      </p:cBhvr>
                                      <p:tavLst>
                                        <p:tav tm="0">
                                          <p:val>
                                            <p:fltVal val="0"/>
                                          </p:val>
                                        </p:tav>
                                        <p:tav tm="100000">
                                          <p:val>
                                            <p:strVal val="#ppt_h"/>
                                          </p:val>
                                        </p:tav>
                                      </p:tavLst>
                                    </p:anim>
                                    <p:anim calcmode="lin" valueType="num">
                                      <p:cBhvr>
                                        <p:cTn dur="1000" fill="hold" id="15"/>
                                        <p:tgtEl>
                                          <p:spTgt spid="3"/>
                                        </p:tgtEl>
                                        <p:attrNameLst>
                                          <p:attrName>style.rotation</p:attrName>
                                        </p:attrNameLst>
                                      </p:cBhvr>
                                      <p:tavLst>
                                        <p:tav tm="0">
                                          <p:val>
                                            <p:fltVal val="90"/>
                                          </p:val>
                                        </p:tav>
                                        <p:tav tm="100000">
                                          <p:val>
                                            <p:fltVal val="0"/>
                                          </p:val>
                                        </p:tav>
                                      </p:tavLst>
                                    </p:anim>
                                    <p:animEffect filter="fade" transition="in">
                                      <p:cBhvr>
                                        <p:cTn dur="1000" id="16"/>
                                        <p:tgtEl>
                                          <p:spTgt spid="3"/>
                                        </p:tgtEl>
                                      </p:cBhvr>
                                    </p:animEffec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33"/>
                                        </p:tgtEl>
                                        <p:attrNameLst>
                                          <p:attrName>style.visibility</p:attrName>
                                        </p:attrNameLst>
                                      </p:cBhvr>
                                      <p:to>
                                        <p:strVal val="visible"/>
                                      </p:to>
                                    </p:set>
                                    <p:anim calcmode="lin" valueType="num">
                                      <p:cBhvr>
                                        <p:cTn dur="500" fill="hold" id="20"/>
                                        <p:tgtEl>
                                          <p:spTgt spid="33"/>
                                        </p:tgtEl>
                                        <p:attrNameLst>
                                          <p:attrName>ppt_w</p:attrName>
                                        </p:attrNameLst>
                                      </p:cBhvr>
                                      <p:tavLst>
                                        <p:tav tm="0">
                                          <p:val>
                                            <p:fltVal val="0"/>
                                          </p:val>
                                        </p:tav>
                                        <p:tav tm="100000">
                                          <p:val>
                                            <p:strVal val="#ppt_w"/>
                                          </p:val>
                                        </p:tav>
                                      </p:tavLst>
                                    </p:anim>
                                    <p:anim calcmode="lin" valueType="num">
                                      <p:cBhvr>
                                        <p:cTn dur="500" fill="hold" id="21"/>
                                        <p:tgtEl>
                                          <p:spTgt spid="33"/>
                                        </p:tgtEl>
                                        <p:attrNameLst>
                                          <p:attrName>ppt_h</p:attrName>
                                        </p:attrNameLst>
                                      </p:cBhvr>
                                      <p:tavLst>
                                        <p:tav tm="0">
                                          <p:val>
                                            <p:fltVal val="0"/>
                                          </p:val>
                                        </p:tav>
                                        <p:tav tm="100000">
                                          <p:val>
                                            <p:strVal val="#ppt_h"/>
                                          </p:val>
                                        </p:tav>
                                      </p:tavLst>
                                    </p:anim>
                                    <p:animEffect filter="fade" transition="in">
                                      <p:cBhvr>
                                        <p:cTn dur="500" id="22"/>
                                        <p:tgtEl>
                                          <p:spTgt spid="33"/>
                                        </p:tgtEl>
                                      </p:cBhvr>
                                    </p:animEffect>
                                  </p:childTnLst>
                                </p:cTn>
                              </p:par>
                            </p:childTnLst>
                          </p:cTn>
                        </p:par>
                        <p:par>
                          <p:cTn fill="hold" id="23" nodeType="afterGroup">
                            <p:stCondLst>
                              <p:cond delay="2000"/>
                            </p:stCondLst>
                            <p:childTnLst>
                              <p:par>
                                <p:cTn fill="hold" id="24" nodeType="after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2500"/>
                            </p:stCondLst>
                            <p:childTnLst>
                              <p:par>
                                <p:cTn fill="hold" id="30" nodeType="afterEffect" presetClass="entr" presetID="53" presetSubtype="0">
                                  <p:stCondLst>
                                    <p:cond delay="0"/>
                                  </p:stCondLst>
                                  <p:childTnLst>
                                    <p:set>
                                      <p:cBhvr>
                                        <p:cTn dur="1" fill="hold" id="31">
                                          <p:stCondLst>
                                            <p:cond delay="0"/>
                                          </p:stCondLst>
                                        </p:cTn>
                                        <p:tgtEl>
                                          <p:spTgt spid="36"/>
                                        </p:tgtEl>
                                        <p:attrNameLst>
                                          <p:attrName>style.visibility</p:attrName>
                                        </p:attrNameLst>
                                      </p:cBhvr>
                                      <p:to>
                                        <p:strVal val="visible"/>
                                      </p:to>
                                    </p:set>
                                    <p:anim calcmode="lin" valueType="num">
                                      <p:cBhvr>
                                        <p:cTn dur="500" fill="hold" id="32"/>
                                        <p:tgtEl>
                                          <p:spTgt spid="36"/>
                                        </p:tgtEl>
                                        <p:attrNameLst>
                                          <p:attrName>ppt_w</p:attrName>
                                        </p:attrNameLst>
                                      </p:cBhvr>
                                      <p:tavLst>
                                        <p:tav tm="0">
                                          <p:val>
                                            <p:fltVal val="0"/>
                                          </p:val>
                                        </p:tav>
                                        <p:tav tm="100000">
                                          <p:val>
                                            <p:strVal val="#ppt_w"/>
                                          </p:val>
                                        </p:tav>
                                      </p:tavLst>
                                    </p:anim>
                                    <p:anim calcmode="lin" valueType="num">
                                      <p:cBhvr>
                                        <p:cTn dur="500" fill="hold" id="33"/>
                                        <p:tgtEl>
                                          <p:spTgt spid="36"/>
                                        </p:tgtEl>
                                        <p:attrNameLst>
                                          <p:attrName>ppt_h</p:attrName>
                                        </p:attrNameLst>
                                      </p:cBhvr>
                                      <p:tavLst>
                                        <p:tav tm="0">
                                          <p:val>
                                            <p:fltVal val="0"/>
                                          </p:val>
                                        </p:tav>
                                        <p:tav tm="100000">
                                          <p:val>
                                            <p:strVal val="#ppt_h"/>
                                          </p:val>
                                        </p:tav>
                                      </p:tavLst>
                                    </p:anim>
                                    <p:animEffect filter="fade" transition="in">
                                      <p:cBhvr>
                                        <p:cTn dur="500" id="34"/>
                                        <p:tgtEl>
                                          <p:spTgt spid="36"/>
                                        </p:tgtEl>
                                      </p:cBhvr>
                                    </p:animEffect>
                                  </p:childTnLst>
                                </p:cTn>
                              </p:par>
                            </p:childTnLst>
                          </p:cTn>
                        </p:par>
                        <p:par>
                          <p:cTn fill="hold" id="35" nodeType="afterGroup">
                            <p:stCondLst>
                              <p:cond delay="3000"/>
                            </p:stCondLst>
                            <p:childTnLst>
                              <p:par>
                                <p:cTn fill="hold" id="36" nodeType="afterEffect" presetClass="entr" presetID="53" presetSubtype="0">
                                  <p:stCondLst>
                                    <p:cond delay="0"/>
                                  </p:stCondLst>
                                  <p:childTnLst>
                                    <p:set>
                                      <p:cBhvr>
                                        <p:cTn dur="1" fill="hold" id="37">
                                          <p:stCondLst>
                                            <p:cond delay="0"/>
                                          </p:stCondLst>
                                        </p:cTn>
                                        <p:tgtEl>
                                          <p:spTgt spid="30"/>
                                        </p:tgtEl>
                                        <p:attrNameLst>
                                          <p:attrName>style.visibility</p:attrName>
                                        </p:attrNameLst>
                                      </p:cBhvr>
                                      <p:to>
                                        <p:strVal val="visible"/>
                                      </p:to>
                                    </p:set>
                                    <p:anim calcmode="lin" valueType="num">
                                      <p:cBhvr>
                                        <p:cTn dur="500" fill="hold" id="38"/>
                                        <p:tgtEl>
                                          <p:spTgt spid="30"/>
                                        </p:tgtEl>
                                        <p:attrNameLst>
                                          <p:attrName>ppt_w</p:attrName>
                                        </p:attrNameLst>
                                      </p:cBhvr>
                                      <p:tavLst>
                                        <p:tav tm="0">
                                          <p:val>
                                            <p:fltVal val="0"/>
                                          </p:val>
                                        </p:tav>
                                        <p:tav tm="100000">
                                          <p:val>
                                            <p:strVal val="#ppt_w"/>
                                          </p:val>
                                        </p:tav>
                                      </p:tavLst>
                                    </p:anim>
                                    <p:anim calcmode="lin" valueType="num">
                                      <p:cBhvr>
                                        <p:cTn dur="500" fill="hold" id="39"/>
                                        <p:tgtEl>
                                          <p:spTgt spid="30"/>
                                        </p:tgtEl>
                                        <p:attrNameLst>
                                          <p:attrName>ppt_h</p:attrName>
                                        </p:attrNameLst>
                                      </p:cBhvr>
                                      <p:tavLst>
                                        <p:tav tm="0">
                                          <p:val>
                                            <p:fltVal val="0"/>
                                          </p:val>
                                        </p:tav>
                                        <p:tav tm="100000">
                                          <p:val>
                                            <p:strVal val="#ppt_h"/>
                                          </p:val>
                                        </p:tav>
                                      </p:tavLst>
                                    </p:anim>
                                    <p:animEffect filter="fade" transition="in">
                                      <p:cBhvr>
                                        <p:cTn dur="500" id="40"/>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7" name="图片占位符 6"/>
          <p:cNvPicPr>
            <a:picLocks noChangeAspect="1" noGrp="1"/>
          </p:cNvPicPr>
          <p:nvPr>
            <p:ph idx="10" sz="quarter" type="pic"/>
          </p:nvPr>
        </p:nvPicPr>
        <p:blipFill>
          <a:blip r:embed="rId3">
            <a:extLst>
              <a:ext uri="{28A0092B-C50C-407E-A947-70E740481C1C}">
                <a14:useLocalDpi val="0"/>
              </a:ext>
            </a:extLst>
          </a:blip>
          <a:srcRect l="5055" r="5055"/>
          <a:stretch>
            <a:fillRect/>
          </a:stretch>
        </p:blipFill>
        <p:spPr/>
      </p:pic>
      <p:pic>
        <p:nvPicPr>
          <p:cNvPr id="8" name="图片占位符 7"/>
          <p:cNvPicPr>
            <a:picLocks noChangeAspect="1" noGrp="1"/>
          </p:cNvPicPr>
          <p:nvPr>
            <p:ph idx="11" sz="quarter" type="pic"/>
          </p:nvPr>
        </p:nvPicPr>
        <p:blipFill>
          <a:blip r:embed="rId4">
            <a:extLst>
              <a:ext uri="{28A0092B-C50C-407E-A947-70E740481C1C}">
                <a14:useLocalDpi val="0"/>
              </a:ext>
            </a:extLst>
          </a:blip>
          <a:srcRect l="16863" r="16863"/>
          <a:stretch>
            <a:fillRect/>
          </a:stretch>
        </p:blipFill>
        <p:spPr/>
      </p:pic>
      <p:pic>
        <p:nvPicPr>
          <p:cNvPr id="11" name="图片占位符 10"/>
          <p:cNvPicPr>
            <a:picLocks noChangeAspect="1" noGrp="1"/>
          </p:cNvPicPr>
          <p:nvPr>
            <p:ph idx="12" sz="quarter" type="pic"/>
          </p:nvPr>
        </p:nvPicPr>
        <p:blipFill>
          <a:blip r:embed="rId5">
            <a:extLst>
              <a:ext uri="{28A0092B-C50C-407E-A947-70E740481C1C}">
                <a14:useLocalDpi val="0"/>
              </a:ext>
            </a:extLst>
          </a:blip>
          <a:srcRect l="8878" r="8878"/>
          <a:stretch>
            <a:fillRect/>
          </a:stretch>
        </p:blipFill>
        <p:spPr/>
      </p:pic>
      <p:pic>
        <p:nvPicPr>
          <p:cNvPr id="12" name="图片占位符 11"/>
          <p:cNvPicPr>
            <a:picLocks noChangeAspect="1" noGrp="1"/>
          </p:cNvPicPr>
          <p:nvPr>
            <p:ph idx="13" sz="quarter" type="pic"/>
          </p:nvPr>
        </p:nvPicPr>
        <p:blipFill>
          <a:blip r:embed="rId6">
            <a:extLst>
              <a:ext uri="{28A0092B-C50C-407E-A947-70E740481C1C}">
                <a14:useLocalDpi val="0"/>
              </a:ext>
            </a:extLst>
          </a:blip>
          <a:srcRect l="6516" r="6516"/>
          <a:stretch>
            <a:fillRect/>
          </a:stretch>
        </p:blipFill>
        <p:spPr/>
      </p:pic>
      <p:cxnSp>
        <p:nvCxnSpPr>
          <p:cNvPr id="10" name="MH_Other_1"/>
          <p:cNvCxnSpPr>
            <a:cxnSpLocks noChangeShapeType="1"/>
          </p:cNvCxnSpPr>
          <p:nvPr>
            <p:custDataLst>
              <p:tags r:id="rId7"/>
            </p:custDataLst>
          </p:nvPr>
        </p:nvCxnSpPr>
        <p:spPr bwMode="auto">
          <a:xfrm>
            <a:off x="1546452" y="4136323"/>
            <a:ext cx="2797026" cy="0"/>
          </a:xfrm>
          <a:prstGeom prst="line">
            <a:avLst/>
          </a:prstGeom>
          <a:noFill/>
          <a:ln w="19050">
            <a:solidFill>
              <a:schemeClr val="accent2">
                <a:lumMod val="40000"/>
                <a:lumOff val="60000"/>
              </a:schemeClr>
            </a:solidFill>
            <a:prstDash val="sysDot"/>
            <a:round/>
            <a:headEnd len="med" type="oval" w="med"/>
            <a:tailEnd len="med" type="none" w="med"/>
          </a:ln>
          <a:extLst>
            <a:ext uri="{909E8E84-426E-40DD-AFC4-6F175D3DCCD1}">
              <a14:hiddenFill>
                <a:noFill/>
              </a14:hiddenFill>
            </a:ext>
          </a:extLst>
        </p:spPr>
      </p:cxnSp>
      <p:sp>
        <p:nvSpPr>
          <p:cNvPr id="16" name="MH_SubTitle_3"/>
          <p:cNvSpPr/>
          <p:nvPr>
            <p:custDataLst>
              <p:tags r:id="rId8"/>
            </p:custDataLst>
          </p:nvPr>
        </p:nvSpPr>
        <p:spPr>
          <a:xfrm>
            <a:off x="4295470" y="3405757"/>
            <a:ext cx="1784671" cy="1626032"/>
          </a:xfrm>
          <a:custGeom>
            <a:gdLst>
              <a:gd fmla="*/ 748519 w 1357564" name="connsiteX0"/>
              <a:gd fmla="*/ 0 h 1237730" name="connsiteY0"/>
              <a:gd fmla="*/ 779968 w 1357564" name="connsiteX1"/>
              <a:gd fmla="*/ 682 h 1237730" name="connsiteY1"/>
              <a:gd fmla="*/ 810166 w 1357564" name="connsiteX2"/>
              <a:gd fmla="*/ 92 h 1237730" name="connsiteY2"/>
              <a:gd fmla="*/ 869499 w 1357564" name="connsiteX3"/>
              <a:gd fmla="*/ 2380 h 1237730" name="connsiteY3"/>
              <a:gd fmla="*/ 898391 w 1357564" name="connsiteX4"/>
              <a:gd fmla="*/ 4475 h 1237730" name="connsiteY4"/>
              <a:gd fmla="*/ 926014 w 1357564" name="connsiteX5"/>
              <a:gd fmla="*/ 6618 h 1237730" name="connsiteY5"/>
              <a:gd fmla="*/ 953376 w 1357564" name="connsiteX6"/>
              <a:gd fmla="*/ 9297 h 1237730" name="connsiteY6"/>
              <a:gd fmla="*/ 980980 w 1357564" name="connsiteX7"/>
              <a:gd fmla="*/ 12759 h 1237730" name="connsiteY7"/>
              <a:gd fmla="*/ 1007559 w 1357564" name="connsiteX8"/>
              <a:gd fmla="*/ 17049 h 1237730" name="connsiteY8"/>
              <a:gd fmla="*/ 1033111 w 1357564" name="connsiteX9"/>
              <a:gd fmla="*/ 22169 h 1237730" name="connsiteY9"/>
              <a:gd fmla="*/ 1058402 w 1357564" name="connsiteX10"/>
              <a:gd fmla="*/ 27826 h 1237730" name="connsiteY10"/>
              <a:gd fmla="*/ 1082424 w 1357564" name="connsiteX11"/>
              <a:gd fmla="*/ 33530 h 1237730" name="connsiteY11"/>
              <a:gd fmla="*/ 1105663 w 1357564" name="connsiteX12"/>
              <a:gd fmla="*/ 40844 h 1237730" name="connsiteY12"/>
              <a:gd fmla="*/ 1129144 w 1357564" name="connsiteX13"/>
              <a:gd fmla="*/ 48941 h 1237730" name="connsiteY13"/>
              <a:gd fmla="*/ 1150592 w 1357564" name="connsiteX14"/>
              <a:gd fmla="*/ 57377 h 1237730" name="connsiteY14"/>
              <a:gd fmla="*/ 1171517 w 1357564" name="connsiteX15"/>
              <a:gd fmla="*/ 66887 h 1237730" name="connsiteY15"/>
              <a:gd fmla="*/ 1191676 w 1357564" name="connsiteX16"/>
              <a:gd fmla="*/ 76690 h 1237730" name="connsiteY16"/>
              <a:gd fmla="*/ 1211053 w 1357564" name="connsiteX17"/>
              <a:gd fmla="*/ 88103 h 1237730" name="connsiteY17"/>
              <a:gd fmla="*/ 1229142 w 1357564" name="connsiteX18"/>
              <a:gd fmla="*/ 100882 h 1237730" name="connsiteY18"/>
              <a:gd fmla="*/ 1246466 w 1357564" name="connsiteX19"/>
              <a:gd fmla="*/ 113954 h 1237730" name="connsiteY19"/>
              <a:gd fmla="*/ 1262764 w 1357564" name="connsiteX20"/>
              <a:gd fmla="*/ 127854 h 1237730" name="connsiteY20"/>
              <a:gd fmla="*/ 1277252 w 1357564" name="connsiteX21"/>
              <a:gd fmla="*/ 144195 h 1237730" name="connsiteY21"/>
              <a:gd fmla="*/ 1290993 w 1357564" name="connsiteX22"/>
              <a:gd fmla="*/ 159508 h 1237730" name="connsiteY22"/>
              <a:gd fmla="*/ 1303933 w 1357564" name="connsiteX23"/>
              <a:gd fmla="*/ 177752 h 1237730" name="connsiteY23"/>
              <a:gd fmla="*/ 1315099 w 1357564" name="connsiteX24"/>
              <a:gd fmla="*/ 195798 h 1237730" name="connsiteY24"/>
              <a:gd fmla="*/ 1325221 w 1357564" name="connsiteX25"/>
              <a:gd fmla="*/ 215992 h 1237730" name="connsiteY25"/>
              <a:gd fmla="*/ 1333813 w 1357564" name="connsiteX26"/>
              <a:gd fmla="*/ 236770 h 1237730" name="connsiteY26"/>
              <a:gd fmla="*/ 1341360 w 1357564" name="connsiteX27"/>
              <a:gd fmla="*/ 259696 h 1237730" name="connsiteY27"/>
              <a:gd fmla="*/ 1347377 w 1357564" name="connsiteX28"/>
              <a:gd fmla="*/ 283206 h 1237730" name="connsiteY28"/>
              <a:gd fmla="*/ 1352107 w 1357564" name="connsiteX29"/>
              <a:gd fmla="*/ 308082 h 1237730" name="connsiteY29"/>
              <a:gd fmla="*/ 1355306 w 1357564" name="connsiteX30"/>
              <a:gd fmla="*/ 333543 h 1237730" name="connsiteY30"/>
              <a:gd fmla="*/ 1356696 w 1357564" name="connsiteX31"/>
              <a:gd fmla="*/ 361443 h 1237730" name="connsiteY31"/>
              <a:gd fmla="*/ 1357564 w 1357564" name="connsiteX32"/>
              <a:gd fmla="*/ 390418 h 1237730" name="connsiteY32"/>
              <a:gd fmla="*/ 1355613 w 1357564" name="connsiteX33"/>
              <a:gd fmla="*/ 421343 h 1237730" name="connsiteY33"/>
              <a:gd fmla="*/ 1353402 w 1357564" name="connsiteX34"/>
              <a:gd fmla="*/ 452805 h 1237730" name="connsiteY34"/>
              <a:gd fmla="*/ 1348896 w 1357564" name="connsiteX35"/>
              <a:gd fmla="*/ 485142 h 1237730" name="connsiteY35"/>
              <a:gd fmla="*/ 1343867 w 1357564" name="connsiteX36"/>
              <a:gd fmla="*/ 518555 h 1237730" name="connsiteY36"/>
              <a:gd fmla="*/ 1337065 w 1357564" name="connsiteX37"/>
              <a:gd fmla="*/ 551769 h 1237730" name="connsiteY37"/>
              <a:gd fmla="*/ 1328733 w 1357564" name="connsiteX38"/>
              <a:gd fmla="*/ 585566 h 1237730" name="connsiteY38"/>
              <a:gd fmla="*/ 1319374 w 1357564" name="connsiteX39"/>
              <a:gd fmla="*/ 620193 h 1237730" name="connsiteY39"/>
              <a:gd fmla="*/ 1309512 w 1357564" name="connsiteX40"/>
              <a:gd fmla="*/ 654575 h 1237730" name="connsiteY40"/>
              <a:gd fmla="*/ 1297858 w 1357564" name="connsiteX41"/>
              <a:gd fmla="*/ 690078 h 1237730" name="connsiteY41"/>
              <a:gd fmla="*/ 1285457 w 1357564" name="connsiteX42"/>
              <a:gd fmla="*/ 724554 h 1237730" name="connsiteY42"/>
              <a:gd fmla="*/ 1271022 w 1357564" name="connsiteX43"/>
              <a:gd fmla="*/ 759369 h 1237730" name="connsiteY43"/>
              <a:gd fmla="*/ 1256344 w 1357564" name="connsiteX44"/>
              <a:gd fmla="*/ 793402 h 1237730" name="connsiteY44"/>
              <a:gd fmla="*/ 1240901 w 1357564" name="connsiteX45"/>
              <a:gd fmla="*/ 827726 h 1237730" name="connsiteY45"/>
              <a:gd fmla="*/ 1223442 w 1357564" name="connsiteX46"/>
              <a:gd fmla="*/ 861071 h 1237730" name="connsiteY46"/>
              <a:gd fmla="*/ 1206002 w 1357564" name="connsiteX47"/>
              <a:gd fmla="*/ 893096 h 1237730" name="connsiteY47"/>
              <a:gd fmla="*/ 1187535 w 1357564" name="connsiteX48"/>
              <a:gd fmla="*/ 925950 h 1237730" name="connsiteY48"/>
              <a:gd fmla="*/ 1168078 w 1357564" name="connsiteX49"/>
              <a:gd fmla="*/ 956996 h 1237730" name="connsiteY49"/>
              <a:gd fmla="*/ 1146867 w 1357564" name="connsiteX50"/>
              <a:gd fmla="*/ 986523 h 1237730" name="connsiteY50"/>
              <a:gd fmla="*/ 1126159 w 1357564" name="connsiteX51"/>
              <a:gd fmla="*/ 1016296 h 1237730" name="connsiteY51"/>
              <a:gd fmla="*/ 1103454 w 1357564" name="connsiteX52"/>
              <a:gd fmla="*/ 1043770 h 1237730" name="connsiteY52"/>
              <a:gd fmla="*/ 1080002 w 1357564" name="connsiteX53"/>
              <a:gd fmla="*/ 1070216 h 1237730" name="connsiteY53"/>
              <a:gd fmla="*/ 1057090 w 1357564" name="connsiteX54"/>
              <a:gd fmla="*/ 1094269 h 1237730" name="connsiteY54"/>
              <a:gd fmla="*/ 1032405 w 1357564" name="connsiteX55"/>
              <a:gd fmla="*/ 1118124 h 1237730" name="connsiteY55"/>
              <a:gd fmla="*/ 1008000 w 1357564" name="connsiteX56"/>
              <a:gd fmla="*/ 1140123 h 1237730" name="connsiteY56"/>
              <a:gd fmla="*/ 981858 w 1357564" name="connsiteX57"/>
              <a:gd fmla="*/ 1159285 h 1237730" name="connsiteY57"/>
              <a:gd fmla="*/ 955734 w 1357564" name="connsiteX58"/>
              <a:gd fmla="*/ 1177128 h 1237730" name="connsiteY58"/>
              <a:gd fmla="*/ 942168 w 1357564" name="connsiteX59"/>
              <a:gd fmla="*/ 1185805 h 1237730" name="connsiteY59"/>
              <a:gd fmla="*/ 929125 w 1357564" name="connsiteX60"/>
              <a:gd fmla="*/ 1193407 h 1237730" name="connsiteY60"/>
              <a:gd fmla="*/ 915334 w 1357564" name="connsiteX61"/>
              <a:gd fmla="*/ 1199983 h 1237730" name="connsiteY61"/>
              <a:gd fmla="*/ 900779 w 1357564" name="connsiteX62"/>
              <a:gd fmla="*/ 1206850 h 1237730" name="connsiteY62"/>
              <a:gd fmla="*/ 887510 w 1357564" name="connsiteX63"/>
              <a:gd fmla="*/ 1212351 h 1237730" name="connsiteY63"/>
              <a:gd fmla="*/ 873216 w 1357564" name="connsiteX64"/>
              <a:gd fmla="*/ 1218681 h 1237730" name="connsiteY64"/>
              <a:gd fmla="*/ 858958 w 1357564" name="connsiteX65"/>
              <a:gd fmla="*/ 1222373 h 1237730" name="connsiteY65"/>
              <a:gd fmla="*/ 844682 w 1357564" name="connsiteX66"/>
              <a:gd fmla="*/ 1227384 h 1237730" name="connsiteY66"/>
              <a:gd fmla="*/ 830685 w 1357564" name="connsiteX67"/>
              <a:gd fmla="*/ 1230539 h 1237730" name="connsiteY67"/>
              <a:gd fmla="*/ 815680 w 1357564" name="connsiteX68"/>
              <a:gd fmla="*/ 1233204 h 1237730" name="connsiteY68"/>
              <a:gd fmla="*/ 801702 w 1357564" name="connsiteX69"/>
              <a:gd fmla="*/ 1235039 h 1237730" name="connsiteY69"/>
              <a:gd fmla="*/ 786958 w 1357564" name="connsiteX70"/>
              <a:gd fmla="*/ 1237167 h 1237730" name="connsiteY70"/>
              <a:gd fmla="*/ 771728 w 1357564" name="connsiteX71"/>
              <a:gd fmla="*/ 1237730 h 1237730" name="connsiteY71"/>
              <a:gd fmla="*/ 757021 w 1357564" name="connsiteX72"/>
              <a:gd fmla="*/ 1237220 h 1237730" name="connsiteY72"/>
              <a:gd fmla="*/ 742053 w 1357564" name="connsiteX73"/>
              <a:gd fmla="*/ 1237246 h 1237730" name="connsiteY73"/>
              <a:gd fmla="*/ 727103 w 1357564" name="connsiteX74"/>
              <a:gd fmla="*/ 1235953 h 1237730" name="connsiteY74"/>
              <a:gd fmla="*/ 711145 w 1357564" name="connsiteX75"/>
              <a:gd fmla="*/ 1234170 h 1237730" name="connsiteY75"/>
              <a:gd fmla="*/ 695709 w 1357564" name="connsiteX76"/>
              <a:gd fmla="*/ 1231313 h 1237730" name="connsiteY76"/>
              <a:gd fmla="*/ 679526 w 1357564" name="connsiteX77"/>
              <a:gd fmla="*/ 1227429 h 1237730" name="connsiteY77"/>
              <a:gd fmla="*/ 663848 w 1357564" name="connsiteX78"/>
              <a:gd fmla="*/ 1223790 h 1237730" name="connsiteY78"/>
              <a:gd fmla="*/ 648430 w 1357564" name="connsiteX79"/>
              <a:gd fmla="*/ 1219614 h 1237730" name="connsiteY79"/>
              <a:gd fmla="*/ 632266 w 1357564" name="connsiteX80"/>
              <a:gd fmla="*/ 1214411 h 1237730" name="connsiteY80"/>
              <a:gd fmla="*/ 599451 w 1357564" name="connsiteX81"/>
              <a:gd fmla="*/ 1202440 h 1237730" name="connsiteY81"/>
              <a:gd fmla="*/ 566412 w 1357564" name="connsiteX82"/>
              <a:gd fmla="*/ 1188368 h 1237730" name="connsiteY82"/>
              <a:gd fmla="*/ 533409 w 1357564" name="connsiteX83"/>
              <a:gd fmla="*/ 1171657 h 1237730" name="connsiteY83"/>
              <a:gd fmla="*/ 501433 w 1357564" name="connsiteX84"/>
              <a:gd fmla="*/ 1154118 h 1237730" name="connsiteY84"/>
              <a:gd fmla="*/ 468224 w 1357564" name="connsiteX85"/>
              <a:gd fmla="*/ 1133987 h 1237730" name="connsiteY85"/>
              <a:gd fmla="*/ 435294 w 1357564" name="connsiteX86"/>
              <a:gd fmla="*/ 1112000 h 1237730" name="connsiteY86"/>
              <a:gd fmla="*/ 403148 w 1357564" name="connsiteX87"/>
              <a:gd fmla="*/ 1088401 h 1237730" name="connsiteY87"/>
              <a:gd fmla="*/ 371281 w 1357564" name="connsiteX88"/>
              <a:gd fmla="*/ 1062947 h 1237730" name="connsiteY88"/>
              <a:gd fmla="*/ 340441 w 1357564" name="connsiteX89"/>
              <a:gd fmla="*/ 1036663 h 1237730" name="connsiteY89"/>
              <a:gd fmla="*/ 309114 w 1357564" name="connsiteX90"/>
              <a:gd fmla="*/ 1008815 h 1237730" name="connsiteY90"/>
              <a:gd fmla="*/ 279840 w 1357564" name="connsiteX91"/>
              <a:gd fmla="*/ 979310 h 1237730" name="connsiteY91"/>
              <a:gd fmla="*/ 250566 w 1357564" name="connsiteX92"/>
              <a:gd fmla="*/ 949804 h 1237730" name="connsiteY92"/>
              <a:gd fmla="*/ 222580 w 1357564" name="connsiteX93"/>
              <a:gd fmla="*/ 918932 h 1237730" name="connsiteY93"/>
              <a:gd fmla="*/ 196124 w 1357564" name="connsiteX94"/>
              <a:gd fmla="*/ 887476 h 1237730" name="connsiteY94"/>
              <a:gd fmla="*/ 170712 w 1357564" name="connsiteX95"/>
              <a:gd fmla="*/ 853871 h 1237730" name="connsiteY95"/>
              <a:gd fmla="*/ 146551 w 1357564" name="connsiteX96"/>
              <a:gd fmla="*/ 821539 h 1237730" name="connsiteY96"/>
              <a:gd fmla="*/ 123677 w 1357564" name="connsiteX97"/>
              <a:gd fmla="*/ 787841 h 1237730" name="connsiteY97"/>
              <a:gd fmla="*/ 102334 w 1357564" name="connsiteX98"/>
              <a:gd fmla="*/ 753559 h 1237730" name="connsiteY98"/>
              <a:gd fmla="*/ 82521 w 1357564" name="connsiteX99"/>
              <a:gd fmla="*/ 718693 h 1237730" name="connsiteY99"/>
              <a:gd fmla="*/ 64724 w 1357564" name="connsiteX100"/>
              <a:gd fmla="*/ 684807 h 1237730" name="connsiteY100"/>
              <a:gd fmla="*/ 49223 w 1357564" name="connsiteX101"/>
              <a:gd fmla="*/ 650045 h 1237730" name="connsiteY101"/>
              <a:gd fmla="*/ 34990 w 1357564" name="connsiteX102"/>
              <a:gd fmla="*/ 615236 h 1237730" name="connsiteY102"/>
              <a:gd fmla="*/ 23034 w 1357564" name="connsiteX103"/>
              <a:gd fmla="*/ 580870 h 1237730" name="connsiteY103"/>
              <a:gd fmla="*/ 17934 w 1357564" name="connsiteX104"/>
              <a:gd fmla="*/ 564445 h 1237730" name="connsiteY104"/>
              <a:gd fmla="*/ 14103 w 1357564" name="connsiteX105"/>
              <a:gd fmla="*/ 547974 h 1237730" name="connsiteY105"/>
              <a:gd fmla="*/ 10029 w 1357564" name="connsiteX106"/>
              <a:gd fmla="*/ 530721 h 1237730" name="connsiteY106"/>
              <a:gd fmla="*/ 6198 w 1357564" name="connsiteX107"/>
              <a:gd fmla="*/ 514250 h 1237730" name="connsiteY107"/>
              <a:gd fmla="*/ 4401 w 1357564" name="connsiteX108"/>
              <a:gd fmla="*/ 497439 h 1237730" name="connsiteY108"/>
              <a:gd fmla="*/ 1578 w 1357564" name="connsiteX109"/>
              <a:gd fmla="*/ 481458 h 1237730" name="connsiteY109"/>
              <a:gd fmla="*/ 285 w 1357564" name="connsiteX110"/>
              <a:gd fmla="*/ 464893 h 1237730" name="connsiteY110"/>
              <a:gd fmla="*/ 0 w 1357564" name="connsiteX111"/>
              <a:gd fmla="*/ 448818 h 1237730" name="connsiteY111"/>
              <a:gd fmla="*/ 219 w 1357564" name="connsiteX112"/>
              <a:gd fmla="*/ 432988 h 1237730" name="connsiteY112"/>
              <a:gd fmla="*/ 438 w 1357564" name="connsiteX113"/>
              <a:gd fmla="*/ 417158 h 1237730" name="connsiteY113"/>
              <a:gd fmla="*/ 2169 w 1357564" name="connsiteX114"/>
              <a:gd fmla="*/ 402063 h 1237730" name="connsiteY114"/>
              <a:gd fmla="*/ 4161 w 1357564" name="connsiteX115"/>
              <a:gd fmla="*/ 386431 h 1237730" name="connsiteY115"/>
              <a:gd fmla="*/ 6396 w 1357564" name="connsiteX116"/>
              <a:gd fmla="*/ 371582 h 1237730" name="connsiteY116"/>
              <a:gd fmla="*/ 9639 w 1357564" name="connsiteX117"/>
              <a:gd fmla="*/ 357222 h 1237730" name="connsiteY117"/>
              <a:gd fmla="*/ 13890 w 1357564" name="connsiteX118"/>
              <a:gd fmla="*/ 343352 h 1237730" name="connsiteY118"/>
              <a:gd fmla="*/ 18645 w 1357564" name="connsiteX119"/>
              <a:gd fmla="*/ 329728 h 1237730" name="connsiteY119"/>
              <a:gd fmla="*/ 23400 w 1357564" name="connsiteX120"/>
              <a:gd fmla="*/ 316103 h 1237730" name="connsiteY120"/>
              <a:gd fmla="*/ 28641 w 1357564" name="connsiteX121"/>
              <a:gd fmla="*/ 304043 h 1237730" name="connsiteY121"/>
              <a:gd fmla="*/ 34908 w 1357564" name="connsiteX122"/>
              <a:gd fmla="*/ 291154 h 1237730" name="connsiteY122"/>
              <a:gd fmla="*/ 41679 w 1357564" name="connsiteX123"/>
              <a:gd fmla="*/ 278509 h 1237730" name="connsiteY123"/>
              <a:gd fmla="*/ 48954 w 1357564" name="connsiteX124"/>
              <a:gd fmla="*/ 266110 h 1237730" name="connsiteY124"/>
              <a:gd fmla="*/ 55707 w 1357564" name="connsiteX125"/>
              <a:gd fmla="*/ 254785 h 1237730" name="connsiteY125"/>
              <a:gd fmla="*/ 64494 w 1357564" name="connsiteX126"/>
              <a:gd fmla="*/ 243121 h 1237730" name="connsiteY126"/>
              <a:gd fmla="*/ 73524 w 1357564" name="connsiteX127"/>
              <a:gd fmla="*/ 232239 h 1237730" name="connsiteY127"/>
              <a:gd fmla="*/ 82293 w 1357564" name="connsiteX128"/>
              <a:gd fmla="*/ 221894 h 1237730" name="connsiteY128"/>
              <a:gd fmla="*/ 91584 w 1357564" name="connsiteX129"/>
              <a:gd fmla="*/ 210475 h 1237730" name="connsiteY129"/>
              <a:gd fmla="*/ 102126 w 1357564" name="connsiteX130"/>
              <a:gd fmla="*/ 200328 h 1237730" name="connsiteY130"/>
              <a:gd fmla="*/ 112406 w 1357564" name="connsiteX131"/>
              <a:gd fmla="*/ 190718 h 1237730" name="connsiteY131"/>
              <a:gd fmla="*/ 134741 w 1357564" name="connsiteX132"/>
              <a:gd fmla="*/ 171697 h 1237730" name="connsiteY132"/>
              <a:gd fmla="*/ 158065 w 1357564" name="connsiteX133"/>
              <a:gd fmla="*/ 154485 h 1237730" name="connsiteY133"/>
              <a:gd fmla="*/ 182902 w 1357564" name="connsiteX134"/>
              <a:gd fmla="*/ 138007 h 1237730" name="connsiteY134"/>
              <a:gd fmla="*/ 209007 w 1357564" name="connsiteX135"/>
              <a:gd fmla="*/ 121483 h 1237730" name="connsiteY135"/>
              <a:gd fmla="*/ 236606 w 1357564" name="connsiteX136"/>
              <a:gd fmla="*/ 107014 h 1237730" name="connsiteY136"/>
              <a:gd fmla="*/ 264691 w 1357564" name="connsiteX137"/>
              <a:gd fmla="*/ 94108 h 1237730" name="connsiteY137"/>
              <a:gd fmla="*/ 293784 w 1357564" name="connsiteX138"/>
              <a:gd fmla="*/ 81693 h 1237730" name="connsiteY138"/>
              <a:gd fmla="*/ 324650 w 1357564" name="connsiteX139"/>
              <a:gd fmla="*/ 69476 h 1237730" name="connsiteY139"/>
              <a:gd fmla="*/ 355480 w 1357564" name="connsiteX140"/>
              <a:gd fmla="*/ 59897 h 1237730" name="connsiteY140"/>
              <a:gd fmla="*/ 386813 w 1357564" name="connsiteX141"/>
              <a:gd fmla="*/ 50563 h 1237730" name="connsiteY141"/>
              <a:gd fmla="*/ 420424 w 1357564" name="connsiteX142"/>
              <a:gd fmla="*/ 41672 h 1237730" name="connsiteY142"/>
              <a:gd fmla="*/ 453008 w 1357564" name="connsiteX143"/>
              <a:gd fmla="*/ 33611 h 1237730" name="connsiteY143"/>
              <a:gd fmla="*/ 486078 w 1357564" name="connsiteX144"/>
              <a:gd fmla="*/ 27113 h 1237730" name="connsiteY144"/>
              <a:gd fmla="*/ 518887 w 1357564" name="connsiteX145"/>
              <a:gd fmla="*/ 21153 h 1237730" name="connsiteY145"/>
              <a:gd fmla="*/ 552200 w 1357564" name="connsiteX146"/>
              <a:gd fmla="*/ 15437 h 1237730" name="connsiteY146"/>
              <a:gd fmla="*/ 585999 w 1357564" name="connsiteX147"/>
              <a:gd fmla="*/ 11286 h 1237730" name="connsiteY147"/>
              <a:gd fmla="*/ 619537 w 1357564" name="connsiteX148"/>
              <a:gd fmla="*/ 7672 h 1237730" name="connsiteY148"/>
              <a:gd fmla="*/ 652048 w 1357564" name="connsiteX149"/>
              <a:gd fmla="*/ 4887 h 1237730" name="connsiteY149"/>
              <a:gd fmla="*/ 684802 w 1357564" name="connsiteX150"/>
              <a:gd fmla="*/ 2884 h 1237730" name="connsiteY150"/>
              <a:gd fmla="*/ 717295 w 1357564" name="connsiteX151"/>
              <a:gd fmla="*/ 1418 h 1237730" name="connsiteY1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b="b" l="l" r="r" t="t"/>
            <a:pathLst>
              <a:path h="1237730" w="1357564">
                <a:moveTo>
                  <a:pt x="748519" y="0"/>
                </a:moveTo>
                <a:lnTo>
                  <a:pt x="779968" y="682"/>
                </a:lnTo>
                <a:lnTo>
                  <a:pt x="810166" y="92"/>
                </a:lnTo>
                <a:lnTo>
                  <a:pt x="869499" y="2380"/>
                </a:lnTo>
                <a:lnTo>
                  <a:pt x="898391" y="4475"/>
                </a:lnTo>
                <a:lnTo>
                  <a:pt x="926014" y="6618"/>
                </a:lnTo>
                <a:lnTo>
                  <a:pt x="953376" y="9297"/>
                </a:lnTo>
                <a:lnTo>
                  <a:pt x="980980" y="12759"/>
                </a:lnTo>
                <a:lnTo>
                  <a:pt x="1007559" y="17049"/>
                </a:lnTo>
                <a:lnTo>
                  <a:pt x="1033111" y="22169"/>
                </a:lnTo>
                <a:lnTo>
                  <a:pt x="1058402" y="27826"/>
                </a:lnTo>
                <a:lnTo>
                  <a:pt x="1082424" y="33530"/>
                </a:lnTo>
                <a:lnTo>
                  <a:pt x="1105663" y="40844"/>
                </a:lnTo>
                <a:lnTo>
                  <a:pt x="1129144" y="48941"/>
                </a:lnTo>
                <a:lnTo>
                  <a:pt x="1150592" y="57377"/>
                </a:lnTo>
                <a:lnTo>
                  <a:pt x="1171517" y="66887"/>
                </a:lnTo>
                <a:lnTo>
                  <a:pt x="1191676" y="76690"/>
                </a:lnTo>
                <a:lnTo>
                  <a:pt x="1211053" y="88103"/>
                </a:lnTo>
                <a:lnTo>
                  <a:pt x="1229142" y="100882"/>
                </a:lnTo>
                <a:lnTo>
                  <a:pt x="1246466" y="113954"/>
                </a:lnTo>
                <a:lnTo>
                  <a:pt x="1262764" y="127854"/>
                </a:lnTo>
                <a:lnTo>
                  <a:pt x="1277252" y="144195"/>
                </a:lnTo>
                <a:lnTo>
                  <a:pt x="1290993" y="159508"/>
                </a:lnTo>
                <a:lnTo>
                  <a:pt x="1303933" y="177752"/>
                </a:lnTo>
                <a:lnTo>
                  <a:pt x="1315099" y="195798"/>
                </a:lnTo>
                <a:lnTo>
                  <a:pt x="1325221" y="215992"/>
                </a:lnTo>
                <a:lnTo>
                  <a:pt x="1333813" y="236770"/>
                </a:lnTo>
                <a:lnTo>
                  <a:pt x="1341360" y="259696"/>
                </a:lnTo>
                <a:lnTo>
                  <a:pt x="1347377" y="283206"/>
                </a:lnTo>
                <a:lnTo>
                  <a:pt x="1352107" y="308082"/>
                </a:lnTo>
                <a:lnTo>
                  <a:pt x="1355306" y="333543"/>
                </a:lnTo>
                <a:lnTo>
                  <a:pt x="1356696" y="361443"/>
                </a:lnTo>
                <a:lnTo>
                  <a:pt x="1357564" y="390418"/>
                </a:lnTo>
                <a:lnTo>
                  <a:pt x="1355613" y="421343"/>
                </a:lnTo>
                <a:lnTo>
                  <a:pt x="1353402" y="452805"/>
                </a:lnTo>
                <a:lnTo>
                  <a:pt x="1348896" y="485142"/>
                </a:lnTo>
                <a:lnTo>
                  <a:pt x="1343867" y="518555"/>
                </a:lnTo>
                <a:lnTo>
                  <a:pt x="1337065" y="551769"/>
                </a:lnTo>
                <a:lnTo>
                  <a:pt x="1328733" y="585566"/>
                </a:lnTo>
                <a:lnTo>
                  <a:pt x="1319374" y="620193"/>
                </a:lnTo>
                <a:lnTo>
                  <a:pt x="1309512" y="654575"/>
                </a:lnTo>
                <a:lnTo>
                  <a:pt x="1297858" y="690078"/>
                </a:lnTo>
                <a:lnTo>
                  <a:pt x="1285457" y="724554"/>
                </a:lnTo>
                <a:lnTo>
                  <a:pt x="1271022" y="759369"/>
                </a:lnTo>
                <a:lnTo>
                  <a:pt x="1256344" y="793402"/>
                </a:lnTo>
                <a:lnTo>
                  <a:pt x="1240901" y="827726"/>
                </a:lnTo>
                <a:lnTo>
                  <a:pt x="1223442" y="861071"/>
                </a:lnTo>
                <a:lnTo>
                  <a:pt x="1206002" y="893096"/>
                </a:lnTo>
                <a:lnTo>
                  <a:pt x="1187535" y="925950"/>
                </a:lnTo>
                <a:lnTo>
                  <a:pt x="1168078" y="956996"/>
                </a:lnTo>
                <a:lnTo>
                  <a:pt x="1146867" y="986523"/>
                </a:lnTo>
                <a:lnTo>
                  <a:pt x="1126159" y="1016296"/>
                </a:lnTo>
                <a:lnTo>
                  <a:pt x="1103454" y="1043770"/>
                </a:lnTo>
                <a:lnTo>
                  <a:pt x="1080002" y="1070216"/>
                </a:lnTo>
                <a:lnTo>
                  <a:pt x="1057090" y="1094269"/>
                </a:lnTo>
                <a:lnTo>
                  <a:pt x="1032405" y="1118124"/>
                </a:lnTo>
                <a:lnTo>
                  <a:pt x="1008000" y="1140123"/>
                </a:lnTo>
                <a:lnTo>
                  <a:pt x="981858" y="1159285"/>
                </a:lnTo>
                <a:lnTo>
                  <a:pt x="955734" y="1177128"/>
                </a:lnTo>
                <a:lnTo>
                  <a:pt x="942168" y="1185805"/>
                </a:lnTo>
                <a:lnTo>
                  <a:pt x="929125" y="1193407"/>
                </a:lnTo>
                <a:lnTo>
                  <a:pt x="915334" y="1199983"/>
                </a:lnTo>
                <a:lnTo>
                  <a:pt x="900779" y="1206850"/>
                </a:lnTo>
                <a:lnTo>
                  <a:pt x="887510" y="1212351"/>
                </a:lnTo>
                <a:lnTo>
                  <a:pt x="873216" y="1218681"/>
                </a:lnTo>
                <a:lnTo>
                  <a:pt x="858958" y="1222373"/>
                </a:lnTo>
                <a:lnTo>
                  <a:pt x="844682" y="1227384"/>
                </a:lnTo>
                <a:lnTo>
                  <a:pt x="830685" y="1230539"/>
                </a:lnTo>
                <a:lnTo>
                  <a:pt x="815680" y="1233204"/>
                </a:lnTo>
                <a:lnTo>
                  <a:pt x="801702" y="1235039"/>
                </a:lnTo>
                <a:lnTo>
                  <a:pt x="786958" y="1237167"/>
                </a:lnTo>
                <a:lnTo>
                  <a:pt x="771728" y="1237730"/>
                </a:lnTo>
                <a:lnTo>
                  <a:pt x="757021" y="1237220"/>
                </a:lnTo>
                <a:lnTo>
                  <a:pt x="742053" y="1237246"/>
                </a:lnTo>
                <a:lnTo>
                  <a:pt x="727103" y="1235953"/>
                </a:lnTo>
                <a:lnTo>
                  <a:pt x="711145" y="1234170"/>
                </a:lnTo>
                <a:lnTo>
                  <a:pt x="695709" y="1231313"/>
                </a:lnTo>
                <a:lnTo>
                  <a:pt x="679526" y="1227429"/>
                </a:lnTo>
                <a:lnTo>
                  <a:pt x="663848" y="1223790"/>
                </a:lnTo>
                <a:lnTo>
                  <a:pt x="648430" y="1219614"/>
                </a:lnTo>
                <a:lnTo>
                  <a:pt x="632266" y="1214411"/>
                </a:lnTo>
                <a:lnTo>
                  <a:pt x="599451" y="1202440"/>
                </a:lnTo>
                <a:lnTo>
                  <a:pt x="566412" y="1188368"/>
                </a:lnTo>
                <a:lnTo>
                  <a:pt x="533409" y="1171657"/>
                </a:lnTo>
                <a:lnTo>
                  <a:pt x="501433" y="1154118"/>
                </a:lnTo>
                <a:lnTo>
                  <a:pt x="468224" y="1133987"/>
                </a:lnTo>
                <a:lnTo>
                  <a:pt x="435294" y="1112000"/>
                </a:lnTo>
                <a:lnTo>
                  <a:pt x="403148" y="1088401"/>
                </a:lnTo>
                <a:lnTo>
                  <a:pt x="371281" y="1062947"/>
                </a:lnTo>
                <a:lnTo>
                  <a:pt x="340441" y="1036663"/>
                </a:lnTo>
                <a:lnTo>
                  <a:pt x="309114" y="1008815"/>
                </a:lnTo>
                <a:lnTo>
                  <a:pt x="279840" y="979310"/>
                </a:lnTo>
                <a:lnTo>
                  <a:pt x="250566" y="949804"/>
                </a:lnTo>
                <a:lnTo>
                  <a:pt x="222580" y="918932"/>
                </a:lnTo>
                <a:lnTo>
                  <a:pt x="196124" y="887476"/>
                </a:lnTo>
                <a:lnTo>
                  <a:pt x="170712" y="853871"/>
                </a:lnTo>
                <a:lnTo>
                  <a:pt x="146551" y="821539"/>
                </a:lnTo>
                <a:lnTo>
                  <a:pt x="123677" y="787841"/>
                </a:lnTo>
                <a:lnTo>
                  <a:pt x="102334" y="753559"/>
                </a:lnTo>
                <a:lnTo>
                  <a:pt x="82521" y="718693"/>
                </a:lnTo>
                <a:lnTo>
                  <a:pt x="64724" y="684807"/>
                </a:lnTo>
                <a:lnTo>
                  <a:pt x="49223" y="650045"/>
                </a:lnTo>
                <a:lnTo>
                  <a:pt x="34990" y="615236"/>
                </a:lnTo>
                <a:lnTo>
                  <a:pt x="23034" y="580870"/>
                </a:lnTo>
                <a:lnTo>
                  <a:pt x="17934" y="564445"/>
                </a:lnTo>
                <a:lnTo>
                  <a:pt x="14103" y="547974"/>
                </a:lnTo>
                <a:lnTo>
                  <a:pt x="10029" y="530721"/>
                </a:lnTo>
                <a:lnTo>
                  <a:pt x="6198" y="514250"/>
                </a:lnTo>
                <a:lnTo>
                  <a:pt x="4401" y="497439"/>
                </a:lnTo>
                <a:lnTo>
                  <a:pt x="1578" y="481458"/>
                </a:lnTo>
                <a:lnTo>
                  <a:pt x="285" y="464893"/>
                </a:lnTo>
                <a:lnTo>
                  <a:pt x="0" y="448818"/>
                </a:lnTo>
                <a:lnTo>
                  <a:pt x="219" y="432988"/>
                </a:lnTo>
                <a:lnTo>
                  <a:pt x="438" y="417158"/>
                </a:lnTo>
                <a:lnTo>
                  <a:pt x="2169" y="402063"/>
                </a:lnTo>
                <a:lnTo>
                  <a:pt x="4161" y="386431"/>
                </a:lnTo>
                <a:lnTo>
                  <a:pt x="6396" y="371582"/>
                </a:lnTo>
                <a:lnTo>
                  <a:pt x="9639" y="357222"/>
                </a:lnTo>
                <a:lnTo>
                  <a:pt x="13890" y="343352"/>
                </a:lnTo>
                <a:lnTo>
                  <a:pt x="18645" y="329728"/>
                </a:lnTo>
                <a:lnTo>
                  <a:pt x="23400" y="316103"/>
                </a:lnTo>
                <a:lnTo>
                  <a:pt x="28641" y="304043"/>
                </a:lnTo>
                <a:lnTo>
                  <a:pt x="34908" y="291154"/>
                </a:lnTo>
                <a:lnTo>
                  <a:pt x="41679" y="278509"/>
                </a:lnTo>
                <a:lnTo>
                  <a:pt x="48954" y="266110"/>
                </a:lnTo>
                <a:lnTo>
                  <a:pt x="55707" y="254785"/>
                </a:lnTo>
                <a:lnTo>
                  <a:pt x="64494" y="243121"/>
                </a:lnTo>
                <a:lnTo>
                  <a:pt x="73524" y="232239"/>
                </a:lnTo>
                <a:lnTo>
                  <a:pt x="82293" y="221894"/>
                </a:lnTo>
                <a:lnTo>
                  <a:pt x="91584" y="210475"/>
                </a:lnTo>
                <a:lnTo>
                  <a:pt x="102126" y="200328"/>
                </a:lnTo>
                <a:lnTo>
                  <a:pt x="112406" y="190718"/>
                </a:lnTo>
                <a:lnTo>
                  <a:pt x="134741" y="171697"/>
                </a:lnTo>
                <a:lnTo>
                  <a:pt x="158065" y="154485"/>
                </a:lnTo>
                <a:lnTo>
                  <a:pt x="182902" y="138007"/>
                </a:lnTo>
                <a:lnTo>
                  <a:pt x="209007" y="121483"/>
                </a:lnTo>
                <a:lnTo>
                  <a:pt x="236606" y="107014"/>
                </a:lnTo>
                <a:lnTo>
                  <a:pt x="264691" y="94108"/>
                </a:lnTo>
                <a:lnTo>
                  <a:pt x="293784" y="81693"/>
                </a:lnTo>
                <a:lnTo>
                  <a:pt x="324650" y="69476"/>
                </a:lnTo>
                <a:lnTo>
                  <a:pt x="355480" y="59897"/>
                </a:lnTo>
                <a:lnTo>
                  <a:pt x="386813" y="50563"/>
                </a:lnTo>
                <a:lnTo>
                  <a:pt x="420424" y="41672"/>
                </a:lnTo>
                <a:lnTo>
                  <a:pt x="453008" y="33611"/>
                </a:lnTo>
                <a:lnTo>
                  <a:pt x="486078" y="27113"/>
                </a:lnTo>
                <a:lnTo>
                  <a:pt x="518887" y="21153"/>
                </a:lnTo>
                <a:lnTo>
                  <a:pt x="552200" y="15437"/>
                </a:lnTo>
                <a:lnTo>
                  <a:pt x="585999" y="11286"/>
                </a:lnTo>
                <a:lnTo>
                  <a:pt x="619537" y="7672"/>
                </a:lnTo>
                <a:lnTo>
                  <a:pt x="652048" y="4887"/>
                </a:lnTo>
                <a:lnTo>
                  <a:pt x="684802" y="2884"/>
                </a:lnTo>
                <a:lnTo>
                  <a:pt x="717295" y="1418"/>
                </a:lnTo>
                <a:close/>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cxnSp>
        <p:nvCxnSpPr>
          <p:cNvPr id="9" name="MH_Other_2"/>
          <p:cNvCxnSpPr>
            <a:cxnSpLocks noChangeShapeType="1"/>
          </p:cNvCxnSpPr>
          <p:nvPr>
            <p:custDataLst>
              <p:tags r:id="rId9"/>
            </p:custDataLst>
          </p:nvPr>
        </p:nvCxnSpPr>
        <p:spPr bwMode="auto">
          <a:xfrm flipH="1">
            <a:off x="7599718" y="3879581"/>
            <a:ext cx="3053768" cy="0"/>
          </a:xfrm>
          <a:prstGeom prst="line">
            <a:avLst/>
          </a:prstGeom>
          <a:noFill/>
          <a:ln w="19050">
            <a:solidFill>
              <a:schemeClr val="accent2">
                <a:lumMod val="40000"/>
                <a:lumOff val="60000"/>
              </a:schemeClr>
            </a:solidFill>
            <a:prstDash val="sysDot"/>
            <a:round/>
            <a:headEnd len="med" type="oval" w="med"/>
            <a:tailEnd len="med" type="none" w="med"/>
          </a:ln>
          <a:extLst>
            <a:ext uri="{909E8E84-426E-40DD-AFC4-6F175D3DCCD1}">
              <a14:hiddenFill>
                <a:noFill/>
              </a14:hiddenFill>
            </a:ext>
          </a:extLst>
        </p:spPr>
      </p:cxnSp>
      <p:sp>
        <p:nvSpPr>
          <p:cNvPr id="24" name="MH_SubTitle_2"/>
          <p:cNvSpPr/>
          <p:nvPr>
            <p:custDataLst>
              <p:tags r:id="rId10"/>
            </p:custDataLst>
          </p:nvPr>
        </p:nvSpPr>
        <p:spPr>
          <a:xfrm>
            <a:off x="6075966" y="2529078"/>
            <a:ext cx="1615596" cy="1623945"/>
          </a:xfrm>
          <a:custGeom>
            <a:gdLst>
              <a:gd fmla="*/ 671492 w 1230136" name="connsiteX0"/>
              <a:gd fmla="*/ 0 h 1234126" name="connsiteY0"/>
              <a:gd fmla="*/ 702634 w 1230136" name="connsiteX1"/>
              <a:gd fmla="*/ 399 h 1234126" name="connsiteY1"/>
              <a:gd fmla="*/ 732861 w 1230136" name="connsiteX2"/>
              <a:gd fmla="*/ 3360 h 1234126" name="connsiteY2"/>
              <a:gd fmla="*/ 747318 w 1230136" name="connsiteX3"/>
              <a:gd fmla="*/ 4776 h 1234126" name="connsiteY3"/>
              <a:gd fmla="*/ 762239 w 1230136" name="connsiteX4"/>
              <a:gd fmla="*/ 8226 h 1234126" name="connsiteY4"/>
              <a:gd fmla="*/ 776631 w 1230136" name="connsiteX5"/>
              <a:gd fmla="*/ 10299 h 1234126" name="connsiteY5"/>
              <a:gd fmla="*/ 790109 w 1230136" name="connsiteX6"/>
              <a:gd fmla="*/ 14934 h 1234126" name="connsiteY6"/>
              <a:gd fmla="*/ 817786 w 1230136" name="connsiteX7"/>
              <a:gd fmla="*/ 23611 h 1234126" name="connsiteY7"/>
              <a:gd fmla="*/ 844549 w 1230136" name="connsiteX8"/>
              <a:gd fmla="*/ 34850 h 1234126" name="connsiteY8"/>
              <a:gd fmla="*/ 870462 w 1230136" name="connsiteX9"/>
              <a:gd fmla="*/ 47995 h 1234126" name="connsiteY9"/>
              <a:gd fmla="*/ 895589 w 1230136" name="connsiteX10"/>
              <a:gd fmla="*/ 62388 h 1234126" name="connsiteY10"/>
              <a:gd fmla="*/ 918423 w 1230136" name="connsiteX11"/>
              <a:gd fmla="*/ 79872 h 1234126" name="connsiteY11"/>
              <a:gd fmla="*/ 941850 w 1230136" name="connsiteX12"/>
              <a:gd fmla="*/ 98076 h 1234126" name="connsiteY12"/>
              <a:gd fmla="*/ 964427 w 1230136" name="connsiteX13"/>
              <a:gd fmla="*/ 118186 h 1234126" name="connsiteY13"/>
              <a:gd fmla="*/ 984904 w 1230136" name="connsiteX14"/>
              <a:gd fmla="*/ 139416 h 1234126" name="connsiteY14"/>
              <a:gd fmla="*/ 1005846 w 1230136" name="connsiteX15"/>
              <a:gd fmla="*/ 162680 h 1234126" name="connsiteY15"/>
              <a:gd fmla="*/ 1024687 w 1230136" name="connsiteX16"/>
              <a:gd fmla="*/ 187065 h 1234126" name="connsiteY16"/>
              <a:gd fmla="*/ 1043399 w 1230136" name="connsiteX17"/>
              <a:gd fmla="*/ 212762 h 1234126" name="connsiteY17"/>
              <a:gd fmla="*/ 1060733 w 1230136" name="connsiteX18"/>
              <a:gd fmla="*/ 238988 h 1234126" name="connsiteY18"/>
              <a:gd fmla="*/ 1077810 w 1230136" name="connsiteX19"/>
              <a:gd fmla="*/ 267840 h 1234126" name="connsiteY19"/>
              <a:gd fmla="*/ 1092980 w 1230136" name="connsiteX20"/>
              <a:gd fmla="*/ 295842 h 1234126" name="connsiteY20"/>
              <a:gd fmla="*/ 1107299 w 1230136" name="connsiteX21"/>
              <a:gd fmla="*/ 325750 h 1234126" name="connsiteY21"/>
              <a:gd fmla="*/ 1121555 w 1230136" name="connsiteX22"/>
              <a:gd fmla="*/ 356314 h 1234126" name="connsiteY22"/>
              <a:gd fmla="*/ 1135088 w 1230136" name="connsiteX23"/>
              <a:gd fmla="*/ 387470 h 1234126" name="connsiteY23"/>
              <a:gd fmla="*/ 1147244 w 1230136" name="connsiteX24"/>
              <a:gd fmla="*/ 419155 h 1234126" name="connsiteY24"/>
              <a:gd fmla="*/ 1158742 w 1230136" name="connsiteX25"/>
              <a:gd fmla="*/ 450775 h 1234126" name="connsiteY25"/>
              <a:gd fmla="*/ 1169454 w 1230136" name="connsiteX26"/>
              <a:gd fmla="*/ 483644 h 1234126" name="connsiteY26"/>
              <a:gd fmla="*/ 1178788 w 1230136" name="connsiteX27"/>
              <a:gd fmla="*/ 517040 h 1234126" name="connsiteY27"/>
              <a:gd fmla="*/ 1187401 w 1230136" name="connsiteX28"/>
              <a:gd fmla="*/ 551029 h 1234126" name="connsiteY28"/>
              <a:gd fmla="*/ 1196077 w 1230136" name="connsiteX29"/>
              <a:gd fmla="*/ 584362 h 1234126" name="connsiteY29"/>
              <a:gd fmla="*/ 1202783 w 1230136" name="connsiteX30"/>
              <a:gd fmla="*/ 617501 h 1234126" name="connsiteY30"/>
              <a:gd fmla="*/ 1209424 w 1230136" name="connsiteX31"/>
              <a:gd fmla="*/ 651297 h 1234126" name="connsiteY31"/>
              <a:gd fmla="*/ 1215472 w 1230136" name="connsiteX32"/>
              <a:gd fmla="*/ 684372 h 1234126" name="connsiteY32"/>
              <a:gd fmla="*/ 1219549 w 1230136" name="connsiteX33"/>
              <a:gd fmla="*/ 717254 h 1234126" name="connsiteY33"/>
              <a:gd fmla="*/ 1223626 w 1230136" name="connsiteX34"/>
              <a:gd fmla="*/ 750136 h 1234126" name="connsiteY34"/>
              <a:gd fmla="*/ 1226453 w 1230136" name="connsiteX35"/>
              <a:gd fmla="*/ 782232 h 1234126" name="connsiteY35"/>
              <a:gd fmla="*/ 1227966 w 1230136" name="connsiteX36"/>
              <a:gd fmla="*/ 814200 h 1234126" name="connsiteY36"/>
              <a:gd fmla="*/ 1230136 w 1230136" name="connsiteX37"/>
              <a:gd fmla="*/ 846232 h 1234126" name="connsiteY37"/>
              <a:gd fmla="*/ 1229341 w 1230136" name="connsiteX38"/>
              <a:gd fmla="*/ 874659 h 1234126" name="connsiteY38"/>
              <a:gd fmla="*/ 1227169 w 1230136" name="connsiteX39"/>
              <a:gd fmla="*/ 903614 h 1234126" name="connsiteY39"/>
              <a:gd fmla="*/ 1222560 w 1230136" name="connsiteX40"/>
              <a:gd fmla="*/ 930342 h 1234126" name="connsiteY40"/>
              <a:gd fmla="*/ 1216109 w 1230136" name="connsiteX41"/>
              <a:gd fmla="*/ 955564 h 1234126" name="connsiteY41"/>
              <a:gd fmla="*/ 1207687 w 1230136" name="connsiteX42"/>
              <a:gd fmla="*/ 980592 h 1234126" name="connsiteY42"/>
              <a:gd fmla="*/ 1198736 w 1230136" name="connsiteX43"/>
              <a:gd fmla="*/ 1004243 h 1234126" name="connsiteY43"/>
              <a:gd fmla="*/ 1186564 w 1230136" name="connsiteX44"/>
              <a:gd fmla="*/ 1026916 h 1234126" name="connsiteY44"/>
              <a:gd fmla="*/ 1172485 w 1230136" name="connsiteX45"/>
              <a:gd fmla="*/ 1048738 h 1234126" name="connsiteY45"/>
              <a:gd fmla="*/ 1157877 w 1230136" name="connsiteX46"/>
              <a:gd fmla="*/ 1069184 h 1234126" name="connsiteY46"/>
              <a:gd fmla="*/ 1142084 w 1230136" name="connsiteX47"/>
              <a:gd fmla="*/ 1088187 h 1234126" name="connsiteY47"/>
              <a:gd fmla="*/ 1123069 w 1230136" name="connsiteX48"/>
              <a:gd fmla="*/ 1106212 h 1234126" name="connsiteY48"/>
              <a:gd fmla="*/ 1104841 w 1230136" name="connsiteX49"/>
              <a:gd fmla="*/ 1122987 h 1234126" name="connsiteY49"/>
              <a:gd fmla="*/ 1083391 w 1230136" name="connsiteX50"/>
              <a:gd fmla="*/ 1138785 h 1234126" name="connsiteY50"/>
              <a:gd fmla="*/ 1062005 w 1230136" name="connsiteX51"/>
              <a:gd fmla="*/ 1153926 h 1234126" name="connsiteY51"/>
              <a:gd fmla="*/ 1038905 w 1230136" name="connsiteX52"/>
              <a:gd fmla="*/ 1166247 h 1234126" name="connsiteY52"/>
              <a:gd fmla="*/ 1015805 w 1230136" name="connsiteX53"/>
              <a:gd fmla="*/ 1178569 h 1234126" name="connsiteY53"/>
              <a:gd fmla="*/ 991519 w 1230136" name="connsiteX54"/>
              <a:gd fmla="*/ 1189448 h 1234126" name="connsiteY54"/>
              <a:gd fmla="*/ 965327 w 1230136" name="connsiteX55"/>
              <a:gd fmla="*/ 1199478 h 1234126" name="connsiteY55"/>
              <a:gd fmla="*/ 939920 w 1230136" name="connsiteX56"/>
              <a:gd fmla="*/ 1208259 h 1234126" name="connsiteY56"/>
              <a:gd fmla="*/ 912671 w 1230136" name="connsiteX57"/>
              <a:gd fmla="*/ 1215533 h 1234126" name="connsiteY57"/>
              <a:gd fmla="*/ 884892 w 1230136" name="connsiteX58"/>
              <a:gd fmla="*/ 1221430 h 1234126" name="connsiteY58"/>
              <a:gd fmla="*/ 856522 w 1230136" name="connsiteX59"/>
              <a:gd fmla="*/ 1226606 h 1234126" name="connsiteY59"/>
              <a:gd fmla="*/ 828937 w 1230136" name="connsiteX60"/>
              <a:gd fmla="*/ 1230533 h 1234126" name="connsiteY60"/>
              <a:gd fmla="*/ 799509 w 1230136" name="connsiteX61"/>
              <a:gd fmla="*/ 1232954 h 1234126" name="connsiteY61"/>
              <a:gd fmla="*/ 770867 w 1230136" name="connsiteX62"/>
              <a:gd fmla="*/ 1234126 h 1234126" name="connsiteY62"/>
              <a:gd fmla="*/ 741039 w 1230136" name="connsiteX63"/>
              <a:gd fmla="*/ 1233856 h 1234126" name="connsiteY63"/>
              <a:gd fmla="*/ 711276 w 1230136" name="connsiteX64"/>
              <a:gd fmla="*/ 1232930 h 1234126" name="connsiteY64"/>
              <a:gd fmla="*/ 681577 w 1230136" name="connsiteX65"/>
              <a:gd fmla="*/ 1231346 h 1234126" name="connsiteY65"/>
              <a:gd fmla="*/ 652792 w 1230136" name="connsiteX66"/>
              <a:gd fmla="*/ 1227201 h 1234126" name="connsiteY66"/>
              <a:gd fmla="*/ 623414 w 1230136" name="connsiteX67"/>
              <a:gd fmla="*/ 1222335 h 1234126" name="connsiteY67"/>
              <a:gd fmla="*/ 594230 w 1230136" name="connsiteX68"/>
              <a:gd fmla="*/ 1215499 h 1234126" name="connsiteY68"/>
              <a:gd fmla="*/ 565045 w 1230136" name="connsiteX69"/>
              <a:gd fmla="*/ 1208663 h 1234126" name="connsiteY69"/>
              <a:gd fmla="*/ 506405 w 1230136" name="connsiteX70"/>
              <a:gd fmla="*/ 1190987 h 1234126" name="connsiteY70"/>
              <a:gd fmla="*/ 448550 w 1230136" name="connsiteX71"/>
              <a:gd fmla="*/ 1172062 h 1234126" name="connsiteY71"/>
              <a:gd fmla="*/ 421066 w 1230136" name="connsiteX72"/>
              <a:gd fmla="*/ 1161415 h 1234126" name="connsiteY72"/>
              <a:gd fmla="*/ 393582 w 1230136" name="connsiteX73"/>
              <a:gd fmla="*/ 1150768 h 1234126" name="connsiteY73"/>
              <a:gd fmla="*/ 365569 w 1230136" name="connsiteX74"/>
              <a:gd fmla="*/ 1138743 h 1234126" name="connsiteY74"/>
              <a:gd fmla="*/ 339592 w 1230136" name="connsiteX75"/>
              <a:gd fmla="*/ 1126255 h 1234126" name="connsiteY75"/>
              <a:gd fmla="*/ 313614 w 1230136" name="connsiteX76"/>
              <a:gd fmla="*/ 1113767 h 1234126" name="connsiteY76"/>
              <a:gd fmla="*/ 288359 w 1230136" name="connsiteX77"/>
              <a:gd fmla="*/ 1100686 h 1234126" name="connsiteY77"/>
              <a:gd fmla="*/ 263824 w 1230136" name="connsiteX78"/>
              <a:gd fmla="*/ 1087014 h 1234126" name="connsiteY78"/>
              <a:gd fmla="*/ 239418 w 1230136" name="connsiteX79"/>
              <a:gd fmla="*/ 1072028 h 1234126" name="connsiteY79"/>
              <a:gd fmla="*/ 216984 w 1230136" name="connsiteX80"/>
              <a:gd fmla="*/ 1057235 h 1234126" name="connsiteY80"/>
              <a:gd fmla="*/ 195271 w 1230136" name="connsiteX81"/>
              <a:gd fmla="*/ 1041850 h 1234126" name="connsiteY81"/>
              <a:gd fmla="*/ 173687 w 1230136" name="connsiteX82"/>
              <a:gd fmla="*/ 1025152 h 1234126" name="connsiteY82"/>
              <a:gd fmla="*/ 153481 w 1230136" name="connsiteX83"/>
              <a:gd fmla="*/ 1007926 h 1234126" name="connsiteY83"/>
              <a:gd fmla="*/ 134654 w 1230136" name="connsiteX84"/>
              <a:gd fmla="*/ 990172 h 1234126" name="connsiteY84"/>
              <a:gd fmla="*/ 116420 w 1230136" name="connsiteX85"/>
              <a:gd fmla="*/ 973139 h 1234126" name="connsiteY85"/>
              <a:gd fmla="*/ 99757 w 1230136" name="connsiteX86"/>
              <a:gd fmla="*/ 953609 h 1234126" name="connsiteY86"/>
              <a:gd fmla="*/ 83880 w 1230136" name="connsiteX87"/>
              <a:gd fmla="*/ 932829 h 1234126" name="connsiteY87"/>
              <a:gd fmla="*/ 68595 w 1230136" name="connsiteX88"/>
              <a:gd fmla="*/ 912771 h 1234126" name="connsiteY88"/>
              <a:gd fmla="*/ 56068 w 1230136" name="connsiteX89"/>
              <a:gd fmla="*/ 891656 h 1234126" name="connsiteY89"/>
              <a:gd fmla="*/ 43605 w 1230136" name="connsiteX90"/>
              <a:gd fmla="*/ 869886 h 1234126" name="connsiteY90"/>
              <a:gd fmla="*/ 32585 w 1230136" name="connsiteX91"/>
              <a:gd fmla="*/ 846930 h 1234126" name="connsiteY91"/>
              <a:gd fmla="*/ 24322 w 1230136" name="connsiteX92"/>
              <a:gd fmla="*/ 822919 h 1234126" name="connsiteY92"/>
              <a:gd fmla="*/ 15402 w 1230136" name="connsiteX93"/>
              <a:gd fmla="*/ 798844 h 1234126" name="connsiteY93"/>
              <a:gd fmla="*/ 9961 w 1230136" name="connsiteX94"/>
              <a:gd fmla="*/ 773120 h 1234126" name="connsiteY94"/>
              <a:gd fmla="*/ 4583 w 1230136" name="connsiteX95"/>
              <a:gd fmla="*/ 746740 h 1234126" name="connsiteY95"/>
              <a:gd fmla="*/ 2556 w 1230136" name="connsiteX96"/>
              <a:gd fmla="*/ 720025 h 1234126" name="connsiteY96"/>
              <a:gd fmla="*/ 0 w 1230136" name="connsiteX97"/>
              <a:gd fmla="*/ 691933 h 1234126" name="connsiteY97"/>
              <a:gd fmla="*/ 795 w 1230136" name="connsiteX98"/>
              <a:gd fmla="*/ 663505 h 1234126" name="connsiteY98"/>
              <a:gd fmla="*/ 3160 w 1230136" name="connsiteX99"/>
              <a:gd fmla="*/ 632580 h 1234126" name="connsiteY99"/>
              <a:gd fmla="*/ 6969 w 1230136" name="connsiteX100"/>
              <a:gd fmla="*/ 600471 h 1234126" name="connsiteY100"/>
              <a:gd fmla="*/ 13406 w 1230136" name="connsiteX101"/>
              <a:gd fmla="*/ 568619 h 1234126" name="connsiteY101"/>
              <a:gd fmla="*/ 22471 w 1230136" name="connsiteX102"/>
              <a:gd fmla="*/ 537024 h 1234126" name="connsiteY102"/>
              <a:gd fmla="*/ 32258 w 1230136" name="connsiteX103"/>
              <a:gd fmla="*/ 504837 h 1234126" name="connsiteY103"/>
              <a:gd fmla="*/ 44609 w 1230136" name="connsiteX104"/>
              <a:gd fmla="*/ 473565 h 1234126" name="connsiteY104"/>
              <a:gd fmla="*/ 58210 w 1230136" name="connsiteX105"/>
              <a:gd fmla="*/ 443077 h 1234126" name="connsiteY105"/>
              <a:gd fmla="*/ 74504 w 1230136" name="connsiteX106"/>
              <a:gd fmla="*/ 412191 h 1234126" name="connsiteY106"/>
              <a:gd fmla="*/ 92048 w 1230136" name="connsiteX107"/>
              <a:gd fmla="*/ 382090 h 1234126" name="connsiteY107"/>
              <a:gd fmla="*/ 110906 w 1230136" name="connsiteX108"/>
              <a:gd fmla="*/ 352117 h 1234126" name="connsiteY108"/>
              <a:gd fmla="*/ 131607 w 1230136" name="connsiteX109"/>
              <a:gd fmla="*/ 323651 h 1234126" name="connsiteY109"/>
              <a:gd fmla="*/ 152900 w 1230136" name="connsiteX110"/>
              <a:gd fmla="*/ 295906 h 1234126" name="connsiteY110"/>
              <a:gd fmla="*/ 175508 w 1230136" name="connsiteX111"/>
              <a:gd fmla="*/ 268289 h 1234126" name="connsiteY111"/>
              <a:gd fmla="*/ 199958 w 1230136" name="connsiteX112"/>
              <a:gd fmla="*/ 242179 h 1234126" name="connsiteY112"/>
              <a:gd fmla="*/ 225066 w 1230136" name="connsiteX113"/>
              <a:gd fmla="*/ 216133 h 1234126" name="connsiteY113"/>
              <a:gd fmla="*/ 251359 w 1230136" name="connsiteX114"/>
              <a:gd fmla="*/ 191530 h 1234126" name="connsiteY114"/>
              <a:gd fmla="*/ 278838 w 1230136" name="connsiteX115"/>
              <a:gd fmla="*/ 168368 h 1234126" name="connsiteY115"/>
              <a:gd fmla="*/ 306188 w 1230136" name="connsiteX116"/>
              <a:gd fmla="*/ 146519 h 1234126" name="connsiteY116"/>
              <a:gd fmla="*/ 334131 w 1230136" name="connsiteX117"/>
              <a:gd fmla="*/ 125391 h 1234126" name="connsiteY117"/>
              <a:gd fmla="*/ 363917 w 1230136" name="connsiteX118"/>
              <a:gd fmla="*/ 105770 h 1234126" name="connsiteY118"/>
              <a:gd fmla="*/ 393574 w 1230136" name="connsiteX119"/>
              <a:gd fmla="*/ 87462 h 1234126" name="connsiteY119"/>
              <a:gd fmla="*/ 423696 w 1230136" name="connsiteX120"/>
              <a:gd fmla="*/ 71188 h 1234126" name="connsiteY120"/>
              <a:gd fmla="*/ 455002 w 1230136" name="connsiteX121"/>
              <a:gd fmla="*/ 56356 h 1234126" name="connsiteY121"/>
              <a:gd fmla="*/ 484931 w 1230136" name="connsiteX122"/>
              <a:gd fmla="*/ 42052 h 1234126" name="connsiteY122"/>
              <a:gd fmla="*/ 517230 w 1230136" name="connsiteX123"/>
              <a:gd fmla="*/ 30631 h 1234126" name="connsiteY123"/>
              <a:gd fmla="*/ 548087 w 1230136" name="connsiteX124"/>
              <a:gd fmla="*/ 20396 h 1234126" name="connsiteY124"/>
              <a:gd fmla="*/ 579344 w 1230136" name="connsiteX125"/>
              <a:gd fmla="*/ 12851 h 1234126" name="connsiteY125"/>
              <a:gd fmla="*/ 610407 w 1230136" name="connsiteX126"/>
              <a:gd fmla="*/ 7275 h 1234126" name="connsiteY126"/>
              <a:gd fmla="*/ 641407 w 1230136" name="connsiteX127"/>
              <a:gd fmla="*/ 2357 h 1234126" name="connsiteY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b="b" l="l" r="r" t="t"/>
            <a:pathLst>
              <a:path h="1234126" w="1230136">
                <a:moveTo>
                  <a:pt x="671492" y="0"/>
                </a:moveTo>
                <a:lnTo>
                  <a:pt x="702634" y="399"/>
                </a:lnTo>
                <a:lnTo>
                  <a:pt x="732861" y="3360"/>
                </a:lnTo>
                <a:lnTo>
                  <a:pt x="747318" y="4776"/>
                </a:lnTo>
                <a:lnTo>
                  <a:pt x="762239" y="8226"/>
                </a:lnTo>
                <a:lnTo>
                  <a:pt x="776631" y="10299"/>
                </a:lnTo>
                <a:lnTo>
                  <a:pt x="790109" y="14934"/>
                </a:lnTo>
                <a:lnTo>
                  <a:pt x="817786" y="23611"/>
                </a:lnTo>
                <a:lnTo>
                  <a:pt x="844549" y="34850"/>
                </a:lnTo>
                <a:lnTo>
                  <a:pt x="870462" y="47995"/>
                </a:lnTo>
                <a:lnTo>
                  <a:pt x="895589" y="62388"/>
                </a:lnTo>
                <a:lnTo>
                  <a:pt x="918423" y="79872"/>
                </a:lnTo>
                <a:lnTo>
                  <a:pt x="941850" y="98076"/>
                </a:lnTo>
                <a:lnTo>
                  <a:pt x="964427" y="118186"/>
                </a:lnTo>
                <a:lnTo>
                  <a:pt x="984904" y="139416"/>
                </a:lnTo>
                <a:lnTo>
                  <a:pt x="1005846" y="162680"/>
                </a:lnTo>
                <a:lnTo>
                  <a:pt x="1024687" y="187065"/>
                </a:lnTo>
                <a:lnTo>
                  <a:pt x="1043399" y="212762"/>
                </a:lnTo>
                <a:lnTo>
                  <a:pt x="1060733" y="238988"/>
                </a:lnTo>
                <a:lnTo>
                  <a:pt x="1077810" y="267840"/>
                </a:lnTo>
                <a:lnTo>
                  <a:pt x="1092980" y="295842"/>
                </a:lnTo>
                <a:lnTo>
                  <a:pt x="1107299" y="325750"/>
                </a:lnTo>
                <a:lnTo>
                  <a:pt x="1121555" y="356314"/>
                </a:lnTo>
                <a:lnTo>
                  <a:pt x="1135088" y="387470"/>
                </a:lnTo>
                <a:lnTo>
                  <a:pt x="1147244" y="419155"/>
                </a:lnTo>
                <a:lnTo>
                  <a:pt x="1158742" y="450775"/>
                </a:lnTo>
                <a:lnTo>
                  <a:pt x="1169454" y="483644"/>
                </a:lnTo>
                <a:lnTo>
                  <a:pt x="1178788" y="517040"/>
                </a:lnTo>
                <a:lnTo>
                  <a:pt x="1187401" y="551029"/>
                </a:lnTo>
                <a:lnTo>
                  <a:pt x="1196077" y="584362"/>
                </a:lnTo>
                <a:lnTo>
                  <a:pt x="1202783" y="617501"/>
                </a:lnTo>
                <a:lnTo>
                  <a:pt x="1209424" y="651297"/>
                </a:lnTo>
                <a:lnTo>
                  <a:pt x="1215472" y="684372"/>
                </a:lnTo>
                <a:lnTo>
                  <a:pt x="1219549" y="717254"/>
                </a:lnTo>
                <a:lnTo>
                  <a:pt x="1223626" y="750136"/>
                </a:lnTo>
                <a:lnTo>
                  <a:pt x="1226453" y="782232"/>
                </a:lnTo>
                <a:lnTo>
                  <a:pt x="1227966" y="814200"/>
                </a:lnTo>
                <a:lnTo>
                  <a:pt x="1230136" y="846232"/>
                </a:lnTo>
                <a:lnTo>
                  <a:pt x="1229341" y="874659"/>
                </a:lnTo>
                <a:lnTo>
                  <a:pt x="1227169" y="903614"/>
                </a:lnTo>
                <a:lnTo>
                  <a:pt x="1222560" y="930342"/>
                </a:lnTo>
                <a:lnTo>
                  <a:pt x="1216109" y="955564"/>
                </a:lnTo>
                <a:lnTo>
                  <a:pt x="1207687" y="980592"/>
                </a:lnTo>
                <a:lnTo>
                  <a:pt x="1198736" y="1004243"/>
                </a:lnTo>
                <a:lnTo>
                  <a:pt x="1186564" y="1026916"/>
                </a:lnTo>
                <a:lnTo>
                  <a:pt x="1172485" y="1048738"/>
                </a:lnTo>
                <a:lnTo>
                  <a:pt x="1157877" y="1069184"/>
                </a:lnTo>
                <a:lnTo>
                  <a:pt x="1142084" y="1088187"/>
                </a:lnTo>
                <a:lnTo>
                  <a:pt x="1123069" y="1106212"/>
                </a:lnTo>
                <a:lnTo>
                  <a:pt x="1104841" y="1122987"/>
                </a:lnTo>
                <a:lnTo>
                  <a:pt x="1083391" y="1138785"/>
                </a:lnTo>
                <a:lnTo>
                  <a:pt x="1062005" y="1153926"/>
                </a:lnTo>
                <a:lnTo>
                  <a:pt x="1038905" y="1166247"/>
                </a:lnTo>
                <a:lnTo>
                  <a:pt x="1015805" y="1178569"/>
                </a:lnTo>
                <a:lnTo>
                  <a:pt x="991519" y="1189448"/>
                </a:lnTo>
                <a:lnTo>
                  <a:pt x="965327" y="1199478"/>
                </a:lnTo>
                <a:lnTo>
                  <a:pt x="939920" y="1208259"/>
                </a:lnTo>
                <a:lnTo>
                  <a:pt x="912671" y="1215533"/>
                </a:lnTo>
                <a:lnTo>
                  <a:pt x="884892" y="1221430"/>
                </a:lnTo>
                <a:lnTo>
                  <a:pt x="856522" y="1226606"/>
                </a:lnTo>
                <a:lnTo>
                  <a:pt x="828937" y="1230533"/>
                </a:lnTo>
                <a:lnTo>
                  <a:pt x="799509" y="1232954"/>
                </a:lnTo>
                <a:lnTo>
                  <a:pt x="770867" y="1234126"/>
                </a:lnTo>
                <a:lnTo>
                  <a:pt x="741039" y="1233856"/>
                </a:lnTo>
                <a:lnTo>
                  <a:pt x="711276" y="1232930"/>
                </a:lnTo>
                <a:lnTo>
                  <a:pt x="681577" y="1231346"/>
                </a:lnTo>
                <a:lnTo>
                  <a:pt x="652792" y="1227201"/>
                </a:lnTo>
                <a:lnTo>
                  <a:pt x="623414" y="1222335"/>
                </a:lnTo>
                <a:lnTo>
                  <a:pt x="594230" y="1215499"/>
                </a:lnTo>
                <a:lnTo>
                  <a:pt x="565045" y="1208663"/>
                </a:lnTo>
                <a:lnTo>
                  <a:pt x="506405" y="1190987"/>
                </a:lnTo>
                <a:lnTo>
                  <a:pt x="448550" y="1172062"/>
                </a:lnTo>
                <a:lnTo>
                  <a:pt x="421066" y="1161415"/>
                </a:lnTo>
                <a:lnTo>
                  <a:pt x="393582" y="1150768"/>
                </a:lnTo>
                <a:lnTo>
                  <a:pt x="365569" y="1138743"/>
                </a:lnTo>
                <a:lnTo>
                  <a:pt x="339592" y="1126255"/>
                </a:lnTo>
                <a:lnTo>
                  <a:pt x="313614" y="1113767"/>
                </a:lnTo>
                <a:lnTo>
                  <a:pt x="288359" y="1100686"/>
                </a:lnTo>
                <a:lnTo>
                  <a:pt x="263824" y="1087014"/>
                </a:lnTo>
                <a:lnTo>
                  <a:pt x="239418" y="1072028"/>
                </a:lnTo>
                <a:lnTo>
                  <a:pt x="216984" y="1057235"/>
                </a:lnTo>
                <a:lnTo>
                  <a:pt x="195271" y="1041850"/>
                </a:lnTo>
                <a:lnTo>
                  <a:pt x="173687" y="1025152"/>
                </a:lnTo>
                <a:lnTo>
                  <a:pt x="153481" y="1007926"/>
                </a:lnTo>
                <a:lnTo>
                  <a:pt x="134654" y="990172"/>
                </a:lnTo>
                <a:lnTo>
                  <a:pt x="116420" y="973139"/>
                </a:lnTo>
                <a:lnTo>
                  <a:pt x="99757" y="953609"/>
                </a:lnTo>
                <a:lnTo>
                  <a:pt x="83880" y="932829"/>
                </a:lnTo>
                <a:lnTo>
                  <a:pt x="68595" y="912771"/>
                </a:lnTo>
                <a:lnTo>
                  <a:pt x="56068" y="891656"/>
                </a:lnTo>
                <a:lnTo>
                  <a:pt x="43605" y="869886"/>
                </a:lnTo>
                <a:lnTo>
                  <a:pt x="32585" y="846930"/>
                </a:lnTo>
                <a:lnTo>
                  <a:pt x="24322" y="822919"/>
                </a:lnTo>
                <a:lnTo>
                  <a:pt x="15402" y="798844"/>
                </a:lnTo>
                <a:lnTo>
                  <a:pt x="9961" y="773120"/>
                </a:lnTo>
                <a:lnTo>
                  <a:pt x="4583" y="746740"/>
                </a:lnTo>
                <a:lnTo>
                  <a:pt x="2556" y="720025"/>
                </a:lnTo>
                <a:lnTo>
                  <a:pt x="0" y="691933"/>
                </a:lnTo>
                <a:lnTo>
                  <a:pt x="795" y="663505"/>
                </a:lnTo>
                <a:lnTo>
                  <a:pt x="3160" y="632580"/>
                </a:lnTo>
                <a:lnTo>
                  <a:pt x="6969" y="600471"/>
                </a:lnTo>
                <a:lnTo>
                  <a:pt x="13406" y="568619"/>
                </a:lnTo>
                <a:lnTo>
                  <a:pt x="22471" y="537024"/>
                </a:lnTo>
                <a:lnTo>
                  <a:pt x="32258" y="504837"/>
                </a:lnTo>
                <a:lnTo>
                  <a:pt x="44609" y="473565"/>
                </a:lnTo>
                <a:lnTo>
                  <a:pt x="58210" y="443077"/>
                </a:lnTo>
                <a:lnTo>
                  <a:pt x="74504" y="412191"/>
                </a:lnTo>
                <a:lnTo>
                  <a:pt x="92048" y="382090"/>
                </a:lnTo>
                <a:lnTo>
                  <a:pt x="110906" y="352117"/>
                </a:lnTo>
                <a:lnTo>
                  <a:pt x="131607" y="323651"/>
                </a:lnTo>
                <a:lnTo>
                  <a:pt x="152900" y="295906"/>
                </a:lnTo>
                <a:lnTo>
                  <a:pt x="175508" y="268289"/>
                </a:lnTo>
                <a:lnTo>
                  <a:pt x="199958" y="242179"/>
                </a:lnTo>
                <a:lnTo>
                  <a:pt x="225066" y="216133"/>
                </a:lnTo>
                <a:lnTo>
                  <a:pt x="251359" y="191530"/>
                </a:lnTo>
                <a:lnTo>
                  <a:pt x="278838" y="168368"/>
                </a:lnTo>
                <a:lnTo>
                  <a:pt x="306188" y="146519"/>
                </a:lnTo>
                <a:lnTo>
                  <a:pt x="334131" y="125391"/>
                </a:lnTo>
                <a:lnTo>
                  <a:pt x="363917" y="105770"/>
                </a:lnTo>
                <a:lnTo>
                  <a:pt x="393574" y="87462"/>
                </a:lnTo>
                <a:lnTo>
                  <a:pt x="423696" y="71188"/>
                </a:lnTo>
                <a:lnTo>
                  <a:pt x="455002" y="56356"/>
                </a:lnTo>
                <a:lnTo>
                  <a:pt x="484931" y="42052"/>
                </a:lnTo>
                <a:lnTo>
                  <a:pt x="517230" y="30631"/>
                </a:lnTo>
                <a:lnTo>
                  <a:pt x="548087" y="20396"/>
                </a:lnTo>
                <a:lnTo>
                  <a:pt x="579344" y="12851"/>
                </a:lnTo>
                <a:lnTo>
                  <a:pt x="610407" y="7275"/>
                </a:lnTo>
                <a:lnTo>
                  <a:pt x="641407" y="2357"/>
                </a:lnTo>
                <a:close/>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cxnSp>
        <p:nvCxnSpPr>
          <p:cNvPr id="25" name="MH_Other_3"/>
          <p:cNvCxnSpPr>
            <a:cxnSpLocks noChangeShapeType="1"/>
          </p:cNvCxnSpPr>
          <p:nvPr>
            <p:custDataLst>
              <p:tags r:id="rId11"/>
            </p:custDataLst>
          </p:nvPr>
        </p:nvCxnSpPr>
        <p:spPr bwMode="auto">
          <a:xfrm flipH="1">
            <a:off x="5729468" y="1712929"/>
            <a:ext cx="2986973" cy="0"/>
          </a:xfrm>
          <a:prstGeom prst="line">
            <a:avLst/>
          </a:prstGeom>
          <a:noFill/>
          <a:ln w="19050">
            <a:solidFill>
              <a:schemeClr val="accent1">
                <a:lumMod val="40000"/>
                <a:lumOff val="60000"/>
              </a:schemeClr>
            </a:solidFill>
            <a:prstDash val="sysDot"/>
            <a:round/>
            <a:headEnd len="med" type="oval" w="med"/>
            <a:tailEnd len="med" type="none" w="med"/>
          </a:ln>
          <a:extLst>
            <a:ext uri="{909E8E84-426E-40DD-AFC4-6F175D3DCCD1}">
              <a14:hiddenFill>
                <a:noFill/>
              </a14:hiddenFill>
            </a:ext>
          </a:extLst>
        </p:spPr>
      </p:cxnSp>
      <p:sp>
        <p:nvSpPr>
          <p:cNvPr id="21" name="MH_SubTitle_1"/>
          <p:cNvSpPr/>
          <p:nvPr>
            <p:custDataLst>
              <p:tags r:id="rId12"/>
            </p:custDataLst>
          </p:nvPr>
        </p:nvSpPr>
        <p:spPr>
          <a:xfrm>
            <a:off x="4533425" y="1712930"/>
            <a:ext cx="1788845" cy="1592636"/>
          </a:xfrm>
          <a:custGeom>
            <a:gdLst>
              <a:gd fmla="*/ 799903 w 1360562" name="connsiteX0"/>
              <a:gd fmla="*/ 0 h 1211031" name="connsiteY0"/>
              <a:gd fmla="*/ 828497 w 1360562" name="connsiteX1"/>
              <a:gd fmla="*/ 2201 h 1211031" name="connsiteY1"/>
              <a:gd fmla="*/ 856975 w 1360562" name="connsiteX2"/>
              <a:gd fmla="*/ 5590 h 1211031" name="connsiteY2"/>
              <a:gd fmla="*/ 884032 w 1360562" name="connsiteX3"/>
              <a:gd fmla="*/ 11239 h 1211031" name="connsiteY3"/>
              <a:gd fmla="*/ 912219 w 1360562" name="connsiteX4"/>
              <a:gd fmla="*/ 17598 h 1211031" name="connsiteY4"/>
              <a:gd fmla="*/ 938449 w 1360562" name="connsiteX5"/>
              <a:gd fmla="*/ 25564 h 1211031" name="connsiteY5"/>
              <a:gd fmla="*/ 965214 w 1360562" name="connsiteX6"/>
              <a:gd fmla="*/ 34183 h 1211031" name="connsiteY6"/>
              <a:gd fmla="*/ 991153 w 1360562" name="connsiteX7"/>
              <a:gd fmla="*/ 45119 h 1211031" name="connsiteY7"/>
              <a:gd fmla="*/ 1015786 w 1360562" name="connsiteX8"/>
              <a:gd fmla="*/ 57127 h 1211031" name="connsiteY8"/>
              <a:gd fmla="*/ 1040897 w 1360562" name="connsiteX9"/>
              <a:gd fmla="*/ 70381 h 1211031" name="connsiteY9"/>
              <a:gd fmla="*/ 1065239 w 1360562" name="connsiteX10"/>
              <a:gd fmla="*/ 85359 h 1211031" name="connsiteY10"/>
              <a:gd fmla="*/ 1088870 w 1360562" name="connsiteX11"/>
              <a:gd fmla="*/ 101467 h 1211031" name="connsiteY11"/>
              <a:gd fmla="*/ 1111312 w 1360562" name="connsiteX12"/>
              <a:gd fmla="*/ 117458 h 1211031" name="connsiteY12"/>
              <a:gd fmla="*/ 1133522 w 1360562" name="connsiteX13"/>
              <a:gd fmla="*/ 135825 h 1211031" name="connsiteY13"/>
              <a:gd fmla="*/ 1154426 w 1360562" name="connsiteX14"/>
              <a:gd fmla="*/ 155264 h 1211031" name="connsiteY14"/>
              <a:gd fmla="*/ 1175808 w 1360562" name="connsiteX15"/>
              <a:gd fmla="*/ 175949 h 1211031" name="connsiteY15"/>
              <a:gd fmla="*/ 1194696 w 1360562" name="connsiteX16"/>
              <a:gd fmla="*/ 197589 h 1211031" name="connsiteY16"/>
              <a:gd fmla="*/ 1214120 w 1360562" name="connsiteX17"/>
              <a:gd fmla="*/ 219881 h 1211031" name="connsiteY17"/>
              <a:gd fmla="*/ 1231645 w 1360562" name="connsiteX18"/>
              <a:gd fmla="*/ 243187 h 1211031" name="connsiteY18"/>
              <a:gd fmla="*/ 1249052 w 1360562" name="connsiteX19"/>
              <a:gd fmla="*/ 267680 h 1211031" name="connsiteY19"/>
              <a:gd fmla="*/ 1265155 w 1360562" name="connsiteX20"/>
              <a:gd fmla="*/ 293245 h 1211031" name="connsiteY20"/>
              <a:gd fmla="*/ 1280547 w 1360562" name="connsiteX21"/>
              <a:gd fmla="*/ 319940 h 1211031" name="connsiteY21"/>
              <a:gd fmla="*/ 1295344 w 1360562" name="connsiteX22"/>
              <a:gd fmla="*/ 346577 h 1211031" name="connsiteY22"/>
              <a:gd fmla="*/ 1308836 w 1360562" name="connsiteX23"/>
              <a:gd fmla="*/ 374285 h 1211031" name="connsiteY23"/>
              <a:gd fmla="*/ 1320964 w 1360562" name="connsiteX24"/>
              <a:gd fmla="*/ 403658 h 1211031" name="connsiteY24"/>
              <a:gd fmla="*/ 1332439 w 1360562" name="connsiteX25"/>
              <a:gd fmla="*/ 433568 h 1211031" name="connsiteY25"/>
              <a:gd fmla="*/ 1342190 w 1360562" name="connsiteX26"/>
              <a:gd fmla="*/ 462708 h 1211031" name="connsiteY26"/>
              <a:gd fmla="*/ 1348909 w 1360562" name="connsiteX27"/>
              <a:gd fmla="*/ 492152 h 1211031" name="connsiteY27"/>
              <a:gd fmla="*/ 1355034 w 1360562" name="connsiteX28"/>
              <a:gd fmla="*/ 521537 h 1211031" name="connsiteY28"/>
              <a:gd fmla="*/ 1358781 w 1360562" name="connsiteX29"/>
              <a:gd fmla="*/ 550690 h 1211031" name="connsiteY29"/>
              <a:gd fmla="*/ 1360266 w 1360562" name="connsiteX30"/>
              <a:gd fmla="*/ 578421 h 1211031" name="connsiteY30"/>
              <a:gd fmla="*/ 1360562 w 1360562" name="connsiteX31"/>
              <a:gd fmla="*/ 606036 h 1211031" name="connsiteY31"/>
              <a:gd fmla="*/ 1358422 w 1360562" name="connsiteX32"/>
              <a:gd fmla="*/ 634012 h 1211031" name="connsiteY32"/>
              <a:gd fmla="*/ 1355746 w 1360562" name="connsiteX33"/>
              <a:gd fmla="*/ 661336 h 1211031" name="connsiteY33"/>
              <a:gd fmla="*/ 1350691 w 1360562" name="connsiteX34"/>
              <a:gd fmla="*/ 688427 h 1211031" name="connsiteY34"/>
              <a:gd fmla="*/ 1343317 w 1360562" name="connsiteX35"/>
              <a:gd fmla="*/ 714691 h 1211031" name="connsiteY35"/>
              <a:gd fmla="*/ 1335406 w 1360562" name="connsiteX36"/>
              <a:gd fmla="*/ 740303 h 1211031" name="connsiteY36"/>
              <a:gd fmla="*/ 1325771 w 1360562" name="connsiteX37"/>
              <a:gd fmla="*/ 765146 h 1211031" name="connsiteY37"/>
              <a:gd fmla="*/ 1314351 w 1360562" name="connsiteX38"/>
              <a:gd fmla="*/ 789814 h 1211031" name="connsiteY38"/>
              <a:gd fmla="*/ 1302337 w 1360562" name="connsiteX39"/>
              <a:gd fmla="*/ 814424 h 1211031" name="connsiteY39"/>
              <a:gd fmla="*/ 1288003 w 1360562" name="connsiteX40"/>
              <a:gd fmla="*/ 838207 h 1211031" name="connsiteY40"/>
              <a:gd fmla="*/ 1272539 w 1360562" name="connsiteX41"/>
              <a:gd fmla="*/ 861280 h 1211031" name="connsiteY41"/>
              <a:gd fmla="*/ 1255943 w 1360562" name="connsiteX42"/>
              <a:gd fmla="*/ 883642 h 1211031" name="connsiteY42"/>
              <a:gd fmla="*/ 1238811 w 1360562" name="connsiteX43"/>
              <a:gd fmla="*/ 905352 h 1211031" name="connsiteY43"/>
              <a:gd fmla="*/ 1219302 w 1360562" name="connsiteX44"/>
              <a:gd fmla="*/ 926830 h 1211031" name="connsiteY44"/>
              <a:gd fmla="*/ 1199314 w 1360562" name="connsiteX45"/>
              <a:gd fmla="*/ 947060 h 1211031" name="connsiteY45"/>
              <a:gd fmla="*/ 1178195 w 1360562" name="connsiteX46"/>
              <a:gd fmla="*/ 966581 h 1211031" name="connsiteY46"/>
              <a:gd fmla="*/ 1156481 w 1360562" name="connsiteX47"/>
              <a:gd fmla="*/ 986043 h 1211031" name="connsiteY47"/>
              <a:gd fmla="*/ 1133101 w 1360562" name="connsiteX48"/>
              <a:gd fmla="*/ 1004143 h 1211031" name="connsiteY48"/>
              <a:gd fmla="*/ 1108473 w 1360562" name="connsiteX49"/>
              <a:gd fmla="*/ 1022720 h 1211031" name="connsiteY49"/>
              <a:gd fmla="*/ 1084078 w 1360562" name="connsiteX50"/>
              <a:gd fmla="*/ 1038921 h 1211031" name="connsiteY50"/>
              <a:gd fmla="*/ 1057900 w 1360562" name="connsiteX51"/>
              <a:gd fmla="*/ 1054947 h 1211031" name="connsiteY51"/>
              <a:gd fmla="*/ 1031185 w 1360562" name="connsiteX52"/>
              <a:gd fmla="*/ 1070321 h 1211031" name="connsiteY52"/>
              <a:gd fmla="*/ 1003933 w 1360562" name="connsiteX53"/>
              <a:gd fmla="*/ 1085043 h 1211031" name="connsiteY53"/>
              <a:gd fmla="*/ 976740 w 1360562" name="connsiteX54"/>
              <a:gd fmla="*/ 1099171 h 1211031" name="connsiteY54"/>
              <a:gd fmla="*/ 947344 w 1360562" name="connsiteX55"/>
              <a:gd fmla="*/ 1111284 h 1211031" name="connsiteY55"/>
              <a:gd fmla="*/ 918600 w 1360562" name="connsiteX56"/>
              <a:gd fmla="*/ 1122861 h 1211031" name="connsiteY56"/>
              <a:gd fmla="*/ 888667 w 1360562" name="connsiteX57"/>
              <a:gd fmla="*/ 1134322 h 1211031" name="connsiteY57"/>
              <a:gd fmla="*/ 858198 w 1360562" name="connsiteX58"/>
              <a:gd fmla="*/ 1145131 h 1211031" name="connsiteY58"/>
              <a:gd fmla="*/ 827904 w 1360562" name="connsiteX59"/>
              <a:gd fmla="*/ 1154157 h 1211031" name="connsiteY59"/>
              <a:gd fmla="*/ 796362 w 1360562" name="connsiteX60"/>
              <a:gd fmla="*/ 1163661 h 1211031" name="connsiteY60"/>
              <a:gd fmla="*/ 764284 w 1360562" name="connsiteX61"/>
              <a:gd fmla="*/ 1172513 h 1211031" name="connsiteY61"/>
              <a:gd fmla="*/ 731727 w 1360562" name="connsiteX62"/>
              <a:gd fmla="*/ 1180119 h 1211031" name="connsiteY62"/>
              <a:gd fmla="*/ 699882 w 1360562" name="connsiteX63"/>
              <a:gd fmla="*/ 1186595 h 1211031" name="connsiteY63"/>
              <a:gd fmla="*/ 666789 w 1360562" name="connsiteX64"/>
              <a:gd fmla="*/ 1193548 h 1211031" name="connsiteY64"/>
              <a:gd fmla="*/ 634524 w 1360562" name="connsiteX65"/>
              <a:gd fmla="*/ 1198184 h 1211031" name="connsiteY65"/>
              <a:gd fmla="*/ 601606 w 1360562" name="connsiteX66"/>
              <a:gd fmla="*/ 1203355 h 1211031" name="connsiteY66"/>
              <a:gd fmla="*/ 568921 w 1360562" name="connsiteX67"/>
              <a:gd fmla="*/ 1206151 h 1211031" name="connsiteY67"/>
              <a:gd fmla="*/ 536235 w 1360562" name="connsiteX68"/>
              <a:gd fmla="*/ 1208946 h 1211031" name="connsiteY68"/>
              <a:gd fmla="*/ 503666 w 1360562" name="connsiteX69"/>
              <a:gd fmla="*/ 1210553 h 1211031" name="connsiteY69"/>
              <a:gd fmla="*/ 471808 w 1360562" name="connsiteX70"/>
              <a:gd fmla="*/ 1211031 h 1211031" name="connsiteY70"/>
              <a:gd fmla="*/ 439472 w 1360562" name="connsiteX71"/>
              <a:gd fmla="*/ 1210263 h 1211031" name="connsiteY71"/>
              <a:gd fmla="*/ 408441 w 1360562" name="connsiteX72"/>
              <a:gd fmla="*/ 1208423 h 1211031" name="connsiteY72"/>
              <a:gd fmla="*/ 378121 w 1360562" name="connsiteX73"/>
              <a:gd fmla="*/ 1205453 h 1211031" name="connsiteY73"/>
              <a:gd fmla="*/ 346786 w 1360562" name="connsiteX74"/>
              <a:gd fmla="*/ 1200585 h 1211031" name="connsiteY74"/>
              <a:gd fmla="*/ 317946 w 1360562" name="connsiteX75"/>
              <a:gd fmla="*/ 1194761 h 1211031" name="connsiteY75"/>
              <a:gd fmla="*/ 289165 w 1360562" name="connsiteX76"/>
              <a:gd fmla="*/ 1188344 h 1211031" name="connsiteY76"/>
              <a:gd fmla="*/ 261210 w 1360562" name="connsiteX77"/>
              <a:gd fmla="*/ 1179609 h 1211031" name="connsiteY77"/>
              <a:gd fmla="*/ 234561 w 1360562" name="connsiteX78"/>
              <a:gd fmla="*/ 1169802 h 1211031" name="connsiteY78"/>
              <a:gd fmla="*/ 208680 w 1360562" name="connsiteX79"/>
              <a:gd fmla="*/ 1158272 h 1211031" name="connsiteY79"/>
              <a:gd fmla="*/ 182975 w 1360562" name="connsiteX80"/>
              <a:gd fmla="*/ 1144959 h 1211031" name="connsiteY80"/>
              <a:gd fmla="*/ 159111 w 1360562" name="connsiteX81"/>
              <a:gd fmla="*/ 1131228 h 1211031" name="connsiteY81"/>
              <a:gd fmla="*/ 137321 w 1360562" name="connsiteX82"/>
              <a:gd fmla="*/ 1114701 h 1211031" name="connsiteY82"/>
              <a:gd fmla="*/ 126724 w 1360562" name="connsiteX83"/>
              <a:gd fmla="*/ 1106466 h 1211031" name="connsiteY83"/>
              <a:gd fmla="*/ 116243 w 1360562" name="connsiteX84"/>
              <a:gd fmla="*/ 1097044 h 1211031" name="connsiteY84"/>
              <a:gd fmla="*/ 106414 w 1360562" name="connsiteX85"/>
              <a:gd fmla="*/ 1087086 h 1211031" name="connsiteY85"/>
              <a:gd fmla="*/ 96528 w 1360562" name="connsiteX86"/>
              <a:gd fmla="*/ 1077722 h 1211031" name="connsiteY86"/>
              <a:gd fmla="*/ 86815 w 1360562" name="connsiteX87"/>
              <a:gd fmla="*/ 1066576 h 1211031" name="connsiteY87"/>
              <a:gd fmla="*/ 77640 w 1360562" name="connsiteX88"/>
              <a:gd fmla="*/ 1056082 h 1211031" name="connsiteY88"/>
              <a:gd fmla="*/ 69175 w 1360562" name="connsiteX89"/>
              <a:gd fmla="*/ 1044458 h 1211031" name="connsiteY89"/>
              <a:gd fmla="*/ 61304 w 1360562" name="connsiteX90"/>
              <a:gd fmla="*/ 1032893 h 1211031" name="connsiteY90"/>
              <a:gd fmla="*/ 53550 w 1360562" name="connsiteX91"/>
              <a:gd fmla="*/ 1020139 h 1211031" name="connsiteY91"/>
              <a:gd fmla="*/ 45738 w 1360562" name="connsiteX92"/>
              <a:gd fmla="*/ 1007980 h 1211031" name="connsiteY92"/>
              <a:gd fmla="*/ 39231 w 1360562" name="connsiteX93"/>
              <a:gd fmla="*/ 994749 h 1211031" name="connsiteY93"/>
              <a:gd fmla="*/ 33377 w 1360562" name="connsiteX94"/>
              <a:gd fmla="*/ 980982 h 1211031" name="connsiteY94"/>
              <a:gd fmla="*/ 26392 w 1360562" name="connsiteX95"/>
              <a:gd fmla="*/ 966505 h 1211031" name="connsiteY95"/>
              <a:gd fmla="*/ 21844 w 1360562" name="connsiteX96"/>
              <a:gd fmla="*/ 951667 h 1211031" name="connsiteY96"/>
              <a:gd fmla="*/ 16106 w 1360562" name="connsiteX97"/>
              <a:gd fmla="*/ 936712 h 1211031" name="connsiteY97"/>
              <a:gd fmla="*/ 12210 w 1360562" name="connsiteX98"/>
              <a:gd fmla="*/ 921338 h 1211031" name="connsiteY98"/>
              <a:gd fmla="*/ 8314 w 1360562" name="connsiteX99"/>
              <a:gd fmla="*/ 905964 h 1211031" name="connsiteY99"/>
              <a:gd fmla="*/ 5665 w 1360562" name="connsiteX100"/>
              <a:gd fmla="*/ 890113 h 1211031" name="connsiteY100"/>
              <a:gd fmla="*/ 3669 w 1360562" name="connsiteX101"/>
              <a:gd fmla="*/ 873725 h 1211031" name="connsiteY101"/>
              <a:gd fmla="*/ 1673 w 1360562" name="connsiteX102"/>
              <a:gd fmla="*/ 857338 h 1211031" name="connsiteY102"/>
              <a:gd fmla="*/ 1460 w 1360562" name="connsiteX103"/>
              <a:gd fmla="*/ 841125 h 1211031" name="connsiteY103"/>
              <a:gd fmla="*/ 0 w 1360562" name="connsiteX104"/>
              <a:gd fmla="*/ 825390 h 1211031" name="connsiteY104"/>
              <a:gd fmla="*/ 1093 w 1360562" name="connsiteX105"/>
              <a:gd fmla="*/ 808106 h 1211031" name="connsiteY105"/>
              <a:gd fmla="*/ 1475 w 1360562" name="connsiteX106"/>
              <a:gd fmla="*/ 791952 h 1211031" name="connsiteY106"/>
              <a:gd fmla="*/ 3104 w 1360562" name="connsiteX107"/>
              <a:gd fmla="*/ 775320 h 1211031" name="connsiteY107"/>
              <a:gd fmla="*/ 4849 w 1360562" name="connsiteX108"/>
              <a:gd fmla="*/ 757500 h 1211031" name="connsiteY108"/>
              <a:gd fmla="*/ 11138 w 1360562" name="connsiteX109"/>
              <a:gd fmla="*/ 723934 h 1211031" name="connsiteY109"/>
              <a:gd fmla="*/ 18196 w 1360562" name="connsiteX110"/>
              <a:gd fmla="*/ 688643 h 1211031" name="connsiteY110"/>
              <a:gd fmla="*/ 28705 w 1360562" name="connsiteX111"/>
              <a:gd fmla="*/ 654890 h 1211031" name="connsiteY111"/>
              <a:gd fmla="*/ 39983 w 1360562" name="connsiteX112"/>
              <a:gd fmla="*/ 619413 h 1211031" name="connsiteY112"/>
              <a:gd fmla="*/ 52986 w 1360562" name="connsiteX113"/>
              <a:gd fmla="*/ 584705 h 1211031" name="connsiteY113"/>
              <a:gd fmla="*/ 68961 w 1360562" name="connsiteX114"/>
              <a:gd fmla="*/ 550288 h 1211031" name="connsiteY114"/>
              <a:gd fmla="*/ 86184 w 1360562" name="connsiteX115"/>
              <a:gd fmla="*/ 515394 h 1211031" name="connsiteY115"/>
              <a:gd fmla="*/ 104538 w 1360562" name="connsiteX116"/>
              <a:gd fmla="*/ 481210 h 1211031" name="connsiteY116"/>
              <a:gd fmla="*/ 123964 w 1360562" name="connsiteX117"/>
              <a:gd fmla="*/ 448330 h 1211031" name="connsiteY117"/>
              <a:gd fmla="*/ 145885 w 1360562" name="connsiteX118"/>
              <a:gd fmla="*/ 414496 h 1211031" name="connsiteY118"/>
              <a:gd fmla="*/ 168284 w 1360562" name="connsiteX119"/>
              <a:gd fmla="*/ 381907 h 1211031" name="connsiteY119"/>
              <a:gd fmla="*/ 191813 w 1360562" name="connsiteX120"/>
              <a:gd fmla="*/ 350030 h 1211031" name="connsiteY120"/>
              <a:gd fmla="*/ 217010 w 1360562" name="connsiteX121"/>
              <a:gd fmla="*/ 319514 h 1211031" name="connsiteY121"/>
              <a:gd fmla="*/ 242801 w 1360562" name="connsiteX122"/>
              <a:gd fmla="*/ 289057 h 1211031" name="connsiteY122"/>
              <a:gd fmla="*/ 269724 w 1360562" name="connsiteX123"/>
              <a:gd fmla="*/ 259311 h 1211031" name="connsiteY123"/>
              <a:gd fmla="*/ 297660 w 1360562" name="connsiteX124"/>
              <a:gd fmla="*/ 231463 h 1211031" name="connsiteY124"/>
              <a:gd fmla="*/ 325481 w 1360562" name="connsiteX125"/>
              <a:gd fmla="*/ 204803 h 1211031" name="connsiteY125"/>
              <a:gd fmla="*/ 353837 w 1360562" name="connsiteX126"/>
              <a:gd fmla="*/ 178795 h 1211031" name="connsiteY126"/>
              <a:gd fmla="*/ 383208 w 1360562" name="connsiteX127"/>
              <a:gd fmla="*/ 154685 h 1211031" name="connsiteY127"/>
              <a:gd fmla="*/ 413058 w 1360562" name="connsiteX128"/>
              <a:gd fmla="*/ 131822 h 1211031" name="connsiteY128"/>
              <a:gd fmla="*/ 443327 w 1360562" name="connsiteX129"/>
              <a:gd fmla="*/ 110799 h 1211031" name="connsiteY129"/>
              <a:gd fmla="*/ 473480 w 1360562" name="connsiteX130"/>
              <a:gd fmla="*/ 90964 h 1211031" name="connsiteY130"/>
              <a:gd fmla="*/ 503994 w 1360562" name="connsiteX131"/>
              <a:gd fmla="*/ 73564 h 1211031" name="connsiteY131"/>
              <a:gd fmla="*/ 534276 w 1360562" name="connsiteX132"/>
              <a:gd fmla="*/ 58539 h 1211031" name="connsiteY132"/>
              <a:gd fmla="*/ 564442 w 1360562" name="connsiteX133"/>
              <a:gd fmla="*/ 44702 h 1211031" name="connsiteY133"/>
              <a:gd fmla="*/ 594375 w 1360562" name="connsiteX134"/>
              <a:gd fmla="*/ 33241 h 1211031" name="connsiteY134"/>
              <a:gd fmla="*/ 624844 w 1360562" name="connsiteX135"/>
              <a:gd fmla="*/ 22433 h 1211031" name="connsiteY135"/>
              <a:gd fmla="*/ 654428 w 1360562" name="connsiteX136"/>
              <a:gd fmla="*/ 14536 h 1211031" name="connsiteY136"/>
              <a:gd fmla="*/ 684431 w 1360562" name="connsiteX137"/>
              <a:gd fmla="*/ 8479 h 1211031" name="connsiteY137"/>
              <a:gd fmla="*/ 713666 w 1360562" name="connsiteX138"/>
              <a:gd fmla="*/ 4147 h 1211031" name="connsiteY138"/>
              <a:gd fmla="*/ 742726 w 1360562" name="connsiteX139"/>
              <a:gd fmla="*/ 1596 h 1211031" name="connsiteY139"/>
              <a:gd fmla="*/ 771075 w 1360562" name="connsiteX140"/>
              <a:gd fmla="*/ 175 h 1211031"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1211031" w="1360562">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cxnSp>
        <p:nvCxnSpPr>
          <p:cNvPr id="19" name="MH_Other_4"/>
          <p:cNvCxnSpPr>
            <a:cxnSpLocks noChangeShapeType="1"/>
          </p:cNvCxnSpPr>
          <p:nvPr>
            <p:custDataLst>
              <p:tags r:id="rId13"/>
            </p:custDataLst>
          </p:nvPr>
        </p:nvCxnSpPr>
        <p:spPr bwMode="auto">
          <a:xfrm>
            <a:off x="2688224" y="5793666"/>
            <a:ext cx="3354345" cy="0"/>
          </a:xfrm>
          <a:prstGeom prst="line">
            <a:avLst/>
          </a:prstGeom>
          <a:noFill/>
          <a:ln w="19050">
            <a:solidFill>
              <a:schemeClr val="accent1">
                <a:lumMod val="40000"/>
                <a:lumOff val="60000"/>
              </a:schemeClr>
            </a:solidFill>
            <a:prstDash val="sysDot"/>
            <a:round/>
            <a:headEnd len="med" type="oval" w="med"/>
            <a:tailEnd len="med" type="none" w="med"/>
          </a:ln>
          <a:extLst>
            <a:ext uri="{909E8E84-426E-40DD-AFC4-6F175D3DCCD1}">
              <a14:hiddenFill>
                <a:noFill/>
              </a14:hiddenFill>
            </a:ext>
          </a:extLst>
        </p:spPr>
      </p:cxnSp>
      <p:sp>
        <p:nvSpPr>
          <p:cNvPr id="17" name="MH_SubTitle_4"/>
          <p:cNvSpPr/>
          <p:nvPr>
            <p:custDataLst>
              <p:tags r:id="rId14"/>
            </p:custDataLst>
          </p:nvPr>
        </p:nvSpPr>
        <p:spPr>
          <a:xfrm>
            <a:off x="5693982" y="4232341"/>
            <a:ext cx="1788845" cy="1592634"/>
          </a:xfrm>
          <a:custGeom>
            <a:gdLst>
              <a:gd fmla="*/ 799903 w 1360562" name="connsiteX0"/>
              <a:gd fmla="*/ 0 h 1211031" name="connsiteY0"/>
              <a:gd fmla="*/ 828497 w 1360562" name="connsiteX1"/>
              <a:gd fmla="*/ 2201 h 1211031" name="connsiteY1"/>
              <a:gd fmla="*/ 856975 w 1360562" name="connsiteX2"/>
              <a:gd fmla="*/ 5590 h 1211031" name="connsiteY2"/>
              <a:gd fmla="*/ 884032 w 1360562" name="connsiteX3"/>
              <a:gd fmla="*/ 11239 h 1211031" name="connsiteY3"/>
              <a:gd fmla="*/ 912219 w 1360562" name="connsiteX4"/>
              <a:gd fmla="*/ 17598 h 1211031" name="connsiteY4"/>
              <a:gd fmla="*/ 938449 w 1360562" name="connsiteX5"/>
              <a:gd fmla="*/ 25564 h 1211031" name="connsiteY5"/>
              <a:gd fmla="*/ 965214 w 1360562" name="connsiteX6"/>
              <a:gd fmla="*/ 34183 h 1211031" name="connsiteY6"/>
              <a:gd fmla="*/ 991153 w 1360562" name="connsiteX7"/>
              <a:gd fmla="*/ 45119 h 1211031" name="connsiteY7"/>
              <a:gd fmla="*/ 1015786 w 1360562" name="connsiteX8"/>
              <a:gd fmla="*/ 57127 h 1211031" name="connsiteY8"/>
              <a:gd fmla="*/ 1040897 w 1360562" name="connsiteX9"/>
              <a:gd fmla="*/ 70381 h 1211031" name="connsiteY9"/>
              <a:gd fmla="*/ 1065239 w 1360562" name="connsiteX10"/>
              <a:gd fmla="*/ 85359 h 1211031" name="connsiteY10"/>
              <a:gd fmla="*/ 1088870 w 1360562" name="connsiteX11"/>
              <a:gd fmla="*/ 101467 h 1211031" name="connsiteY11"/>
              <a:gd fmla="*/ 1111312 w 1360562" name="connsiteX12"/>
              <a:gd fmla="*/ 117458 h 1211031" name="connsiteY12"/>
              <a:gd fmla="*/ 1133522 w 1360562" name="connsiteX13"/>
              <a:gd fmla="*/ 135825 h 1211031" name="connsiteY13"/>
              <a:gd fmla="*/ 1154426 w 1360562" name="connsiteX14"/>
              <a:gd fmla="*/ 155264 h 1211031" name="connsiteY14"/>
              <a:gd fmla="*/ 1175808 w 1360562" name="connsiteX15"/>
              <a:gd fmla="*/ 175949 h 1211031" name="connsiteY15"/>
              <a:gd fmla="*/ 1194696 w 1360562" name="connsiteX16"/>
              <a:gd fmla="*/ 197589 h 1211031" name="connsiteY16"/>
              <a:gd fmla="*/ 1214120 w 1360562" name="connsiteX17"/>
              <a:gd fmla="*/ 219881 h 1211031" name="connsiteY17"/>
              <a:gd fmla="*/ 1231645 w 1360562" name="connsiteX18"/>
              <a:gd fmla="*/ 243187 h 1211031" name="connsiteY18"/>
              <a:gd fmla="*/ 1249052 w 1360562" name="connsiteX19"/>
              <a:gd fmla="*/ 267680 h 1211031" name="connsiteY19"/>
              <a:gd fmla="*/ 1265155 w 1360562" name="connsiteX20"/>
              <a:gd fmla="*/ 293245 h 1211031" name="connsiteY20"/>
              <a:gd fmla="*/ 1280547 w 1360562" name="connsiteX21"/>
              <a:gd fmla="*/ 319940 h 1211031" name="connsiteY21"/>
              <a:gd fmla="*/ 1295344 w 1360562" name="connsiteX22"/>
              <a:gd fmla="*/ 346577 h 1211031" name="connsiteY22"/>
              <a:gd fmla="*/ 1308836 w 1360562" name="connsiteX23"/>
              <a:gd fmla="*/ 374285 h 1211031" name="connsiteY23"/>
              <a:gd fmla="*/ 1320964 w 1360562" name="connsiteX24"/>
              <a:gd fmla="*/ 403658 h 1211031" name="connsiteY24"/>
              <a:gd fmla="*/ 1332439 w 1360562" name="connsiteX25"/>
              <a:gd fmla="*/ 433568 h 1211031" name="connsiteY25"/>
              <a:gd fmla="*/ 1342190 w 1360562" name="connsiteX26"/>
              <a:gd fmla="*/ 462708 h 1211031" name="connsiteY26"/>
              <a:gd fmla="*/ 1348909 w 1360562" name="connsiteX27"/>
              <a:gd fmla="*/ 492152 h 1211031" name="connsiteY27"/>
              <a:gd fmla="*/ 1355034 w 1360562" name="connsiteX28"/>
              <a:gd fmla="*/ 521537 h 1211031" name="connsiteY28"/>
              <a:gd fmla="*/ 1358781 w 1360562" name="connsiteX29"/>
              <a:gd fmla="*/ 550690 h 1211031" name="connsiteY29"/>
              <a:gd fmla="*/ 1360266 w 1360562" name="connsiteX30"/>
              <a:gd fmla="*/ 578421 h 1211031" name="connsiteY30"/>
              <a:gd fmla="*/ 1360562 w 1360562" name="connsiteX31"/>
              <a:gd fmla="*/ 606036 h 1211031" name="connsiteY31"/>
              <a:gd fmla="*/ 1358422 w 1360562" name="connsiteX32"/>
              <a:gd fmla="*/ 634012 h 1211031" name="connsiteY32"/>
              <a:gd fmla="*/ 1355746 w 1360562" name="connsiteX33"/>
              <a:gd fmla="*/ 661336 h 1211031" name="connsiteY33"/>
              <a:gd fmla="*/ 1350691 w 1360562" name="connsiteX34"/>
              <a:gd fmla="*/ 688427 h 1211031" name="connsiteY34"/>
              <a:gd fmla="*/ 1343317 w 1360562" name="connsiteX35"/>
              <a:gd fmla="*/ 714691 h 1211031" name="connsiteY35"/>
              <a:gd fmla="*/ 1335406 w 1360562" name="connsiteX36"/>
              <a:gd fmla="*/ 740303 h 1211031" name="connsiteY36"/>
              <a:gd fmla="*/ 1325771 w 1360562" name="connsiteX37"/>
              <a:gd fmla="*/ 765146 h 1211031" name="connsiteY37"/>
              <a:gd fmla="*/ 1314351 w 1360562" name="connsiteX38"/>
              <a:gd fmla="*/ 789814 h 1211031" name="connsiteY38"/>
              <a:gd fmla="*/ 1302337 w 1360562" name="connsiteX39"/>
              <a:gd fmla="*/ 814424 h 1211031" name="connsiteY39"/>
              <a:gd fmla="*/ 1288003 w 1360562" name="connsiteX40"/>
              <a:gd fmla="*/ 838207 h 1211031" name="connsiteY40"/>
              <a:gd fmla="*/ 1272539 w 1360562" name="connsiteX41"/>
              <a:gd fmla="*/ 861280 h 1211031" name="connsiteY41"/>
              <a:gd fmla="*/ 1255943 w 1360562" name="connsiteX42"/>
              <a:gd fmla="*/ 883642 h 1211031" name="connsiteY42"/>
              <a:gd fmla="*/ 1238811 w 1360562" name="connsiteX43"/>
              <a:gd fmla="*/ 905352 h 1211031" name="connsiteY43"/>
              <a:gd fmla="*/ 1219302 w 1360562" name="connsiteX44"/>
              <a:gd fmla="*/ 926830 h 1211031" name="connsiteY44"/>
              <a:gd fmla="*/ 1199314 w 1360562" name="connsiteX45"/>
              <a:gd fmla="*/ 947060 h 1211031" name="connsiteY45"/>
              <a:gd fmla="*/ 1178195 w 1360562" name="connsiteX46"/>
              <a:gd fmla="*/ 966581 h 1211031" name="connsiteY46"/>
              <a:gd fmla="*/ 1156481 w 1360562" name="connsiteX47"/>
              <a:gd fmla="*/ 986043 h 1211031" name="connsiteY47"/>
              <a:gd fmla="*/ 1133101 w 1360562" name="connsiteX48"/>
              <a:gd fmla="*/ 1004143 h 1211031" name="connsiteY48"/>
              <a:gd fmla="*/ 1108473 w 1360562" name="connsiteX49"/>
              <a:gd fmla="*/ 1022720 h 1211031" name="connsiteY49"/>
              <a:gd fmla="*/ 1084078 w 1360562" name="connsiteX50"/>
              <a:gd fmla="*/ 1038921 h 1211031" name="connsiteY50"/>
              <a:gd fmla="*/ 1057900 w 1360562" name="connsiteX51"/>
              <a:gd fmla="*/ 1054947 h 1211031" name="connsiteY51"/>
              <a:gd fmla="*/ 1031185 w 1360562" name="connsiteX52"/>
              <a:gd fmla="*/ 1070321 h 1211031" name="connsiteY52"/>
              <a:gd fmla="*/ 1003933 w 1360562" name="connsiteX53"/>
              <a:gd fmla="*/ 1085043 h 1211031" name="connsiteY53"/>
              <a:gd fmla="*/ 976740 w 1360562" name="connsiteX54"/>
              <a:gd fmla="*/ 1099171 h 1211031" name="connsiteY54"/>
              <a:gd fmla="*/ 947344 w 1360562" name="connsiteX55"/>
              <a:gd fmla="*/ 1111284 h 1211031" name="connsiteY55"/>
              <a:gd fmla="*/ 918600 w 1360562" name="connsiteX56"/>
              <a:gd fmla="*/ 1122861 h 1211031" name="connsiteY56"/>
              <a:gd fmla="*/ 888667 w 1360562" name="connsiteX57"/>
              <a:gd fmla="*/ 1134322 h 1211031" name="connsiteY57"/>
              <a:gd fmla="*/ 858198 w 1360562" name="connsiteX58"/>
              <a:gd fmla="*/ 1145131 h 1211031" name="connsiteY58"/>
              <a:gd fmla="*/ 827904 w 1360562" name="connsiteX59"/>
              <a:gd fmla="*/ 1154157 h 1211031" name="connsiteY59"/>
              <a:gd fmla="*/ 796362 w 1360562" name="connsiteX60"/>
              <a:gd fmla="*/ 1163661 h 1211031" name="connsiteY60"/>
              <a:gd fmla="*/ 764284 w 1360562" name="connsiteX61"/>
              <a:gd fmla="*/ 1172513 h 1211031" name="connsiteY61"/>
              <a:gd fmla="*/ 731727 w 1360562" name="connsiteX62"/>
              <a:gd fmla="*/ 1180119 h 1211031" name="connsiteY62"/>
              <a:gd fmla="*/ 699882 w 1360562" name="connsiteX63"/>
              <a:gd fmla="*/ 1186595 h 1211031" name="connsiteY63"/>
              <a:gd fmla="*/ 666789 w 1360562" name="connsiteX64"/>
              <a:gd fmla="*/ 1193548 h 1211031" name="connsiteY64"/>
              <a:gd fmla="*/ 634524 w 1360562" name="connsiteX65"/>
              <a:gd fmla="*/ 1198184 h 1211031" name="connsiteY65"/>
              <a:gd fmla="*/ 601606 w 1360562" name="connsiteX66"/>
              <a:gd fmla="*/ 1203355 h 1211031" name="connsiteY66"/>
              <a:gd fmla="*/ 568921 w 1360562" name="connsiteX67"/>
              <a:gd fmla="*/ 1206151 h 1211031" name="connsiteY67"/>
              <a:gd fmla="*/ 536235 w 1360562" name="connsiteX68"/>
              <a:gd fmla="*/ 1208946 h 1211031" name="connsiteY68"/>
              <a:gd fmla="*/ 503666 w 1360562" name="connsiteX69"/>
              <a:gd fmla="*/ 1210553 h 1211031" name="connsiteY69"/>
              <a:gd fmla="*/ 471808 w 1360562" name="connsiteX70"/>
              <a:gd fmla="*/ 1211031 h 1211031" name="connsiteY70"/>
              <a:gd fmla="*/ 439472 w 1360562" name="connsiteX71"/>
              <a:gd fmla="*/ 1210263 h 1211031" name="connsiteY71"/>
              <a:gd fmla="*/ 408441 w 1360562" name="connsiteX72"/>
              <a:gd fmla="*/ 1208423 h 1211031" name="connsiteY72"/>
              <a:gd fmla="*/ 378121 w 1360562" name="connsiteX73"/>
              <a:gd fmla="*/ 1205453 h 1211031" name="connsiteY73"/>
              <a:gd fmla="*/ 346786 w 1360562" name="connsiteX74"/>
              <a:gd fmla="*/ 1200585 h 1211031" name="connsiteY74"/>
              <a:gd fmla="*/ 317946 w 1360562" name="connsiteX75"/>
              <a:gd fmla="*/ 1194761 h 1211031" name="connsiteY75"/>
              <a:gd fmla="*/ 289165 w 1360562" name="connsiteX76"/>
              <a:gd fmla="*/ 1188344 h 1211031" name="connsiteY76"/>
              <a:gd fmla="*/ 261210 w 1360562" name="connsiteX77"/>
              <a:gd fmla="*/ 1179609 h 1211031" name="connsiteY77"/>
              <a:gd fmla="*/ 234561 w 1360562" name="connsiteX78"/>
              <a:gd fmla="*/ 1169802 h 1211031" name="connsiteY78"/>
              <a:gd fmla="*/ 208680 w 1360562" name="connsiteX79"/>
              <a:gd fmla="*/ 1158272 h 1211031" name="connsiteY79"/>
              <a:gd fmla="*/ 182975 w 1360562" name="connsiteX80"/>
              <a:gd fmla="*/ 1144959 h 1211031" name="connsiteY80"/>
              <a:gd fmla="*/ 159111 w 1360562" name="connsiteX81"/>
              <a:gd fmla="*/ 1131228 h 1211031" name="connsiteY81"/>
              <a:gd fmla="*/ 137321 w 1360562" name="connsiteX82"/>
              <a:gd fmla="*/ 1114701 h 1211031" name="connsiteY82"/>
              <a:gd fmla="*/ 126724 w 1360562" name="connsiteX83"/>
              <a:gd fmla="*/ 1106466 h 1211031" name="connsiteY83"/>
              <a:gd fmla="*/ 116243 w 1360562" name="connsiteX84"/>
              <a:gd fmla="*/ 1097044 h 1211031" name="connsiteY84"/>
              <a:gd fmla="*/ 106414 w 1360562" name="connsiteX85"/>
              <a:gd fmla="*/ 1087086 h 1211031" name="connsiteY85"/>
              <a:gd fmla="*/ 96528 w 1360562" name="connsiteX86"/>
              <a:gd fmla="*/ 1077722 h 1211031" name="connsiteY86"/>
              <a:gd fmla="*/ 86815 w 1360562" name="connsiteX87"/>
              <a:gd fmla="*/ 1066576 h 1211031" name="connsiteY87"/>
              <a:gd fmla="*/ 77640 w 1360562" name="connsiteX88"/>
              <a:gd fmla="*/ 1056082 h 1211031" name="connsiteY88"/>
              <a:gd fmla="*/ 69175 w 1360562" name="connsiteX89"/>
              <a:gd fmla="*/ 1044458 h 1211031" name="connsiteY89"/>
              <a:gd fmla="*/ 61304 w 1360562" name="connsiteX90"/>
              <a:gd fmla="*/ 1032893 h 1211031" name="connsiteY90"/>
              <a:gd fmla="*/ 53550 w 1360562" name="connsiteX91"/>
              <a:gd fmla="*/ 1020139 h 1211031" name="connsiteY91"/>
              <a:gd fmla="*/ 45738 w 1360562" name="connsiteX92"/>
              <a:gd fmla="*/ 1007980 h 1211031" name="connsiteY92"/>
              <a:gd fmla="*/ 39231 w 1360562" name="connsiteX93"/>
              <a:gd fmla="*/ 994749 h 1211031" name="connsiteY93"/>
              <a:gd fmla="*/ 33377 w 1360562" name="connsiteX94"/>
              <a:gd fmla="*/ 980982 h 1211031" name="connsiteY94"/>
              <a:gd fmla="*/ 26392 w 1360562" name="connsiteX95"/>
              <a:gd fmla="*/ 966505 h 1211031" name="connsiteY95"/>
              <a:gd fmla="*/ 21844 w 1360562" name="connsiteX96"/>
              <a:gd fmla="*/ 951667 h 1211031" name="connsiteY96"/>
              <a:gd fmla="*/ 16106 w 1360562" name="connsiteX97"/>
              <a:gd fmla="*/ 936712 h 1211031" name="connsiteY97"/>
              <a:gd fmla="*/ 12210 w 1360562" name="connsiteX98"/>
              <a:gd fmla="*/ 921338 h 1211031" name="connsiteY98"/>
              <a:gd fmla="*/ 8314 w 1360562" name="connsiteX99"/>
              <a:gd fmla="*/ 905964 h 1211031" name="connsiteY99"/>
              <a:gd fmla="*/ 5665 w 1360562" name="connsiteX100"/>
              <a:gd fmla="*/ 890113 h 1211031" name="connsiteY100"/>
              <a:gd fmla="*/ 3669 w 1360562" name="connsiteX101"/>
              <a:gd fmla="*/ 873725 h 1211031" name="connsiteY101"/>
              <a:gd fmla="*/ 1673 w 1360562" name="connsiteX102"/>
              <a:gd fmla="*/ 857338 h 1211031" name="connsiteY102"/>
              <a:gd fmla="*/ 1460 w 1360562" name="connsiteX103"/>
              <a:gd fmla="*/ 841125 h 1211031" name="connsiteY103"/>
              <a:gd fmla="*/ 0 w 1360562" name="connsiteX104"/>
              <a:gd fmla="*/ 825390 h 1211031" name="connsiteY104"/>
              <a:gd fmla="*/ 1093 w 1360562" name="connsiteX105"/>
              <a:gd fmla="*/ 808106 h 1211031" name="connsiteY105"/>
              <a:gd fmla="*/ 1475 w 1360562" name="connsiteX106"/>
              <a:gd fmla="*/ 791952 h 1211031" name="connsiteY106"/>
              <a:gd fmla="*/ 3104 w 1360562" name="connsiteX107"/>
              <a:gd fmla="*/ 775320 h 1211031" name="connsiteY107"/>
              <a:gd fmla="*/ 4849 w 1360562" name="connsiteX108"/>
              <a:gd fmla="*/ 757500 h 1211031" name="connsiteY108"/>
              <a:gd fmla="*/ 11138 w 1360562" name="connsiteX109"/>
              <a:gd fmla="*/ 723934 h 1211031" name="connsiteY109"/>
              <a:gd fmla="*/ 18196 w 1360562" name="connsiteX110"/>
              <a:gd fmla="*/ 688643 h 1211031" name="connsiteY110"/>
              <a:gd fmla="*/ 28705 w 1360562" name="connsiteX111"/>
              <a:gd fmla="*/ 654890 h 1211031" name="connsiteY111"/>
              <a:gd fmla="*/ 39983 w 1360562" name="connsiteX112"/>
              <a:gd fmla="*/ 619413 h 1211031" name="connsiteY112"/>
              <a:gd fmla="*/ 52986 w 1360562" name="connsiteX113"/>
              <a:gd fmla="*/ 584705 h 1211031" name="connsiteY113"/>
              <a:gd fmla="*/ 68961 w 1360562" name="connsiteX114"/>
              <a:gd fmla="*/ 550288 h 1211031" name="connsiteY114"/>
              <a:gd fmla="*/ 86184 w 1360562" name="connsiteX115"/>
              <a:gd fmla="*/ 515394 h 1211031" name="connsiteY115"/>
              <a:gd fmla="*/ 104538 w 1360562" name="connsiteX116"/>
              <a:gd fmla="*/ 481210 h 1211031" name="connsiteY116"/>
              <a:gd fmla="*/ 123964 w 1360562" name="connsiteX117"/>
              <a:gd fmla="*/ 448330 h 1211031" name="connsiteY117"/>
              <a:gd fmla="*/ 145885 w 1360562" name="connsiteX118"/>
              <a:gd fmla="*/ 414496 h 1211031" name="connsiteY118"/>
              <a:gd fmla="*/ 168284 w 1360562" name="connsiteX119"/>
              <a:gd fmla="*/ 381907 h 1211031" name="connsiteY119"/>
              <a:gd fmla="*/ 191813 w 1360562" name="connsiteX120"/>
              <a:gd fmla="*/ 350030 h 1211031" name="connsiteY120"/>
              <a:gd fmla="*/ 217010 w 1360562" name="connsiteX121"/>
              <a:gd fmla="*/ 319514 h 1211031" name="connsiteY121"/>
              <a:gd fmla="*/ 242801 w 1360562" name="connsiteX122"/>
              <a:gd fmla="*/ 289057 h 1211031" name="connsiteY122"/>
              <a:gd fmla="*/ 269724 w 1360562" name="connsiteX123"/>
              <a:gd fmla="*/ 259311 h 1211031" name="connsiteY123"/>
              <a:gd fmla="*/ 297660 w 1360562" name="connsiteX124"/>
              <a:gd fmla="*/ 231463 h 1211031" name="connsiteY124"/>
              <a:gd fmla="*/ 325481 w 1360562" name="connsiteX125"/>
              <a:gd fmla="*/ 204803 h 1211031" name="connsiteY125"/>
              <a:gd fmla="*/ 353837 w 1360562" name="connsiteX126"/>
              <a:gd fmla="*/ 178795 h 1211031" name="connsiteY126"/>
              <a:gd fmla="*/ 383208 w 1360562" name="connsiteX127"/>
              <a:gd fmla="*/ 154685 h 1211031" name="connsiteY127"/>
              <a:gd fmla="*/ 413058 w 1360562" name="connsiteX128"/>
              <a:gd fmla="*/ 131822 h 1211031" name="connsiteY128"/>
              <a:gd fmla="*/ 443327 w 1360562" name="connsiteX129"/>
              <a:gd fmla="*/ 110799 h 1211031" name="connsiteY129"/>
              <a:gd fmla="*/ 473480 w 1360562" name="connsiteX130"/>
              <a:gd fmla="*/ 90964 h 1211031" name="connsiteY130"/>
              <a:gd fmla="*/ 503994 w 1360562" name="connsiteX131"/>
              <a:gd fmla="*/ 73564 h 1211031" name="connsiteY131"/>
              <a:gd fmla="*/ 534276 w 1360562" name="connsiteX132"/>
              <a:gd fmla="*/ 58539 h 1211031" name="connsiteY132"/>
              <a:gd fmla="*/ 564442 w 1360562" name="connsiteX133"/>
              <a:gd fmla="*/ 44702 h 1211031" name="connsiteY133"/>
              <a:gd fmla="*/ 594375 w 1360562" name="connsiteX134"/>
              <a:gd fmla="*/ 33241 h 1211031" name="connsiteY134"/>
              <a:gd fmla="*/ 624844 w 1360562" name="connsiteX135"/>
              <a:gd fmla="*/ 22433 h 1211031" name="connsiteY135"/>
              <a:gd fmla="*/ 654428 w 1360562" name="connsiteX136"/>
              <a:gd fmla="*/ 14536 h 1211031" name="connsiteY136"/>
              <a:gd fmla="*/ 684431 w 1360562" name="connsiteX137"/>
              <a:gd fmla="*/ 8479 h 1211031" name="connsiteY137"/>
              <a:gd fmla="*/ 713666 w 1360562" name="connsiteX138"/>
              <a:gd fmla="*/ 4147 h 1211031" name="connsiteY138"/>
              <a:gd fmla="*/ 742726 w 1360562" name="connsiteX139"/>
              <a:gd fmla="*/ 1596 h 1211031" name="connsiteY139"/>
              <a:gd fmla="*/ 771075 w 1360562" name="connsiteX140"/>
              <a:gd fmla="*/ 175 h 1211031"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1211031" w="1360562">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chemeClr val="tx1"/>
              </a:solidFill>
            </a:endParaRPr>
          </a:p>
        </p:txBody>
      </p:sp>
      <p:grpSp>
        <p:nvGrpSpPr>
          <p:cNvPr id="20" name="组合 19"/>
          <p:cNvGrpSpPr/>
          <p:nvPr/>
        </p:nvGrpSpPr>
        <p:grpSpPr>
          <a:xfrm>
            <a:off x="3118566" y="332266"/>
            <a:ext cx="5954868" cy="859018"/>
            <a:chOff x="3118566" y="332266"/>
            <a:chExt cx="5954868" cy="859018"/>
          </a:xfrm>
        </p:grpSpPr>
        <p:pic>
          <p:nvPicPr>
            <p:cNvPr id="26" name="图片 25"/>
            <p:cNvPicPr>
              <a:picLocks noChangeAspect="1"/>
            </p:cNvPicPr>
            <p:nvPr/>
          </p:nvPicPr>
          <p:blipFill>
            <a:blip r:embed="rId15"/>
            <a:stretch>
              <a:fillRect/>
            </a:stretch>
          </p:blipFill>
          <p:spPr>
            <a:xfrm>
              <a:off x="3118566" y="606614"/>
              <a:ext cx="656733" cy="406749"/>
            </a:xfrm>
            <a:prstGeom prst="rect">
              <a:avLst/>
            </a:prstGeom>
          </p:spPr>
        </p:pic>
        <p:sp>
          <p:nvSpPr>
            <p:cNvPr id="27" name="文本框 26"/>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28" name="图片 27"/>
            <p:cNvPicPr>
              <a:picLocks noChangeAspect="1"/>
            </p:cNvPicPr>
            <p:nvPr/>
          </p:nvPicPr>
          <p:blipFill>
            <a:blip r:embed="rId15"/>
            <a:stretch>
              <a:fillRect/>
            </a:stretch>
          </p:blipFill>
          <p:spPr>
            <a:xfrm flipH="1">
              <a:off x="8416701" y="606614"/>
              <a:ext cx="656733" cy="406749"/>
            </a:xfrm>
            <a:prstGeom prst="rect">
              <a:avLst/>
            </a:prstGeom>
          </p:spPr>
        </p:pic>
      </p:grpSp>
      <p:sp>
        <p:nvSpPr>
          <p:cNvPr id="30" name="矩形 29"/>
          <p:cNvSpPr/>
          <p:nvPr/>
        </p:nvSpPr>
        <p:spPr>
          <a:xfrm>
            <a:off x="7719368" y="1957107"/>
            <a:ext cx="3505379"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用户可以在投影仪或者计算机上进行演示也可以将演示文稿打印出来制作成胶片以便应用到更广泛的领域中</a:t>
            </a:r>
          </a:p>
        </p:txBody>
      </p:sp>
      <p:sp>
        <p:nvSpPr>
          <p:cNvPr id="32" name="矩形 31"/>
          <p:cNvSpPr/>
          <p:nvPr/>
        </p:nvSpPr>
        <p:spPr>
          <a:xfrm>
            <a:off x="7719368" y="4123757"/>
            <a:ext cx="3505379"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用户可以在投影仪或者计算机上进行演示也可以将演示文稿打印出来制作成胶片以便应用到更广泛的领域中</a:t>
            </a:r>
          </a:p>
        </p:txBody>
      </p:sp>
      <p:sp>
        <p:nvSpPr>
          <p:cNvPr id="33" name="矩形 32"/>
          <p:cNvSpPr/>
          <p:nvPr/>
        </p:nvSpPr>
        <p:spPr>
          <a:xfrm>
            <a:off x="803995" y="2851685"/>
            <a:ext cx="3505379" cy="96926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用户可以在投影仪或者计算机上进行演示也可以将演示文稿打印出来制作成胶片以便应用到更广泛的领域中</a:t>
            </a:r>
          </a:p>
        </p:txBody>
      </p:sp>
      <p:sp>
        <p:nvSpPr>
          <p:cNvPr id="34" name="矩形 33"/>
          <p:cNvSpPr/>
          <p:nvPr/>
        </p:nvSpPr>
        <p:spPr>
          <a:xfrm>
            <a:off x="803995" y="4664606"/>
            <a:ext cx="3505379" cy="96926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用户可以在投影仪或者计算机上进行演示也可以将演示文稿打印出来制作成胶片以便应用到更广泛的领域中</a:t>
            </a:r>
          </a:p>
        </p:txBody>
      </p:sp>
    </p:spTree>
    <p:custDataLst>
      <p:tags r:id="rId16"/>
    </p:custDataLst>
    <p:extLst>
      <p:ext uri="{BB962C8B-B14F-4D97-AF65-F5344CB8AC3E}">
        <p14:creationId val="33030630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par>
                          <p:cTn fill="hold" id="10" nodeType="afterGroup">
                            <p:stCondLst>
                              <p:cond delay="500"/>
                            </p:stCondLst>
                            <p:childTnLst>
                              <p:par>
                                <p:cTn fill="hold" id="11" nodeType="afterEffect" presetClass="entr" presetID="31" presetSubtype="0">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fltVal val="0"/>
                                          </p:val>
                                        </p:tav>
                                        <p:tav tm="100000">
                                          <p:val>
                                            <p:strVal val="#ppt_w"/>
                                          </p:val>
                                        </p:tav>
                                      </p:tavLst>
                                    </p:anim>
                                    <p:anim calcmode="lin" valueType="num">
                                      <p:cBhvr>
                                        <p:cTn dur="1000" fill="hold" id="14"/>
                                        <p:tgtEl>
                                          <p:spTgt spid="7"/>
                                        </p:tgtEl>
                                        <p:attrNameLst>
                                          <p:attrName>ppt_h</p:attrName>
                                        </p:attrNameLst>
                                      </p:cBhvr>
                                      <p:tavLst>
                                        <p:tav tm="0">
                                          <p:val>
                                            <p:fltVal val="0"/>
                                          </p:val>
                                        </p:tav>
                                        <p:tav tm="100000">
                                          <p:val>
                                            <p:strVal val="#ppt_h"/>
                                          </p:val>
                                        </p:tav>
                                      </p:tavLst>
                                    </p:anim>
                                    <p:anim calcmode="lin" valueType="num">
                                      <p:cBhvr>
                                        <p:cTn dur="1000" fill="hold" id="15"/>
                                        <p:tgtEl>
                                          <p:spTgt spid="7"/>
                                        </p:tgtEl>
                                        <p:attrNameLst>
                                          <p:attrName>style.rotation</p:attrName>
                                        </p:attrNameLst>
                                      </p:cBhvr>
                                      <p:tavLst>
                                        <p:tav tm="0">
                                          <p:val>
                                            <p:fltVal val="90"/>
                                          </p:val>
                                        </p:tav>
                                        <p:tav tm="100000">
                                          <p:val>
                                            <p:fltVal val="0"/>
                                          </p:val>
                                        </p:tav>
                                      </p:tavLst>
                                    </p:anim>
                                    <p:animEffect filter="fade" transition="in">
                                      <p:cBhvr>
                                        <p:cTn dur="1000" id="16"/>
                                        <p:tgtEl>
                                          <p:spTgt spid="7"/>
                                        </p:tgtEl>
                                      </p:cBhvr>
                                    </p:animEffect>
                                  </p:childTnLst>
                                </p:cTn>
                              </p:par>
                              <p:par>
                                <p:cTn fill="hold" id="17" nodeType="withEffect" presetClass="entr" presetID="31"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1000" fill="hold" id="19"/>
                                        <p:tgtEl>
                                          <p:spTgt spid="8"/>
                                        </p:tgtEl>
                                        <p:attrNameLst>
                                          <p:attrName>ppt_w</p:attrName>
                                        </p:attrNameLst>
                                      </p:cBhvr>
                                      <p:tavLst>
                                        <p:tav tm="0">
                                          <p:val>
                                            <p:fltVal val="0"/>
                                          </p:val>
                                        </p:tav>
                                        <p:tav tm="100000">
                                          <p:val>
                                            <p:strVal val="#ppt_w"/>
                                          </p:val>
                                        </p:tav>
                                      </p:tavLst>
                                    </p:anim>
                                    <p:anim calcmode="lin" valueType="num">
                                      <p:cBhvr>
                                        <p:cTn dur="1000" fill="hold" id="20"/>
                                        <p:tgtEl>
                                          <p:spTgt spid="8"/>
                                        </p:tgtEl>
                                        <p:attrNameLst>
                                          <p:attrName>ppt_h</p:attrName>
                                        </p:attrNameLst>
                                      </p:cBhvr>
                                      <p:tavLst>
                                        <p:tav tm="0">
                                          <p:val>
                                            <p:fltVal val="0"/>
                                          </p:val>
                                        </p:tav>
                                        <p:tav tm="100000">
                                          <p:val>
                                            <p:strVal val="#ppt_h"/>
                                          </p:val>
                                        </p:tav>
                                      </p:tavLst>
                                    </p:anim>
                                    <p:anim calcmode="lin" valueType="num">
                                      <p:cBhvr>
                                        <p:cTn dur="1000" fill="hold" id="21"/>
                                        <p:tgtEl>
                                          <p:spTgt spid="8"/>
                                        </p:tgtEl>
                                        <p:attrNameLst>
                                          <p:attrName>style.rotation</p:attrName>
                                        </p:attrNameLst>
                                      </p:cBhvr>
                                      <p:tavLst>
                                        <p:tav tm="0">
                                          <p:val>
                                            <p:fltVal val="90"/>
                                          </p:val>
                                        </p:tav>
                                        <p:tav tm="100000">
                                          <p:val>
                                            <p:fltVal val="0"/>
                                          </p:val>
                                        </p:tav>
                                      </p:tavLst>
                                    </p:anim>
                                    <p:animEffect filter="fade" transition="in">
                                      <p:cBhvr>
                                        <p:cTn dur="1000" id="22"/>
                                        <p:tgtEl>
                                          <p:spTgt spid="8"/>
                                        </p:tgtEl>
                                      </p:cBhvr>
                                    </p:animEffect>
                                  </p:childTnLst>
                                </p:cTn>
                              </p:par>
                              <p:par>
                                <p:cTn fill="hold" id="23" nodeType="withEffect" presetClass="entr" presetID="31" presetSubtype="0">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p:cTn dur="1000" fill="hold" id="25"/>
                                        <p:tgtEl>
                                          <p:spTgt spid="11"/>
                                        </p:tgtEl>
                                        <p:attrNameLst>
                                          <p:attrName>ppt_w</p:attrName>
                                        </p:attrNameLst>
                                      </p:cBhvr>
                                      <p:tavLst>
                                        <p:tav tm="0">
                                          <p:val>
                                            <p:fltVal val="0"/>
                                          </p:val>
                                        </p:tav>
                                        <p:tav tm="100000">
                                          <p:val>
                                            <p:strVal val="#ppt_w"/>
                                          </p:val>
                                        </p:tav>
                                      </p:tavLst>
                                    </p:anim>
                                    <p:anim calcmode="lin" valueType="num">
                                      <p:cBhvr>
                                        <p:cTn dur="1000" fill="hold" id="26"/>
                                        <p:tgtEl>
                                          <p:spTgt spid="11"/>
                                        </p:tgtEl>
                                        <p:attrNameLst>
                                          <p:attrName>ppt_h</p:attrName>
                                        </p:attrNameLst>
                                      </p:cBhvr>
                                      <p:tavLst>
                                        <p:tav tm="0">
                                          <p:val>
                                            <p:fltVal val="0"/>
                                          </p:val>
                                        </p:tav>
                                        <p:tav tm="100000">
                                          <p:val>
                                            <p:strVal val="#ppt_h"/>
                                          </p:val>
                                        </p:tav>
                                      </p:tavLst>
                                    </p:anim>
                                    <p:anim calcmode="lin" valueType="num">
                                      <p:cBhvr>
                                        <p:cTn dur="1000" fill="hold" id="27"/>
                                        <p:tgtEl>
                                          <p:spTgt spid="11"/>
                                        </p:tgtEl>
                                        <p:attrNameLst>
                                          <p:attrName>style.rotation</p:attrName>
                                        </p:attrNameLst>
                                      </p:cBhvr>
                                      <p:tavLst>
                                        <p:tav tm="0">
                                          <p:val>
                                            <p:fltVal val="90"/>
                                          </p:val>
                                        </p:tav>
                                        <p:tav tm="100000">
                                          <p:val>
                                            <p:fltVal val="0"/>
                                          </p:val>
                                        </p:tav>
                                      </p:tavLst>
                                    </p:anim>
                                    <p:animEffect filter="fade" transition="in">
                                      <p:cBhvr>
                                        <p:cTn dur="1000" id="28"/>
                                        <p:tgtEl>
                                          <p:spTgt spid="11"/>
                                        </p:tgtEl>
                                      </p:cBhvr>
                                    </p:animEffect>
                                  </p:childTnLst>
                                </p:cTn>
                              </p:par>
                              <p:par>
                                <p:cTn fill="hold" id="29" nodeType="withEffect" presetClass="entr" presetID="31"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1000" fill="hold" id="31"/>
                                        <p:tgtEl>
                                          <p:spTgt spid="12"/>
                                        </p:tgtEl>
                                        <p:attrNameLst>
                                          <p:attrName>ppt_w</p:attrName>
                                        </p:attrNameLst>
                                      </p:cBhvr>
                                      <p:tavLst>
                                        <p:tav tm="0">
                                          <p:val>
                                            <p:fltVal val="0"/>
                                          </p:val>
                                        </p:tav>
                                        <p:tav tm="100000">
                                          <p:val>
                                            <p:strVal val="#ppt_w"/>
                                          </p:val>
                                        </p:tav>
                                      </p:tavLst>
                                    </p:anim>
                                    <p:anim calcmode="lin" valueType="num">
                                      <p:cBhvr>
                                        <p:cTn dur="1000" fill="hold" id="32"/>
                                        <p:tgtEl>
                                          <p:spTgt spid="12"/>
                                        </p:tgtEl>
                                        <p:attrNameLst>
                                          <p:attrName>ppt_h</p:attrName>
                                        </p:attrNameLst>
                                      </p:cBhvr>
                                      <p:tavLst>
                                        <p:tav tm="0">
                                          <p:val>
                                            <p:fltVal val="0"/>
                                          </p:val>
                                        </p:tav>
                                        <p:tav tm="100000">
                                          <p:val>
                                            <p:strVal val="#ppt_h"/>
                                          </p:val>
                                        </p:tav>
                                      </p:tavLst>
                                    </p:anim>
                                    <p:anim calcmode="lin" valueType="num">
                                      <p:cBhvr>
                                        <p:cTn dur="1000" fill="hold" id="33"/>
                                        <p:tgtEl>
                                          <p:spTgt spid="12"/>
                                        </p:tgtEl>
                                        <p:attrNameLst>
                                          <p:attrName>style.rotation</p:attrName>
                                        </p:attrNameLst>
                                      </p:cBhvr>
                                      <p:tavLst>
                                        <p:tav tm="0">
                                          <p:val>
                                            <p:fltVal val="90"/>
                                          </p:val>
                                        </p:tav>
                                        <p:tav tm="100000">
                                          <p:val>
                                            <p:fltVal val="0"/>
                                          </p:val>
                                        </p:tav>
                                      </p:tavLst>
                                    </p:anim>
                                    <p:animEffect filter="fade" transition="in">
                                      <p:cBhvr>
                                        <p:cTn dur="1000" id="34"/>
                                        <p:tgtEl>
                                          <p:spTgt spid="12"/>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p:cTn dur="1000" fill="hold" id="37"/>
                                        <p:tgtEl>
                                          <p:spTgt spid="16"/>
                                        </p:tgtEl>
                                        <p:attrNameLst>
                                          <p:attrName>ppt_w</p:attrName>
                                        </p:attrNameLst>
                                      </p:cBhvr>
                                      <p:tavLst>
                                        <p:tav tm="0">
                                          <p:val>
                                            <p:fltVal val="0"/>
                                          </p:val>
                                        </p:tav>
                                        <p:tav tm="100000">
                                          <p:val>
                                            <p:strVal val="#ppt_w"/>
                                          </p:val>
                                        </p:tav>
                                      </p:tavLst>
                                    </p:anim>
                                    <p:anim calcmode="lin" valueType="num">
                                      <p:cBhvr>
                                        <p:cTn dur="1000" fill="hold" id="38"/>
                                        <p:tgtEl>
                                          <p:spTgt spid="16"/>
                                        </p:tgtEl>
                                        <p:attrNameLst>
                                          <p:attrName>ppt_h</p:attrName>
                                        </p:attrNameLst>
                                      </p:cBhvr>
                                      <p:tavLst>
                                        <p:tav tm="0">
                                          <p:val>
                                            <p:fltVal val="0"/>
                                          </p:val>
                                        </p:tav>
                                        <p:tav tm="100000">
                                          <p:val>
                                            <p:strVal val="#ppt_h"/>
                                          </p:val>
                                        </p:tav>
                                      </p:tavLst>
                                    </p:anim>
                                    <p:anim calcmode="lin" valueType="num">
                                      <p:cBhvr>
                                        <p:cTn dur="1000" fill="hold" id="39"/>
                                        <p:tgtEl>
                                          <p:spTgt spid="16"/>
                                        </p:tgtEl>
                                        <p:attrNameLst>
                                          <p:attrName>style.rotation</p:attrName>
                                        </p:attrNameLst>
                                      </p:cBhvr>
                                      <p:tavLst>
                                        <p:tav tm="0">
                                          <p:val>
                                            <p:fltVal val="90"/>
                                          </p:val>
                                        </p:tav>
                                        <p:tav tm="100000">
                                          <p:val>
                                            <p:fltVal val="0"/>
                                          </p:val>
                                        </p:tav>
                                      </p:tavLst>
                                    </p:anim>
                                    <p:animEffect filter="fade" transition="in">
                                      <p:cBhvr>
                                        <p:cTn dur="1000" id="40"/>
                                        <p:tgtEl>
                                          <p:spTgt spid="16"/>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24"/>
                                        </p:tgtEl>
                                        <p:attrNameLst>
                                          <p:attrName>style.visibility</p:attrName>
                                        </p:attrNameLst>
                                      </p:cBhvr>
                                      <p:to>
                                        <p:strVal val="visible"/>
                                      </p:to>
                                    </p:set>
                                    <p:anim calcmode="lin" valueType="num">
                                      <p:cBhvr>
                                        <p:cTn dur="1000" fill="hold" id="43"/>
                                        <p:tgtEl>
                                          <p:spTgt spid="24"/>
                                        </p:tgtEl>
                                        <p:attrNameLst>
                                          <p:attrName>ppt_w</p:attrName>
                                        </p:attrNameLst>
                                      </p:cBhvr>
                                      <p:tavLst>
                                        <p:tav tm="0">
                                          <p:val>
                                            <p:fltVal val="0"/>
                                          </p:val>
                                        </p:tav>
                                        <p:tav tm="100000">
                                          <p:val>
                                            <p:strVal val="#ppt_w"/>
                                          </p:val>
                                        </p:tav>
                                      </p:tavLst>
                                    </p:anim>
                                    <p:anim calcmode="lin" valueType="num">
                                      <p:cBhvr>
                                        <p:cTn dur="1000" fill="hold" id="44"/>
                                        <p:tgtEl>
                                          <p:spTgt spid="24"/>
                                        </p:tgtEl>
                                        <p:attrNameLst>
                                          <p:attrName>ppt_h</p:attrName>
                                        </p:attrNameLst>
                                      </p:cBhvr>
                                      <p:tavLst>
                                        <p:tav tm="0">
                                          <p:val>
                                            <p:fltVal val="0"/>
                                          </p:val>
                                        </p:tav>
                                        <p:tav tm="100000">
                                          <p:val>
                                            <p:strVal val="#ppt_h"/>
                                          </p:val>
                                        </p:tav>
                                      </p:tavLst>
                                    </p:anim>
                                    <p:anim calcmode="lin" valueType="num">
                                      <p:cBhvr>
                                        <p:cTn dur="1000" fill="hold" id="45"/>
                                        <p:tgtEl>
                                          <p:spTgt spid="24"/>
                                        </p:tgtEl>
                                        <p:attrNameLst>
                                          <p:attrName>style.rotation</p:attrName>
                                        </p:attrNameLst>
                                      </p:cBhvr>
                                      <p:tavLst>
                                        <p:tav tm="0">
                                          <p:val>
                                            <p:fltVal val="90"/>
                                          </p:val>
                                        </p:tav>
                                        <p:tav tm="100000">
                                          <p:val>
                                            <p:fltVal val="0"/>
                                          </p:val>
                                        </p:tav>
                                      </p:tavLst>
                                    </p:anim>
                                    <p:animEffect filter="fade" transition="in">
                                      <p:cBhvr>
                                        <p:cTn dur="1000" id="46"/>
                                        <p:tgtEl>
                                          <p:spTgt spid="24"/>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21"/>
                                        </p:tgtEl>
                                        <p:attrNameLst>
                                          <p:attrName>style.visibility</p:attrName>
                                        </p:attrNameLst>
                                      </p:cBhvr>
                                      <p:to>
                                        <p:strVal val="visible"/>
                                      </p:to>
                                    </p:set>
                                    <p:anim calcmode="lin" valueType="num">
                                      <p:cBhvr>
                                        <p:cTn dur="1000" fill="hold" id="49"/>
                                        <p:tgtEl>
                                          <p:spTgt spid="21"/>
                                        </p:tgtEl>
                                        <p:attrNameLst>
                                          <p:attrName>ppt_w</p:attrName>
                                        </p:attrNameLst>
                                      </p:cBhvr>
                                      <p:tavLst>
                                        <p:tav tm="0">
                                          <p:val>
                                            <p:fltVal val="0"/>
                                          </p:val>
                                        </p:tav>
                                        <p:tav tm="100000">
                                          <p:val>
                                            <p:strVal val="#ppt_w"/>
                                          </p:val>
                                        </p:tav>
                                      </p:tavLst>
                                    </p:anim>
                                    <p:anim calcmode="lin" valueType="num">
                                      <p:cBhvr>
                                        <p:cTn dur="1000" fill="hold" id="50"/>
                                        <p:tgtEl>
                                          <p:spTgt spid="21"/>
                                        </p:tgtEl>
                                        <p:attrNameLst>
                                          <p:attrName>ppt_h</p:attrName>
                                        </p:attrNameLst>
                                      </p:cBhvr>
                                      <p:tavLst>
                                        <p:tav tm="0">
                                          <p:val>
                                            <p:fltVal val="0"/>
                                          </p:val>
                                        </p:tav>
                                        <p:tav tm="100000">
                                          <p:val>
                                            <p:strVal val="#ppt_h"/>
                                          </p:val>
                                        </p:tav>
                                      </p:tavLst>
                                    </p:anim>
                                    <p:anim calcmode="lin" valueType="num">
                                      <p:cBhvr>
                                        <p:cTn dur="1000" fill="hold" id="51"/>
                                        <p:tgtEl>
                                          <p:spTgt spid="21"/>
                                        </p:tgtEl>
                                        <p:attrNameLst>
                                          <p:attrName>style.rotation</p:attrName>
                                        </p:attrNameLst>
                                      </p:cBhvr>
                                      <p:tavLst>
                                        <p:tav tm="0">
                                          <p:val>
                                            <p:fltVal val="90"/>
                                          </p:val>
                                        </p:tav>
                                        <p:tav tm="100000">
                                          <p:val>
                                            <p:fltVal val="0"/>
                                          </p:val>
                                        </p:tav>
                                      </p:tavLst>
                                    </p:anim>
                                    <p:animEffect filter="fade" transition="in">
                                      <p:cBhvr>
                                        <p:cTn dur="1000" id="52"/>
                                        <p:tgtEl>
                                          <p:spTgt spid="21"/>
                                        </p:tgtEl>
                                      </p:cBhvr>
                                    </p:animEffect>
                                  </p:childTnLst>
                                </p:cTn>
                              </p:par>
                              <p:par>
                                <p:cTn fill="hold" grpId="0" id="53" nodeType="withEffect" presetClass="entr" presetID="31" presetSubtype="0">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p:cTn dur="1000" fill="hold" id="55"/>
                                        <p:tgtEl>
                                          <p:spTgt spid="17"/>
                                        </p:tgtEl>
                                        <p:attrNameLst>
                                          <p:attrName>ppt_w</p:attrName>
                                        </p:attrNameLst>
                                      </p:cBhvr>
                                      <p:tavLst>
                                        <p:tav tm="0">
                                          <p:val>
                                            <p:fltVal val="0"/>
                                          </p:val>
                                        </p:tav>
                                        <p:tav tm="100000">
                                          <p:val>
                                            <p:strVal val="#ppt_w"/>
                                          </p:val>
                                        </p:tav>
                                      </p:tavLst>
                                    </p:anim>
                                    <p:anim calcmode="lin" valueType="num">
                                      <p:cBhvr>
                                        <p:cTn dur="1000" fill="hold" id="56"/>
                                        <p:tgtEl>
                                          <p:spTgt spid="17"/>
                                        </p:tgtEl>
                                        <p:attrNameLst>
                                          <p:attrName>ppt_h</p:attrName>
                                        </p:attrNameLst>
                                      </p:cBhvr>
                                      <p:tavLst>
                                        <p:tav tm="0">
                                          <p:val>
                                            <p:fltVal val="0"/>
                                          </p:val>
                                        </p:tav>
                                        <p:tav tm="100000">
                                          <p:val>
                                            <p:strVal val="#ppt_h"/>
                                          </p:val>
                                        </p:tav>
                                      </p:tavLst>
                                    </p:anim>
                                    <p:anim calcmode="lin" valueType="num">
                                      <p:cBhvr>
                                        <p:cTn dur="1000" fill="hold" id="57"/>
                                        <p:tgtEl>
                                          <p:spTgt spid="17"/>
                                        </p:tgtEl>
                                        <p:attrNameLst>
                                          <p:attrName>style.rotation</p:attrName>
                                        </p:attrNameLst>
                                      </p:cBhvr>
                                      <p:tavLst>
                                        <p:tav tm="0">
                                          <p:val>
                                            <p:fltVal val="90"/>
                                          </p:val>
                                        </p:tav>
                                        <p:tav tm="100000">
                                          <p:val>
                                            <p:fltVal val="0"/>
                                          </p:val>
                                        </p:tav>
                                      </p:tavLst>
                                    </p:anim>
                                    <p:animEffect filter="fade" transition="in">
                                      <p:cBhvr>
                                        <p:cTn dur="1000" id="58"/>
                                        <p:tgtEl>
                                          <p:spTgt spid="17"/>
                                        </p:tgtEl>
                                      </p:cBhvr>
                                    </p:animEffect>
                                  </p:childTnLst>
                                </p:cTn>
                              </p:par>
                            </p:childTnLst>
                          </p:cTn>
                        </p:par>
                        <p:par>
                          <p:cTn fill="hold" id="59" nodeType="afterGroup">
                            <p:stCondLst>
                              <p:cond delay="1500"/>
                            </p:stCondLst>
                            <p:childTnLst>
                              <p:par>
                                <p:cTn fill="hold" id="60" nodeType="afterEffect" presetClass="entr" presetID="22" presetSubtype="8">
                                  <p:stCondLst>
                                    <p:cond delay="0"/>
                                  </p:stCondLst>
                                  <p:childTnLst>
                                    <p:set>
                                      <p:cBhvr>
                                        <p:cTn dur="1" fill="hold" id="61">
                                          <p:stCondLst>
                                            <p:cond delay="0"/>
                                          </p:stCondLst>
                                        </p:cTn>
                                        <p:tgtEl>
                                          <p:spTgt spid="25"/>
                                        </p:tgtEl>
                                        <p:attrNameLst>
                                          <p:attrName>style.visibility</p:attrName>
                                        </p:attrNameLst>
                                      </p:cBhvr>
                                      <p:to>
                                        <p:strVal val="visible"/>
                                      </p:to>
                                    </p:set>
                                    <p:animEffect filter="wipe(left)" transition="in">
                                      <p:cBhvr>
                                        <p:cTn dur="500" id="62"/>
                                        <p:tgtEl>
                                          <p:spTgt spid="25"/>
                                        </p:tgtEl>
                                      </p:cBhvr>
                                    </p:animEffect>
                                  </p:childTnLst>
                                </p:cTn>
                              </p:par>
                              <p:par>
                                <p:cTn fill="hold" id="63" nodeType="withEffect" presetClass="entr" presetID="22" presetSubtype="8">
                                  <p:stCondLst>
                                    <p:cond delay="0"/>
                                  </p:stCondLst>
                                  <p:childTnLst>
                                    <p:set>
                                      <p:cBhvr>
                                        <p:cTn dur="1" fill="hold" id="64">
                                          <p:stCondLst>
                                            <p:cond delay="0"/>
                                          </p:stCondLst>
                                        </p:cTn>
                                        <p:tgtEl>
                                          <p:spTgt spid="9"/>
                                        </p:tgtEl>
                                        <p:attrNameLst>
                                          <p:attrName>style.visibility</p:attrName>
                                        </p:attrNameLst>
                                      </p:cBhvr>
                                      <p:to>
                                        <p:strVal val="visible"/>
                                      </p:to>
                                    </p:set>
                                    <p:animEffect filter="wipe(left)" transition="in">
                                      <p:cBhvr>
                                        <p:cTn dur="500" id="65"/>
                                        <p:tgtEl>
                                          <p:spTgt spid="9"/>
                                        </p:tgtEl>
                                      </p:cBhvr>
                                    </p:animEffect>
                                  </p:childTnLst>
                                </p:cTn>
                              </p:par>
                              <p:par>
                                <p:cTn fill="hold" id="66" nodeType="withEffect" presetClass="entr" presetID="22" presetSubtype="2">
                                  <p:stCondLst>
                                    <p:cond delay="0"/>
                                  </p:stCondLst>
                                  <p:childTnLst>
                                    <p:set>
                                      <p:cBhvr>
                                        <p:cTn dur="1" fill="hold" id="67">
                                          <p:stCondLst>
                                            <p:cond delay="0"/>
                                          </p:stCondLst>
                                        </p:cTn>
                                        <p:tgtEl>
                                          <p:spTgt spid="10"/>
                                        </p:tgtEl>
                                        <p:attrNameLst>
                                          <p:attrName>style.visibility</p:attrName>
                                        </p:attrNameLst>
                                      </p:cBhvr>
                                      <p:to>
                                        <p:strVal val="visible"/>
                                      </p:to>
                                    </p:set>
                                    <p:animEffect filter="wipe(right)" transition="in">
                                      <p:cBhvr>
                                        <p:cTn dur="500" id="68"/>
                                        <p:tgtEl>
                                          <p:spTgt spid="10"/>
                                        </p:tgtEl>
                                      </p:cBhvr>
                                    </p:animEffect>
                                  </p:childTnLst>
                                </p:cTn>
                              </p:par>
                              <p:par>
                                <p:cTn fill="hold" id="69" nodeType="withEffect" presetClass="entr" presetID="22" presetSubtype="2">
                                  <p:stCondLst>
                                    <p:cond delay="0"/>
                                  </p:stCondLst>
                                  <p:childTnLst>
                                    <p:set>
                                      <p:cBhvr>
                                        <p:cTn dur="1" fill="hold" id="70">
                                          <p:stCondLst>
                                            <p:cond delay="0"/>
                                          </p:stCondLst>
                                        </p:cTn>
                                        <p:tgtEl>
                                          <p:spTgt spid="19"/>
                                        </p:tgtEl>
                                        <p:attrNameLst>
                                          <p:attrName>style.visibility</p:attrName>
                                        </p:attrNameLst>
                                      </p:cBhvr>
                                      <p:to>
                                        <p:strVal val="visible"/>
                                      </p:to>
                                    </p:set>
                                    <p:animEffect filter="wipe(right)" transition="in">
                                      <p:cBhvr>
                                        <p:cTn dur="500" id="71"/>
                                        <p:tgtEl>
                                          <p:spTgt spid="19"/>
                                        </p:tgtEl>
                                      </p:cBhvr>
                                    </p:animEffect>
                                  </p:childTnLst>
                                </p:cTn>
                              </p:par>
                            </p:childTnLst>
                          </p:cTn>
                        </p:par>
                        <p:par>
                          <p:cTn fill="hold" id="72" nodeType="afterGroup">
                            <p:stCondLst>
                              <p:cond delay="2000"/>
                            </p:stCondLst>
                            <p:childTnLst>
                              <p:par>
                                <p:cTn fill="hold" grpId="0" id="73" nodeType="afterEffect" presetClass="entr" presetID="14" presetSubtype="10">
                                  <p:stCondLst>
                                    <p:cond delay="0"/>
                                  </p:stCondLst>
                                  <p:childTnLst>
                                    <p:set>
                                      <p:cBhvr>
                                        <p:cTn dur="1" fill="hold" id="74">
                                          <p:stCondLst>
                                            <p:cond delay="0"/>
                                          </p:stCondLst>
                                        </p:cTn>
                                        <p:tgtEl>
                                          <p:spTgt spid="30"/>
                                        </p:tgtEl>
                                        <p:attrNameLst>
                                          <p:attrName>style.visibility</p:attrName>
                                        </p:attrNameLst>
                                      </p:cBhvr>
                                      <p:to>
                                        <p:strVal val="visible"/>
                                      </p:to>
                                    </p:set>
                                    <p:animEffect filter="randombar(horizontal)" transition="in">
                                      <p:cBhvr>
                                        <p:cTn dur="500" id="75"/>
                                        <p:tgtEl>
                                          <p:spTgt spid="30"/>
                                        </p:tgtEl>
                                      </p:cBhvr>
                                    </p:animEffect>
                                  </p:childTnLst>
                                </p:cTn>
                              </p:par>
                              <p:par>
                                <p:cTn fill="hold" grpId="0" id="76" nodeType="withEffect" presetClass="entr" presetID="14" presetSubtype="10">
                                  <p:stCondLst>
                                    <p:cond delay="0"/>
                                  </p:stCondLst>
                                  <p:childTnLst>
                                    <p:set>
                                      <p:cBhvr>
                                        <p:cTn dur="1" fill="hold" id="77">
                                          <p:stCondLst>
                                            <p:cond delay="0"/>
                                          </p:stCondLst>
                                        </p:cTn>
                                        <p:tgtEl>
                                          <p:spTgt spid="33"/>
                                        </p:tgtEl>
                                        <p:attrNameLst>
                                          <p:attrName>style.visibility</p:attrName>
                                        </p:attrNameLst>
                                      </p:cBhvr>
                                      <p:to>
                                        <p:strVal val="visible"/>
                                      </p:to>
                                    </p:set>
                                    <p:animEffect filter="randombar(horizontal)" transition="in">
                                      <p:cBhvr>
                                        <p:cTn dur="500" id="78"/>
                                        <p:tgtEl>
                                          <p:spTgt spid="33"/>
                                        </p:tgtEl>
                                      </p:cBhvr>
                                    </p:animEffect>
                                  </p:childTnLst>
                                </p:cTn>
                              </p:par>
                              <p:par>
                                <p:cTn fill="hold" grpId="0" id="79" nodeType="withEffect" presetClass="entr" presetID="14" presetSubtype="10">
                                  <p:stCondLst>
                                    <p:cond delay="0"/>
                                  </p:stCondLst>
                                  <p:childTnLst>
                                    <p:set>
                                      <p:cBhvr>
                                        <p:cTn dur="1" fill="hold" id="80">
                                          <p:stCondLst>
                                            <p:cond delay="0"/>
                                          </p:stCondLst>
                                        </p:cTn>
                                        <p:tgtEl>
                                          <p:spTgt spid="34"/>
                                        </p:tgtEl>
                                        <p:attrNameLst>
                                          <p:attrName>style.visibility</p:attrName>
                                        </p:attrNameLst>
                                      </p:cBhvr>
                                      <p:to>
                                        <p:strVal val="visible"/>
                                      </p:to>
                                    </p:set>
                                    <p:animEffect filter="randombar(horizontal)" transition="in">
                                      <p:cBhvr>
                                        <p:cTn dur="500" id="81"/>
                                        <p:tgtEl>
                                          <p:spTgt spid="34"/>
                                        </p:tgtEl>
                                      </p:cBhvr>
                                    </p:animEffect>
                                  </p:childTnLst>
                                </p:cTn>
                              </p:par>
                              <p:par>
                                <p:cTn fill="hold" grpId="0" id="82" nodeType="withEffect" presetClass="entr" presetID="14" presetSubtype="10">
                                  <p:stCondLst>
                                    <p:cond delay="0"/>
                                  </p:stCondLst>
                                  <p:childTnLst>
                                    <p:set>
                                      <p:cBhvr>
                                        <p:cTn dur="1" fill="hold" id="83">
                                          <p:stCondLst>
                                            <p:cond delay="0"/>
                                          </p:stCondLst>
                                        </p:cTn>
                                        <p:tgtEl>
                                          <p:spTgt spid="32"/>
                                        </p:tgtEl>
                                        <p:attrNameLst>
                                          <p:attrName>style.visibility</p:attrName>
                                        </p:attrNameLst>
                                      </p:cBhvr>
                                      <p:to>
                                        <p:strVal val="visible"/>
                                      </p:to>
                                    </p:set>
                                    <p:animEffect filter="randombar(horizontal)" transition="in">
                                      <p:cBhvr>
                                        <p:cTn dur="500" id="8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4"/>
      <p:bldP grpId="0" spid="21"/>
      <p:bldP grpId="0" spid="17"/>
      <p:bldP grpId="0" spid="30"/>
      <p:bldP grpId="0" spid="32"/>
      <p:bldP grpId="0" spid="33"/>
      <p:bldP grpId="0" spid="3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8" name="组合 7"/>
          <p:cNvGrpSpPr/>
          <p:nvPr/>
        </p:nvGrpSpPr>
        <p:grpSpPr>
          <a:xfrm>
            <a:off x="3118566" y="332266"/>
            <a:ext cx="5954868" cy="859018"/>
            <a:chOff x="3118566" y="332266"/>
            <a:chExt cx="5954868" cy="859018"/>
          </a:xfrm>
        </p:grpSpPr>
        <p:pic>
          <p:nvPicPr>
            <p:cNvPr id="11" name="图片 10"/>
            <p:cNvPicPr>
              <a:picLocks noChangeAspect="1"/>
            </p:cNvPicPr>
            <p:nvPr/>
          </p:nvPicPr>
          <p:blipFill>
            <a:blip r:embed="rId3"/>
            <a:stretch>
              <a:fillRect/>
            </a:stretch>
          </p:blipFill>
          <p:spPr>
            <a:xfrm>
              <a:off x="3118566" y="606614"/>
              <a:ext cx="656733" cy="406749"/>
            </a:xfrm>
            <a:prstGeom prst="rect">
              <a:avLst/>
            </a:prstGeom>
          </p:spPr>
        </p:pic>
        <p:sp>
          <p:nvSpPr>
            <p:cNvPr id="12" name="文本框 11"/>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13" name="图片 12"/>
            <p:cNvPicPr>
              <a:picLocks noChangeAspect="1"/>
            </p:cNvPicPr>
            <p:nvPr/>
          </p:nvPicPr>
          <p:blipFill>
            <a:blip r:embed="rId3"/>
            <a:stretch>
              <a:fillRect/>
            </a:stretch>
          </p:blipFill>
          <p:spPr>
            <a:xfrm flipH="1">
              <a:off x="8416701" y="606614"/>
              <a:ext cx="656733" cy="406749"/>
            </a:xfrm>
            <a:prstGeom prst="rect">
              <a:avLst/>
            </a:prstGeom>
          </p:spPr>
        </p:pic>
      </p:grpSp>
      <p:sp>
        <p:nvSpPr>
          <p:cNvPr id="15" name="矩形 14"/>
          <p:cNvSpPr/>
          <p:nvPr/>
        </p:nvSpPr>
        <p:spPr>
          <a:xfrm>
            <a:off x="932769" y="1759846"/>
            <a:ext cx="10330317"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pic>
        <p:nvPicPr>
          <p:cNvPr id="6" name="图片占位符 5"/>
          <p:cNvPicPr>
            <a:picLocks noChangeAspect="1" noGrp="1"/>
          </p:cNvPicPr>
          <p:nvPr>
            <p:ph idx="10" sz="quarter" type="pic"/>
          </p:nvPr>
        </p:nvPicPr>
        <p:blipFill>
          <a:blip r:embed="rId4">
            <a:extLst>
              <a:ext uri="{28A0092B-C50C-407E-A947-70E740481C1C}">
                <a14:useLocalDpi val="0"/>
              </a:ext>
            </a:extLst>
          </a:blip>
          <a:srcRect l="11300" r="11300"/>
          <a:stretch>
            <a:fillRect/>
          </a:stretch>
        </p:blipFill>
        <p:spPr/>
      </p:pic>
      <p:pic>
        <p:nvPicPr>
          <p:cNvPr id="17" name="图片占位符 16"/>
          <p:cNvPicPr>
            <a:picLocks noChangeAspect="1" noGrp="1"/>
          </p:cNvPicPr>
          <p:nvPr>
            <p:ph idx="11" sz="quarter" type="pic"/>
          </p:nvPr>
        </p:nvPicPr>
        <p:blipFill>
          <a:blip r:embed="rId5">
            <a:extLst>
              <a:ext uri="{28A0092B-C50C-407E-A947-70E740481C1C}">
                <a14:useLocalDpi val="0"/>
              </a:ext>
            </a:extLst>
          </a:blip>
          <a:srcRect l="10938" r="10938"/>
          <a:stretch>
            <a:fillRect/>
          </a:stretch>
        </p:blipFill>
        <p:spPr/>
      </p:pic>
      <p:pic>
        <p:nvPicPr>
          <p:cNvPr id="18" name="图片占位符 17"/>
          <p:cNvPicPr>
            <a:picLocks noChangeAspect="1" noGrp="1"/>
          </p:cNvPicPr>
          <p:nvPr>
            <p:ph idx="12" sz="quarter" type="pic"/>
          </p:nvPr>
        </p:nvPicPr>
        <p:blipFill>
          <a:blip r:embed="rId6">
            <a:extLst>
              <a:ext uri="{28A0092B-C50C-407E-A947-70E740481C1C}">
                <a14:useLocalDpi val="0"/>
              </a:ext>
            </a:extLst>
          </a:blip>
          <a:srcRect l="9958" r="9958"/>
          <a:stretch>
            <a:fillRect/>
          </a:stretch>
        </p:blipFill>
        <p:spPr/>
      </p:pic>
      <p:pic>
        <p:nvPicPr>
          <p:cNvPr id="7" name="图片占位符 6"/>
          <p:cNvPicPr>
            <a:picLocks noChangeAspect="1" noGrp="1"/>
          </p:cNvPicPr>
          <p:nvPr>
            <p:ph idx="13" sz="quarter" type="pic"/>
          </p:nvPr>
        </p:nvPicPr>
        <p:blipFill>
          <a:blip r:embed="rId7">
            <a:extLst>
              <a:ext uri="{28A0092B-C50C-407E-A947-70E740481C1C}">
                <a14:useLocalDpi val="0"/>
              </a:ext>
            </a:extLst>
          </a:blip>
          <a:srcRect l="12519" r="12519"/>
          <a:stretch>
            <a:fillRect/>
          </a:stretch>
        </p:blipFill>
        <p:spPr/>
      </p:pic>
    </p:spTree>
    <p:custDataLst>
      <p:tags r:id="rId8"/>
    </p:custDataLst>
    <p:extLst>
      <p:ext uri="{BB962C8B-B14F-4D97-AF65-F5344CB8AC3E}">
        <p14:creationId val="25088431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Effect filter="fade" transition="in">
                                      <p:cBhvr>
                                        <p:cTn dur="500" id="15"/>
                                        <p:tgtEl>
                                          <p:spTgt spid="6"/>
                                        </p:tgtEl>
                                      </p:cBhvr>
                                    </p:animEffect>
                                  </p:childTnLst>
                                </p:cTn>
                              </p:par>
                              <p:par>
                                <p:cTn fill="hold" id="16" nodeType="withEffect" presetClass="entr" presetID="53" presetSubtype="0">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p:cTn dur="500" fill="hold" id="18"/>
                                        <p:tgtEl>
                                          <p:spTgt spid="17"/>
                                        </p:tgtEl>
                                        <p:attrNameLst>
                                          <p:attrName>ppt_w</p:attrName>
                                        </p:attrNameLst>
                                      </p:cBhvr>
                                      <p:tavLst>
                                        <p:tav tm="0">
                                          <p:val>
                                            <p:fltVal val="0"/>
                                          </p:val>
                                        </p:tav>
                                        <p:tav tm="100000">
                                          <p:val>
                                            <p:strVal val="#ppt_w"/>
                                          </p:val>
                                        </p:tav>
                                      </p:tavLst>
                                    </p:anim>
                                    <p:anim calcmode="lin" valueType="num">
                                      <p:cBhvr>
                                        <p:cTn dur="500" fill="hold" id="19"/>
                                        <p:tgtEl>
                                          <p:spTgt spid="17"/>
                                        </p:tgtEl>
                                        <p:attrNameLst>
                                          <p:attrName>ppt_h</p:attrName>
                                        </p:attrNameLst>
                                      </p:cBhvr>
                                      <p:tavLst>
                                        <p:tav tm="0">
                                          <p:val>
                                            <p:fltVal val="0"/>
                                          </p:val>
                                        </p:tav>
                                        <p:tav tm="100000">
                                          <p:val>
                                            <p:strVal val="#ppt_h"/>
                                          </p:val>
                                        </p:tav>
                                      </p:tavLst>
                                    </p:anim>
                                    <p:animEffect filter="fade" transition="in">
                                      <p:cBhvr>
                                        <p:cTn dur="500" id="20"/>
                                        <p:tgtEl>
                                          <p:spTgt spid="17"/>
                                        </p:tgtEl>
                                      </p:cBhvr>
                                    </p:animEffect>
                                  </p:childTnLst>
                                </p:cTn>
                              </p:par>
                              <p:par>
                                <p:cTn fill="hold" id="21" nodeType="withEffect" presetClass="entr" presetID="53" presetSubtype="0">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p:cTn dur="500" fill="hold" id="23"/>
                                        <p:tgtEl>
                                          <p:spTgt spid="18"/>
                                        </p:tgtEl>
                                        <p:attrNameLst>
                                          <p:attrName>ppt_w</p:attrName>
                                        </p:attrNameLst>
                                      </p:cBhvr>
                                      <p:tavLst>
                                        <p:tav tm="0">
                                          <p:val>
                                            <p:fltVal val="0"/>
                                          </p:val>
                                        </p:tav>
                                        <p:tav tm="100000">
                                          <p:val>
                                            <p:strVal val="#ppt_w"/>
                                          </p:val>
                                        </p:tav>
                                      </p:tavLst>
                                    </p:anim>
                                    <p:anim calcmode="lin" valueType="num">
                                      <p:cBhvr>
                                        <p:cTn dur="500" fill="hold" id="24"/>
                                        <p:tgtEl>
                                          <p:spTgt spid="18"/>
                                        </p:tgtEl>
                                        <p:attrNameLst>
                                          <p:attrName>ppt_h</p:attrName>
                                        </p:attrNameLst>
                                      </p:cBhvr>
                                      <p:tavLst>
                                        <p:tav tm="0">
                                          <p:val>
                                            <p:fltVal val="0"/>
                                          </p:val>
                                        </p:tav>
                                        <p:tav tm="100000">
                                          <p:val>
                                            <p:strVal val="#ppt_h"/>
                                          </p:val>
                                        </p:tav>
                                      </p:tavLst>
                                    </p:anim>
                                    <p:animEffect filter="fade" transition="in">
                                      <p:cBhvr>
                                        <p:cTn dur="500" id="25"/>
                                        <p:tgtEl>
                                          <p:spTgt spid="18"/>
                                        </p:tgtEl>
                                      </p:cBhvr>
                                    </p:animEffect>
                                  </p:childTnLst>
                                </p:cTn>
                              </p:par>
                              <p:par>
                                <p:cTn fill="hold" id="26" nodeType="withEffect" presetClass="entr" presetID="53"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childTnLst>
                                </p:cTn>
                              </p:par>
                            </p:childTnLst>
                          </p:cTn>
                        </p:par>
                        <p:par>
                          <p:cTn fill="hold" id="31" nodeType="afterGroup">
                            <p:stCondLst>
                              <p:cond delay="1000"/>
                            </p:stCondLst>
                            <p:childTnLst>
                              <p:par>
                                <p:cTn fill="hold" grpId="0" id="32" nodeType="afterEffect" presetClass="entr" presetID="14" presetSubtype="10">
                                  <p:stCondLst>
                                    <p:cond delay="0"/>
                                  </p:stCondLst>
                                  <p:childTnLst>
                                    <p:set>
                                      <p:cBhvr>
                                        <p:cTn dur="1" fill="hold" id="33">
                                          <p:stCondLst>
                                            <p:cond delay="0"/>
                                          </p:stCondLst>
                                        </p:cTn>
                                        <p:tgtEl>
                                          <p:spTgt spid="15"/>
                                        </p:tgtEl>
                                        <p:attrNameLst>
                                          <p:attrName>style.visibility</p:attrName>
                                        </p:attrNameLst>
                                      </p:cBhvr>
                                      <p:to>
                                        <p:strVal val="visible"/>
                                      </p:to>
                                    </p:set>
                                    <p:animEffect filter="randombar(horizontal)" transition="in">
                                      <p:cBhvr>
                                        <p:cTn dur="500" id="3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0" name="图片占位符 9"/>
          <p:cNvPicPr>
            <a:picLocks noChangeAspect="1" noGrp="1"/>
          </p:cNvPicPr>
          <p:nvPr>
            <p:ph idx="10" sz="quarter" type="pic"/>
          </p:nvPr>
        </p:nvPicPr>
        <p:blipFill>
          <a:blip r:embed="rId3">
            <a:extLst>
              <a:ext uri="{28A0092B-C50C-407E-A947-70E740481C1C}">
                <a14:useLocalDpi val="0"/>
              </a:ext>
            </a:extLst>
          </a:blip>
          <a:srcRect l="11275" r="11275"/>
          <a:stretch>
            <a:fillRect/>
          </a:stretch>
        </p:blipFill>
        <p:spPr/>
      </p:pic>
      <p:pic>
        <p:nvPicPr>
          <p:cNvPr id="11" name="图片占位符 10"/>
          <p:cNvPicPr>
            <a:picLocks noChangeAspect="1" noGrp="1"/>
          </p:cNvPicPr>
          <p:nvPr>
            <p:ph idx="11" sz="quarter" type="pic"/>
          </p:nvPr>
        </p:nvPicPr>
        <p:blipFill>
          <a:blip r:embed="rId4">
            <a:extLst>
              <a:ext uri="{28A0092B-C50C-407E-A947-70E740481C1C}">
                <a14:useLocalDpi val="0"/>
              </a:ext>
            </a:extLst>
          </a:blip>
          <a:srcRect l="10912" r="10912"/>
          <a:stretch>
            <a:fillRect/>
          </a:stretch>
        </p:blipFill>
        <p:spPr/>
      </p:pic>
      <p:pic>
        <p:nvPicPr>
          <p:cNvPr id="12" name="图片占位符 11"/>
          <p:cNvPicPr>
            <a:picLocks noChangeAspect="1" noGrp="1"/>
          </p:cNvPicPr>
          <p:nvPr>
            <p:ph idx="12" sz="quarter" type="pic"/>
          </p:nvPr>
        </p:nvPicPr>
        <p:blipFill>
          <a:blip r:embed="rId5">
            <a:extLst>
              <a:ext uri="{28A0092B-C50C-407E-A947-70E740481C1C}">
                <a14:useLocalDpi val="0"/>
              </a:ext>
            </a:extLst>
          </a:blip>
          <a:srcRect l="12476" r="12476"/>
          <a:stretch>
            <a:fillRect/>
          </a:stretch>
        </p:blipFill>
        <p:spPr/>
      </p:pic>
      <p:sp>
        <p:nvSpPr>
          <p:cNvPr id="5" name="MH_Picture_1"/>
          <p:cNvSpPr/>
          <p:nvPr>
            <p:custDataLst>
              <p:tags r:id="rId6"/>
            </p:custDataLst>
          </p:nvPr>
        </p:nvSpPr>
        <p:spPr>
          <a:xfrm>
            <a:off x="1524003" y="1836500"/>
            <a:ext cx="2467015" cy="2464846"/>
          </a:xfrm>
          <a:prstGeom prst="ellipse">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MH_Other_1"/>
          <p:cNvSpPr/>
          <p:nvPr>
            <p:custDataLst>
              <p:tags r:id="rId7"/>
            </p:custDataLst>
          </p:nvPr>
        </p:nvSpPr>
        <p:spPr>
          <a:xfrm>
            <a:off x="3065345" y="3690012"/>
            <a:ext cx="925673" cy="923504"/>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a:solidFill>
                  <a:srgbClr val="FFFFFF"/>
                </a:solidFill>
              </a:rPr>
              <a:t>01</a:t>
            </a:r>
          </a:p>
        </p:txBody>
      </p:sp>
      <p:sp>
        <p:nvSpPr>
          <p:cNvPr id="20" name="MH_Picture_2"/>
          <p:cNvSpPr/>
          <p:nvPr>
            <p:custDataLst>
              <p:tags r:id="rId9"/>
            </p:custDataLst>
          </p:nvPr>
        </p:nvSpPr>
        <p:spPr>
          <a:xfrm>
            <a:off x="4862494" y="1836500"/>
            <a:ext cx="2467015" cy="2464846"/>
          </a:xfrm>
          <a:prstGeom prst="ellipse">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1" name="MH_Other_2"/>
          <p:cNvSpPr/>
          <p:nvPr>
            <p:custDataLst>
              <p:tags r:id="rId10"/>
            </p:custDataLst>
          </p:nvPr>
        </p:nvSpPr>
        <p:spPr>
          <a:xfrm>
            <a:off x="6403836" y="3690012"/>
            <a:ext cx="925673" cy="923504"/>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a:solidFill>
                  <a:srgbClr val="FFFFFF"/>
                </a:solidFill>
              </a:rPr>
              <a:t>02</a:t>
            </a:r>
          </a:p>
        </p:txBody>
      </p:sp>
      <p:sp>
        <p:nvSpPr>
          <p:cNvPr id="24" name="MH_Picture_3"/>
          <p:cNvSpPr/>
          <p:nvPr>
            <p:custDataLst>
              <p:tags r:id="rId11"/>
            </p:custDataLst>
          </p:nvPr>
        </p:nvSpPr>
        <p:spPr>
          <a:xfrm>
            <a:off x="8200986" y="1836500"/>
            <a:ext cx="2467015" cy="2464846"/>
          </a:xfrm>
          <a:prstGeom prst="ellipse">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5" name="MH_Other_3"/>
          <p:cNvSpPr/>
          <p:nvPr>
            <p:custDataLst>
              <p:tags r:id="rId12"/>
            </p:custDataLst>
          </p:nvPr>
        </p:nvSpPr>
        <p:spPr>
          <a:xfrm>
            <a:off x="9742328" y="3690012"/>
            <a:ext cx="925673" cy="923504"/>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a:solidFill>
                  <a:srgbClr val="FFFFFF"/>
                </a:solidFill>
              </a:rPr>
              <a:t>03</a:t>
            </a:r>
          </a:p>
        </p:txBody>
      </p:sp>
      <p:grpSp>
        <p:nvGrpSpPr>
          <p:cNvPr id="13" name="组合 12"/>
          <p:cNvGrpSpPr/>
          <p:nvPr/>
        </p:nvGrpSpPr>
        <p:grpSpPr>
          <a:xfrm>
            <a:off x="3118566" y="332266"/>
            <a:ext cx="5954868" cy="859018"/>
            <a:chOff x="3118566" y="332266"/>
            <a:chExt cx="5954868" cy="859018"/>
          </a:xfrm>
        </p:grpSpPr>
        <p:pic>
          <p:nvPicPr>
            <p:cNvPr id="14" name="图片 13"/>
            <p:cNvPicPr>
              <a:picLocks noChangeAspect="1"/>
            </p:cNvPicPr>
            <p:nvPr/>
          </p:nvPicPr>
          <p:blipFill>
            <a:blip r:embed="rId13"/>
            <a:stretch>
              <a:fillRect/>
            </a:stretch>
          </p:blipFill>
          <p:spPr>
            <a:xfrm>
              <a:off x="3118566" y="606614"/>
              <a:ext cx="656733" cy="406749"/>
            </a:xfrm>
            <a:prstGeom prst="rect">
              <a:avLst/>
            </a:prstGeom>
          </p:spPr>
        </p:pic>
        <p:sp>
          <p:nvSpPr>
            <p:cNvPr id="15" name="文本框 14"/>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16" name="图片 15"/>
            <p:cNvPicPr>
              <a:picLocks noChangeAspect="1"/>
            </p:cNvPicPr>
            <p:nvPr/>
          </p:nvPicPr>
          <p:blipFill>
            <a:blip r:embed="rId13"/>
            <a:stretch>
              <a:fillRect/>
            </a:stretch>
          </p:blipFill>
          <p:spPr>
            <a:xfrm flipH="1">
              <a:off x="8416701" y="606614"/>
              <a:ext cx="656733" cy="406749"/>
            </a:xfrm>
            <a:prstGeom prst="rect">
              <a:avLst/>
            </a:prstGeom>
          </p:spPr>
        </p:pic>
      </p:grpSp>
      <p:grpSp>
        <p:nvGrpSpPr>
          <p:cNvPr id="17" name="组合 16"/>
          <p:cNvGrpSpPr/>
          <p:nvPr/>
        </p:nvGrpSpPr>
        <p:grpSpPr>
          <a:xfrm>
            <a:off x="1374819" y="4693720"/>
            <a:ext cx="2765382" cy="1165673"/>
            <a:chOff x="1244711" y="3195403"/>
            <a:chExt cx="2765382" cy="1165673"/>
          </a:xfrm>
        </p:grpSpPr>
        <p:sp>
          <p:nvSpPr>
            <p:cNvPr id="18" name="矩形 17"/>
            <p:cNvSpPr/>
            <p:nvPr/>
          </p:nvSpPr>
          <p:spPr>
            <a:xfrm>
              <a:off x="1244711" y="3677811"/>
              <a:ext cx="2765382"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用户可以在或者计算机上进也可以将演示文稿打印出来</a:t>
              </a:r>
            </a:p>
          </p:txBody>
        </p:sp>
        <p:sp>
          <p:nvSpPr>
            <p:cNvPr id="19" name="矩形 18"/>
            <p:cNvSpPr/>
            <p:nvPr/>
          </p:nvSpPr>
          <p:spPr>
            <a:xfrm>
              <a:off x="1506414" y="319540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29" name="组合 28"/>
          <p:cNvGrpSpPr/>
          <p:nvPr/>
        </p:nvGrpSpPr>
        <p:grpSpPr>
          <a:xfrm>
            <a:off x="4713309" y="4693720"/>
            <a:ext cx="2765382" cy="1165673"/>
            <a:chOff x="1244711" y="3195403"/>
            <a:chExt cx="2765382" cy="1165673"/>
          </a:xfrm>
        </p:grpSpPr>
        <p:sp>
          <p:nvSpPr>
            <p:cNvPr id="30" name="矩形 29"/>
            <p:cNvSpPr/>
            <p:nvPr/>
          </p:nvSpPr>
          <p:spPr>
            <a:xfrm>
              <a:off x="1244711" y="3677811"/>
              <a:ext cx="2765382"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用户可以在或者计算机上进也可以将演示文稿打印出来</a:t>
              </a:r>
            </a:p>
          </p:txBody>
        </p:sp>
        <p:sp>
          <p:nvSpPr>
            <p:cNvPr id="31" name="矩形 30"/>
            <p:cNvSpPr/>
            <p:nvPr/>
          </p:nvSpPr>
          <p:spPr>
            <a:xfrm>
              <a:off x="1506414" y="319540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2" name="组合 31"/>
          <p:cNvGrpSpPr/>
          <p:nvPr/>
        </p:nvGrpSpPr>
        <p:grpSpPr>
          <a:xfrm>
            <a:off x="8051802" y="4693720"/>
            <a:ext cx="2765382" cy="1165673"/>
            <a:chOff x="1244711" y="3195403"/>
            <a:chExt cx="2765382" cy="1165673"/>
          </a:xfrm>
        </p:grpSpPr>
        <p:sp>
          <p:nvSpPr>
            <p:cNvPr id="33" name="矩形 32"/>
            <p:cNvSpPr/>
            <p:nvPr/>
          </p:nvSpPr>
          <p:spPr>
            <a:xfrm>
              <a:off x="1244712" y="3677811"/>
              <a:ext cx="2765382"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用户可以在或者计算机上进也可以将演示文稿打印出来</a:t>
              </a:r>
            </a:p>
          </p:txBody>
        </p:sp>
        <p:sp>
          <p:nvSpPr>
            <p:cNvPr id="34" name="矩形 33"/>
            <p:cNvSpPr/>
            <p:nvPr/>
          </p:nvSpPr>
          <p:spPr>
            <a:xfrm>
              <a:off x="1506414" y="3195403"/>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spTree>
    <p:custDataLst>
      <p:tags r:id="rId14"/>
    </p:custDataLst>
    <p:extLst>
      <p:ext uri="{BB962C8B-B14F-4D97-AF65-F5344CB8AC3E}">
        <p14:creationId val="14855356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id="11" nodeType="afterEffect" presetClass="entr" presetID="31" presetSubtype="0">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1000" fill="hold" id="13"/>
                                        <p:tgtEl>
                                          <p:spTgt spid="10"/>
                                        </p:tgtEl>
                                        <p:attrNameLst>
                                          <p:attrName>ppt_w</p:attrName>
                                        </p:attrNameLst>
                                      </p:cBhvr>
                                      <p:tavLst>
                                        <p:tav tm="0">
                                          <p:val>
                                            <p:fltVal val="0"/>
                                          </p:val>
                                        </p:tav>
                                        <p:tav tm="100000">
                                          <p:val>
                                            <p:strVal val="#ppt_w"/>
                                          </p:val>
                                        </p:tav>
                                      </p:tavLst>
                                    </p:anim>
                                    <p:anim calcmode="lin" valueType="num">
                                      <p:cBhvr>
                                        <p:cTn dur="1000" fill="hold" id="14"/>
                                        <p:tgtEl>
                                          <p:spTgt spid="10"/>
                                        </p:tgtEl>
                                        <p:attrNameLst>
                                          <p:attrName>ppt_h</p:attrName>
                                        </p:attrNameLst>
                                      </p:cBhvr>
                                      <p:tavLst>
                                        <p:tav tm="0">
                                          <p:val>
                                            <p:fltVal val="0"/>
                                          </p:val>
                                        </p:tav>
                                        <p:tav tm="100000">
                                          <p:val>
                                            <p:strVal val="#ppt_h"/>
                                          </p:val>
                                        </p:tav>
                                      </p:tavLst>
                                    </p:anim>
                                    <p:anim calcmode="lin" valueType="num">
                                      <p:cBhvr>
                                        <p:cTn dur="1000" fill="hold" id="15"/>
                                        <p:tgtEl>
                                          <p:spTgt spid="10"/>
                                        </p:tgtEl>
                                        <p:attrNameLst>
                                          <p:attrName>style.rotation</p:attrName>
                                        </p:attrNameLst>
                                      </p:cBhvr>
                                      <p:tavLst>
                                        <p:tav tm="0">
                                          <p:val>
                                            <p:fltVal val="90"/>
                                          </p:val>
                                        </p:tav>
                                        <p:tav tm="100000">
                                          <p:val>
                                            <p:fltVal val="0"/>
                                          </p:val>
                                        </p:tav>
                                      </p:tavLst>
                                    </p:anim>
                                    <p:animEffect filter="fade" transition="in">
                                      <p:cBhvr>
                                        <p:cTn dur="1000" id="16"/>
                                        <p:tgtEl>
                                          <p:spTgt spid="10"/>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ur="1000" fill="hold" id="31"/>
                                        <p:tgtEl>
                                          <p:spTgt spid="11"/>
                                        </p:tgtEl>
                                        <p:attrNameLst>
                                          <p:attrName>ppt_w</p:attrName>
                                        </p:attrNameLst>
                                      </p:cBhvr>
                                      <p:tavLst>
                                        <p:tav tm="0">
                                          <p:val>
                                            <p:fltVal val="0"/>
                                          </p:val>
                                        </p:tav>
                                        <p:tav tm="100000">
                                          <p:val>
                                            <p:strVal val="#ppt_w"/>
                                          </p:val>
                                        </p:tav>
                                      </p:tavLst>
                                    </p:anim>
                                    <p:anim calcmode="lin" valueType="num">
                                      <p:cBhvr>
                                        <p:cTn dur="1000" fill="hold" id="32"/>
                                        <p:tgtEl>
                                          <p:spTgt spid="11"/>
                                        </p:tgtEl>
                                        <p:attrNameLst>
                                          <p:attrName>ppt_h</p:attrName>
                                        </p:attrNameLst>
                                      </p:cBhvr>
                                      <p:tavLst>
                                        <p:tav tm="0">
                                          <p:val>
                                            <p:fltVal val="0"/>
                                          </p:val>
                                        </p:tav>
                                        <p:tav tm="100000">
                                          <p:val>
                                            <p:strVal val="#ppt_h"/>
                                          </p:val>
                                        </p:tav>
                                      </p:tavLst>
                                    </p:anim>
                                    <p:anim calcmode="lin" valueType="num">
                                      <p:cBhvr>
                                        <p:cTn dur="1000" fill="hold" id="33"/>
                                        <p:tgtEl>
                                          <p:spTgt spid="11"/>
                                        </p:tgtEl>
                                        <p:attrNameLst>
                                          <p:attrName>style.rotation</p:attrName>
                                        </p:attrNameLst>
                                      </p:cBhvr>
                                      <p:tavLst>
                                        <p:tav tm="0">
                                          <p:val>
                                            <p:fltVal val="90"/>
                                          </p:val>
                                        </p:tav>
                                        <p:tav tm="100000">
                                          <p:val>
                                            <p:fltVal val="0"/>
                                          </p:val>
                                        </p:tav>
                                      </p:tavLst>
                                    </p:anim>
                                    <p:animEffect filter="fade" transition="in">
                                      <p:cBhvr>
                                        <p:cTn dur="1000" id="34"/>
                                        <p:tgtEl>
                                          <p:spTgt spid="11"/>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20"/>
                                        </p:tgtEl>
                                        <p:attrNameLst>
                                          <p:attrName>style.visibility</p:attrName>
                                        </p:attrNameLst>
                                      </p:cBhvr>
                                      <p:to>
                                        <p:strVal val="visible"/>
                                      </p:to>
                                    </p:set>
                                    <p:anim calcmode="lin" valueType="num">
                                      <p:cBhvr>
                                        <p:cTn dur="1000" fill="hold" id="37"/>
                                        <p:tgtEl>
                                          <p:spTgt spid="20"/>
                                        </p:tgtEl>
                                        <p:attrNameLst>
                                          <p:attrName>ppt_w</p:attrName>
                                        </p:attrNameLst>
                                      </p:cBhvr>
                                      <p:tavLst>
                                        <p:tav tm="0">
                                          <p:val>
                                            <p:fltVal val="0"/>
                                          </p:val>
                                        </p:tav>
                                        <p:tav tm="100000">
                                          <p:val>
                                            <p:strVal val="#ppt_w"/>
                                          </p:val>
                                        </p:tav>
                                      </p:tavLst>
                                    </p:anim>
                                    <p:anim calcmode="lin" valueType="num">
                                      <p:cBhvr>
                                        <p:cTn dur="1000" fill="hold" id="38"/>
                                        <p:tgtEl>
                                          <p:spTgt spid="20"/>
                                        </p:tgtEl>
                                        <p:attrNameLst>
                                          <p:attrName>ppt_h</p:attrName>
                                        </p:attrNameLst>
                                      </p:cBhvr>
                                      <p:tavLst>
                                        <p:tav tm="0">
                                          <p:val>
                                            <p:fltVal val="0"/>
                                          </p:val>
                                        </p:tav>
                                        <p:tav tm="100000">
                                          <p:val>
                                            <p:strVal val="#ppt_h"/>
                                          </p:val>
                                        </p:tav>
                                      </p:tavLst>
                                    </p:anim>
                                    <p:anim calcmode="lin" valueType="num">
                                      <p:cBhvr>
                                        <p:cTn dur="1000" fill="hold" id="39"/>
                                        <p:tgtEl>
                                          <p:spTgt spid="20"/>
                                        </p:tgtEl>
                                        <p:attrNameLst>
                                          <p:attrName>style.rotation</p:attrName>
                                        </p:attrNameLst>
                                      </p:cBhvr>
                                      <p:tavLst>
                                        <p:tav tm="0">
                                          <p:val>
                                            <p:fltVal val="90"/>
                                          </p:val>
                                        </p:tav>
                                        <p:tav tm="100000">
                                          <p:val>
                                            <p:fltVal val="0"/>
                                          </p:val>
                                        </p:tav>
                                      </p:tavLst>
                                    </p:anim>
                                    <p:animEffect filter="fade" transition="in">
                                      <p:cBhvr>
                                        <p:cTn dur="1000" id="40"/>
                                        <p:tgtEl>
                                          <p:spTgt spid="20"/>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21"/>
                                        </p:tgtEl>
                                        <p:attrNameLst>
                                          <p:attrName>style.visibility</p:attrName>
                                        </p:attrNameLst>
                                      </p:cBhvr>
                                      <p:to>
                                        <p:strVal val="visible"/>
                                      </p:to>
                                    </p:set>
                                    <p:anim calcmode="lin" valueType="num">
                                      <p:cBhvr>
                                        <p:cTn dur="1000" fill="hold" id="43"/>
                                        <p:tgtEl>
                                          <p:spTgt spid="21"/>
                                        </p:tgtEl>
                                        <p:attrNameLst>
                                          <p:attrName>ppt_w</p:attrName>
                                        </p:attrNameLst>
                                      </p:cBhvr>
                                      <p:tavLst>
                                        <p:tav tm="0">
                                          <p:val>
                                            <p:fltVal val="0"/>
                                          </p:val>
                                        </p:tav>
                                        <p:tav tm="100000">
                                          <p:val>
                                            <p:strVal val="#ppt_w"/>
                                          </p:val>
                                        </p:tav>
                                      </p:tavLst>
                                    </p:anim>
                                    <p:anim calcmode="lin" valueType="num">
                                      <p:cBhvr>
                                        <p:cTn dur="1000" fill="hold" id="44"/>
                                        <p:tgtEl>
                                          <p:spTgt spid="21"/>
                                        </p:tgtEl>
                                        <p:attrNameLst>
                                          <p:attrName>ppt_h</p:attrName>
                                        </p:attrNameLst>
                                      </p:cBhvr>
                                      <p:tavLst>
                                        <p:tav tm="0">
                                          <p:val>
                                            <p:fltVal val="0"/>
                                          </p:val>
                                        </p:tav>
                                        <p:tav tm="100000">
                                          <p:val>
                                            <p:strVal val="#ppt_h"/>
                                          </p:val>
                                        </p:tav>
                                      </p:tavLst>
                                    </p:anim>
                                    <p:anim calcmode="lin" valueType="num">
                                      <p:cBhvr>
                                        <p:cTn dur="1000" fill="hold" id="45"/>
                                        <p:tgtEl>
                                          <p:spTgt spid="21"/>
                                        </p:tgtEl>
                                        <p:attrNameLst>
                                          <p:attrName>style.rotation</p:attrName>
                                        </p:attrNameLst>
                                      </p:cBhvr>
                                      <p:tavLst>
                                        <p:tav tm="0">
                                          <p:val>
                                            <p:fltVal val="90"/>
                                          </p:val>
                                        </p:tav>
                                        <p:tav tm="100000">
                                          <p:val>
                                            <p:fltVal val="0"/>
                                          </p:val>
                                        </p:tav>
                                      </p:tavLst>
                                    </p:anim>
                                    <p:animEffect filter="fade" transition="in">
                                      <p:cBhvr>
                                        <p:cTn dur="1000" id="46"/>
                                        <p:tgtEl>
                                          <p:spTgt spid="21"/>
                                        </p:tgtEl>
                                      </p:cBhvr>
                                    </p:animEffect>
                                  </p:childTnLst>
                                </p:cTn>
                              </p:par>
                              <p:par>
                                <p:cTn fill="hold" id="47" nodeType="withEffect" presetClass="entr" presetID="31" presetSubtype="0">
                                  <p:stCondLst>
                                    <p:cond delay="0"/>
                                  </p:stCondLst>
                                  <p:childTnLst>
                                    <p:set>
                                      <p:cBhvr>
                                        <p:cTn dur="1" fill="hold" id="48">
                                          <p:stCondLst>
                                            <p:cond delay="0"/>
                                          </p:stCondLst>
                                        </p:cTn>
                                        <p:tgtEl>
                                          <p:spTgt spid="12"/>
                                        </p:tgtEl>
                                        <p:attrNameLst>
                                          <p:attrName>style.visibility</p:attrName>
                                        </p:attrNameLst>
                                      </p:cBhvr>
                                      <p:to>
                                        <p:strVal val="visible"/>
                                      </p:to>
                                    </p:set>
                                    <p:anim calcmode="lin" valueType="num">
                                      <p:cBhvr>
                                        <p:cTn dur="1000" fill="hold" id="49"/>
                                        <p:tgtEl>
                                          <p:spTgt spid="12"/>
                                        </p:tgtEl>
                                        <p:attrNameLst>
                                          <p:attrName>ppt_w</p:attrName>
                                        </p:attrNameLst>
                                      </p:cBhvr>
                                      <p:tavLst>
                                        <p:tav tm="0">
                                          <p:val>
                                            <p:fltVal val="0"/>
                                          </p:val>
                                        </p:tav>
                                        <p:tav tm="100000">
                                          <p:val>
                                            <p:strVal val="#ppt_w"/>
                                          </p:val>
                                        </p:tav>
                                      </p:tavLst>
                                    </p:anim>
                                    <p:anim calcmode="lin" valueType="num">
                                      <p:cBhvr>
                                        <p:cTn dur="1000" fill="hold" id="50"/>
                                        <p:tgtEl>
                                          <p:spTgt spid="12"/>
                                        </p:tgtEl>
                                        <p:attrNameLst>
                                          <p:attrName>ppt_h</p:attrName>
                                        </p:attrNameLst>
                                      </p:cBhvr>
                                      <p:tavLst>
                                        <p:tav tm="0">
                                          <p:val>
                                            <p:fltVal val="0"/>
                                          </p:val>
                                        </p:tav>
                                        <p:tav tm="100000">
                                          <p:val>
                                            <p:strVal val="#ppt_h"/>
                                          </p:val>
                                        </p:tav>
                                      </p:tavLst>
                                    </p:anim>
                                    <p:anim calcmode="lin" valueType="num">
                                      <p:cBhvr>
                                        <p:cTn dur="1000" fill="hold" id="51"/>
                                        <p:tgtEl>
                                          <p:spTgt spid="12"/>
                                        </p:tgtEl>
                                        <p:attrNameLst>
                                          <p:attrName>style.rotation</p:attrName>
                                        </p:attrNameLst>
                                      </p:cBhvr>
                                      <p:tavLst>
                                        <p:tav tm="0">
                                          <p:val>
                                            <p:fltVal val="90"/>
                                          </p:val>
                                        </p:tav>
                                        <p:tav tm="100000">
                                          <p:val>
                                            <p:fltVal val="0"/>
                                          </p:val>
                                        </p:tav>
                                      </p:tavLst>
                                    </p:anim>
                                    <p:animEffect filter="fade" transition="in">
                                      <p:cBhvr>
                                        <p:cTn dur="1000" id="52"/>
                                        <p:tgtEl>
                                          <p:spTgt spid="12"/>
                                        </p:tgtEl>
                                      </p:cBhvr>
                                    </p:animEffect>
                                  </p:childTnLst>
                                </p:cTn>
                              </p:par>
                              <p:par>
                                <p:cTn fill="hold" grpId="0" id="53" nodeType="withEffect" presetClass="entr" presetID="31" presetSubtype="0">
                                  <p:stCondLst>
                                    <p:cond delay="0"/>
                                  </p:stCondLst>
                                  <p:childTnLst>
                                    <p:set>
                                      <p:cBhvr>
                                        <p:cTn dur="1" fill="hold" id="54">
                                          <p:stCondLst>
                                            <p:cond delay="0"/>
                                          </p:stCondLst>
                                        </p:cTn>
                                        <p:tgtEl>
                                          <p:spTgt spid="24"/>
                                        </p:tgtEl>
                                        <p:attrNameLst>
                                          <p:attrName>style.visibility</p:attrName>
                                        </p:attrNameLst>
                                      </p:cBhvr>
                                      <p:to>
                                        <p:strVal val="visible"/>
                                      </p:to>
                                    </p:set>
                                    <p:anim calcmode="lin" valueType="num">
                                      <p:cBhvr>
                                        <p:cTn dur="1000" fill="hold" id="55"/>
                                        <p:tgtEl>
                                          <p:spTgt spid="24"/>
                                        </p:tgtEl>
                                        <p:attrNameLst>
                                          <p:attrName>ppt_w</p:attrName>
                                        </p:attrNameLst>
                                      </p:cBhvr>
                                      <p:tavLst>
                                        <p:tav tm="0">
                                          <p:val>
                                            <p:fltVal val="0"/>
                                          </p:val>
                                        </p:tav>
                                        <p:tav tm="100000">
                                          <p:val>
                                            <p:strVal val="#ppt_w"/>
                                          </p:val>
                                        </p:tav>
                                      </p:tavLst>
                                    </p:anim>
                                    <p:anim calcmode="lin" valueType="num">
                                      <p:cBhvr>
                                        <p:cTn dur="1000" fill="hold" id="56"/>
                                        <p:tgtEl>
                                          <p:spTgt spid="24"/>
                                        </p:tgtEl>
                                        <p:attrNameLst>
                                          <p:attrName>ppt_h</p:attrName>
                                        </p:attrNameLst>
                                      </p:cBhvr>
                                      <p:tavLst>
                                        <p:tav tm="0">
                                          <p:val>
                                            <p:fltVal val="0"/>
                                          </p:val>
                                        </p:tav>
                                        <p:tav tm="100000">
                                          <p:val>
                                            <p:strVal val="#ppt_h"/>
                                          </p:val>
                                        </p:tav>
                                      </p:tavLst>
                                    </p:anim>
                                    <p:anim calcmode="lin" valueType="num">
                                      <p:cBhvr>
                                        <p:cTn dur="1000" fill="hold" id="57"/>
                                        <p:tgtEl>
                                          <p:spTgt spid="24"/>
                                        </p:tgtEl>
                                        <p:attrNameLst>
                                          <p:attrName>style.rotation</p:attrName>
                                        </p:attrNameLst>
                                      </p:cBhvr>
                                      <p:tavLst>
                                        <p:tav tm="0">
                                          <p:val>
                                            <p:fltVal val="90"/>
                                          </p:val>
                                        </p:tav>
                                        <p:tav tm="100000">
                                          <p:val>
                                            <p:fltVal val="0"/>
                                          </p:val>
                                        </p:tav>
                                      </p:tavLst>
                                    </p:anim>
                                    <p:animEffect filter="fade" transition="in">
                                      <p:cBhvr>
                                        <p:cTn dur="1000" id="58"/>
                                        <p:tgtEl>
                                          <p:spTgt spid="24"/>
                                        </p:tgtEl>
                                      </p:cBhvr>
                                    </p:animEffect>
                                  </p:childTnLst>
                                </p:cTn>
                              </p:par>
                              <p:par>
                                <p:cTn fill="hold" grpId="0" id="59" nodeType="withEffect" presetClass="entr" presetID="31" presetSubtype="0">
                                  <p:stCondLst>
                                    <p:cond delay="0"/>
                                  </p:stCondLst>
                                  <p:childTnLst>
                                    <p:set>
                                      <p:cBhvr>
                                        <p:cTn dur="1" fill="hold" id="60">
                                          <p:stCondLst>
                                            <p:cond delay="0"/>
                                          </p:stCondLst>
                                        </p:cTn>
                                        <p:tgtEl>
                                          <p:spTgt spid="25"/>
                                        </p:tgtEl>
                                        <p:attrNameLst>
                                          <p:attrName>style.visibility</p:attrName>
                                        </p:attrNameLst>
                                      </p:cBhvr>
                                      <p:to>
                                        <p:strVal val="visible"/>
                                      </p:to>
                                    </p:set>
                                    <p:anim calcmode="lin" valueType="num">
                                      <p:cBhvr>
                                        <p:cTn dur="1000" fill="hold" id="61"/>
                                        <p:tgtEl>
                                          <p:spTgt spid="25"/>
                                        </p:tgtEl>
                                        <p:attrNameLst>
                                          <p:attrName>ppt_w</p:attrName>
                                        </p:attrNameLst>
                                      </p:cBhvr>
                                      <p:tavLst>
                                        <p:tav tm="0">
                                          <p:val>
                                            <p:fltVal val="0"/>
                                          </p:val>
                                        </p:tav>
                                        <p:tav tm="100000">
                                          <p:val>
                                            <p:strVal val="#ppt_w"/>
                                          </p:val>
                                        </p:tav>
                                      </p:tavLst>
                                    </p:anim>
                                    <p:anim calcmode="lin" valueType="num">
                                      <p:cBhvr>
                                        <p:cTn dur="1000" fill="hold" id="62"/>
                                        <p:tgtEl>
                                          <p:spTgt spid="25"/>
                                        </p:tgtEl>
                                        <p:attrNameLst>
                                          <p:attrName>ppt_h</p:attrName>
                                        </p:attrNameLst>
                                      </p:cBhvr>
                                      <p:tavLst>
                                        <p:tav tm="0">
                                          <p:val>
                                            <p:fltVal val="0"/>
                                          </p:val>
                                        </p:tav>
                                        <p:tav tm="100000">
                                          <p:val>
                                            <p:strVal val="#ppt_h"/>
                                          </p:val>
                                        </p:tav>
                                      </p:tavLst>
                                    </p:anim>
                                    <p:anim calcmode="lin" valueType="num">
                                      <p:cBhvr>
                                        <p:cTn dur="1000" fill="hold" id="63"/>
                                        <p:tgtEl>
                                          <p:spTgt spid="25"/>
                                        </p:tgtEl>
                                        <p:attrNameLst>
                                          <p:attrName>style.rotation</p:attrName>
                                        </p:attrNameLst>
                                      </p:cBhvr>
                                      <p:tavLst>
                                        <p:tav tm="0">
                                          <p:val>
                                            <p:fltVal val="90"/>
                                          </p:val>
                                        </p:tav>
                                        <p:tav tm="100000">
                                          <p:val>
                                            <p:fltVal val="0"/>
                                          </p:val>
                                        </p:tav>
                                      </p:tavLst>
                                    </p:anim>
                                    <p:animEffect filter="fade" transition="in">
                                      <p:cBhvr>
                                        <p:cTn dur="1000" id="64"/>
                                        <p:tgtEl>
                                          <p:spTgt spid="25"/>
                                        </p:tgtEl>
                                      </p:cBhvr>
                                    </p:animEffect>
                                  </p:childTnLst>
                                </p:cTn>
                              </p:par>
                            </p:childTnLst>
                          </p:cTn>
                        </p:par>
                        <p:par>
                          <p:cTn fill="hold" id="65" nodeType="afterGroup">
                            <p:stCondLst>
                              <p:cond delay="1500"/>
                            </p:stCondLst>
                            <p:childTnLst>
                              <p:par>
                                <p:cTn fill="hold" id="66" nodeType="afterEffect" presetClass="entr" presetID="53" presetSubtype="0">
                                  <p:stCondLst>
                                    <p:cond delay="0"/>
                                  </p:stCondLst>
                                  <p:childTnLst>
                                    <p:set>
                                      <p:cBhvr>
                                        <p:cTn dur="1" fill="hold" id="67">
                                          <p:stCondLst>
                                            <p:cond delay="0"/>
                                          </p:stCondLst>
                                        </p:cTn>
                                        <p:tgtEl>
                                          <p:spTgt spid="17"/>
                                        </p:tgtEl>
                                        <p:attrNameLst>
                                          <p:attrName>style.visibility</p:attrName>
                                        </p:attrNameLst>
                                      </p:cBhvr>
                                      <p:to>
                                        <p:strVal val="visible"/>
                                      </p:to>
                                    </p:set>
                                    <p:anim calcmode="lin" valueType="num">
                                      <p:cBhvr>
                                        <p:cTn dur="500" fill="hold" id="68"/>
                                        <p:tgtEl>
                                          <p:spTgt spid="17"/>
                                        </p:tgtEl>
                                        <p:attrNameLst>
                                          <p:attrName>ppt_w</p:attrName>
                                        </p:attrNameLst>
                                      </p:cBhvr>
                                      <p:tavLst>
                                        <p:tav tm="0">
                                          <p:val>
                                            <p:fltVal val="0"/>
                                          </p:val>
                                        </p:tav>
                                        <p:tav tm="100000">
                                          <p:val>
                                            <p:strVal val="#ppt_w"/>
                                          </p:val>
                                        </p:tav>
                                      </p:tavLst>
                                    </p:anim>
                                    <p:anim calcmode="lin" valueType="num">
                                      <p:cBhvr>
                                        <p:cTn dur="500" fill="hold" id="69"/>
                                        <p:tgtEl>
                                          <p:spTgt spid="17"/>
                                        </p:tgtEl>
                                        <p:attrNameLst>
                                          <p:attrName>ppt_h</p:attrName>
                                        </p:attrNameLst>
                                      </p:cBhvr>
                                      <p:tavLst>
                                        <p:tav tm="0">
                                          <p:val>
                                            <p:fltVal val="0"/>
                                          </p:val>
                                        </p:tav>
                                        <p:tav tm="100000">
                                          <p:val>
                                            <p:strVal val="#ppt_h"/>
                                          </p:val>
                                        </p:tav>
                                      </p:tavLst>
                                    </p:anim>
                                    <p:animEffect filter="fade" transition="in">
                                      <p:cBhvr>
                                        <p:cTn dur="500" id="70"/>
                                        <p:tgtEl>
                                          <p:spTgt spid="17"/>
                                        </p:tgtEl>
                                      </p:cBhvr>
                                    </p:animEffect>
                                  </p:childTnLst>
                                </p:cTn>
                              </p:par>
                            </p:childTnLst>
                          </p:cTn>
                        </p:par>
                        <p:par>
                          <p:cTn fill="hold" id="71" nodeType="afterGroup">
                            <p:stCondLst>
                              <p:cond delay="2000"/>
                            </p:stCondLst>
                            <p:childTnLst>
                              <p:par>
                                <p:cTn fill="hold" id="72" nodeType="afterEffect" presetClass="entr" presetID="53" presetSubtype="0">
                                  <p:stCondLst>
                                    <p:cond delay="0"/>
                                  </p:stCondLst>
                                  <p:childTnLst>
                                    <p:set>
                                      <p:cBhvr>
                                        <p:cTn dur="1" fill="hold" id="73">
                                          <p:stCondLst>
                                            <p:cond delay="0"/>
                                          </p:stCondLst>
                                        </p:cTn>
                                        <p:tgtEl>
                                          <p:spTgt spid="29"/>
                                        </p:tgtEl>
                                        <p:attrNameLst>
                                          <p:attrName>style.visibility</p:attrName>
                                        </p:attrNameLst>
                                      </p:cBhvr>
                                      <p:to>
                                        <p:strVal val="visible"/>
                                      </p:to>
                                    </p:set>
                                    <p:anim calcmode="lin" valueType="num">
                                      <p:cBhvr>
                                        <p:cTn dur="500" fill="hold" id="74"/>
                                        <p:tgtEl>
                                          <p:spTgt spid="29"/>
                                        </p:tgtEl>
                                        <p:attrNameLst>
                                          <p:attrName>ppt_w</p:attrName>
                                        </p:attrNameLst>
                                      </p:cBhvr>
                                      <p:tavLst>
                                        <p:tav tm="0">
                                          <p:val>
                                            <p:fltVal val="0"/>
                                          </p:val>
                                        </p:tav>
                                        <p:tav tm="100000">
                                          <p:val>
                                            <p:strVal val="#ppt_w"/>
                                          </p:val>
                                        </p:tav>
                                      </p:tavLst>
                                    </p:anim>
                                    <p:anim calcmode="lin" valueType="num">
                                      <p:cBhvr>
                                        <p:cTn dur="500" fill="hold" id="75"/>
                                        <p:tgtEl>
                                          <p:spTgt spid="29"/>
                                        </p:tgtEl>
                                        <p:attrNameLst>
                                          <p:attrName>ppt_h</p:attrName>
                                        </p:attrNameLst>
                                      </p:cBhvr>
                                      <p:tavLst>
                                        <p:tav tm="0">
                                          <p:val>
                                            <p:fltVal val="0"/>
                                          </p:val>
                                        </p:tav>
                                        <p:tav tm="100000">
                                          <p:val>
                                            <p:strVal val="#ppt_h"/>
                                          </p:val>
                                        </p:tav>
                                      </p:tavLst>
                                    </p:anim>
                                    <p:animEffect filter="fade" transition="in">
                                      <p:cBhvr>
                                        <p:cTn dur="500" id="76"/>
                                        <p:tgtEl>
                                          <p:spTgt spid="29"/>
                                        </p:tgtEl>
                                      </p:cBhvr>
                                    </p:animEffect>
                                  </p:childTnLst>
                                </p:cTn>
                              </p:par>
                            </p:childTnLst>
                          </p:cTn>
                        </p:par>
                        <p:par>
                          <p:cTn fill="hold" id="77" nodeType="afterGroup">
                            <p:stCondLst>
                              <p:cond delay="2500"/>
                            </p:stCondLst>
                            <p:childTnLst>
                              <p:par>
                                <p:cTn fill="hold" id="78" nodeType="afterEffect" presetClass="entr" presetID="53" presetSubtype="0">
                                  <p:stCondLst>
                                    <p:cond delay="0"/>
                                  </p:stCondLst>
                                  <p:childTnLst>
                                    <p:set>
                                      <p:cBhvr>
                                        <p:cTn dur="1" fill="hold" id="79">
                                          <p:stCondLst>
                                            <p:cond delay="0"/>
                                          </p:stCondLst>
                                        </p:cTn>
                                        <p:tgtEl>
                                          <p:spTgt spid="32"/>
                                        </p:tgtEl>
                                        <p:attrNameLst>
                                          <p:attrName>style.visibility</p:attrName>
                                        </p:attrNameLst>
                                      </p:cBhvr>
                                      <p:to>
                                        <p:strVal val="visible"/>
                                      </p:to>
                                    </p:set>
                                    <p:anim calcmode="lin" valueType="num">
                                      <p:cBhvr>
                                        <p:cTn dur="500" fill="hold" id="80"/>
                                        <p:tgtEl>
                                          <p:spTgt spid="32"/>
                                        </p:tgtEl>
                                        <p:attrNameLst>
                                          <p:attrName>ppt_w</p:attrName>
                                        </p:attrNameLst>
                                      </p:cBhvr>
                                      <p:tavLst>
                                        <p:tav tm="0">
                                          <p:val>
                                            <p:fltVal val="0"/>
                                          </p:val>
                                        </p:tav>
                                        <p:tav tm="100000">
                                          <p:val>
                                            <p:strVal val="#ppt_w"/>
                                          </p:val>
                                        </p:tav>
                                      </p:tavLst>
                                    </p:anim>
                                    <p:anim calcmode="lin" valueType="num">
                                      <p:cBhvr>
                                        <p:cTn dur="500" fill="hold" id="81"/>
                                        <p:tgtEl>
                                          <p:spTgt spid="32"/>
                                        </p:tgtEl>
                                        <p:attrNameLst>
                                          <p:attrName>ppt_h</p:attrName>
                                        </p:attrNameLst>
                                      </p:cBhvr>
                                      <p:tavLst>
                                        <p:tav tm="0">
                                          <p:val>
                                            <p:fltVal val="0"/>
                                          </p:val>
                                        </p:tav>
                                        <p:tav tm="100000">
                                          <p:val>
                                            <p:strVal val="#ppt_h"/>
                                          </p:val>
                                        </p:tav>
                                      </p:tavLst>
                                    </p:anim>
                                    <p:animEffect filter="fade" transition="in">
                                      <p:cBhvr>
                                        <p:cTn dur="500" id="82"/>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20"/>
      <p:bldP grpId="0" spid="21"/>
      <p:bldP grpId="0" spid="24"/>
      <p:bldP grpId="0" spid="2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MH_Other_1"/>
          <p:cNvSpPr>
            <a:spLocks noEditPoints="1"/>
          </p:cNvSpPr>
          <p:nvPr>
            <p:custDataLst>
              <p:tags r:id="rId3"/>
            </p:custDataLst>
          </p:nvPr>
        </p:nvSpPr>
        <p:spPr bwMode="auto">
          <a:xfrm>
            <a:off x="5080005" y="1924715"/>
            <a:ext cx="790362" cy="645900"/>
          </a:xfrm>
          <a:custGeom>
            <a:gdLst>
              <a:gd fmla="*/ 174 w 208" name="T0"/>
              <a:gd fmla="*/ 31 h 169" name="T1"/>
              <a:gd fmla="*/ 27 w 208" name="T2"/>
              <a:gd fmla="*/ 14 h 169" name="T3"/>
              <a:gd fmla="*/ 167 w 208" name="T4"/>
              <a:gd fmla="*/ 18 h 169" name="T5"/>
              <a:gd fmla="*/ 181 w 208" name="T6"/>
              <a:gd fmla="*/ 22 h 169" name="T7"/>
              <a:gd fmla="*/ 32 w 208" name="T8"/>
              <a:gd fmla="*/ 9 h 169" name="T9"/>
              <a:gd fmla="*/ 19 w 208" name="T10"/>
              <a:gd fmla="*/ 27 h 169" name="T11"/>
              <a:gd fmla="*/ 169 w 208" name="T12"/>
              <a:gd fmla="*/ 22 h 169" name="T13"/>
              <a:gd fmla="*/ 78 w 208" name="T14"/>
              <a:gd fmla="*/ 102 h 169" name="T15"/>
              <a:gd fmla="*/ 173 w 208" name="T16"/>
              <a:gd fmla="*/ 90 h 169" name="T17"/>
              <a:gd fmla="*/ 107 w 208" name="T18"/>
              <a:gd fmla="*/ 120 h 169" name="T19"/>
              <a:gd fmla="*/ 21 w 208" name="T20"/>
              <a:gd fmla="*/ 24 h 169" name="T21"/>
              <a:gd fmla="*/ 80 w 208" name="T22"/>
              <a:gd fmla="*/ 97 h 169" name="T23"/>
              <a:gd fmla="*/ 63 w 208" name="T24"/>
              <a:gd fmla="*/ 86 h 169" name="T25"/>
              <a:gd fmla="*/ 175 w 208" name="T26"/>
              <a:gd fmla="*/ 31 h 169" name="T27"/>
              <a:gd fmla="*/ 91 w 208" name="T28"/>
              <a:gd fmla="*/ 103 h 169" name="T29"/>
              <a:gd fmla="*/ 135 w 208" name="T30"/>
              <a:gd fmla="*/ 21 h 169" name="T31"/>
              <a:gd fmla="*/ 113 w 208" name="T32"/>
              <a:gd fmla="*/ 100 h 169" name="T33"/>
              <a:gd fmla="*/ 109 w 208" name="T34"/>
              <a:gd fmla="*/ 135 h 169" name="T35"/>
              <a:gd fmla="*/ 99 w 208" name="T36"/>
              <a:gd fmla="*/ 116 h 169" name="T37"/>
              <a:gd fmla="*/ 86 w 208" name="T38"/>
              <a:gd fmla="*/ 106 h 169" name="T39"/>
              <a:gd fmla="*/ 16 w 208" name="T40"/>
              <a:gd fmla="*/ 59 h 169" name="T41"/>
              <a:gd fmla="*/ 44 w 208" name="T42"/>
              <a:gd fmla="*/ 79 h 169" name="T43"/>
              <a:gd fmla="*/ 199 w 208" name="T44"/>
              <a:gd fmla="*/ 42 h 169" name="T45"/>
              <a:gd fmla="*/ 196 w 208" name="T46"/>
              <a:gd fmla="*/ 39 h 169" name="T47"/>
              <a:gd fmla="*/ 40 w 208" name="T48"/>
              <a:gd fmla="*/ 17 h 169" name="T49"/>
              <a:gd fmla="*/ 12 w 208" name="T50"/>
              <a:gd fmla="*/ 41 h 169" name="T51"/>
              <a:gd fmla="*/ 35 w 208" name="T52"/>
              <a:gd fmla="*/ 79 h 169" name="T53"/>
              <a:gd fmla="*/ 31 w 208" name="T54"/>
              <a:gd fmla="*/ 77 h 169" name="T55"/>
              <a:gd fmla="*/ 53 w 208" name="T56"/>
              <a:gd fmla="*/ 51 h 169" name="T57"/>
              <a:gd fmla="*/ 35 w 208" name="T58"/>
              <a:gd fmla="*/ 74 h 169" name="T59"/>
              <a:gd fmla="*/ 199 w 208" name="T60"/>
              <a:gd fmla="*/ 58 h 169" name="T61"/>
              <a:gd fmla="*/ 193 w 208" name="T62"/>
              <a:gd fmla="*/ 59 h 169" name="T63"/>
              <a:gd fmla="*/ 176 w 208" name="T64"/>
              <a:gd fmla="*/ 54 h 169" name="T65"/>
              <a:gd fmla="*/ 174 w 208" name="T66"/>
              <a:gd fmla="*/ 49 h 169" name="T67"/>
              <a:gd fmla="*/ 185 w 208" name="T68"/>
              <a:gd fmla="*/ 37 h 169" name="T69"/>
              <a:gd fmla="*/ 166 w 208" name="T70"/>
              <a:gd fmla="*/ 40 h 169" name="T71"/>
              <a:gd fmla="*/ 162 w 208" name="T72"/>
              <a:gd fmla="*/ 31 h 169" name="T73"/>
              <a:gd fmla="*/ 170 w 208" name="T74"/>
              <a:gd fmla="*/ 20 h 169" name="T75"/>
              <a:gd fmla="*/ 149 w 208" name="T76"/>
              <a:gd fmla="*/ 25 h 169" name="T77"/>
              <a:gd fmla="*/ 102 w 208" name="T78"/>
              <a:gd fmla="*/ 43 h 169" name="T79"/>
              <a:gd fmla="*/ 49 w 208" name="T80"/>
              <a:gd fmla="*/ 11 h 169" name="T81"/>
              <a:gd fmla="*/ 47 w 208" name="T82"/>
              <a:gd fmla="*/ 26 h 169" name="T83"/>
              <a:gd fmla="*/ 15 w 208" name="T84"/>
              <a:gd fmla="*/ 57 h 169" name="T85"/>
              <a:gd fmla="*/ 59 w 208" name="T86"/>
              <a:gd fmla="*/ 48 h 169" name="T87"/>
              <a:gd fmla="*/ 69 w 208" name="T88"/>
              <a:gd fmla="*/ 56 h 169" name="T89"/>
              <a:gd fmla="*/ 61 w 208" name="T90"/>
              <a:gd fmla="*/ 83 h 169" name="T91"/>
              <a:gd fmla="*/ 92 w 208" name="T92"/>
              <a:gd fmla="*/ 77 h 169" name="T93"/>
              <a:gd fmla="*/ 78 w 208" name="T94"/>
              <a:gd fmla="*/ 95 h 169" name="T95"/>
              <a:gd fmla="*/ 99 w 208" name="T96"/>
              <a:gd fmla="*/ 98 h 169" name="T97"/>
              <a:gd fmla="*/ 100 w 208" name="T98"/>
              <a:gd fmla="*/ 110 h 169" name="T99"/>
              <a:gd fmla="*/ 117 w 208" name="T100"/>
              <a:gd fmla="*/ 117 h 169" name="T101"/>
              <a:gd fmla="*/ 185 w 208" name="T102"/>
              <a:gd fmla="*/ 80 h 169" name="T103"/>
              <a:gd fmla="*/ 185 w 208" name="T104"/>
              <a:gd fmla="*/ 66 h 169" name="T105"/>
              <a:gd fmla="*/ 193 w 208" name="T106"/>
              <a:gd fmla="*/ 59 h 169" name="T107"/>
              <a:gd fmla="*/ 14 w 208" name="T108"/>
              <a:gd fmla="*/ 70 h 169" name="T109"/>
              <a:gd fmla="*/ 52 w 208" name="T110"/>
              <a:gd fmla="*/ 1 h 169" name="T111"/>
              <a:gd fmla="*/ 198 w 208" name="T112"/>
              <a:gd fmla="*/ 77 h 16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69" w="208">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a:effectLst>
            <a:reflection algn="bl" blurRad="6350" dir="5400000" endA="300" endPos="35000" rotWithShape="0" stA="52000" sy="-100000"/>
          </a:effectLst>
        </p:spPr>
        <p:txBody>
          <a:bodyPr/>
          <a:lstStyle/>
          <a:p>
            <a:pPr>
              <a:defRPr/>
            </a:pPr>
            <a:endParaRPr altLang="en-US" lang="zh-CN">
              <a:solidFill>
                <a:schemeClr val="accent1"/>
              </a:solidFill>
            </a:endParaRPr>
          </a:p>
        </p:txBody>
      </p:sp>
      <p:sp>
        <p:nvSpPr>
          <p:cNvPr id="14" name="MH_Other_1"/>
          <p:cNvSpPr>
            <a:spLocks noEditPoints="1"/>
          </p:cNvSpPr>
          <p:nvPr>
            <p:custDataLst>
              <p:tags r:id="rId4"/>
            </p:custDataLst>
          </p:nvPr>
        </p:nvSpPr>
        <p:spPr bwMode="auto">
          <a:xfrm>
            <a:off x="5080005" y="3466413"/>
            <a:ext cx="790362" cy="645900"/>
          </a:xfrm>
          <a:custGeom>
            <a:gdLst>
              <a:gd fmla="*/ 174 w 208" name="T0"/>
              <a:gd fmla="*/ 31 h 169" name="T1"/>
              <a:gd fmla="*/ 27 w 208" name="T2"/>
              <a:gd fmla="*/ 14 h 169" name="T3"/>
              <a:gd fmla="*/ 167 w 208" name="T4"/>
              <a:gd fmla="*/ 18 h 169" name="T5"/>
              <a:gd fmla="*/ 181 w 208" name="T6"/>
              <a:gd fmla="*/ 22 h 169" name="T7"/>
              <a:gd fmla="*/ 32 w 208" name="T8"/>
              <a:gd fmla="*/ 9 h 169" name="T9"/>
              <a:gd fmla="*/ 19 w 208" name="T10"/>
              <a:gd fmla="*/ 27 h 169" name="T11"/>
              <a:gd fmla="*/ 169 w 208" name="T12"/>
              <a:gd fmla="*/ 22 h 169" name="T13"/>
              <a:gd fmla="*/ 78 w 208" name="T14"/>
              <a:gd fmla="*/ 102 h 169" name="T15"/>
              <a:gd fmla="*/ 173 w 208" name="T16"/>
              <a:gd fmla="*/ 90 h 169" name="T17"/>
              <a:gd fmla="*/ 107 w 208" name="T18"/>
              <a:gd fmla="*/ 120 h 169" name="T19"/>
              <a:gd fmla="*/ 21 w 208" name="T20"/>
              <a:gd fmla="*/ 24 h 169" name="T21"/>
              <a:gd fmla="*/ 80 w 208" name="T22"/>
              <a:gd fmla="*/ 97 h 169" name="T23"/>
              <a:gd fmla="*/ 63 w 208" name="T24"/>
              <a:gd fmla="*/ 86 h 169" name="T25"/>
              <a:gd fmla="*/ 175 w 208" name="T26"/>
              <a:gd fmla="*/ 31 h 169" name="T27"/>
              <a:gd fmla="*/ 91 w 208" name="T28"/>
              <a:gd fmla="*/ 103 h 169" name="T29"/>
              <a:gd fmla="*/ 135 w 208" name="T30"/>
              <a:gd fmla="*/ 21 h 169" name="T31"/>
              <a:gd fmla="*/ 113 w 208" name="T32"/>
              <a:gd fmla="*/ 100 h 169" name="T33"/>
              <a:gd fmla="*/ 109 w 208" name="T34"/>
              <a:gd fmla="*/ 135 h 169" name="T35"/>
              <a:gd fmla="*/ 99 w 208" name="T36"/>
              <a:gd fmla="*/ 116 h 169" name="T37"/>
              <a:gd fmla="*/ 86 w 208" name="T38"/>
              <a:gd fmla="*/ 106 h 169" name="T39"/>
              <a:gd fmla="*/ 16 w 208" name="T40"/>
              <a:gd fmla="*/ 59 h 169" name="T41"/>
              <a:gd fmla="*/ 44 w 208" name="T42"/>
              <a:gd fmla="*/ 79 h 169" name="T43"/>
              <a:gd fmla="*/ 199 w 208" name="T44"/>
              <a:gd fmla="*/ 42 h 169" name="T45"/>
              <a:gd fmla="*/ 196 w 208" name="T46"/>
              <a:gd fmla="*/ 39 h 169" name="T47"/>
              <a:gd fmla="*/ 40 w 208" name="T48"/>
              <a:gd fmla="*/ 17 h 169" name="T49"/>
              <a:gd fmla="*/ 12 w 208" name="T50"/>
              <a:gd fmla="*/ 41 h 169" name="T51"/>
              <a:gd fmla="*/ 35 w 208" name="T52"/>
              <a:gd fmla="*/ 79 h 169" name="T53"/>
              <a:gd fmla="*/ 31 w 208" name="T54"/>
              <a:gd fmla="*/ 77 h 169" name="T55"/>
              <a:gd fmla="*/ 53 w 208" name="T56"/>
              <a:gd fmla="*/ 51 h 169" name="T57"/>
              <a:gd fmla="*/ 35 w 208" name="T58"/>
              <a:gd fmla="*/ 74 h 169" name="T59"/>
              <a:gd fmla="*/ 199 w 208" name="T60"/>
              <a:gd fmla="*/ 58 h 169" name="T61"/>
              <a:gd fmla="*/ 193 w 208" name="T62"/>
              <a:gd fmla="*/ 59 h 169" name="T63"/>
              <a:gd fmla="*/ 176 w 208" name="T64"/>
              <a:gd fmla="*/ 54 h 169" name="T65"/>
              <a:gd fmla="*/ 174 w 208" name="T66"/>
              <a:gd fmla="*/ 49 h 169" name="T67"/>
              <a:gd fmla="*/ 185 w 208" name="T68"/>
              <a:gd fmla="*/ 37 h 169" name="T69"/>
              <a:gd fmla="*/ 166 w 208" name="T70"/>
              <a:gd fmla="*/ 40 h 169" name="T71"/>
              <a:gd fmla="*/ 162 w 208" name="T72"/>
              <a:gd fmla="*/ 31 h 169" name="T73"/>
              <a:gd fmla="*/ 170 w 208" name="T74"/>
              <a:gd fmla="*/ 20 h 169" name="T75"/>
              <a:gd fmla="*/ 149 w 208" name="T76"/>
              <a:gd fmla="*/ 25 h 169" name="T77"/>
              <a:gd fmla="*/ 102 w 208" name="T78"/>
              <a:gd fmla="*/ 43 h 169" name="T79"/>
              <a:gd fmla="*/ 49 w 208" name="T80"/>
              <a:gd fmla="*/ 11 h 169" name="T81"/>
              <a:gd fmla="*/ 47 w 208" name="T82"/>
              <a:gd fmla="*/ 26 h 169" name="T83"/>
              <a:gd fmla="*/ 15 w 208" name="T84"/>
              <a:gd fmla="*/ 57 h 169" name="T85"/>
              <a:gd fmla="*/ 59 w 208" name="T86"/>
              <a:gd fmla="*/ 48 h 169" name="T87"/>
              <a:gd fmla="*/ 69 w 208" name="T88"/>
              <a:gd fmla="*/ 56 h 169" name="T89"/>
              <a:gd fmla="*/ 61 w 208" name="T90"/>
              <a:gd fmla="*/ 83 h 169" name="T91"/>
              <a:gd fmla="*/ 92 w 208" name="T92"/>
              <a:gd fmla="*/ 77 h 169" name="T93"/>
              <a:gd fmla="*/ 78 w 208" name="T94"/>
              <a:gd fmla="*/ 95 h 169" name="T95"/>
              <a:gd fmla="*/ 99 w 208" name="T96"/>
              <a:gd fmla="*/ 98 h 169" name="T97"/>
              <a:gd fmla="*/ 100 w 208" name="T98"/>
              <a:gd fmla="*/ 110 h 169" name="T99"/>
              <a:gd fmla="*/ 117 w 208" name="T100"/>
              <a:gd fmla="*/ 117 h 169" name="T101"/>
              <a:gd fmla="*/ 185 w 208" name="T102"/>
              <a:gd fmla="*/ 80 h 169" name="T103"/>
              <a:gd fmla="*/ 185 w 208" name="T104"/>
              <a:gd fmla="*/ 66 h 169" name="T105"/>
              <a:gd fmla="*/ 193 w 208" name="T106"/>
              <a:gd fmla="*/ 59 h 169" name="T107"/>
              <a:gd fmla="*/ 14 w 208" name="T108"/>
              <a:gd fmla="*/ 70 h 169" name="T109"/>
              <a:gd fmla="*/ 52 w 208" name="T110"/>
              <a:gd fmla="*/ 1 h 169" name="T111"/>
              <a:gd fmla="*/ 198 w 208" name="T112"/>
              <a:gd fmla="*/ 77 h 16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69" w="208">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3"/>
          </a:solidFill>
          <a:ln>
            <a:noFill/>
          </a:ln>
          <a:effectLst>
            <a:reflection algn="bl" blurRad="6350" dir="5400000" endA="300" endPos="35000" rotWithShape="0" stA="52000" sy="-100000"/>
          </a:effectLst>
        </p:spPr>
        <p:txBody>
          <a:bodyPr/>
          <a:lstStyle/>
          <a:p>
            <a:pPr>
              <a:defRPr/>
            </a:pPr>
            <a:endParaRPr altLang="en-US" lang="zh-CN">
              <a:solidFill>
                <a:srgbClr val="F6B202"/>
              </a:solidFill>
            </a:endParaRPr>
          </a:p>
        </p:txBody>
      </p:sp>
      <p:sp>
        <p:nvSpPr>
          <p:cNvPr id="16" name="MH_Other_2"/>
          <p:cNvSpPr>
            <a:spLocks noEditPoints="1"/>
          </p:cNvSpPr>
          <p:nvPr>
            <p:custDataLst>
              <p:tags r:id="rId5"/>
            </p:custDataLst>
          </p:nvPr>
        </p:nvSpPr>
        <p:spPr bwMode="auto">
          <a:xfrm>
            <a:off x="5080005" y="5008111"/>
            <a:ext cx="790362" cy="645900"/>
          </a:xfrm>
          <a:custGeom>
            <a:gdLst>
              <a:gd fmla="*/ 174 w 208" name="T0"/>
              <a:gd fmla="*/ 31 h 169" name="T1"/>
              <a:gd fmla="*/ 27 w 208" name="T2"/>
              <a:gd fmla="*/ 14 h 169" name="T3"/>
              <a:gd fmla="*/ 167 w 208" name="T4"/>
              <a:gd fmla="*/ 18 h 169" name="T5"/>
              <a:gd fmla="*/ 181 w 208" name="T6"/>
              <a:gd fmla="*/ 22 h 169" name="T7"/>
              <a:gd fmla="*/ 32 w 208" name="T8"/>
              <a:gd fmla="*/ 9 h 169" name="T9"/>
              <a:gd fmla="*/ 19 w 208" name="T10"/>
              <a:gd fmla="*/ 27 h 169" name="T11"/>
              <a:gd fmla="*/ 169 w 208" name="T12"/>
              <a:gd fmla="*/ 22 h 169" name="T13"/>
              <a:gd fmla="*/ 78 w 208" name="T14"/>
              <a:gd fmla="*/ 102 h 169" name="T15"/>
              <a:gd fmla="*/ 173 w 208" name="T16"/>
              <a:gd fmla="*/ 90 h 169" name="T17"/>
              <a:gd fmla="*/ 107 w 208" name="T18"/>
              <a:gd fmla="*/ 120 h 169" name="T19"/>
              <a:gd fmla="*/ 21 w 208" name="T20"/>
              <a:gd fmla="*/ 24 h 169" name="T21"/>
              <a:gd fmla="*/ 80 w 208" name="T22"/>
              <a:gd fmla="*/ 97 h 169" name="T23"/>
              <a:gd fmla="*/ 63 w 208" name="T24"/>
              <a:gd fmla="*/ 86 h 169" name="T25"/>
              <a:gd fmla="*/ 175 w 208" name="T26"/>
              <a:gd fmla="*/ 31 h 169" name="T27"/>
              <a:gd fmla="*/ 91 w 208" name="T28"/>
              <a:gd fmla="*/ 103 h 169" name="T29"/>
              <a:gd fmla="*/ 135 w 208" name="T30"/>
              <a:gd fmla="*/ 21 h 169" name="T31"/>
              <a:gd fmla="*/ 113 w 208" name="T32"/>
              <a:gd fmla="*/ 100 h 169" name="T33"/>
              <a:gd fmla="*/ 109 w 208" name="T34"/>
              <a:gd fmla="*/ 135 h 169" name="T35"/>
              <a:gd fmla="*/ 99 w 208" name="T36"/>
              <a:gd fmla="*/ 116 h 169" name="T37"/>
              <a:gd fmla="*/ 86 w 208" name="T38"/>
              <a:gd fmla="*/ 106 h 169" name="T39"/>
              <a:gd fmla="*/ 16 w 208" name="T40"/>
              <a:gd fmla="*/ 59 h 169" name="T41"/>
              <a:gd fmla="*/ 44 w 208" name="T42"/>
              <a:gd fmla="*/ 79 h 169" name="T43"/>
              <a:gd fmla="*/ 199 w 208" name="T44"/>
              <a:gd fmla="*/ 42 h 169" name="T45"/>
              <a:gd fmla="*/ 196 w 208" name="T46"/>
              <a:gd fmla="*/ 39 h 169" name="T47"/>
              <a:gd fmla="*/ 40 w 208" name="T48"/>
              <a:gd fmla="*/ 17 h 169" name="T49"/>
              <a:gd fmla="*/ 12 w 208" name="T50"/>
              <a:gd fmla="*/ 41 h 169" name="T51"/>
              <a:gd fmla="*/ 35 w 208" name="T52"/>
              <a:gd fmla="*/ 79 h 169" name="T53"/>
              <a:gd fmla="*/ 31 w 208" name="T54"/>
              <a:gd fmla="*/ 77 h 169" name="T55"/>
              <a:gd fmla="*/ 53 w 208" name="T56"/>
              <a:gd fmla="*/ 51 h 169" name="T57"/>
              <a:gd fmla="*/ 35 w 208" name="T58"/>
              <a:gd fmla="*/ 74 h 169" name="T59"/>
              <a:gd fmla="*/ 199 w 208" name="T60"/>
              <a:gd fmla="*/ 58 h 169" name="T61"/>
              <a:gd fmla="*/ 193 w 208" name="T62"/>
              <a:gd fmla="*/ 59 h 169" name="T63"/>
              <a:gd fmla="*/ 176 w 208" name="T64"/>
              <a:gd fmla="*/ 54 h 169" name="T65"/>
              <a:gd fmla="*/ 174 w 208" name="T66"/>
              <a:gd fmla="*/ 49 h 169" name="T67"/>
              <a:gd fmla="*/ 185 w 208" name="T68"/>
              <a:gd fmla="*/ 37 h 169" name="T69"/>
              <a:gd fmla="*/ 166 w 208" name="T70"/>
              <a:gd fmla="*/ 40 h 169" name="T71"/>
              <a:gd fmla="*/ 162 w 208" name="T72"/>
              <a:gd fmla="*/ 31 h 169" name="T73"/>
              <a:gd fmla="*/ 170 w 208" name="T74"/>
              <a:gd fmla="*/ 20 h 169" name="T75"/>
              <a:gd fmla="*/ 149 w 208" name="T76"/>
              <a:gd fmla="*/ 25 h 169" name="T77"/>
              <a:gd fmla="*/ 102 w 208" name="T78"/>
              <a:gd fmla="*/ 43 h 169" name="T79"/>
              <a:gd fmla="*/ 49 w 208" name="T80"/>
              <a:gd fmla="*/ 11 h 169" name="T81"/>
              <a:gd fmla="*/ 47 w 208" name="T82"/>
              <a:gd fmla="*/ 26 h 169" name="T83"/>
              <a:gd fmla="*/ 15 w 208" name="T84"/>
              <a:gd fmla="*/ 57 h 169" name="T85"/>
              <a:gd fmla="*/ 59 w 208" name="T86"/>
              <a:gd fmla="*/ 48 h 169" name="T87"/>
              <a:gd fmla="*/ 69 w 208" name="T88"/>
              <a:gd fmla="*/ 56 h 169" name="T89"/>
              <a:gd fmla="*/ 61 w 208" name="T90"/>
              <a:gd fmla="*/ 83 h 169" name="T91"/>
              <a:gd fmla="*/ 92 w 208" name="T92"/>
              <a:gd fmla="*/ 77 h 169" name="T93"/>
              <a:gd fmla="*/ 78 w 208" name="T94"/>
              <a:gd fmla="*/ 95 h 169" name="T95"/>
              <a:gd fmla="*/ 99 w 208" name="T96"/>
              <a:gd fmla="*/ 98 h 169" name="T97"/>
              <a:gd fmla="*/ 100 w 208" name="T98"/>
              <a:gd fmla="*/ 110 h 169" name="T99"/>
              <a:gd fmla="*/ 117 w 208" name="T100"/>
              <a:gd fmla="*/ 117 h 169" name="T101"/>
              <a:gd fmla="*/ 185 w 208" name="T102"/>
              <a:gd fmla="*/ 80 h 169" name="T103"/>
              <a:gd fmla="*/ 185 w 208" name="T104"/>
              <a:gd fmla="*/ 66 h 169" name="T105"/>
              <a:gd fmla="*/ 193 w 208" name="T106"/>
              <a:gd fmla="*/ 59 h 169" name="T107"/>
              <a:gd fmla="*/ 14 w 208" name="T108"/>
              <a:gd fmla="*/ 70 h 169" name="T109"/>
              <a:gd fmla="*/ 52 w 208" name="T110"/>
              <a:gd fmla="*/ 1 h 169" name="T111"/>
              <a:gd fmla="*/ 198 w 208" name="T112"/>
              <a:gd fmla="*/ 77 h 16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69" w="208">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4"/>
          </a:solidFill>
          <a:ln>
            <a:noFill/>
          </a:ln>
          <a:effectLst>
            <a:reflection algn="bl" blurRad="6350" dir="5400000" endA="300" endPos="35000" rotWithShape="0" stA="52000" sy="-100000"/>
          </a:effectLst>
        </p:spPr>
        <p:txBody>
          <a:bodyPr/>
          <a:lstStyle/>
          <a:p>
            <a:pPr>
              <a:defRPr/>
            </a:pPr>
            <a:endParaRPr altLang="en-US" lang="zh-CN">
              <a:solidFill>
                <a:schemeClr val="accent1"/>
              </a:solidFill>
            </a:endParaRPr>
          </a:p>
        </p:txBody>
      </p:sp>
      <p:grpSp>
        <p:nvGrpSpPr>
          <p:cNvPr id="11" name="组合 10"/>
          <p:cNvGrpSpPr/>
          <p:nvPr/>
        </p:nvGrpSpPr>
        <p:grpSpPr>
          <a:xfrm>
            <a:off x="3118566" y="332266"/>
            <a:ext cx="5954868" cy="859018"/>
            <a:chOff x="3118566" y="332266"/>
            <a:chExt cx="5954868" cy="859018"/>
          </a:xfrm>
        </p:grpSpPr>
        <p:pic>
          <p:nvPicPr>
            <p:cNvPr id="12" name="图片 11"/>
            <p:cNvPicPr>
              <a:picLocks noChangeAspect="1"/>
            </p:cNvPicPr>
            <p:nvPr/>
          </p:nvPicPr>
          <p:blipFill>
            <a:blip r:embed="rId6"/>
            <a:stretch>
              <a:fillRect/>
            </a:stretch>
          </p:blipFill>
          <p:spPr>
            <a:xfrm>
              <a:off x="3118566" y="606614"/>
              <a:ext cx="656733" cy="406749"/>
            </a:xfrm>
            <a:prstGeom prst="rect">
              <a:avLst/>
            </a:prstGeom>
          </p:spPr>
        </p:pic>
        <p:sp>
          <p:nvSpPr>
            <p:cNvPr id="13" name="文本框 12"/>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18" name="图片 17"/>
            <p:cNvPicPr>
              <a:picLocks noChangeAspect="1"/>
            </p:cNvPicPr>
            <p:nvPr/>
          </p:nvPicPr>
          <p:blipFill>
            <a:blip r:embed="rId6"/>
            <a:stretch>
              <a:fillRect/>
            </a:stretch>
          </p:blipFill>
          <p:spPr>
            <a:xfrm flipH="1">
              <a:off x="8416701" y="606614"/>
              <a:ext cx="656733" cy="406749"/>
            </a:xfrm>
            <a:prstGeom prst="rect">
              <a:avLst/>
            </a:prstGeom>
          </p:spPr>
        </p:pic>
      </p:grpSp>
      <p:grpSp>
        <p:nvGrpSpPr>
          <p:cNvPr id="19" name="组合 18"/>
          <p:cNvGrpSpPr/>
          <p:nvPr/>
        </p:nvGrpSpPr>
        <p:grpSpPr>
          <a:xfrm>
            <a:off x="6315535" y="1664828"/>
            <a:ext cx="4859063" cy="1165673"/>
            <a:chOff x="874712" y="3195403"/>
            <a:chExt cx="4859063" cy="1165673"/>
          </a:xfrm>
        </p:grpSpPr>
        <p:sp>
          <p:nvSpPr>
            <p:cNvPr id="20" name="矩形 19"/>
            <p:cNvSpPr/>
            <p:nvPr/>
          </p:nvSpPr>
          <p:spPr>
            <a:xfrm>
              <a:off x="874712" y="3677812"/>
              <a:ext cx="4859063"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用户可以在投影仪或者计算机上进行演示也可以将演示文稿打印出来成胶片以用到更广泛的领域中</a:t>
              </a:r>
            </a:p>
          </p:txBody>
        </p:sp>
        <p:sp>
          <p:nvSpPr>
            <p:cNvPr id="21" name="矩形 20"/>
            <p:cNvSpPr/>
            <p:nvPr/>
          </p:nvSpPr>
          <p:spPr>
            <a:xfrm>
              <a:off x="874713"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22" name="组合 21"/>
          <p:cNvGrpSpPr/>
          <p:nvPr/>
        </p:nvGrpSpPr>
        <p:grpSpPr>
          <a:xfrm>
            <a:off x="6315535" y="3206526"/>
            <a:ext cx="4859063" cy="1165673"/>
            <a:chOff x="874712" y="3195403"/>
            <a:chExt cx="4859063" cy="1165673"/>
          </a:xfrm>
        </p:grpSpPr>
        <p:sp>
          <p:nvSpPr>
            <p:cNvPr id="23" name="矩形 22"/>
            <p:cNvSpPr/>
            <p:nvPr/>
          </p:nvSpPr>
          <p:spPr>
            <a:xfrm>
              <a:off x="874712" y="3677813"/>
              <a:ext cx="4859063"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用户可以在投影仪或者计算机上进行演示也可以将演示文稿打印出来成胶片以用到更广泛的领域中</a:t>
              </a:r>
            </a:p>
          </p:txBody>
        </p:sp>
        <p:sp>
          <p:nvSpPr>
            <p:cNvPr id="24" name="矩形 23"/>
            <p:cNvSpPr/>
            <p:nvPr/>
          </p:nvSpPr>
          <p:spPr>
            <a:xfrm>
              <a:off x="874713"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25" name="组合 24"/>
          <p:cNvGrpSpPr/>
          <p:nvPr/>
        </p:nvGrpSpPr>
        <p:grpSpPr>
          <a:xfrm>
            <a:off x="6315535" y="4748224"/>
            <a:ext cx="4859063" cy="1165673"/>
            <a:chOff x="874712" y="3195403"/>
            <a:chExt cx="4859063" cy="1165673"/>
          </a:xfrm>
        </p:grpSpPr>
        <p:sp>
          <p:nvSpPr>
            <p:cNvPr id="26" name="矩形 25"/>
            <p:cNvSpPr/>
            <p:nvPr/>
          </p:nvSpPr>
          <p:spPr>
            <a:xfrm>
              <a:off x="874712" y="3677813"/>
              <a:ext cx="4859063" cy="67665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用户可以在投影仪或者计算机上进行演示也可以将演示文稿打印出来成胶片以用到更广泛的领域中</a:t>
              </a:r>
            </a:p>
          </p:txBody>
        </p:sp>
        <p:sp>
          <p:nvSpPr>
            <p:cNvPr id="27" name="矩形 26"/>
            <p:cNvSpPr/>
            <p:nvPr/>
          </p:nvSpPr>
          <p:spPr>
            <a:xfrm>
              <a:off x="874713"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pic>
        <p:nvPicPr>
          <p:cNvPr id="8" name="图片占位符 7"/>
          <p:cNvPicPr>
            <a:picLocks noChangeAspect="1" noGrp="1"/>
          </p:cNvPicPr>
          <p:nvPr>
            <p:ph idx="10" sz="quarter" type="pic"/>
          </p:nvPr>
        </p:nvPicPr>
        <p:blipFill>
          <a:blip r:embed="rId7">
            <a:extLst>
              <a:ext uri="{28A0092B-C50C-407E-A947-70E740481C1C}">
                <a14:useLocalDpi val="0"/>
              </a:ext>
            </a:extLst>
          </a:blip>
          <a:srcRect l="21221" r="21221"/>
          <a:stretch>
            <a:fillRect/>
          </a:stretch>
        </p:blipFill>
        <p:spPr/>
      </p:pic>
    </p:spTree>
    <p:custDataLst>
      <p:tags r:id="rId8"/>
    </p:custDataLst>
    <p:extLst>
      <p:ext uri="{BB962C8B-B14F-4D97-AF65-F5344CB8AC3E}">
        <p14:creationId val="18886871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ppt_w</p:attrName>
                                        </p:attrNameLst>
                                      </p:cBhvr>
                                      <p:tavLst>
                                        <p:tav tm="0">
                                          <p:val>
                                            <p:fltVal val="0"/>
                                          </p:val>
                                        </p:tav>
                                        <p:tav tm="100000">
                                          <p:val>
                                            <p:strVal val="#ppt_w"/>
                                          </p:val>
                                        </p:tav>
                                      </p:tavLst>
                                    </p:anim>
                                    <p:anim calcmode="lin" valueType="num">
                                      <p:cBhvr>
                                        <p:cTn dur="500" fill="hold" id="14"/>
                                        <p:tgtEl>
                                          <p:spTgt spid="8"/>
                                        </p:tgtEl>
                                        <p:attrNameLst>
                                          <p:attrName>ppt_h</p:attrName>
                                        </p:attrNameLst>
                                      </p:cBhvr>
                                      <p:tavLst>
                                        <p:tav tm="0">
                                          <p:val>
                                            <p:fltVal val="0"/>
                                          </p:val>
                                        </p:tav>
                                        <p:tav tm="100000">
                                          <p:val>
                                            <p:strVal val="#ppt_h"/>
                                          </p:val>
                                        </p:tav>
                                      </p:tavLst>
                                    </p:anim>
                                    <p:animEffect filter="fade" transition="in">
                                      <p:cBhvr>
                                        <p:cTn dur="500" id="15"/>
                                        <p:tgtEl>
                                          <p:spTgt spid="8"/>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ppt_w</p:attrName>
                                        </p:attrNameLst>
                                      </p:cBhvr>
                                      <p:tavLst>
                                        <p:tav tm="0">
                                          <p:val>
                                            <p:fltVal val="0"/>
                                          </p:val>
                                        </p:tav>
                                        <p:tav tm="100000">
                                          <p:val>
                                            <p:strVal val="#ppt_w"/>
                                          </p:val>
                                        </p:tav>
                                      </p:tavLst>
                                    </p:anim>
                                    <p:anim calcmode="lin" valueType="num">
                                      <p:cBhvr>
                                        <p:cTn dur="500" fill="hold" id="20"/>
                                        <p:tgtEl>
                                          <p:spTgt spid="3"/>
                                        </p:tgtEl>
                                        <p:attrNameLst>
                                          <p:attrName>ppt_h</p:attrName>
                                        </p:attrNameLst>
                                      </p:cBhvr>
                                      <p:tavLst>
                                        <p:tav tm="0">
                                          <p:val>
                                            <p:fltVal val="0"/>
                                          </p:val>
                                        </p:tav>
                                        <p:tav tm="100000">
                                          <p:val>
                                            <p:strVal val="#ppt_h"/>
                                          </p:val>
                                        </p:tav>
                                      </p:tavLst>
                                    </p:anim>
                                    <p:animEffect filter="fade" transition="in">
                                      <p:cBhvr>
                                        <p:cTn dur="500" id="21"/>
                                        <p:tgtEl>
                                          <p:spTgt spid="3"/>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p:cTn dur="500" fill="hold" id="24"/>
                                        <p:tgtEl>
                                          <p:spTgt spid="14"/>
                                        </p:tgtEl>
                                        <p:attrNameLst>
                                          <p:attrName>ppt_w</p:attrName>
                                        </p:attrNameLst>
                                      </p:cBhvr>
                                      <p:tavLst>
                                        <p:tav tm="0">
                                          <p:val>
                                            <p:fltVal val="0"/>
                                          </p:val>
                                        </p:tav>
                                        <p:tav tm="100000">
                                          <p:val>
                                            <p:strVal val="#ppt_w"/>
                                          </p:val>
                                        </p:tav>
                                      </p:tavLst>
                                    </p:anim>
                                    <p:anim calcmode="lin" valueType="num">
                                      <p:cBhvr>
                                        <p:cTn dur="500" fill="hold" id="25"/>
                                        <p:tgtEl>
                                          <p:spTgt spid="14"/>
                                        </p:tgtEl>
                                        <p:attrNameLst>
                                          <p:attrName>ppt_h</p:attrName>
                                        </p:attrNameLst>
                                      </p:cBhvr>
                                      <p:tavLst>
                                        <p:tav tm="0">
                                          <p:val>
                                            <p:fltVal val="0"/>
                                          </p:val>
                                        </p:tav>
                                        <p:tav tm="100000">
                                          <p:val>
                                            <p:strVal val="#ppt_h"/>
                                          </p:val>
                                        </p:tav>
                                      </p:tavLst>
                                    </p:anim>
                                    <p:animEffect filter="fade" transition="in">
                                      <p:cBhvr>
                                        <p:cTn dur="500" id="26"/>
                                        <p:tgtEl>
                                          <p:spTgt spid="14"/>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p:cTn dur="500" fill="hold" id="29"/>
                                        <p:tgtEl>
                                          <p:spTgt spid="16"/>
                                        </p:tgtEl>
                                        <p:attrNameLst>
                                          <p:attrName>ppt_w</p:attrName>
                                        </p:attrNameLst>
                                      </p:cBhvr>
                                      <p:tavLst>
                                        <p:tav tm="0">
                                          <p:val>
                                            <p:fltVal val="0"/>
                                          </p:val>
                                        </p:tav>
                                        <p:tav tm="100000">
                                          <p:val>
                                            <p:strVal val="#ppt_w"/>
                                          </p:val>
                                        </p:tav>
                                      </p:tavLst>
                                    </p:anim>
                                    <p:anim calcmode="lin" valueType="num">
                                      <p:cBhvr>
                                        <p:cTn dur="500" fill="hold" id="30"/>
                                        <p:tgtEl>
                                          <p:spTgt spid="16"/>
                                        </p:tgtEl>
                                        <p:attrNameLst>
                                          <p:attrName>ppt_h</p:attrName>
                                        </p:attrNameLst>
                                      </p:cBhvr>
                                      <p:tavLst>
                                        <p:tav tm="0">
                                          <p:val>
                                            <p:fltVal val="0"/>
                                          </p:val>
                                        </p:tav>
                                        <p:tav tm="100000">
                                          <p:val>
                                            <p:strVal val="#ppt_h"/>
                                          </p:val>
                                        </p:tav>
                                      </p:tavLst>
                                    </p:anim>
                                    <p:animEffect filter="fade" transition="in">
                                      <p:cBhvr>
                                        <p:cTn dur="500" id="31"/>
                                        <p:tgtEl>
                                          <p:spTgt spid="16"/>
                                        </p:tgtEl>
                                      </p:cBhvr>
                                    </p:animEffect>
                                  </p:childTnLst>
                                </p:cTn>
                              </p:par>
                            </p:childTnLst>
                          </p:cTn>
                        </p:par>
                        <p:par>
                          <p:cTn fill="hold" id="32" nodeType="afterGroup">
                            <p:stCondLst>
                              <p:cond delay="1500"/>
                            </p:stCondLst>
                            <p:childTnLst>
                              <p:par>
                                <p:cTn fill="hold" id="33" nodeType="afterEffect" presetClass="entr" presetID="22" presetSubtype="8">
                                  <p:stCondLst>
                                    <p:cond delay="0"/>
                                  </p:stCondLst>
                                  <p:childTnLst>
                                    <p:set>
                                      <p:cBhvr>
                                        <p:cTn dur="1" fill="hold" id="34">
                                          <p:stCondLst>
                                            <p:cond delay="0"/>
                                          </p:stCondLst>
                                        </p:cTn>
                                        <p:tgtEl>
                                          <p:spTgt spid="19"/>
                                        </p:tgtEl>
                                        <p:attrNameLst>
                                          <p:attrName>style.visibility</p:attrName>
                                        </p:attrNameLst>
                                      </p:cBhvr>
                                      <p:to>
                                        <p:strVal val="visible"/>
                                      </p:to>
                                    </p:set>
                                    <p:animEffect filter="wipe(left)" transition="in">
                                      <p:cBhvr>
                                        <p:cTn dur="500" id="35"/>
                                        <p:tgtEl>
                                          <p:spTgt spid="19"/>
                                        </p:tgtEl>
                                      </p:cBhvr>
                                    </p:animEffect>
                                  </p:childTnLst>
                                </p:cTn>
                              </p:par>
                            </p:childTnLst>
                          </p:cTn>
                        </p:par>
                        <p:par>
                          <p:cTn fill="hold" id="36" nodeType="afterGroup">
                            <p:stCondLst>
                              <p:cond delay="2000"/>
                            </p:stCondLst>
                            <p:childTnLst>
                              <p:par>
                                <p:cTn fill="hold" id="37" nodeType="afterEffect" presetClass="entr" presetID="22" presetSubtype="8">
                                  <p:stCondLst>
                                    <p:cond delay="0"/>
                                  </p:stCondLst>
                                  <p:childTnLst>
                                    <p:set>
                                      <p:cBhvr>
                                        <p:cTn dur="1" fill="hold" id="38">
                                          <p:stCondLst>
                                            <p:cond delay="0"/>
                                          </p:stCondLst>
                                        </p:cTn>
                                        <p:tgtEl>
                                          <p:spTgt spid="22"/>
                                        </p:tgtEl>
                                        <p:attrNameLst>
                                          <p:attrName>style.visibility</p:attrName>
                                        </p:attrNameLst>
                                      </p:cBhvr>
                                      <p:to>
                                        <p:strVal val="visible"/>
                                      </p:to>
                                    </p:set>
                                    <p:animEffect filter="wipe(left)" transition="in">
                                      <p:cBhvr>
                                        <p:cTn dur="500" id="39"/>
                                        <p:tgtEl>
                                          <p:spTgt spid="22"/>
                                        </p:tgtEl>
                                      </p:cBhvr>
                                    </p:animEffect>
                                  </p:childTnLst>
                                </p:cTn>
                              </p:par>
                            </p:childTnLst>
                          </p:cTn>
                        </p:par>
                        <p:par>
                          <p:cTn fill="hold" id="40" nodeType="afterGroup">
                            <p:stCondLst>
                              <p:cond delay="2500"/>
                            </p:stCondLst>
                            <p:childTnLst>
                              <p:par>
                                <p:cTn fill="hold" id="41" nodeType="afterEffect" presetClass="entr" presetID="22" presetSubtype="8">
                                  <p:stCondLst>
                                    <p:cond delay="0"/>
                                  </p:stCondLst>
                                  <p:childTnLst>
                                    <p:set>
                                      <p:cBhvr>
                                        <p:cTn dur="1" fill="hold" id="42">
                                          <p:stCondLst>
                                            <p:cond delay="0"/>
                                          </p:stCondLst>
                                        </p:cTn>
                                        <p:tgtEl>
                                          <p:spTgt spid="25"/>
                                        </p:tgtEl>
                                        <p:attrNameLst>
                                          <p:attrName>style.visibility</p:attrName>
                                        </p:attrNameLst>
                                      </p:cBhvr>
                                      <p:to>
                                        <p:strVal val="visible"/>
                                      </p:to>
                                    </p:set>
                                    <p:animEffect filter="wipe(left)" transition="in">
                                      <p:cBhvr>
                                        <p:cTn dur="500" id="4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4"/>
      <p:bldP grpId="0" spid="1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2927533" y="3161462"/>
            <a:ext cx="6278880" cy="13106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noProof="0" smtClean="0" sz="8000">
                <a:solidFill>
                  <a:srgbClr val="1C75BC"/>
                </a:solidFill>
                <a:latin charset="-122" panose="00020600040101010101" pitchFamily="18" typeface="汉仪趣黑W"/>
                <a:ea charset="-122" panose="00020600040101010101" pitchFamily="18" typeface="汉仪趣黑W"/>
              </a:rPr>
              <a:t>感谢您的观看</a:t>
            </a:r>
          </a:p>
        </p:txBody>
      </p:sp>
      <p:sp>
        <p:nvSpPr>
          <p:cNvPr id="8" name="文本框 7"/>
          <p:cNvSpPr txBox="1"/>
          <p:nvPr/>
        </p:nvSpPr>
        <p:spPr>
          <a:xfrm>
            <a:off x="3294742" y="4354275"/>
            <a:ext cx="5544458" cy="508406"/>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200" u="none">
                <a:ln>
                  <a:noFill/>
                </a:ln>
                <a:solidFill>
                  <a:prstClr val="white">
                    <a:lumMod val="50000"/>
                  </a:prstClr>
                </a:solidFill>
                <a:effectLst/>
                <a:uLnTx/>
                <a:uFillTx/>
                <a:latin typeface="微软雅黑"/>
                <a:ea typeface="微软雅黑"/>
                <a:cs typeface="+mn-cs"/>
              </a:rPr>
              <a:t>The user can demonstrate on a projector or computer, or print the presentation and make it into a film to be used in a wider field</a:t>
            </a:r>
          </a:p>
        </p:txBody>
      </p:sp>
      <p:sp>
        <p:nvSpPr>
          <p:cNvPr id="9" name="文本框 8"/>
          <p:cNvSpPr txBox="1"/>
          <p:nvPr/>
        </p:nvSpPr>
        <p:spPr>
          <a:xfrm>
            <a:off x="3987981" y="2547658"/>
            <a:ext cx="4157980" cy="76200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4400" u="none">
                <a:ln>
                  <a:noFill/>
                </a:ln>
                <a:solidFill>
                  <a:prstClr val="black">
                    <a:lumMod val="65000"/>
                    <a:lumOff val="35000"/>
                  </a:prstClr>
                </a:solidFill>
                <a:effectLst/>
                <a:uLnTx/>
                <a:uFillTx/>
                <a:latin typeface="Arial"/>
                <a:ea charset="-122" panose="00020600040101010101" pitchFamily="18" typeface="汉仪趣黑W"/>
                <a:cs typeface="+mn-cs"/>
              </a:rPr>
              <a:t>POWER POINT</a:t>
            </a:r>
          </a:p>
        </p:txBody>
      </p:sp>
    </p:spTree>
    <p:extLst>
      <p:ext uri="{BB962C8B-B14F-4D97-AF65-F5344CB8AC3E}">
        <p14:creationId val="288488060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750" fill="hold" id="7"/>
                                        <p:tgtEl>
                                          <p:spTgt spid="9"/>
                                        </p:tgtEl>
                                        <p:attrNameLst>
                                          <p:attrName>ppt_w</p:attrName>
                                        </p:attrNameLst>
                                      </p:cBhvr>
                                      <p:tavLst>
                                        <p:tav tm="0">
                                          <p:val>
                                            <p:fltVal val="0"/>
                                          </p:val>
                                        </p:tav>
                                        <p:tav tm="100000">
                                          <p:val>
                                            <p:strVal val="#ppt_w"/>
                                          </p:val>
                                        </p:tav>
                                      </p:tavLst>
                                    </p:anim>
                                    <p:anim calcmode="lin" valueType="num">
                                      <p:cBhvr>
                                        <p:cTn dur="750" fill="hold" id="8"/>
                                        <p:tgtEl>
                                          <p:spTgt spid="9"/>
                                        </p:tgtEl>
                                        <p:attrNameLst>
                                          <p:attrName>ppt_h</p:attrName>
                                        </p:attrNameLst>
                                      </p:cBhvr>
                                      <p:tavLst>
                                        <p:tav tm="0">
                                          <p:val>
                                            <p:fltVal val="0"/>
                                          </p:val>
                                        </p:tav>
                                        <p:tav tm="100000">
                                          <p:val>
                                            <p:strVal val="#ppt_h"/>
                                          </p:val>
                                        </p:tav>
                                      </p:tavLst>
                                    </p:anim>
                                    <p:animEffect filter="fade" transition="in">
                                      <p:cBhvr>
                                        <p:cTn dur="750" id="9"/>
                                        <p:tgtEl>
                                          <p:spTgt spid="9"/>
                                        </p:tgtEl>
                                      </p:cBhvr>
                                    </p:animEffect>
                                    <p:anim calcmode="lin" valueType="num">
                                      <p:cBhvr>
                                        <p:cTn dur="750" fill="hold" id="10"/>
                                        <p:tgtEl>
                                          <p:spTgt spid="9"/>
                                        </p:tgtEl>
                                        <p:attrNameLst>
                                          <p:attrName>ppt_x</p:attrName>
                                        </p:attrNameLst>
                                      </p:cBhvr>
                                      <p:tavLst>
                                        <p:tav tm="0">
                                          <p:val>
                                            <p:fltVal val="0.5"/>
                                          </p:val>
                                        </p:tav>
                                        <p:tav tm="100000">
                                          <p:val>
                                            <p:strVal val="#ppt_x"/>
                                          </p:val>
                                        </p:tav>
                                      </p:tavLst>
                                    </p:anim>
                                    <p:anim calcmode="lin" valueType="num">
                                      <p:cBhvr>
                                        <p:cTn dur="750" fill="hold" id="11"/>
                                        <p:tgtEl>
                                          <p:spTgt spid="9"/>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750"/>
                            </p:stCondLst>
                            <p:childTnLst>
                              <p:par>
                                <p:cTn fill="hold" grpId="0" id="13" nodeType="afterEffect" presetClass="entr" presetID="53" presetSubtype="0">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750" fill="hold" id="15"/>
                                        <p:tgtEl>
                                          <p:spTgt spid="6"/>
                                        </p:tgtEl>
                                        <p:attrNameLst>
                                          <p:attrName>ppt_w</p:attrName>
                                        </p:attrNameLst>
                                      </p:cBhvr>
                                      <p:tavLst>
                                        <p:tav tm="0">
                                          <p:val>
                                            <p:fltVal val="0"/>
                                          </p:val>
                                        </p:tav>
                                        <p:tav tm="100000">
                                          <p:val>
                                            <p:strVal val="#ppt_w"/>
                                          </p:val>
                                        </p:tav>
                                      </p:tavLst>
                                    </p:anim>
                                    <p:anim calcmode="lin" valueType="num">
                                      <p:cBhvr>
                                        <p:cTn dur="750" fill="hold" id="16"/>
                                        <p:tgtEl>
                                          <p:spTgt spid="6"/>
                                        </p:tgtEl>
                                        <p:attrNameLst>
                                          <p:attrName>ppt_h</p:attrName>
                                        </p:attrNameLst>
                                      </p:cBhvr>
                                      <p:tavLst>
                                        <p:tav tm="0">
                                          <p:val>
                                            <p:fltVal val="0"/>
                                          </p:val>
                                        </p:tav>
                                        <p:tav tm="100000">
                                          <p:val>
                                            <p:strVal val="#ppt_h"/>
                                          </p:val>
                                        </p:tav>
                                      </p:tavLst>
                                    </p:anim>
                                    <p:animEffect filter="fade" transition="in">
                                      <p:cBhvr>
                                        <p:cTn dur="750" id="17"/>
                                        <p:tgtEl>
                                          <p:spTgt spid="6"/>
                                        </p:tgtEl>
                                      </p:cBhvr>
                                    </p:animEffect>
                                    <p:anim calcmode="lin" valueType="num">
                                      <p:cBhvr>
                                        <p:cTn dur="750" fill="hold" id="18"/>
                                        <p:tgtEl>
                                          <p:spTgt spid="6"/>
                                        </p:tgtEl>
                                        <p:attrNameLst>
                                          <p:attrName>ppt_x</p:attrName>
                                        </p:attrNameLst>
                                      </p:cBhvr>
                                      <p:tavLst>
                                        <p:tav tm="0">
                                          <p:val>
                                            <p:fltVal val="0.5"/>
                                          </p:val>
                                        </p:tav>
                                        <p:tav tm="100000">
                                          <p:val>
                                            <p:strVal val="#ppt_x"/>
                                          </p:val>
                                        </p:tav>
                                      </p:tavLst>
                                    </p:anim>
                                    <p:anim calcmode="lin" valueType="num">
                                      <p:cBhvr>
                                        <p:cTn dur="750" fill="hold" id="19"/>
                                        <p:tgtEl>
                                          <p:spTgt spid="6"/>
                                        </p:tgtEl>
                                        <p:attrNameLst>
                                          <p:attrName>ppt_y</p:attrName>
                                        </p:attrNameLst>
                                      </p:cBhvr>
                                      <p:tavLst>
                                        <p:tav tm="0">
                                          <p:val>
                                            <p:fltVal val="0.5"/>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14" presetSubtype="10">
                                  <p:stCondLst>
                                    <p:cond delay="0"/>
                                  </p:stCondLst>
                                  <p:childTnLst>
                                    <p:set>
                                      <p:cBhvr>
                                        <p:cTn dur="1" fill="hold" id="22">
                                          <p:stCondLst>
                                            <p:cond delay="0"/>
                                          </p:stCondLst>
                                        </p:cTn>
                                        <p:tgtEl>
                                          <p:spTgt spid="8"/>
                                        </p:tgtEl>
                                        <p:attrNameLst>
                                          <p:attrName>style.visibility</p:attrName>
                                        </p:attrNameLst>
                                      </p:cBhvr>
                                      <p:to>
                                        <p:strVal val="visible"/>
                                      </p:to>
                                    </p:set>
                                    <p:animEffect filter="randombar(horizontal)" transition="in">
                                      <p:cBhvr>
                                        <p:cTn dur="750" id="2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http://www.youyedoc.com/article/2017/4377.html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96890" y="1450326"/>
            <a:ext cx="1981372" cy="646232"/>
          </a:xfrm>
          <a:prstGeom prst="rect">
            <a:avLst/>
          </a:prstGeom>
        </p:spPr>
      </p:pic>
    </p:spTree>
    <p:extLst>
      <p:ext uri="{BB962C8B-B14F-4D97-AF65-F5344CB8AC3E}">
        <p14:creationId val="261951687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l="26383" t="38431"/>
          <a:stretch>
            <a:fillRect/>
          </a:stretch>
        </p:blipFill>
        <p:spPr>
          <a:xfrm>
            <a:off x="-29497" y="401638"/>
            <a:ext cx="11027090" cy="5474180"/>
          </a:xfrm>
          <a:prstGeom prst="rect">
            <a:avLst/>
          </a:prstGeom>
        </p:spPr>
      </p:pic>
      <p:sp>
        <p:nvSpPr>
          <p:cNvPr id="7" name="文本框 6"/>
          <p:cNvSpPr txBox="1"/>
          <p:nvPr/>
        </p:nvSpPr>
        <p:spPr>
          <a:xfrm>
            <a:off x="2166257" y="1952303"/>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r>
              <a:rPr altLang="en-US" lang="zh-CN" sz="4400"/>
              <a:t>标题文字添加此处</a:t>
            </a:r>
          </a:p>
        </p:txBody>
      </p:sp>
      <p:sp>
        <p:nvSpPr>
          <p:cNvPr id="8" name="文本框 7"/>
          <p:cNvSpPr txBox="1"/>
          <p:nvPr/>
        </p:nvSpPr>
        <p:spPr>
          <a:xfrm>
            <a:off x="2284248" y="2766972"/>
            <a:ext cx="5132552" cy="473659"/>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9" name="文本框 8"/>
          <p:cNvSpPr txBox="1"/>
          <p:nvPr/>
        </p:nvSpPr>
        <p:spPr>
          <a:xfrm>
            <a:off x="7422251" y="3684293"/>
            <a:ext cx="1116330" cy="1097280"/>
          </a:xfrm>
          <a:prstGeom prst="rect">
            <a:avLst/>
          </a:prstGeom>
          <a:noFill/>
        </p:spPr>
        <p:txBody>
          <a:bodyPr rtlCol="0" wrap="none">
            <a:spAutoFit/>
            <a:scene3d>
              <a:camera prst="orthographicFront"/>
              <a:lightRig dir="t" rig="threePt"/>
            </a:scene3d>
            <a:sp3d contourW="12700"/>
          </a:bodyPr>
          <a:lstStyle/>
          <a:p>
            <a:pPr algn="ctr"/>
            <a:r>
              <a:rPr altLang="zh-CN" b="1" lang="en-US" smtClean="0" sz="6600">
                <a:solidFill>
                  <a:schemeClr val="tx1">
                    <a:lumMod val="65000"/>
                    <a:lumOff val="35000"/>
                  </a:schemeClr>
                </a:solidFill>
                <a:ea charset="-122" panose="00020600040101010101" pitchFamily="18" typeface="汉仪趣黑W"/>
              </a:rPr>
              <a:t>01</a:t>
            </a:r>
          </a:p>
        </p:txBody>
      </p:sp>
    </p:spTree>
    <p:extLst>
      <p:ext uri="{BB962C8B-B14F-4D97-AF65-F5344CB8AC3E}">
        <p14:creationId val="10327756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750" fill="hold" id="12"/>
                                        <p:tgtEl>
                                          <p:spTgt spid="9"/>
                                        </p:tgtEl>
                                        <p:attrNameLst>
                                          <p:attrName>ppt_w</p:attrName>
                                        </p:attrNameLst>
                                      </p:cBhvr>
                                      <p:tavLst>
                                        <p:tav tm="0">
                                          <p:val>
                                            <p:fltVal val="0"/>
                                          </p:val>
                                        </p:tav>
                                        <p:tav tm="100000">
                                          <p:val>
                                            <p:strVal val="#ppt_w"/>
                                          </p:val>
                                        </p:tav>
                                      </p:tavLst>
                                    </p:anim>
                                    <p:anim calcmode="lin" valueType="num">
                                      <p:cBhvr>
                                        <p:cTn dur="750" fill="hold" id="13"/>
                                        <p:tgtEl>
                                          <p:spTgt spid="9"/>
                                        </p:tgtEl>
                                        <p:attrNameLst>
                                          <p:attrName>ppt_h</p:attrName>
                                        </p:attrNameLst>
                                      </p:cBhvr>
                                      <p:tavLst>
                                        <p:tav tm="0">
                                          <p:val>
                                            <p:fltVal val="0"/>
                                          </p:val>
                                        </p:tav>
                                        <p:tav tm="100000">
                                          <p:val>
                                            <p:strVal val="#ppt_h"/>
                                          </p:val>
                                        </p:tav>
                                      </p:tavLst>
                                    </p:anim>
                                    <p:animEffect filter="fade" transition="in">
                                      <p:cBhvr>
                                        <p:cTn dur="750" id="14"/>
                                        <p:tgtEl>
                                          <p:spTgt spid="9"/>
                                        </p:tgtEl>
                                      </p:cBhvr>
                                    </p:animEffect>
                                  </p:childTnLst>
                                </p:cTn>
                              </p:par>
                            </p:childTnLst>
                          </p:cTn>
                        </p:par>
                        <p:par>
                          <p:cTn fill="hold" id="15" nodeType="afterGroup">
                            <p:stCondLst>
                              <p:cond delay="1250"/>
                            </p:stCondLst>
                            <p:childTnLst>
                              <p:par>
                                <p:cTn fill="hold" grpId="0"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1000" id="23"/>
                                        <p:tgtEl>
                                          <p:spTgt spid="8"/>
                                        </p:tgtEl>
                                      </p:cBhvr>
                                    </p:animEffect>
                                    <p:anim calcmode="lin" valueType="num">
                                      <p:cBhvr>
                                        <p:cTn dur="1000" fill="hold" id="24"/>
                                        <p:tgtEl>
                                          <p:spTgt spid="8"/>
                                        </p:tgtEl>
                                        <p:attrNameLst>
                                          <p:attrName>ppt_x</p:attrName>
                                        </p:attrNameLst>
                                      </p:cBhvr>
                                      <p:tavLst>
                                        <p:tav tm="0">
                                          <p:val>
                                            <p:strVal val="#ppt_x"/>
                                          </p:val>
                                        </p:tav>
                                        <p:tav tm="100000">
                                          <p:val>
                                            <p:strVal val="#ppt_x"/>
                                          </p:val>
                                        </p:tav>
                                      </p:tavLst>
                                    </p:anim>
                                    <p:anim calcmode="lin" valueType="num">
                                      <p:cBhvr>
                                        <p:cTn dur="1000" fill="hold" id="25"/>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051" name="MH_Other_1"/>
          <p:cNvSpPr>
            <a:spLocks noChangeAspect="1" noEditPoints="1"/>
          </p:cNvSpPr>
          <p:nvPr>
            <p:custDataLst>
              <p:tags r:id="rId3"/>
            </p:custDataLst>
          </p:nvPr>
        </p:nvSpPr>
        <p:spPr bwMode="auto">
          <a:xfrm>
            <a:off x="1456420" y="1707631"/>
            <a:ext cx="533400" cy="814387"/>
          </a:xfrm>
          <a:custGeom>
            <a:gdLst>
              <a:gd fmla="*/ 2147483646 w 128" name="T0"/>
              <a:gd fmla="*/ 2147483646 h 196" name="T1"/>
              <a:gd fmla="*/ 2147483646 w 128" name="T2"/>
              <a:gd fmla="*/ 2147483646 h 196" name="T3"/>
              <a:gd fmla="*/ 2147483646 w 128" name="T4"/>
              <a:gd fmla="*/ 2147483646 h 196" name="T5"/>
              <a:gd fmla="*/ 2147483646 w 128" name="T6"/>
              <a:gd fmla="*/ 2147483646 h 196" name="T7"/>
              <a:gd fmla="*/ 2147483646 w 128" name="T8"/>
              <a:gd fmla="*/ 2147483646 h 196" name="T9"/>
              <a:gd fmla="*/ 2147483646 w 128" name="T10"/>
              <a:gd fmla="*/ 2147483646 h 196" name="T11"/>
              <a:gd fmla="*/ 2147483646 w 128" name="T12"/>
              <a:gd fmla="*/ 2147483646 h 196" name="T13"/>
              <a:gd fmla="*/ 2147483646 w 128" name="T14"/>
              <a:gd fmla="*/ 2147483646 h 196" name="T15"/>
              <a:gd fmla="*/ 2147483646 w 128" name="T16"/>
              <a:gd fmla="*/ 2147483646 h 196" name="T17"/>
              <a:gd fmla="*/ 2147483646 w 128" name="T18"/>
              <a:gd fmla="*/ 2147483646 h 196" name="T19"/>
              <a:gd fmla="*/ 2147483646 w 128" name="T20"/>
              <a:gd fmla="*/ 2147483646 h 196" name="T21"/>
              <a:gd fmla="*/ 2147483646 w 128" name="T22"/>
              <a:gd fmla="*/ 2147483646 h 196" name="T23"/>
              <a:gd fmla="*/ 2147483646 w 128" name="T24"/>
              <a:gd fmla="*/ 2147483646 h 196" name="T25"/>
              <a:gd fmla="*/ 2147483646 w 128" name="T26"/>
              <a:gd fmla="*/ 2147483646 h 196" name="T27"/>
              <a:gd fmla="*/ 2147483646 w 128" name="T28"/>
              <a:gd fmla="*/ 2147483646 h 196" name="T29"/>
              <a:gd fmla="*/ 2147483646 w 128" name="T30"/>
              <a:gd fmla="*/ 2147483646 h 196" name="T31"/>
              <a:gd fmla="*/ 2147483646 w 128" name="T32"/>
              <a:gd fmla="*/ 2147483646 h 196" name="T33"/>
              <a:gd fmla="*/ 2147483646 w 128" name="T34"/>
              <a:gd fmla="*/ 2147483646 h 196" name="T35"/>
              <a:gd fmla="*/ 2147483646 w 128" name="T36"/>
              <a:gd fmla="*/ 2147483646 h 196" name="T37"/>
              <a:gd fmla="*/ 2147483646 w 128" name="T38"/>
              <a:gd fmla="*/ 2147483646 h 196" name="T39"/>
              <a:gd fmla="*/ 2147483646 w 128" name="T40"/>
              <a:gd fmla="*/ 2147483646 h 196" name="T41"/>
              <a:gd fmla="*/ 2147483646 w 128" name="T42"/>
              <a:gd fmla="*/ 2147483646 h 196" name="T43"/>
              <a:gd fmla="*/ 2147483646 w 128" name="T44"/>
              <a:gd fmla="*/ 2147483646 h 196" name="T45"/>
              <a:gd fmla="*/ 2147483646 w 128" name="T46"/>
              <a:gd fmla="*/ 2147483646 h 196" name="T47"/>
              <a:gd fmla="*/ 2147483646 w 128" name="T48"/>
              <a:gd fmla="*/ 2147483646 h 196" name="T49"/>
              <a:gd fmla="*/ 2147483646 w 128" name="T50"/>
              <a:gd fmla="*/ 2147483646 h 196" name="T51"/>
              <a:gd fmla="*/ 2147483646 w 128" name="T52"/>
              <a:gd fmla="*/ 2147483646 h 196" name="T53"/>
              <a:gd fmla="*/ 2147483646 w 128" name="T54"/>
              <a:gd fmla="*/ 2147483646 h 196" name="T55"/>
              <a:gd fmla="*/ 2147483646 w 128" name="T56"/>
              <a:gd fmla="*/ 2147483646 h 196" name="T57"/>
              <a:gd fmla="*/ 2147483646 w 128" name="T58"/>
              <a:gd fmla="*/ 2147483646 h 196" name="T59"/>
              <a:gd fmla="*/ 2147483646 w 128" name="T60"/>
              <a:gd fmla="*/ 2147483646 h 196" name="T61"/>
              <a:gd fmla="*/ 2147483646 w 128" name="T62"/>
              <a:gd fmla="*/ 2147483646 h 196" name="T63"/>
              <a:gd fmla="*/ 2147483646 w 128" name="T64"/>
              <a:gd fmla="*/ 2147483646 h 196" name="T65"/>
              <a:gd fmla="*/ 2147483646 w 128" name="T66"/>
              <a:gd fmla="*/ 2147483646 h 196" name="T67"/>
              <a:gd fmla="*/ 2147483646 w 128" name="T68"/>
              <a:gd fmla="*/ 2147483646 h 196" name="T69"/>
              <a:gd fmla="*/ 2147483646 w 128" name="T70"/>
              <a:gd fmla="*/ 2147483646 h 196" name="T71"/>
              <a:gd fmla="*/ 2147483646 w 128" name="T72"/>
              <a:gd fmla="*/ 2147483646 h 196" name="T73"/>
              <a:gd fmla="*/ 2147483646 w 128" name="T74"/>
              <a:gd fmla="*/ 2147483646 h 196" name="T75"/>
              <a:gd fmla="*/ 2147483646 w 128" name="T76"/>
              <a:gd fmla="*/ 2147483646 h 196" name="T77"/>
              <a:gd fmla="*/ 2147483646 w 128" name="T78"/>
              <a:gd fmla="*/ 2147483646 h 196" name="T79"/>
              <a:gd fmla="*/ 2147483646 w 128" name="T80"/>
              <a:gd fmla="*/ 2147483646 h 196" name="T81"/>
              <a:gd fmla="*/ 2147483646 w 128" name="T82"/>
              <a:gd fmla="*/ 2147483646 h 196" name="T83"/>
              <a:gd fmla="*/ 2147483646 w 128" name="T84"/>
              <a:gd fmla="*/ 2147483646 h 196" name="T85"/>
              <a:gd fmla="*/ 2147483646 w 128" name="T86"/>
              <a:gd fmla="*/ 2147483646 h 196" name="T87"/>
              <a:gd fmla="*/ 2147483646 w 128" name="T88"/>
              <a:gd fmla="*/ 2147483646 h 196" name="T89"/>
              <a:gd fmla="*/ 2147483646 w 128" name="T90"/>
              <a:gd fmla="*/ 2147483646 h 196" name="T91"/>
              <a:gd fmla="*/ 2147483646 w 128" name="T92"/>
              <a:gd fmla="*/ 2147483646 h 196" name="T93"/>
              <a:gd fmla="*/ 2147483646 w 128" name="T94"/>
              <a:gd fmla="*/ 2147483646 h 196" name="T95"/>
              <a:gd fmla="*/ 2147483646 w 128" name="T96"/>
              <a:gd fmla="*/ 2147483646 h 196" name="T97"/>
              <a:gd fmla="*/ 2147483646 w 128" name="T98"/>
              <a:gd fmla="*/ 2147483646 h 196" name="T99"/>
              <a:gd fmla="*/ 2147483646 w 128" name="T100"/>
              <a:gd fmla="*/ 2147483646 h 196" name="T101"/>
              <a:gd fmla="*/ 2147483646 w 128" name="T102"/>
              <a:gd fmla="*/ 2147483646 h 196" name="T103"/>
              <a:gd fmla="*/ 2147483646 w 128" name="T104"/>
              <a:gd fmla="*/ 2147483646 h 196" name="T105"/>
              <a:gd fmla="*/ 2147483646 w 128" name="T106"/>
              <a:gd fmla="*/ 2147483646 h 196" name="T107"/>
              <a:gd fmla="*/ 2147483646 w 128" name="T108"/>
              <a:gd fmla="*/ 2147483646 h 196" name="T109"/>
              <a:gd fmla="*/ 2147483646 w 128" name="T110"/>
              <a:gd fmla="*/ 2147483646 h 196" name="T111"/>
              <a:gd fmla="*/ 2147483646 w 128" name="T112"/>
              <a:gd fmla="*/ 2147483646 h 196" name="T113"/>
              <a:gd fmla="*/ 2147483646 w 128" name="T114"/>
              <a:gd fmla="*/ 2147483646 h 196" name="T115"/>
              <a:gd fmla="*/ 2147483646 w 128" name="T116"/>
              <a:gd fmla="*/ 2147483646 h 19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96" w="128">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3" name="MH_Other_2"/>
          <p:cNvSpPr>
            <a:spLocks noChangeAspect="1" noEditPoints="1"/>
          </p:cNvSpPr>
          <p:nvPr>
            <p:custDataLst>
              <p:tags r:id="rId4"/>
            </p:custDataLst>
          </p:nvPr>
        </p:nvSpPr>
        <p:spPr bwMode="auto">
          <a:xfrm>
            <a:off x="4693671" y="1707631"/>
            <a:ext cx="642937" cy="814387"/>
          </a:xfrm>
          <a:custGeom>
            <a:gdLst>
              <a:gd fmla="*/ 2147483646 w 168" name="T0"/>
              <a:gd fmla="*/ 2147483646 h 213" name="T1"/>
              <a:gd fmla="*/ 2147483646 w 168" name="T2"/>
              <a:gd fmla="*/ 2147483646 h 213" name="T3"/>
              <a:gd fmla="*/ 2147483646 w 168" name="T4"/>
              <a:gd fmla="*/ 2147483646 h 213" name="T5"/>
              <a:gd fmla="*/ 2147483646 w 168" name="T6"/>
              <a:gd fmla="*/ 2147483646 h 213" name="T7"/>
              <a:gd fmla="*/ 2147483646 w 168" name="T8"/>
              <a:gd fmla="*/ 2147483646 h 213" name="T9"/>
              <a:gd fmla="*/ 2147483646 w 168" name="T10"/>
              <a:gd fmla="*/ 2147483646 h 213" name="T11"/>
              <a:gd fmla="*/ 2147483646 w 168" name="T12"/>
              <a:gd fmla="*/ 2147483646 h 213" name="T13"/>
              <a:gd fmla="*/ 2147483646 w 168" name="T14"/>
              <a:gd fmla="*/ 2147483646 h 213" name="T15"/>
              <a:gd fmla="*/ 2147483646 w 168" name="T16"/>
              <a:gd fmla="*/ 2147483646 h 213" name="T17"/>
              <a:gd fmla="*/ 2147483646 w 168" name="T18"/>
              <a:gd fmla="*/ 2147483646 h 213" name="T19"/>
              <a:gd fmla="*/ 2147483646 w 168" name="T20"/>
              <a:gd fmla="*/ 2147483646 h 213" name="T21"/>
              <a:gd fmla="*/ 2147483646 w 168" name="T22"/>
              <a:gd fmla="*/ 2147483646 h 213" name="T23"/>
              <a:gd fmla="*/ 2147483646 w 168" name="T24"/>
              <a:gd fmla="*/ 2147483646 h 213" name="T25"/>
              <a:gd fmla="*/ 2147483646 w 168" name="T26"/>
              <a:gd fmla="*/ 2147483646 h 213" name="T27"/>
              <a:gd fmla="*/ 2147483646 w 168" name="T28"/>
              <a:gd fmla="*/ 2147483646 h 213" name="T29"/>
              <a:gd fmla="*/ 2147483646 w 168" name="T30"/>
              <a:gd fmla="*/ 2147483646 h 213" name="T31"/>
              <a:gd fmla="*/ 2147483646 w 168" name="T32"/>
              <a:gd fmla="*/ 2147483646 h 213" name="T33"/>
              <a:gd fmla="*/ 2147483646 w 168" name="T34"/>
              <a:gd fmla="*/ 2147483646 h 213" name="T35"/>
              <a:gd fmla="*/ 2147483646 w 168" name="T36"/>
              <a:gd fmla="*/ 2147483646 h 213" name="T37"/>
              <a:gd fmla="*/ 2147483646 w 168" name="T38"/>
              <a:gd fmla="*/ 2147483646 h 213" name="T39"/>
              <a:gd fmla="*/ 2147483646 w 168" name="T40"/>
              <a:gd fmla="*/ 2147483646 h 213" name="T41"/>
              <a:gd fmla="*/ 2147483646 w 168" name="T42"/>
              <a:gd fmla="*/ 2147483646 h 213" name="T43"/>
              <a:gd fmla="*/ 2147483646 w 168" name="T44"/>
              <a:gd fmla="*/ 2147483646 h 213" name="T45"/>
              <a:gd fmla="*/ 2147483646 w 168" name="T46"/>
              <a:gd fmla="*/ 2147483646 h 213" name="T47"/>
              <a:gd fmla="*/ 2147483646 w 168" name="T48"/>
              <a:gd fmla="*/ 2147483646 h 213" name="T49"/>
              <a:gd fmla="*/ 2147483646 w 168" name="T50"/>
              <a:gd fmla="*/ 2147483646 h 213" name="T51"/>
              <a:gd fmla="*/ 2147483646 w 168" name="T52"/>
              <a:gd fmla="*/ 2147483646 h 213" name="T53"/>
              <a:gd fmla="*/ 2147483646 w 168" name="T54"/>
              <a:gd fmla="*/ 2147483646 h 213" name="T55"/>
              <a:gd fmla="*/ 2147483646 w 168" name="T56"/>
              <a:gd fmla="*/ 2147483646 h 213" name="T57"/>
              <a:gd fmla="*/ 2147483646 w 168" name="T58"/>
              <a:gd fmla="*/ 2147483646 h 213" name="T59"/>
              <a:gd fmla="*/ 2147483646 w 168" name="T60"/>
              <a:gd fmla="*/ 2147483646 h 213" name="T61"/>
              <a:gd fmla="*/ 2147483646 w 168" name="T62"/>
              <a:gd fmla="*/ 2147483646 h 213" name="T63"/>
              <a:gd fmla="*/ 2147483646 w 168" name="T64"/>
              <a:gd fmla="*/ 2147483646 h 213" name="T65"/>
              <a:gd fmla="*/ 2147483646 w 168" name="T66"/>
              <a:gd fmla="*/ 2147483646 h 213" name="T67"/>
              <a:gd fmla="*/ 2147483646 w 168" name="T68"/>
              <a:gd fmla="*/ 2147483646 h 213" name="T69"/>
              <a:gd fmla="*/ 2147483646 w 168" name="T70"/>
              <a:gd fmla="*/ 2147483646 h 213" name="T71"/>
              <a:gd fmla="*/ 2147483646 w 168" name="T72"/>
              <a:gd fmla="*/ 2147483646 h 213" name="T73"/>
              <a:gd fmla="*/ 2147483646 w 168" name="T74"/>
              <a:gd fmla="*/ 2147483646 h 213" name="T75"/>
              <a:gd fmla="*/ 2147483646 w 168" name="T76"/>
              <a:gd fmla="*/ 2147483646 h 213" name="T77"/>
              <a:gd fmla="*/ 2147483646 w 168" name="T78"/>
              <a:gd fmla="*/ 2147483646 h 213" name="T79"/>
              <a:gd fmla="*/ 2147483646 w 168" name="T80"/>
              <a:gd fmla="*/ 2147483646 h 213" name="T81"/>
              <a:gd fmla="*/ 2147483646 w 168" name="T82"/>
              <a:gd fmla="*/ 2147483646 h 213" name="T83"/>
              <a:gd fmla="*/ 2147483646 w 168" name="T84"/>
              <a:gd fmla="*/ 2147483646 h 213" name="T85"/>
              <a:gd fmla="*/ 2147483646 w 168" name="T86"/>
              <a:gd fmla="*/ 2147483646 h 213" name="T87"/>
              <a:gd fmla="*/ 2147483646 w 168" name="T88"/>
              <a:gd fmla="*/ 2147483646 h 213" name="T89"/>
              <a:gd fmla="*/ 2147483646 w 168" name="T90"/>
              <a:gd fmla="*/ 2147483646 h 213" name="T91"/>
              <a:gd fmla="*/ 2147483646 w 168" name="T92"/>
              <a:gd fmla="*/ 2147483646 h 213" name="T93"/>
              <a:gd fmla="*/ 2147483646 w 168" name="T94"/>
              <a:gd fmla="*/ 2147483646 h 213" name="T95"/>
              <a:gd fmla="*/ 2147483646 w 168" name="T96"/>
              <a:gd fmla="*/ 2147483646 h 213" name="T97"/>
              <a:gd fmla="*/ 2147483646 w 168" name="T98"/>
              <a:gd fmla="*/ 2147483646 h 213" name="T99"/>
              <a:gd fmla="*/ 2147483646 w 168" name="T100"/>
              <a:gd fmla="*/ 2147483646 h 213" name="T101"/>
              <a:gd fmla="*/ 2147483646 w 168" name="T102"/>
              <a:gd fmla="*/ 2147483646 h 213" name="T103"/>
              <a:gd fmla="*/ 2147483646 w 168" name="T104"/>
              <a:gd fmla="*/ 2147483646 h 213" name="T105"/>
              <a:gd fmla="*/ 2147483646 w 168" name="T106"/>
              <a:gd fmla="*/ 2147483646 h 213" name="T107"/>
              <a:gd fmla="*/ 2147483646 w 168" name="T108"/>
              <a:gd fmla="*/ 2147483646 h 213" name="T109"/>
              <a:gd fmla="*/ 2147483646 w 168" name="T110"/>
              <a:gd fmla="*/ 2147483646 h 213" name="T111"/>
              <a:gd fmla="*/ 2147483646 w 168" name="T112"/>
              <a:gd fmla="*/ 2147483646 h 213" name="T113"/>
              <a:gd fmla="*/ 2147483646 w 168" name="T114"/>
              <a:gd fmla="*/ 2147483646 h 213" name="T115"/>
              <a:gd fmla="*/ 2147483646 w 168" name="T116"/>
              <a:gd fmla="*/ 2147483646 h 213" name="T117"/>
              <a:gd fmla="*/ 2147483646 w 168" name="T118"/>
              <a:gd fmla="*/ 2147483646 h 213" name="T119"/>
              <a:gd fmla="*/ 2147483646 w 168" name="T120"/>
              <a:gd fmla="*/ 2147483646 h 213" name="T121"/>
              <a:gd fmla="*/ 2147483646 w 168" name="T122"/>
              <a:gd fmla="*/ 2147483646 h 2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13" w="168">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 name="MH_Other_3"/>
          <p:cNvSpPr>
            <a:spLocks noChangeAspect="1" noEditPoints="1"/>
          </p:cNvSpPr>
          <p:nvPr>
            <p:custDataLst>
              <p:tags r:id="rId5"/>
            </p:custDataLst>
          </p:nvPr>
        </p:nvSpPr>
        <p:spPr bwMode="auto">
          <a:xfrm>
            <a:off x="8040460" y="1708424"/>
            <a:ext cx="522288" cy="812800"/>
          </a:xfrm>
          <a:custGeom>
            <a:gdLst>
              <a:gd fmla="*/ 45 w 137" name="T0"/>
              <a:gd fmla="*/ 91 h 215" name="T1"/>
              <a:gd fmla="*/ 54 w 137" name="T2"/>
              <a:gd fmla="*/ 198 h 215" name="T3"/>
              <a:gd fmla="*/ 90 w 137" name="T4"/>
              <a:gd fmla="*/ 12 h 215" name="T5"/>
              <a:gd fmla="*/ 99 w 137" name="T6"/>
              <a:gd fmla="*/ 15 h 215" name="T7"/>
              <a:gd fmla="*/ 14 w 137" name="T8"/>
              <a:gd fmla="*/ 174 h 215" name="T9"/>
              <a:gd fmla="*/ 16 w 137" name="T10"/>
              <a:gd fmla="*/ 162 h 215" name="T11"/>
              <a:gd fmla="*/ 41 w 137" name="T12"/>
              <a:gd fmla="*/ 118 h 215" name="T13"/>
              <a:gd fmla="*/ 33 w 137" name="T14"/>
              <a:gd fmla="*/ 71 h 215" name="T15"/>
              <a:gd fmla="*/ 14 w 137" name="T16"/>
              <a:gd fmla="*/ 174 h 215" name="T17"/>
              <a:gd fmla="*/ 74 w 137" name="T18"/>
              <a:gd fmla="*/ 14 h 215" name="T19"/>
              <a:gd fmla="*/ 104 w 137" name="T20"/>
              <a:gd fmla="*/ 98 h 215" name="T21"/>
              <a:gd fmla="*/ 37 w 137" name="T22"/>
              <a:gd fmla="*/ 205 h 215" name="T23"/>
              <a:gd fmla="*/ 12 w 137" name="T24"/>
              <a:gd fmla="*/ 171 h 215" name="T25"/>
              <a:gd fmla="*/ 29 w 137" name="T26"/>
              <a:gd fmla="*/ 62 h 215" name="T27"/>
              <a:gd fmla="*/ 46 w 137" name="T28"/>
              <a:gd fmla="*/ 96 h 215" name="T29"/>
              <a:gd fmla="*/ 33 w 137" name="T30"/>
              <a:gd fmla="*/ 204 h 215" name="T31"/>
              <a:gd fmla="*/ 80 w 137" name="T32"/>
              <a:gd fmla="*/ 58 h 215" name="T33"/>
              <a:gd fmla="*/ 85 w 137" name="T34"/>
              <a:gd fmla="*/ 192 h 215" name="T35"/>
              <a:gd fmla="*/ 64 w 137" name="T36"/>
              <a:gd fmla="*/ 126 h 215" name="T37"/>
              <a:gd fmla="*/ 82 w 137" name="T38"/>
              <a:gd fmla="*/ 69 h 215" name="T39"/>
              <a:gd fmla="*/ 46 w 137" name="T40"/>
              <a:gd fmla="*/ 93 h 215" name="T41"/>
              <a:gd fmla="*/ 16 w 137" name="T42"/>
              <a:gd fmla="*/ 196 h 215" name="T43"/>
              <a:gd fmla="*/ 61 w 137" name="T44"/>
              <a:gd fmla="*/ 125 h 215" name="T45"/>
              <a:gd fmla="*/ 117 w 137" name="T46"/>
              <a:gd fmla="*/ 98 h 215" name="T47"/>
              <a:gd fmla="*/ 114 w 137" name="T48"/>
              <a:gd fmla="*/ 40 h 215" name="T49"/>
              <a:gd fmla="*/ 53 w 137" name="T50"/>
              <a:gd fmla="*/ 194 h 215" name="T51"/>
              <a:gd fmla="*/ 79 w 137" name="T52"/>
              <a:gd fmla="*/ 15 h 215" name="T53"/>
              <a:gd fmla="*/ 31 w 137" name="T54"/>
              <a:gd fmla="*/ 66 h 215" name="T55"/>
              <a:gd fmla="*/ 26 w 137" name="T56"/>
              <a:gd fmla="*/ 54 h 215" name="T57"/>
              <a:gd fmla="*/ 44 w 137" name="T58"/>
              <a:gd fmla="*/ 206 h 215" name="T59"/>
              <a:gd fmla="*/ 72 w 137" name="T60"/>
              <a:gd fmla="*/ 134 h 215" name="T61"/>
              <a:gd fmla="*/ 23 w 137" name="T62"/>
              <a:gd fmla="*/ 186 h 215" name="T63"/>
              <a:gd fmla="*/ 39 w 137" name="T64"/>
              <a:gd fmla="*/ 192 h 215" name="T65"/>
              <a:gd fmla="*/ 89 w 137" name="T66"/>
              <a:gd fmla="*/ 190 h 215" name="T67"/>
              <a:gd fmla="*/ 77 w 137" name="T68"/>
              <a:gd fmla="*/ 194 h 215" name="T69"/>
              <a:gd fmla="*/ 36 w 137" name="T70"/>
              <a:gd fmla="*/ 64 h 215" name="T71"/>
              <a:gd fmla="*/ 31 w 137" name="T72"/>
              <a:gd fmla="*/ 70 h 215" name="T73"/>
              <a:gd fmla="*/ 110 w 137" name="T74"/>
              <a:gd fmla="*/ 119 h 215" name="T75"/>
              <a:gd fmla="*/ 109 w 137" name="T76"/>
              <a:gd fmla="*/ 108 h 215" name="T77"/>
              <a:gd fmla="*/ 85 w 137" name="T78"/>
              <a:gd fmla="*/ 92 h 215" name="T79"/>
              <a:gd fmla="*/ 106 w 137" name="T80"/>
              <a:gd fmla="*/ 41 h 215" name="T81"/>
              <a:gd fmla="*/ 95 w 137" name="T82"/>
              <a:gd fmla="*/ 32 h 215" name="T83"/>
              <a:gd fmla="*/ 91 w 137" name="T84"/>
              <a:gd fmla="*/ 32 h 215" name="T85"/>
              <a:gd fmla="*/ 94 w 137" name="T86"/>
              <a:gd fmla="*/ 11 h 215" name="T87"/>
              <a:gd fmla="*/ 81 w 137" name="T88"/>
              <a:gd fmla="*/ 16 h 215" name="T89"/>
              <a:gd fmla="*/ 57 w 137" name="T90"/>
              <a:gd fmla="*/ 31 h 215" name="T91"/>
              <a:gd fmla="*/ 45 w 137" name="T92"/>
              <a:gd fmla="*/ 33 h 215" name="T93"/>
              <a:gd fmla="*/ 88 w 137" name="T94"/>
              <a:gd fmla="*/ 59 h 215" name="T95"/>
              <a:gd fmla="*/ 32 w 137" name="T96"/>
              <a:gd fmla="*/ 158 h 215" name="T97"/>
              <a:gd fmla="*/ 125 w 137" name="T98"/>
              <a:gd fmla="*/ 113 h 215" name="T99"/>
              <a:gd fmla="*/ 122 w 137" name="T100"/>
              <a:gd fmla="*/ 125 h 215" name="T101"/>
              <a:gd fmla="*/ 111 w 137" name="T102"/>
              <a:gd fmla="*/ 146 h 215" name="T103"/>
              <a:gd fmla="*/ 119 w 137" name="T104"/>
              <a:gd fmla="*/ 121 h 215" name="T105"/>
              <a:gd fmla="*/ 34 w 137" name="T106"/>
              <a:gd fmla="*/ 17 h 215" name="T107"/>
              <a:gd fmla="*/ 106 w 137" name="T108"/>
              <a:gd fmla="*/ 84 h 215" name="T109"/>
              <a:gd fmla="*/ 125 w 137" name="T110"/>
              <a:gd fmla="*/ 168 h 215" name="T111"/>
              <a:gd fmla="*/ 22 w 137" name="T112"/>
              <a:gd fmla="*/ 210 h 215" name="T113"/>
              <a:gd fmla="*/ 7 w 137" name="T114"/>
              <a:gd fmla="*/ 203 h 215" name="T115"/>
              <a:gd fmla="*/ 8 w 137" name="T116"/>
              <a:gd fmla="*/ 161 h 215" name="T117"/>
              <a:gd fmla="*/ 57 w 137" name="T118"/>
              <a:gd fmla="*/ 129 h 215" name="T119"/>
              <a:gd fmla="*/ 50 w 137" name="T120"/>
              <a:gd fmla="*/ 82 h 215" name="T121"/>
              <a:gd fmla="*/ 29 w 137" name="T122"/>
              <a:gd fmla="*/ 91 h 215" name="T123"/>
              <a:gd fmla="*/ 22 w 137" name="T124"/>
              <a:gd fmla="*/ 67 h 21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5" w="137">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chemeClr val="accent3"/>
          </a:solidFill>
          <a:ln>
            <a:noFill/>
          </a:ln>
        </p:spPr>
        <p:txBody>
          <a:bodyPr/>
          <a:lstStyle/>
          <a:p>
            <a:pPr algn="ctr">
              <a:defRPr/>
            </a:pPr>
            <a:endParaRPr altLang="en-US" lang="zh-CN"/>
          </a:p>
        </p:txBody>
      </p:sp>
      <p:sp>
        <p:nvSpPr>
          <p:cNvPr id="14" name="MH_Other_4"/>
          <p:cNvSpPr>
            <a:spLocks noChangeAspect="1" noEditPoints="1"/>
          </p:cNvSpPr>
          <p:nvPr>
            <p:custDataLst>
              <p:tags r:id="rId6"/>
            </p:custDataLst>
          </p:nvPr>
        </p:nvSpPr>
        <p:spPr bwMode="auto">
          <a:xfrm>
            <a:off x="1413558" y="3963989"/>
            <a:ext cx="619125" cy="814387"/>
          </a:xfrm>
          <a:custGeom>
            <a:gdLst>
              <a:gd fmla="*/ 17 w 153" name="T0"/>
              <a:gd fmla="*/ 103 h 199" name="T1"/>
              <a:gd fmla="*/ 77 w 153" name="T2"/>
              <a:gd fmla="*/ 43 h 199" name="T3"/>
              <a:gd fmla="*/ 24 w 153" name="T4"/>
              <a:gd fmla="*/ 70 h 199" name="T5"/>
              <a:gd fmla="*/ 77 w 153" name="T6"/>
              <a:gd fmla="*/ 26 h 199" name="T7"/>
              <a:gd fmla="*/ 25 w 153" name="T8"/>
              <a:gd fmla="*/ 90 h 199" name="T9"/>
              <a:gd fmla="*/ 78 w 153" name="T10"/>
              <a:gd fmla="*/ 35 h 199" name="T11"/>
              <a:gd fmla="*/ 24 w 153" name="T12"/>
              <a:gd fmla="*/ 85 h 199" name="T13"/>
              <a:gd fmla="*/ 83 w 153" name="T14"/>
              <a:gd fmla="*/ 31 h 199" name="T15"/>
              <a:gd fmla="*/ 32 w 153" name="T16"/>
              <a:gd fmla="*/ 44 h 199" name="T17"/>
              <a:gd fmla="*/ 24 w 153" name="T18"/>
              <a:gd fmla="*/ 73 h 199" name="T19"/>
              <a:gd fmla="*/ 23 w 153" name="T20"/>
              <a:gd fmla="*/ 76 h 199" name="T21"/>
              <a:gd fmla="*/ 22 w 153" name="T22"/>
              <a:gd fmla="*/ 84 h 199" name="T23"/>
              <a:gd fmla="*/ 15 w 153" name="T24"/>
              <a:gd fmla="*/ 95 h 199" name="T25"/>
              <a:gd fmla="*/ 110 w 153" name="T26"/>
              <a:gd fmla="*/ 174 h 199" name="T27"/>
              <a:gd fmla="*/ 30 w 153" name="T28"/>
              <a:gd fmla="*/ 35 h 199" name="T29"/>
              <a:gd fmla="*/ 28 w 153" name="T30"/>
              <a:gd fmla="*/ 39 h 199" name="T31"/>
              <a:gd fmla="*/ 33 w 153" name="T32"/>
              <a:gd fmla="*/ 31 h 199" name="T33"/>
              <a:gd fmla="*/ 111 w 153" name="T34"/>
              <a:gd fmla="*/ 168 h 199" name="T35"/>
              <a:gd fmla="*/ 17 w 153" name="T36"/>
              <a:gd fmla="*/ 111 h 199" name="T37"/>
              <a:gd fmla="*/ 112 w 153" name="T38"/>
              <a:gd fmla="*/ 19 h 199" name="T39"/>
              <a:gd fmla="*/ 60 w 153" name="T40"/>
              <a:gd fmla="*/ 122 h 199" name="T41"/>
              <a:gd fmla="*/ 129 w 153" name="T42"/>
              <a:gd fmla="*/ 107 h 199" name="T43"/>
              <a:gd fmla="*/ 76 w 153" name="T44"/>
              <a:gd fmla="*/ 151 h 199" name="T45"/>
              <a:gd fmla="*/ 71 w 153" name="T46"/>
              <a:gd fmla="*/ 162 h 199" name="T47"/>
              <a:gd fmla="*/ 77 w 153" name="T48"/>
              <a:gd fmla="*/ 162 h 199" name="T49"/>
              <a:gd fmla="*/ 71 w 153" name="T50"/>
              <a:gd fmla="*/ 180 h 199" name="T51"/>
              <a:gd fmla="*/ 83 w 153" name="T52"/>
              <a:gd fmla="*/ 37 h 199" name="T53"/>
              <a:gd fmla="*/ 101 w 153" name="T54"/>
              <a:gd fmla="*/ 163 h 199" name="T55"/>
              <a:gd fmla="*/ 111 w 153" name="T56"/>
              <a:gd fmla="*/ 177 h 199" name="T57"/>
              <a:gd fmla="*/ 47 w 153" name="T58"/>
              <a:gd fmla="*/ 121 h 199" name="T59"/>
              <a:gd fmla="*/ 76 w 153" name="T60"/>
              <a:gd fmla="*/ 103 h 199" name="T61"/>
              <a:gd fmla="*/ 79 w 153" name="T62"/>
              <a:gd fmla="*/ 61 h 199" name="T63"/>
              <a:gd fmla="*/ 68 w 153" name="T64"/>
              <a:gd fmla="*/ 107 h 199" name="T65"/>
              <a:gd fmla="*/ 136 w 153" name="T66"/>
              <a:gd fmla="*/ 102 h 199" name="T67"/>
              <a:gd fmla="*/ 124 w 153" name="T68"/>
              <a:gd fmla="*/ 108 h 199" name="T69"/>
              <a:gd fmla="*/ 112 w 153" name="T70"/>
              <a:gd fmla="*/ 154 h 199" name="T71"/>
              <a:gd fmla="*/ 112 w 153" name="T72"/>
              <a:gd fmla="*/ 127 h 199" name="T73"/>
              <a:gd fmla="*/ 112 w 153" name="T74"/>
              <a:gd fmla="*/ 124 h 199" name="T75"/>
              <a:gd fmla="*/ 111 w 153" name="T76"/>
              <a:gd fmla="*/ 152 h 199" name="T77"/>
              <a:gd fmla="*/ 75 w 153" name="T78"/>
              <a:gd fmla="*/ 149 h 199" name="T79"/>
              <a:gd fmla="*/ 92 w 153" name="T80"/>
              <a:gd fmla="*/ 180 h 199" name="T81"/>
              <a:gd fmla="*/ 74 w 153" name="T82"/>
              <a:gd fmla="*/ 180 h 199" name="T83"/>
              <a:gd fmla="*/ 32 w 153" name="T84"/>
              <a:gd fmla="*/ 123 h 199" name="T85"/>
              <a:gd fmla="*/ 101 w 153" name="T86"/>
              <a:gd fmla="*/ 34 h 199" name="T87"/>
              <a:gd fmla="*/ 102 w 153" name="T88"/>
              <a:gd fmla="*/ 22 h 199" name="T89"/>
              <a:gd fmla="*/ 87 w 153" name="T90"/>
              <a:gd fmla="*/ 30 h 199" name="T91"/>
              <a:gd fmla="*/ 63 w 153" name="T92"/>
              <a:gd fmla="*/ 20 h 199" name="T93"/>
              <a:gd fmla="*/ 35 w 153" name="T94"/>
              <a:gd fmla="*/ 47 h 199" name="T95"/>
              <a:gd fmla="*/ 86 w 153" name="T96"/>
              <a:gd fmla="*/ 160 h 199" name="T97"/>
              <a:gd fmla="*/ 124 w 153" name="T98"/>
              <a:gd fmla="*/ 158 h 199" name="T99"/>
              <a:gd fmla="*/ 110 w 153" name="T100"/>
              <a:gd fmla="*/ 26 h 199" name="T101"/>
              <a:gd fmla="*/ 105 w 153" name="T102"/>
              <a:gd fmla="*/ 48 h 199" name="T103"/>
              <a:gd fmla="*/ 108 w 153" name="T104"/>
              <a:gd fmla="*/ 55 h 199" name="T105"/>
              <a:gd fmla="*/ 100 w 153" name="T106"/>
              <a:gd fmla="*/ 44 h 199" name="T107"/>
              <a:gd fmla="*/ 4 w 153" name="T108"/>
              <a:gd fmla="*/ 136 h 199" name="T109"/>
              <a:gd fmla="*/ 12 w 153" name="T110"/>
              <a:gd fmla="*/ 38 h 199" name="T111"/>
              <a:gd fmla="*/ 64 w 153" name="T112"/>
              <a:gd fmla="*/ 17 h 199" name="T113"/>
              <a:gd fmla="*/ 70 w 153" name="T114"/>
              <a:gd fmla="*/ 24 h 199" name="T115"/>
              <a:gd fmla="*/ 127 w 153" name="T116"/>
              <a:gd fmla="*/ 63 h 199" name="T117"/>
              <a:gd fmla="*/ 147 w 153" name="T118"/>
              <a:gd fmla="*/ 109 h 199" name="T119"/>
              <a:gd fmla="*/ 133 w 153" name="T120"/>
              <a:gd fmla="*/ 144 h 199" name="T121"/>
              <a:gd fmla="*/ 120 w 153" name="T122"/>
              <a:gd fmla="*/ 181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153">
                <a:moveTo>
                  <a:pt x="85" y="17"/>
                </a:moveTo>
                <a:cubicBezTo>
                  <a:pt x="85" y="17"/>
                  <a:pt x="84" y="16"/>
                  <a:pt x="84" y="16"/>
                </a:cubicBezTo>
                <a:cubicBezTo>
                  <a:pt x="84" y="17"/>
                  <a:pt x="83" y="17"/>
                  <a:pt x="83" y="18"/>
                </a:cubicBezTo>
                <a:cubicBezTo>
                  <a:pt x="84" y="18"/>
                  <a:pt x="85" y="18"/>
                  <a:pt x="85" y="17"/>
                </a:cubicBezTo>
                <a:close/>
                <a:moveTo>
                  <a:pt x="19" y="101"/>
                </a:moveTo>
                <a:cubicBezTo>
                  <a:pt x="18" y="101"/>
                  <a:pt x="18" y="101"/>
                  <a:pt x="18" y="101"/>
                </a:cubicBezTo>
                <a:cubicBezTo>
                  <a:pt x="18" y="102"/>
                  <a:pt x="18" y="102"/>
                  <a:pt x="18" y="102"/>
                </a:cubicBezTo>
                <a:cubicBezTo>
                  <a:pt x="18" y="102"/>
                  <a:pt x="18" y="102"/>
                  <a:pt x="18" y="102"/>
                </a:cubicBezTo>
                <a:cubicBezTo>
                  <a:pt x="18" y="102"/>
                  <a:pt x="17" y="103"/>
                  <a:pt x="17" y="103"/>
                </a:cubicBezTo>
                <a:cubicBezTo>
                  <a:pt x="17" y="104"/>
                  <a:pt x="17" y="104"/>
                  <a:pt x="17" y="104"/>
                </a:cubicBezTo>
                <a:cubicBezTo>
                  <a:pt x="17" y="103"/>
                  <a:pt x="17" y="103"/>
                  <a:pt x="17" y="103"/>
                </a:cubicBezTo>
                <a:cubicBezTo>
                  <a:pt x="17" y="103"/>
                  <a:pt x="18" y="103"/>
                  <a:pt x="18" y="102"/>
                </a:cubicBezTo>
                <a:cubicBezTo>
                  <a:pt x="18" y="102"/>
                  <a:pt x="18" y="102"/>
                  <a:pt x="18" y="102"/>
                </a:cubicBezTo>
                <a:cubicBezTo>
                  <a:pt x="18" y="101"/>
                  <a:pt x="18" y="101"/>
                  <a:pt x="18" y="101"/>
                </a:cubicBezTo>
                <a:lnTo>
                  <a:pt x="19" y="101"/>
                </a:lnTo>
                <a:close/>
                <a:moveTo>
                  <a:pt x="76" y="45"/>
                </a:moveTo>
                <a:cubicBezTo>
                  <a:pt x="77" y="43"/>
                  <a:pt x="77" y="43"/>
                  <a:pt x="77" y="43"/>
                </a:cubicBezTo>
                <a:cubicBezTo>
                  <a:pt x="77" y="44"/>
                  <a:pt x="79" y="42"/>
                  <a:pt x="77" y="43"/>
                </a:cubicBezTo>
                <a:cubicBezTo>
                  <a:pt x="77" y="43"/>
                  <a:pt x="76" y="44"/>
                  <a:pt x="76" y="45"/>
                </a:cubicBezTo>
                <a:close/>
                <a:moveTo>
                  <a:pt x="52" y="119"/>
                </a:moveTo>
                <a:cubicBezTo>
                  <a:pt x="52" y="119"/>
                  <a:pt x="52" y="119"/>
                  <a:pt x="52" y="119"/>
                </a:cubicBezTo>
                <a:cubicBezTo>
                  <a:pt x="51" y="120"/>
                  <a:pt x="50" y="120"/>
                  <a:pt x="50" y="121"/>
                </a:cubicBezTo>
                <a:cubicBezTo>
                  <a:pt x="50" y="121"/>
                  <a:pt x="51" y="120"/>
                  <a:pt x="52" y="119"/>
                </a:cubicBezTo>
                <a:close/>
                <a:moveTo>
                  <a:pt x="26" y="67"/>
                </a:moveTo>
                <a:cubicBezTo>
                  <a:pt x="26" y="68"/>
                  <a:pt x="26" y="68"/>
                  <a:pt x="26" y="68"/>
                </a:cubicBezTo>
                <a:cubicBezTo>
                  <a:pt x="25" y="69"/>
                  <a:pt x="25" y="69"/>
                  <a:pt x="25" y="69"/>
                </a:cubicBezTo>
                <a:cubicBezTo>
                  <a:pt x="25" y="69"/>
                  <a:pt x="24" y="69"/>
                  <a:pt x="24" y="70"/>
                </a:cubicBezTo>
                <a:cubicBezTo>
                  <a:pt x="24" y="71"/>
                  <a:pt x="24" y="71"/>
                  <a:pt x="24" y="71"/>
                </a:cubicBezTo>
                <a:cubicBezTo>
                  <a:pt x="24" y="71"/>
                  <a:pt x="24" y="70"/>
                  <a:pt x="24" y="70"/>
                </a:cubicBezTo>
                <a:cubicBezTo>
                  <a:pt x="25" y="70"/>
                  <a:pt x="25" y="69"/>
                  <a:pt x="25" y="69"/>
                </a:cubicBezTo>
                <a:cubicBezTo>
                  <a:pt x="26" y="68"/>
                  <a:pt x="26" y="68"/>
                  <a:pt x="26" y="68"/>
                </a:cubicBezTo>
                <a:lnTo>
                  <a:pt x="26" y="67"/>
                </a:lnTo>
                <a:close/>
                <a:moveTo>
                  <a:pt x="79" y="23"/>
                </a:moveTo>
                <a:cubicBezTo>
                  <a:pt x="79" y="23"/>
                  <a:pt x="78" y="23"/>
                  <a:pt x="78" y="24"/>
                </a:cubicBezTo>
                <a:cubicBezTo>
                  <a:pt x="78" y="24"/>
                  <a:pt x="77" y="24"/>
                  <a:pt x="77" y="25"/>
                </a:cubicBezTo>
                <a:cubicBezTo>
                  <a:pt x="77" y="26"/>
                  <a:pt x="77" y="26"/>
                  <a:pt x="77" y="26"/>
                </a:cubicBezTo>
                <a:cubicBezTo>
                  <a:pt x="77" y="26"/>
                  <a:pt x="77" y="26"/>
                  <a:pt x="77" y="26"/>
                </a:cubicBezTo>
                <a:cubicBezTo>
                  <a:pt x="77" y="26"/>
                  <a:pt x="77" y="26"/>
                  <a:pt x="77" y="26"/>
                </a:cubicBezTo>
                <a:cubicBezTo>
                  <a:pt x="77" y="25"/>
                  <a:pt x="77" y="25"/>
                  <a:pt x="77" y="25"/>
                </a:cubicBezTo>
                <a:cubicBezTo>
                  <a:pt x="78" y="25"/>
                  <a:pt x="78" y="25"/>
                  <a:pt x="78" y="24"/>
                </a:cubicBezTo>
                <a:cubicBezTo>
                  <a:pt x="79" y="24"/>
                  <a:pt x="79" y="23"/>
                  <a:pt x="79" y="23"/>
                </a:cubicBezTo>
                <a:close/>
                <a:moveTo>
                  <a:pt x="25" y="90"/>
                </a:moveTo>
                <a:cubicBezTo>
                  <a:pt x="26" y="89"/>
                  <a:pt x="27" y="89"/>
                  <a:pt x="27" y="87"/>
                </a:cubicBezTo>
                <a:cubicBezTo>
                  <a:pt x="26" y="87"/>
                  <a:pt x="26" y="89"/>
                  <a:pt x="25" y="90"/>
                </a:cubicBezTo>
                <a:cubicBezTo>
                  <a:pt x="25" y="90"/>
                  <a:pt x="25" y="90"/>
                  <a:pt x="25" y="90"/>
                </a:cubicBezTo>
                <a:close/>
                <a:moveTo>
                  <a:pt x="79" y="34"/>
                </a:moveTo>
                <a:cubicBezTo>
                  <a:pt x="78" y="34"/>
                  <a:pt x="78" y="34"/>
                  <a:pt x="78" y="34"/>
                </a:cubicBezTo>
                <a:cubicBezTo>
                  <a:pt x="78" y="35"/>
                  <a:pt x="78" y="35"/>
                  <a:pt x="78" y="35"/>
                </a:cubicBezTo>
                <a:cubicBezTo>
                  <a:pt x="77" y="36"/>
                  <a:pt x="77" y="36"/>
                  <a:pt x="77" y="36"/>
                </a:cubicBezTo>
                <a:cubicBezTo>
                  <a:pt x="77" y="36"/>
                  <a:pt x="77" y="36"/>
                  <a:pt x="77" y="37"/>
                </a:cubicBezTo>
                <a:cubicBezTo>
                  <a:pt x="76" y="37"/>
                  <a:pt x="76" y="38"/>
                  <a:pt x="76" y="38"/>
                </a:cubicBezTo>
                <a:cubicBezTo>
                  <a:pt x="77" y="38"/>
                  <a:pt x="77" y="37"/>
                  <a:pt x="77" y="37"/>
                </a:cubicBezTo>
                <a:cubicBezTo>
                  <a:pt x="77" y="36"/>
                  <a:pt x="77" y="36"/>
                  <a:pt x="77" y="36"/>
                </a:cubicBezTo>
                <a:cubicBezTo>
                  <a:pt x="78" y="35"/>
                  <a:pt x="78" y="35"/>
                  <a:pt x="78" y="35"/>
                </a:cubicBezTo>
                <a:cubicBezTo>
                  <a:pt x="78" y="34"/>
                  <a:pt x="78" y="34"/>
                  <a:pt x="78" y="34"/>
                </a:cubicBezTo>
                <a:lnTo>
                  <a:pt x="79" y="34"/>
                </a:lnTo>
                <a:close/>
                <a:moveTo>
                  <a:pt x="49" y="123"/>
                </a:moveTo>
                <a:cubicBezTo>
                  <a:pt x="48" y="123"/>
                  <a:pt x="46" y="123"/>
                  <a:pt x="46" y="124"/>
                </a:cubicBezTo>
                <a:cubicBezTo>
                  <a:pt x="48" y="124"/>
                  <a:pt x="50" y="124"/>
                  <a:pt x="49" y="123"/>
                </a:cubicBezTo>
                <a:close/>
                <a:moveTo>
                  <a:pt x="25" y="82"/>
                </a:moveTo>
                <a:cubicBezTo>
                  <a:pt x="25" y="83"/>
                  <a:pt x="24" y="83"/>
                  <a:pt x="24" y="84"/>
                </a:cubicBezTo>
                <a:cubicBezTo>
                  <a:pt x="24" y="85"/>
                  <a:pt x="24" y="85"/>
                  <a:pt x="24" y="85"/>
                </a:cubicBezTo>
                <a:cubicBezTo>
                  <a:pt x="24" y="85"/>
                  <a:pt x="24" y="85"/>
                  <a:pt x="24" y="85"/>
                </a:cubicBezTo>
                <a:cubicBezTo>
                  <a:pt x="23" y="85"/>
                  <a:pt x="23" y="86"/>
                  <a:pt x="23" y="86"/>
                </a:cubicBezTo>
                <a:cubicBezTo>
                  <a:pt x="23" y="87"/>
                  <a:pt x="23" y="87"/>
                  <a:pt x="23" y="87"/>
                </a:cubicBezTo>
                <a:cubicBezTo>
                  <a:pt x="23" y="86"/>
                  <a:pt x="23" y="86"/>
                  <a:pt x="23" y="86"/>
                </a:cubicBezTo>
                <a:cubicBezTo>
                  <a:pt x="23" y="86"/>
                  <a:pt x="24" y="86"/>
                  <a:pt x="24" y="85"/>
                </a:cubicBezTo>
                <a:cubicBezTo>
                  <a:pt x="24" y="85"/>
                  <a:pt x="24" y="85"/>
                  <a:pt x="24" y="85"/>
                </a:cubicBezTo>
                <a:cubicBezTo>
                  <a:pt x="24" y="84"/>
                  <a:pt x="24" y="84"/>
                  <a:pt x="24" y="84"/>
                </a:cubicBezTo>
                <a:cubicBezTo>
                  <a:pt x="25" y="84"/>
                  <a:pt x="25" y="83"/>
                  <a:pt x="25" y="82"/>
                </a:cubicBezTo>
                <a:close/>
                <a:moveTo>
                  <a:pt x="81" y="34"/>
                </a:moveTo>
                <a:cubicBezTo>
                  <a:pt x="82" y="33"/>
                  <a:pt x="83" y="32"/>
                  <a:pt x="83" y="31"/>
                </a:cubicBezTo>
                <a:cubicBezTo>
                  <a:pt x="84" y="30"/>
                  <a:pt x="83" y="31"/>
                  <a:pt x="83" y="31"/>
                </a:cubicBezTo>
                <a:cubicBezTo>
                  <a:pt x="82" y="32"/>
                  <a:pt x="82" y="33"/>
                  <a:pt x="81" y="34"/>
                </a:cubicBezTo>
                <a:close/>
                <a:moveTo>
                  <a:pt x="25" y="82"/>
                </a:moveTo>
                <a:cubicBezTo>
                  <a:pt x="27" y="82"/>
                  <a:pt x="27" y="81"/>
                  <a:pt x="27" y="79"/>
                </a:cubicBezTo>
                <a:cubicBezTo>
                  <a:pt x="27" y="78"/>
                  <a:pt x="26" y="81"/>
                  <a:pt x="26" y="82"/>
                </a:cubicBezTo>
                <a:cubicBezTo>
                  <a:pt x="26" y="82"/>
                  <a:pt x="25" y="82"/>
                  <a:pt x="25" y="82"/>
                </a:cubicBezTo>
                <a:close/>
                <a:moveTo>
                  <a:pt x="33" y="45"/>
                </a:moveTo>
                <a:cubicBezTo>
                  <a:pt x="33" y="44"/>
                  <a:pt x="34" y="42"/>
                  <a:pt x="33" y="42"/>
                </a:cubicBezTo>
                <a:cubicBezTo>
                  <a:pt x="32" y="42"/>
                  <a:pt x="32" y="43"/>
                  <a:pt x="32" y="44"/>
                </a:cubicBezTo>
                <a:cubicBezTo>
                  <a:pt x="32" y="44"/>
                  <a:pt x="32" y="45"/>
                  <a:pt x="33" y="45"/>
                </a:cubicBezTo>
                <a:close/>
                <a:moveTo>
                  <a:pt x="41" y="125"/>
                </a:moveTo>
                <a:cubicBezTo>
                  <a:pt x="42" y="123"/>
                  <a:pt x="42" y="123"/>
                  <a:pt x="42" y="123"/>
                </a:cubicBezTo>
                <a:cubicBezTo>
                  <a:pt x="41" y="124"/>
                  <a:pt x="39" y="124"/>
                  <a:pt x="38" y="125"/>
                </a:cubicBezTo>
                <a:cubicBezTo>
                  <a:pt x="39" y="125"/>
                  <a:pt x="40" y="125"/>
                  <a:pt x="41" y="125"/>
                </a:cubicBezTo>
                <a:close/>
                <a:moveTo>
                  <a:pt x="26" y="71"/>
                </a:moveTo>
                <a:cubicBezTo>
                  <a:pt x="25" y="72"/>
                  <a:pt x="25" y="72"/>
                  <a:pt x="25" y="72"/>
                </a:cubicBezTo>
                <a:cubicBezTo>
                  <a:pt x="25" y="72"/>
                  <a:pt x="25" y="72"/>
                  <a:pt x="25" y="72"/>
                </a:cubicBezTo>
                <a:cubicBezTo>
                  <a:pt x="25" y="73"/>
                  <a:pt x="24" y="73"/>
                  <a:pt x="24" y="73"/>
                </a:cubicBezTo>
                <a:cubicBezTo>
                  <a:pt x="24" y="74"/>
                  <a:pt x="24" y="74"/>
                  <a:pt x="24" y="74"/>
                </a:cubicBezTo>
                <a:cubicBezTo>
                  <a:pt x="24" y="75"/>
                  <a:pt x="24" y="75"/>
                  <a:pt x="24" y="75"/>
                </a:cubicBezTo>
                <a:cubicBezTo>
                  <a:pt x="23" y="75"/>
                  <a:pt x="23" y="76"/>
                  <a:pt x="23" y="76"/>
                </a:cubicBezTo>
                <a:cubicBezTo>
                  <a:pt x="22" y="77"/>
                  <a:pt x="22" y="77"/>
                  <a:pt x="22" y="77"/>
                </a:cubicBezTo>
                <a:cubicBezTo>
                  <a:pt x="22" y="77"/>
                  <a:pt x="22" y="77"/>
                  <a:pt x="22" y="77"/>
                </a:cubicBezTo>
                <a:cubicBezTo>
                  <a:pt x="21" y="78"/>
                  <a:pt x="21" y="78"/>
                  <a:pt x="21" y="78"/>
                </a:cubicBezTo>
                <a:cubicBezTo>
                  <a:pt x="22" y="77"/>
                  <a:pt x="22" y="77"/>
                  <a:pt x="22" y="77"/>
                </a:cubicBezTo>
                <a:cubicBezTo>
                  <a:pt x="22" y="77"/>
                  <a:pt x="22" y="77"/>
                  <a:pt x="22" y="77"/>
                </a:cubicBezTo>
                <a:cubicBezTo>
                  <a:pt x="23" y="76"/>
                  <a:pt x="23" y="76"/>
                  <a:pt x="23" y="76"/>
                </a:cubicBezTo>
                <a:cubicBezTo>
                  <a:pt x="23" y="76"/>
                  <a:pt x="24" y="75"/>
                  <a:pt x="24" y="75"/>
                </a:cubicBezTo>
                <a:cubicBezTo>
                  <a:pt x="24" y="74"/>
                  <a:pt x="24" y="74"/>
                  <a:pt x="24" y="74"/>
                </a:cubicBezTo>
                <a:cubicBezTo>
                  <a:pt x="24" y="73"/>
                  <a:pt x="24" y="73"/>
                  <a:pt x="24" y="73"/>
                </a:cubicBezTo>
                <a:cubicBezTo>
                  <a:pt x="25" y="73"/>
                  <a:pt x="25" y="73"/>
                  <a:pt x="25" y="72"/>
                </a:cubicBezTo>
                <a:cubicBezTo>
                  <a:pt x="25" y="72"/>
                  <a:pt x="25" y="72"/>
                  <a:pt x="25" y="72"/>
                </a:cubicBezTo>
                <a:lnTo>
                  <a:pt x="26" y="71"/>
                </a:lnTo>
                <a:close/>
                <a:moveTo>
                  <a:pt x="24" y="80"/>
                </a:moveTo>
                <a:cubicBezTo>
                  <a:pt x="24" y="80"/>
                  <a:pt x="23" y="81"/>
                  <a:pt x="23" y="81"/>
                </a:cubicBezTo>
                <a:cubicBezTo>
                  <a:pt x="22" y="82"/>
                  <a:pt x="22" y="83"/>
                  <a:pt x="22" y="84"/>
                </a:cubicBezTo>
                <a:cubicBezTo>
                  <a:pt x="21" y="84"/>
                  <a:pt x="20" y="85"/>
                  <a:pt x="21" y="86"/>
                </a:cubicBezTo>
                <a:cubicBezTo>
                  <a:pt x="22" y="84"/>
                  <a:pt x="22" y="84"/>
                  <a:pt x="22" y="84"/>
                </a:cubicBezTo>
                <a:cubicBezTo>
                  <a:pt x="23" y="83"/>
                  <a:pt x="23" y="82"/>
                  <a:pt x="23" y="81"/>
                </a:cubicBezTo>
                <a:lnTo>
                  <a:pt x="24" y="80"/>
                </a:lnTo>
                <a:close/>
                <a:moveTo>
                  <a:pt x="114" y="12"/>
                </a:moveTo>
                <a:cubicBezTo>
                  <a:pt x="117" y="9"/>
                  <a:pt x="117" y="9"/>
                  <a:pt x="117" y="9"/>
                </a:cubicBezTo>
                <a:cubicBezTo>
                  <a:pt x="116" y="9"/>
                  <a:pt x="115" y="9"/>
                  <a:pt x="115" y="10"/>
                </a:cubicBezTo>
                <a:cubicBezTo>
                  <a:pt x="114" y="10"/>
                  <a:pt x="114" y="11"/>
                  <a:pt x="114" y="12"/>
                </a:cubicBezTo>
                <a:close/>
                <a:moveTo>
                  <a:pt x="15" y="95"/>
                </a:moveTo>
                <a:cubicBezTo>
                  <a:pt x="16" y="94"/>
                  <a:pt x="18" y="92"/>
                  <a:pt x="17" y="90"/>
                </a:cubicBezTo>
                <a:cubicBezTo>
                  <a:pt x="17" y="92"/>
                  <a:pt x="15" y="93"/>
                  <a:pt x="15" y="95"/>
                </a:cubicBezTo>
                <a:close/>
                <a:moveTo>
                  <a:pt x="74" y="120"/>
                </a:moveTo>
                <a:cubicBezTo>
                  <a:pt x="76" y="118"/>
                  <a:pt x="77" y="116"/>
                  <a:pt x="78" y="115"/>
                </a:cubicBezTo>
                <a:cubicBezTo>
                  <a:pt x="79" y="115"/>
                  <a:pt x="79" y="114"/>
                  <a:pt x="79" y="113"/>
                </a:cubicBezTo>
                <a:cubicBezTo>
                  <a:pt x="77" y="115"/>
                  <a:pt x="75" y="118"/>
                  <a:pt x="74" y="120"/>
                </a:cubicBezTo>
                <a:close/>
                <a:moveTo>
                  <a:pt x="108" y="178"/>
                </a:moveTo>
                <a:cubicBezTo>
                  <a:pt x="109" y="177"/>
                  <a:pt x="109" y="176"/>
                  <a:pt x="109" y="175"/>
                </a:cubicBezTo>
                <a:cubicBezTo>
                  <a:pt x="110" y="175"/>
                  <a:pt x="111" y="173"/>
                  <a:pt x="110" y="174"/>
                </a:cubicBezTo>
                <a:cubicBezTo>
                  <a:pt x="109" y="175"/>
                  <a:pt x="107" y="176"/>
                  <a:pt x="107" y="178"/>
                </a:cubicBezTo>
                <a:cubicBezTo>
                  <a:pt x="107" y="178"/>
                  <a:pt x="108" y="178"/>
                  <a:pt x="108" y="178"/>
                </a:cubicBezTo>
                <a:close/>
                <a:moveTo>
                  <a:pt x="34" y="30"/>
                </a:moveTo>
                <a:cubicBezTo>
                  <a:pt x="34" y="30"/>
                  <a:pt x="34" y="30"/>
                  <a:pt x="34" y="30"/>
                </a:cubicBezTo>
                <a:cubicBezTo>
                  <a:pt x="33" y="31"/>
                  <a:pt x="33" y="31"/>
                  <a:pt x="33" y="31"/>
                </a:cubicBezTo>
                <a:cubicBezTo>
                  <a:pt x="33" y="31"/>
                  <a:pt x="33" y="31"/>
                  <a:pt x="33" y="31"/>
                </a:cubicBezTo>
                <a:cubicBezTo>
                  <a:pt x="32" y="32"/>
                  <a:pt x="32" y="32"/>
                  <a:pt x="31" y="33"/>
                </a:cubicBezTo>
                <a:cubicBezTo>
                  <a:pt x="31" y="34"/>
                  <a:pt x="31" y="34"/>
                  <a:pt x="31" y="34"/>
                </a:cubicBezTo>
                <a:cubicBezTo>
                  <a:pt x="31" y="34"/>
                  <a:pt x="30" y="34"/>
                  <a:pt x="30" y="35"/>
                </a:cubicBezTo>
                <a:cubicBezTo>
                  <a:pt x="30" y="35"/>
                  <a:pt x="30" y="35"/>
                  <a:pt x="30" y="35"/>
                </a:cubicBezTo>
                <a:cubicBezTo>
                  <a:pt x="29" y="35"/>
                  <a:pt x="29" y="36"/>
                  <a:pt x="29" y="37"/>
                </a:cubicBezTo>
                <a:cubicBezTo>
                  <a:pt x="29" y="38"/>
                  <a:pt x="29" y="38"/>
                  <a:pt x="29" y="38"/>
                </a:cubicBezTo>
                <a:cubicBezTo>
                  <a:pt x="28" y="38"/>
                  <a:pt x="28" y="38"/>
                  <a:pt x="28" y="38"/>
                </a:cubicBezTo>
                <a:cubicBezTo>
                  <a:pt x="28" y="39"/>
                  <a:pt x="28" y="39"/>
                  <a:pt x="28" y="39"/>
                </a:cubicBezTo>
                <a:cubicBezTo>
                  <a:pt x="27" y="39"/>
                  <a:pt x="27" y="39"/>
                  <a:pt x="27" y="39"/>
                </a:cubicBezTo>
                <a:cubicBezTo>
                  <a:pt x="27" y="40"/>
                  <a:pt x="27" y="40"/>
                  <a:pt x="27" y="40"/>
                </a:cubicBezTo>
                <a:cubicBezTo>
                  <a:pt x="27" y="39"/>
                  <a:pt x="27" y="39"/>
                  <a:pt x="27" y="39"/>
                </a:cubicBezTo>
                <a:cubicBezTo>
                  <a:pt x="28" y="39"/>
                  <a:pt x="28" y="39"/>
                  <a:pt x="28" y="39"/>
                </a:cubicBezTo>
                <a:cubicBezTo>
                  <a:pt x="28" y="38"/>
                  <a:pt x="28" y="38"/>
                  <a:pt x="28" y="38"/>
                </a:cubicBezTo>
                <a:cubicBezTo>
                  <a:pt x="29" y="38"/>
                  <a:pt x="29" y="38"/>
                  <a:pt x="29" y="38"/>
                </a:cubicBezTo>
                <a:cubicBezTo>
                  <a:pt x="29" y="37"/>
                  <a:pt x="29" y="37"/>
                  <a:pt x="29" y="37"/>
                </a:cubicBezTo>
                <a:cubicBezTo>
                  <a:pt x="30" y="37"/>
                  <a:pt x="30" y="36"/>
                  <a:pt x="30" y="35"/>
                </a:cubicBezTo>
                <a:cubicBezTo>
                  <a:pt x="30" y="35"/>
                  <a:pt x="30" y="35"/>
                  <a:pt x="30" y="35"/>
                </a:cubicBezTo>
                <a:cubicBezTo>
                  <a:pt x="31" y="35"/>
                  <a:pt x="31" y="34"/>
                  <a:pt x="31" y="34"/>
                </a:cubicBezTo>
                <a:cubicBezTo>
                  <a:pt x="31" y="33"/>
                  <a:pt x="31" y="33"/>
                  <a:pt x="31" y="33"/>
                </a:cubicBezTo>
                <a:cubicBezTo>
                  <a:pt x="32" y="33"/>
                  <a:pt x="33" y="32"/>
                  <a:pt x="33" y="31"/>
                </a:cubicBezTo>
                <a:cubicBezTo>
                  <a:pt x="33" y="31"/>
                  <a:pt x="33" y="31"/>
                  <a:pt x="33" y="31"/>
                </a:cubicBezTo>
                <a:cubicBezTo>
                  <a:pt x="34" y="30"/>
                  <a:pt x="34" y="30"/>
                  <a:pt x="34" y="30"/>
                </a:cubicBezTo>
                <a:close/>
                <a:moveTo>
                  <a:pt x="26" y="67"/>
                </a:moveTo>
                <a:cubicBezTo>
                  <a:pt x="27" y="66"/>
                  <a:pt x="29" y="65"/>
                  <a:pt x="29" y="64"/>
                </a:cubicBezTo>
                <a:cubicBezTo>
                  <a:pt x="30" y="63"/>
                  <a:pt x="30" y="62"/>
                  <a:pt x="29" y="62"/>
                </a:cubicBezTo>
                <a:cubicBezTo>
                  <a:pt x="28" y="64"/>
                  <a:pt x="27" y="65"/>
                  <a:pt x="26" y="67"/>
                </a:cubicBezTo>
                <a:close/>
                <a:moveTo>
                  <a:pt x="111" y="168"/>
                </a:moveTo>
                <a:cubicBezTo>
                  <a:pt x="113" y="167"/>
                  <a:pt x="114" y="164"/>
                  <a:pt x="115" y="163"/>
                </a:cubicBezTo>
                <a:cubicBezTo>
                  <a:pt x="116" y="162"/>
                  <a:pt x="114" y="163"/>
                  <a:pt x="114" y="163"/>
                </a:cubicBezTo>
                <a:cubicBezTo>
                  <a:pt x="113" y="164"/>
                  <a:pt x="112" y="166"/>
                  <a:pt x="111" y="168"/>
                </a:cubicBezTo>
                <a:cubicBezTo>
                  <a:pt x="111" y="167"/>
                  <a:pt x="110" y="170"/>
                  <a:pt x="111" y="168"/>
                </a:cubicBezTo>
                <a:close/>
                <a:moveTo>
                  <a:pt x="103" y="178"/>
                </a:moveTo>
                <a:cubicBezTo>
                  <a:pt x="105" y="177"/>
                  <a:pt x="105" y="175"/>
                  <a:pt x="106" y="173"/>
                </a:cubicBezTo>
                <a:cubicBezTo>
                  <a:pt x="101" y="179"/>
                  <a:pt x="101" y="179"/>
                  <a:pt x="101" y="179"/>
                </a:cubicBezTo>
                <a:cubicBezTo>
                  <a:pt x="102" y="178"/>
                  <a:pt x="103" y="178"/>
                  <a:pt x="103" y="178"/>
                </a:cubicBezTo>
                <a:close/>
                <a:moveTo>
                  <a:pt x="21" y="105"/>
                </a:moveTo>
                <a:cubicBezTo>
                  <a:pt x="20" y="106"/>
                  <a:pt x="20" y="106"/>
                  <a:pt x="20" y="106"/>
                </a:cubicBezTo>
                <a:cubicBezTo>
                  <a:pt x="19" y="106"/>
                  <a:pt x="19" y="107"/>
                  <a:pt x="19" y="109"/>
                </a:cubicBezTo>
                <a:cubicBezTo>
                  <a:pt x="18" y="109"/>
                  <a:pt x="17" y="110"/>
                  <a:pt x="17" y="111"/>
                </a:cubicBezTo>
                <a:cubicBezTo>
                  <a:pt x="17" y="112"/>
                  <a:pt x="15" y="113"/>
                  <a:pt x="16" y="114"/>
                </a:cubicBezTo>
                <a:cubicBezTo>
                  <a:pt x="17" y="112"/>
                  <a:pt x="19" y="111"/>
                  <a:pt x="19" y="109"/>
                </a:cubicBezTo>
                <a:cubicBezTo>
                  <a:pt x="20" y="108"/>
                  <a:pt x="20" y="107"/>
                  <a:pt x="20" y="106"/>
                </a:cubicBezTo>
                <a:lnTo>
                  <a:pt x="21" y="105"/>
                </a:lnTo>
                <a:close/>
                <a:moveTo>
                  <a:pt x="79" y="30"/>
                </a:moveTo>
                <a:cubicBezTo>
                  <a:pt x="84" y="22"/>
                  <a:pt x="84" y="22"/>
                  <a:pt x="84" y="22"/>
                </a:cubicBezTo>
                <a:cubicBezTo>
                  <a:pt x="85" y="22"/>
                  <a:pt x="84" y="21"/>
                  <a:pt x="84" y="21"/>
                </a:cubicBezTo>
                <a:lnTo>
                  <a:pt x="79" y="30"/>
                </a:lnTo>
                <a:close/>
                <a:moveTo>
                  <a:pt x="112" y="19"/>
                </a:moveTo>
                <a:cubicBezTo>
                  <a:pt x="114" y="18"/>
                  <a:pt x="116" y="15"/>
                  <a:pt x="118" y="14"/>
                </a:cubicBezTo>
                <a:cubicBezTo>
                  <a:pt x="119" y="13"/>
                  <a:pt x="118" y="12"/>
                  <a:pt x="118" y="11"/>
                </a:cubicBezTo>
                <a:cubicBezTo>
                  <a:pt x="116" y="14"/>
                  <a:pt x="114" y="16"/>
                  <a:pt x="112" y="19"/>
                </a:cubicBezTo>
                <a:close/>
                <a:moveTo>
                  <a:pt x="21" y="102"/>
                </a:moveTo>
                <a:cubicBezTo>
                  <a:pt x="22" y="101"/>
                  <a:pt x="23" y="98"/>
                  <a:pt x="25" y="97"/>
                </a:cubicBezTo>
                <a:cubicBezTo>
                  <a:pt x="26" y="97"/>
                  <a:pt x="26" y="94"/>
                  <a:pt x="26" y="93"/>
                </a:cubicBezTo>
                <a:lnTo>
                  <a:pt x="21" y="102"/>
                </a:lnTo>
                <a:close/>
                <a:moveTo>
                  <a:pt x="65" y="117"/>
                </a:moveTo>
                <a:cubicBezTo>
                  <a:pt x="63" y="118"/>
                  <a:pt x="61" y="120"/>
                  <a:pt x="60" y="122"/>
                </a:cubicBezTo>
                <a:cubicBezTo>
                  <a:pt x="59" y="122"/>
                  <a:pt x="60" y="123"/>
                  <a:pt x="60" y="124"/>
                </a:cubicBezTo>
                <a:cubicBezTo>
                  <a:pt x="62" y="122"/>
                  <a:pt x="64" y="119"/>
                  <a:pt x="65" y="117"/>
                </a:cubicBezTo>
                <a:close/>
                <a:moveTo>
                  <a:pt x="80" y="56"/>
                </a:moveTo>
                <a:cubicBezTo>
                  <a:pt x="80" y="56"/>
                  <a:pt x="81" y="56"/>
                  <a:pt x="81" y="56"/>
                </a:cubicBezTo>
                <a:cubicBezTo>
                  <a:pt x="84" y="50"/>
                  <a:pt x="84" y="50"/>
                  <a:pt x="84" y="50"/>
                </a:cubicBezTo>
                <a:cubicBezTo>
                  <a:pt x="84" y="50"/>
                  <a:pt x="83" y="47"/>
                  <a:pt x="83" y="48"/>
                </a:cubicBezTo>
                <a:cubicBezTo>
                  <a:pt x="79" y="56"/>
                  <a:pt x="79" y="56"/>
                  <a:pt x="79" y="56"/>
                </a:cubicBezTo>
                <a:cubicBezTo>
                  <a:pt x="79" y="56"/>
                  <a:pt x="79" y="57"/>
                  <a:pt x="80" y="56"/>
                </a:cubicBezTo>
                <a:close/>
                <a:moveTo>
                  <a:pt x="129" y="107"/>
                </a:moveTo>
                <a:cubicBezTo>
                  <a:pt x="129" y="106"/>
                  <a:pt x="131" y="105"/>
                  <a:pt x="131" y="104"/>
                </a:cubicBezTo>
                <a:cubicBezTo>
                  <a:pt x="131" y="103"/>
                  <a:pt x="132" y="101"/>
                  <a:pt x="131" y="102"/>
                </a:cubicBezTo>
                <a:cubicBezTo>
                  <a:pt x="127" y="108"/>
                  <a:pt x="127" y="108"/>
                  <a:pt x="127" y="108"/>
                </a:cubicBezTo>
                <a:cubicBezTo>
                  <a:pt x="127" y="108"/>
                  <a:pt x="126" y="109"/>
                  <a:pt x="127" y="109"/>
                </a:cubicBezTo>
                <a:cubicBezTo>
                  <a:pt x="128" y="109"/>
                  <a:pt x="130" y="109"/>
                  <a:pt x="129" y="107"/>
                </a:cubicBezTo>
                <a:close/>
                <a:moveTo>
                  <a:pt x="76" y="151"/>
                </a:moveTo>
                <a:cubicBezTo>
                  <a:pt x="72" y="156"/>
                  <a:pt x="72" y="156"/>
                  <a:pt x="72" y="156"/>
                </a:cubicBezTo>
                <a:cubicBezTo>
                  <a:pt x="71" y="157"/>
                  <a:pt x="71" y="159"/>
                  <a:pt x="72" y="161"/>
                </a:cubicBezTo>
                <a:lnTo>
                  <a:pt x="76" y="151"/>
                </a:lnTo>
                <a:close/>
                <a:moveTo>
                  <a:pt x="99" y="177"/>
                </a:moveTo>
                <a:cubicBezTo>
                  <a:pt x="100" y="176"/>
                  <a:pt x="100" y="175"/>
                  <a:pt x="100" y="174"/>
                </a:cubicBezTo>
                <a:cubicBezTo>
                  <a:pt x="100" y="174"/>
                  <a:pt x="102" y="171"/>
                  <a:pt x="101" y="172"/>
                </a:cubicBezTo>
                <a:cubicBezTo>
                  <a:pt x="95" y="180"/>
                  <a:pt x="95" y="180"/>
                  <a:pt x="95" y="180"/>
                </a:cubicBezTo>
                <a:cubicBezTo>
                  <a:pt x="97" y="179"/>
                  <a:pt x="98" y="178"/>
                  <a:pt x="100" y="179"/>
                </a:cubicBezTo>
                <a:cubicBezTo>
                  <a:pt x="100" y="179"/>
                  <a:pt x="99" y="178"/>
                  <a:pt x="99" y="177"/>
                </a:cubicBezTo>
                <a:close/>
                <a:moveTo>
                  <a:pt x="75" y="162"/>
                </a:moveTo>
                <a:cubicBezTo>
                  <a:pt x="74" y="161"/>
                  <a:pt x="73" y="163"/>
                  <a:pt x="72" y="162"/>
                </a:cubicBezTo>
                <a:cubicBezTo>
                  <a:pt x="71" y="161"/>
                  <a:pt x="71" y="162"/>
                  <a:pt x="71" y="162"/>
                </a:cubicBezTo>
                <a:cubicBezTo>
                  <a:pt x="71" y="165"/>
                  <a:pt x="71" y="167"/>
                  <a:pt x="71" y="170"/>
                </a:cubicBezTo>
                <a:cubicBezTo>
                  <a:pt x="70" y="170"/>
                  <a:pt x="70" y="170"/>
                  <a:pt x="70" y="170"/>
                </a:cubicBezTo>
                <a:cubicBezTo>
                  <a:pt x="71" y="171"/>
                  <a:pt x="71" y="170"/>
                  <a:pt x="71" y="170"/>
                </a:cubicBezTo>
                <a:cubicBezTo>
                  <a:pt x="73" y="167"/>
                  <a:pt x="74" y="164"/>
                  <a:pt x="75" y="162"/>
                </a:cubicBezTo>
                <a:close/>
                <a:moveTo>
                  <a:pt x="77" y="162"/>
                </a:moveTo>
                <a:cubicBezTo>
                  <a:pt x="79" y="160"/>
                  <a:pt x="81" y="157"/>
                  <a:pt x="82" y="155"/>
                </a:cubicBezTo>
                <a:cubicBezTo>
                  <a:pt x="83" y="154"/>
                  <a:pt x="83" y="152"/>
                  <a:pt x="83" y="151"/>
                </a:cubicBezTo>
                <a:cubicBezTo>
                  <a:pt x="80" y="155"/>
                  <a:pt x="79" y="158"/>
                  <a:pt x="77" y="162"/>
                </a:cubicBezTo>
                <a:cubicBezTo>
                  <a:pt x="77" y="162"/>
                  <a:pt x="77" y="162"/>
                  <a:pt x="77" y="162"/>
                </a:cubicBezTo>
                <a:close/>
                <a:moveTo>
                  <a:pt x="22" y="53"/>
                </a:moveTo>
                <a:cubicBezTo>
                  <a:pt x="26" y="49"/>
                  <a:pt x="29" y="43"/>
                  <a:pt x="32" y="39"/>
                </a:cubicBezTo>
                <a:cubicBezTo>
                  <a:pt x="28" y="43"/>
                  <a:pt x="25" y="48"/>
                  <a:pt x="22" y="52"/>
                </a:cubicBezTo>
                <a:cubicBezTo>
                  <a:pt x="22" y="53"/>
                  <a:pt x="22" y="53"/>
                  <a:pt x="22" y="53"/>
                </a:cubicBezTo>
                <a:close/>
                <a:moveTo>
                  <a:pt x="77" y="154"/>
                </a:moveTo>
                <a:cubicBezTo>
                  <a:pt x="79" y="151"/>
                  <a:pt x="82" y="149"/>
                  <a:pt x="83" y="146"/>
                </a:cubicBezTo>
                <a:cubicBezTo>
                  <a:pt x="83" y="145"/>
                  <a:pt x="83" y="143"/>
                  <a:pt x="83" y="142"/>
                </a:cubicBezTo>
                <a:lnTo>
                  <a:pt x="77" y="154"/>
                </a:lnTo>
                <a:close/>
                <a:moveTo>
                  <a:pt x="71" y="180"/>
                </a:moveTo>
                <a:cubicBezTo>
                  <a:pt x="72" y="178"/>
                  <a:pt x="73" y="176"/>
                  <a:pt x="74" y="174"/>
                </a:cubicBezTo>
                <a:cubicBezTo>
                  <a:pt x="74" y="174"/>
                  <a:pt x="73" y="174"/>
                  <a:pt x="73" y="174"/>
                </a:cubicBezTo>
                <a:cubicBezTo>
                  <a:pt x="71" y="174"/>
                  <a:pt x="72" y="173"/>
                  <a:pt x="73" y="172"/>
                </a:cubicBezTo>
                <a:cubicBezTo>
                  <a:pt x="72" y="172"/>
                  <a:pt x="71" y="172"/>
                  <a:pt x="71" y="172"/>
                </a:cubicBezTo>
                <a:cubicBezTo>
                  <a:pt x="71" y="174"/>
                  <a:pt x="69" y="177"/>
                  <a:pt x="70" y="179"/>
                </a:cubicBezTo>
                <a:cubicBezTo>
                  <a:pt x="70" y="180"/>
                  <a:pt x="71" y="179"/>
                  <a:pt x="71" y="180"/>
                </a:cubicBezTo>
                <a:close/>
                <a:moveTo>
                  <a:pt x="76" y="49"/>
                </a:moveTo>
                <a:cubicBezTo>
                  <a:pt x="79" y="46"/>
                  <a:pt x="81" y="43"/>
                  <a:pt x="83" y="40"/>
                </a:cubicBezTo>
                <a:cubicBezTo>
                  <a:pt x="84" y="40"/>
                  <a:pt x="84" y="38"/>
                  <a:pt x="83" y="37"/>
                </a:cubicBezTo>
                <a:cubicBezTo>
                  <a:pt x="81" y="41"/>
                  <a:pt x="79" y="45"/>
                  <a:pt x="76" y="49"/>
                </a:cubicBezTo>
                <a:close/>
                <a:moveTo>
                  <a:pt x="104" y="173"/>
                </a:moveTo>
                <a:cubicBezTo>
                  <a:pt x="106" y="170"/>
                  <a:pt x="109" y="166"/>
                  <a:pt x="111" y="163"/>
                </a:cubicBezTo>
                <a:cubicBezTo>
                  <a:pt x="110" y="163"/>
                  <a:pt x="109" y="163"/>
                  <a:pt x="109" y="163"/>
                </a:cubicBezTo>
                <a:cubicBezTo>
                  <a:pt x="107" y="166"/>
                  <a:pt x="105" y="169"/>
                  <a:pt x="103" y="172"/>
                </a:cubicBezTo>
                <a:cubicBezTo>
                  <a:pt x="103" y="172"/>
                  <a:pt x="103" y="173"/>
                  <a:pt x="104" y="173"/>
                </a:cubicBezTo>
                <a:close/>
                <a:moveTo>
                  <a:pt x="97" y="174"/>
                </a:moveTo>
                <a:cubicBezTo>
                  <a:pt x="106" y="163"/>
                  <a:pt x="106" y="163"/>
                  <a:pt x="106" y="163"/>
                </a:cubicBezTo>
                <a:cubicBezTo>
                  <a:pt x="101" y="163"/>
                  <a:pt x="101" y="163"/>
                  <a:pt x="101" y="163"/>
                </a:cubicBezTo>
                <a:cubicBezTo>
                  <a:pt x="100" y="167"/>
                  <a:pt x="99" y="170"/>
                  <a:pt x="97" y="174"/>
                </a:cubicBezTo>
                <a:cubicBezTo>
                  <a:pt x="97" y="174"/>
                  <a:pt x="96" y="176"/>
                  <a:pt x="97" y="174"/>
                </a:cubicBezTo>
                <a:close/>
                <a:moveTo>
                  <a:pt x="21" y="68"/>
                </a:moveTo>
                <a:cubicBezTo>
                  <a:pt x="23" y="65"/>
                  <a:pt x="26" y="62"/>
                  <a:pt x="29" y="58"/>
                </a:cubicBezTo>
                <a:cubicBezTo>
                  <a:pt x="29" y="58"/>
                  <a:pt x="31" y="59"/>
                  <a:pt x="31" y="58"/>
                </a:cubicBezTo>
                <a:cubicBezTo>
                  <a:pt x="31" y="55"/>
                  <a:pt x="31" y="53"/>
                  <a:pt x="31" y="51"/>
                </a:cubicBezTo>
                <a:cubicBezTo>
                  <a:pt x="28" y="57"/>
                  <a:pt x="24" y="62"/>
                  <a:pt x="21" y="67"/>
                </a:cubicBezTo>
                <a:cubicBezTo>
                  <a:pt x="21" y="68"/>
                  <a:pt x="21" y="68"/>
                  <a:pt x="21" y="68"/>
                </a:cubicBezTo>
                <a:close/>
                <a:moveTo>
                  <a:pt x="111" y="177"/>
                </a:moveTo>
                <a:cubicBezTo>
                  <a:pt x="115" y="172"/>
                  <a:pt x="119" y="167"/>
                  <a:pt x="122" y="161"/>
                </a:cubicBezTo>
                <a:cubicBezTo>
                  <a:pt x="117" y="162"/>
                  <a:pt x="116" y="166"/>
                  <a:pt x="115" y="169"/>
                </a:cubicBezTo>
                <a:cubicBezTo>
                  <a:pt x="114" y="172"/>
                  <a:pt x="112" y="174"/>
                  <a:pt x="111" y="177"/>
                </a:cubicBezTo>
                <a:close/>
                <a:moveTo>
                  <a:pt x="14" y="123"/>
                </a:moveTo>
                <a:cubicBezTo>
                  <a:pt x="15" y="122"/>
                  <a:pt x="16" y="120"/>
                  <a:pt x="17" y="119"/>
                </a:cubicBezTo>
                <a:cubicBezTo>
                  <a:pt x="21" y="114"/>
                  <a:pt x="25" y="107"/>
                  <a:pt x="25" y="100"/>
                </a:cubicBezTo>
                <a:cubicBezTo>
                  <a:pt x="22" y="107"/>
                  <a:pt x="18" y="115"/>
                  <a:pt x="14" y="122"/>
                </a:cubicBezTo>
                <a:cubicBezTo>
                  <a:pt x="14" y="123"/>
                  <a:pt x="14" y="124"/>
                  <a:pt x="14" y="123"/>
                </a:cubicBezTo>
                <a:close/>
                <a:moveTo>
                  <a:pt x="47" y="121"/>
                </a:moveTo>
                <a:cubicBezTo>
                  <a:pt x="55" y="111"/>
                  <a:pt x="55" y="111"/>
                  <a:pt x="55" y="111"/>
                </a:cubicBezTo>
                <a:cubicBezTo>
                  <a:pt x="57" y="110"/>
                  <a:pt x="59" y="108"/>
                  <a:pt x="60" y="105"/>
                </a:cubicBezTo>
                <a:cubicBezTo>
                  <a:pt x="58" y="106"/>
                  <a:pt x="56" y="106"/>
                  <a:pt x="55" y="107"/>
                </a:cubicBezTo>
                <a:cubicBezTo>
                  <a:pt x="52" y="111"/>
                  <a:pt x="49" y="116"/>
                  <a:pt x="45" y="121"/>
                </a:cubicBezTo>
                <a:cubicBezTo>
                  <a:pt x="45" y="121"/>
                  <a:pt x="46" y="121"/>
                  <a:pt x="47" y="121"/>
                </a:cubicBezTo>
                <a:close/>
                <a:moveTo>
                  <a:pt x="72" y="117"/>
                </a:moveTo>
                <a:cubicBezTo>
                  <a:pt x="76" y="113"/>
                  <a:pt x="79" y="109"/>
                  <a:pt x="83" y="106"/>
                </a:cubicBezTo>
                <a:cubicBezTo>
                  <a:pt x="83" y="105"/>
                  <a:pt x="83" y="104"/>
                  <a:pt x="83" y="103"/>
                </a:cubicBezTo>
                <a:cubicBezTo>
                  <a:pt x="80" y="103"/>
                  <a:pt x="78" y="103"/>
                  <a:pt x="76" y="103"/>
                </a:cubicBezTo>
                <a:cubicBezTo>
                  <a:pt x="75" y="103"/>
                  <a:pt x="77" y="104"/>
                  <a:pt x="76" y="105"/>
                </a:cubicBezTo>
                <a:cubicBezTo>
                  <a:pt x="68" y="116"/>
                  <a:pt x="68" y="116"/>
                  <a:pt x="68" y="116"/>
                </a:cubicBezTo>
                <a:cubicBezTo>
                  <a:pt x="71" y="113"/>
                  <a:pt x="74" y="111"/>
                  <a:pt x="76" y="108"/>
                </a:cubicBezTo>
                <a:cubicBezTo>
                  <a:pt x="77" y="107"/>
                  <a:pt x="79" y="108"/>
                  <a:pt x="78" y="109"/>
                </a:cubicBezTo>
                <a:lnTo>
                  <a:pt x="72" y="117"/>
                </a:lnTo>
                <a:close/>
                <a:moveTo>
                  <a:pt x="84" y="62"/>
                </a:moveTo>
                <a:cubicBezTo>
                  <a:pt x="84" y="59"/>
                  <a:pt x="84" y="56"/>
                  <a:pt x="84" y="53"/>
                </a:cubicBezTo>
                <a:cubicBezTo>
                  <a:pt x="79" y="63"/>
                  <a:pt x="79" y="63"/>
                  <a:pt x="79" y="63"/>
                </a:cubicBezTo>
                <a:cubicBezTo>
                  <a:pt x="78" y="62"/>
                  <a:pt x="78" y="61"/>
                  <a:pt x="79" y="61"/>
                </a:cubicBezTo>
                <a:cubicBezTo>
                  <a:pt x="80" y="59"/>
                  <a:pt x="77" y="59"/>
                  <a:pt x="77" y="58"/>
                </a:cubicBezTo>
                <a:cubicBezTo>
                  <a:pt x="78" y="53"/>
                  <a:pt x="81" y="49"/>
                  <a:pt x="83" y="45"/>
                </a:cubicBezTo>
                <a:cubicBezTo>
                  <a:pt x="83" y="45"/>
                  <a:pt x="84" y="42"/>
                  <a:pt x="83" y="44"/>
                </a:cubicBezTo>
                <a:cubicBezTo>
                  <a:pt x="81" y="47"/>
                  <a:pt x="79" y="49"/>
                  <a:pt x="76" y="52"/>
                </a:cubicBezTo>
                <a:cubicBezTo>
                  <a:pt x="76" y="56"/>
                  <a:pt x="76" y="60"/>
                  <a:pt x="76" y="64"/>
                </a:cubicBezTo>
                <a:cubicBezTo>
                  <a:pt x="78" y="63"/>
                  <a:pt x="82" y="63"/>
                  <a:pt x="84" y="62"/>
                </a:cubicBezTo>
                <a:close/>
                <a:moveTo>
                  <a:pt x="54" y="120"/>
                </a:moveTo>
                <a:cubicBezTo>
                  <a:pt x="58" y="116"/>
                  <a:pt x="63" y="111"/>
                  <a:pt x="67" y="106"/>
                </a:cubicBezTo>
                <a:cubicBezTo>
                  <a:pt x="67" y="105"/>
                  <a:pt x="68" y="107"/>
                  <a:pt x="68" y="107"/>
                </a:cubicBezTo>
                <a:cubicBezTo>
                  <a:pt x="61" y="116"/>
                  <a:pt x="61" y="116"/>
                  <a:pt x="61" y="116"/>
                </a:cubicBezTo>
                <a:cubicBezTo>
                  <a:pt x="61" y="116"/>
                  <a:pt x="61" y="117"/>
                  <a:pt x="62" y="116"/>
                </a:cubicBezTo>
                <a:cubicBezTo>
                  <a:pt x="66" y="112"/>
                  <a:pt x="70" y="107"/>
                  <a:pt x="75" y="103"/>
                </a:cubicBezTo>
                <a:cubicBezTo>
                  <a:pt x="71" y="104"/>
                  <a:pt x="67" y="104"/>
                  <a:pt x="62" y="105"/>
                </a:cubicBezTo>
                <a:cubicBezTo>
                  <a:pt x="61" y="105"/>
                  <a:pt x="62" y="106"/>
                  <a:pt x="62" y="106"/>
                </a:cubicBezTo>
                <a:cubicBezTo>
                  <a:pt x="53" y="120"/>
                  <a:pt x="53" y="120"/>
                  <a:pt x="53" y="120"/>
                </a:cubicBezTo>
                <a:cubicBezTo>
                  <a:pt x="53" y="121"/>
                  <a:pt x="53" y="121"/>
                  <a:pt x="54" y="120"/>
                </a:cubicBezTo>
                <a:close/>
                <a:moveTo>
                  <a:pt x="133" y="105"/>
                </a:moveTo>
                <a:cubicBezTo>
                  <a:pt x="134" y="104"/>
                  <a:pt x="135" y="103"/>
                  <a:pt x="136" y="102"/>
                </a:cubicBezTo>
                <a:cubicBezTo>
                  <a:pt x="137" y="100"/>
                  <a:pt x="139" y="97"/>
                  <a:pt x="140" y="94"/>
                </a:cubicBezTo>
                <a:cubicBezTo>
                  <a:pt x="134" y="96"/>
                  <a:pt x="129" y="97"/>
                  <a:pt x="123" y="97"/>
                </a:cubicBezTo>
                <a:cubicBezTo>
                  <a:pt x="123" y="98"/>
                  <a:pt x="123" y="98"/>
                  <a:pt x="123" y="98"/>
                </a:cubicBezTo>
                <a:cubicBezTo>
                  <a:pt x="122" y="100"/>
                  <a:pt x="123" y="104"/>
                  <a:pt x="123" y="106"/>
                </a:cubicBezTo>
                <a:cubicBezTo>
                  <a:pt x="123" y="105"/>
                  <a:pt x="124" y="104"/>
                  <a:pt x="124" y="104"/>
                </a:cubicBezTo>
                <a:cubicBezTo>
                  <a:pt x="124" y="102"/>
                  <a:pt x="125" y="99"/>
                  <a:pt x="126" y="98"/>
                </a:cubicBezTo>
                <a:cubicBezTo>
                  <a:pt x="127" y="98"/>
                  <a:pt x="128" y="99"/>
                  <a:pt x="128" y="99"/>
                </a:cubicBezTo>
                <a:cubicBezTo>
                  <a:pt x="127" y="102"/>
                  <a:pt x="126" y="105"/>
                  <a:pt x="124" y="107"/>
                </a:cubicBezTo>
                <a:cubicBezTo>
                  <a:pt x="124" y="108"/>
                  <a:pt x="124" y="108"/>
                  <a:pt x="124" y="108"/>
                </a:cubicBezTo>
                <a:cubicBezTo>
                  <a:pt x="124" y="109"/>
                  <a:pt x="124" y="109"/>
                  <a:pt x="124" y="109"/>
                </a:cubicBezTo>
                <a:cubicBezTo>
                  <a:pt x="124" y="108"/>
                  <a:pt x="124" y="108"/>
                  <a:pt x="124" y="108"/>
                </a:cubicBezTo>
                <a:cubicBezTo>
                  <a:pt x="132" y="99"/>
                  <a:pt x="132" y="99"/>
                  <a:pt x="132" y="99"/>
                </a:cubicBezTo>
                <a:cubicBezTo>
                  <a:pt x="133" y="98"/>
                  <a:pt x="134" y="98"/>
                  <a:pt x="134" y="99"/>
                </a:cubicBezTo>
                <a:cubicBezTo>
                  <a:pt x="134" y="101"/>
                  <a:pt x="133" y="103"/>
                  <a:pt x="133" y="104"/>
                </a:cubicBezTo>
                <a:cubicBezTo>
                  <a:pt x="132" y="104"/>
                  <a:pt x="133" y="105"/>
                  <a:pt x="133" y="105"/>
                </a:cubicBezTo>
                <a:close/>
                <a:moveTo>
                  <a:pt x="113" y="156"/>
                </a:moveTo>
                <a:cubicBezTo>
                  <a:pt x="112" y="156"/>
                  <a:pt x="112" y="156"/>
                  <a:pt x="111" y="155"/>
                </a:cubicBezTo>
                <a:cubicBezTo>
                  <a:pt x="111" y="155"/>
                  <a:pt x="112" y="155"/>
                  <a:pt x="112" y="154"/>
                </a:cubicBezTo>
                <a:cubicBezTo>
                  <a:pt x="111" y="154"/>
                  <a:pt x="110" y="156"/>
                  <a:pt x="109" y="155"/>
                </a:cubicBezTo>
                <a:cubicBezTo>
                  <a:pt x="108" y="155"/>
                  <a:pt x="108" y="154"/>
                  <a:pt x="108" y="154"/>
                </a:cubicBezTo>
                <a:cubicBezTo>
                  <a:pt x="113" y="144"/>
                  <a:pt x="113" y="144"/>
                  <a:pt x="113" y="144"/>
                </a:cubicBezTo>
                <a:cubicBezTo>
                  <a:pt x="112" y="146"/>
                  <a:pt x="110" y="148"/>
                  <a:pt x="107" y="150"/>
                </a:cubicBezTo>
                <a:cubicBezTo>
                  <a:pt x="107" y="151"/>
                  <a:pt x="105" y="150"/>
                  <a:pt x="106" y="149"/>
                </a:cubicBezTo>
                <a:cubicBezTo>
                  <a:pt x="108" y="144"/>
                  <a:pt x="111" y="138"/>
                  <a:pt x="114" y="132"/>
                </a:cubicBezTo>
                <a:cubicBezTo>
                  <a:pt x="107" y="140"/>
                  <a:pt x="107" y="140"/>
                  <a:pt x="107" y="140"/>
                </a:cubicBezTo>
                <a:cubicBezTo>
                  <a:pt x="106" y="140"/>
                  <a:pt x="105" y="140"/>
                  <a:pt x="105" y="139"/>
                </a:cubicBezTo>
                <a:cubicBezTo>
                  <a:pt x="108" y="135"/>
                  <a:pt x="110" y="131"/>
                  <a:pt x="112" y="127"/>
                </a:cubicBezTo>
                <a:cubicBezTo>
                  <a:pt x="110" y="128"/>
                  <a:pt x="110" y="130"/>
                  <a:pt x="108" y="130"/>
                </a:cubicBezTo>
                <a:cubicBezTo>
                  <a:pt x="107" y="130"/>
                  <a:pt x="107" y="129"/>
                  <a:pt x="107" y="128"/>
                </a:cubicBezTo>
                <a:cubicBezTo>
                  <a:pt x="109" y="125"/>
                  <a:pt x="110" y="123"/>
                  <a:pt x="111" y="120"/>
                </a:cubicBezTo>
                <a:cubicBezTo>
                  <a:pt x="110" y="119"/>
                  <a:pt x="107" y="121"/>
                  <a:pt x="107" y="120"/>
                </a:cubicBezTo>
                <a:cubicBezTo>
                  <a:pt x="107" y="116"/>
                  <a:pt x="108" y="113"/>
                  <a:pt x="110" y="110"/>
                </a:cubicBezTo>
                <a:cubicBezTo>
                  <a:pt x="110" y="110"/>
                  <a:pt x="111" y="110"/>
                  <a:pt x="110" y="111"/>
                </a:cubicBezTo>
                <a:cubicBezTo>
                  <a:pt x="109" y="113"/>
                  <a:pt x="109" y="115"/>
                  <a:pt x="108" y="118"/>
                </a:cubicBezTo>
                <a:cubicBezTo>
                  <a:pt x="110" y="118"/>
                  <a:pt x="112" y="117"/>
                  <a:pt x="113" y="119"/>
                </a:cubicBezTo>
                <a:cubicBezTo>
                  <a:pt x="113" y="121"/>
                  <a:pt x="112" y="123"/>
                  <a:pt x="112" y="124"/>
                </a:cubicBezTo>
                <a:cubicBezTo>
                  <a:pt x="114" y="123"/>
                  <a:pt x="114" y="123"/>
                  <a:pt x="114" y="123"/>
                </a:cubicBezTo>
                <a:cubicBezTo>
                  <a:pt x="114" y="124"/>
                  <a:pt x="115" y="125"/>
                  <a:pt x="115" y="125"/>
                </a:cubicBezTo>
                <a:cubicBezTo>
                  <a:pt x="111" y="133"/>
                  <a:pt x="111" y="133"/>
                  <a:pt x="111" y="133"/>
                </a:cubicBezTo>
                <a:cubicBezTo>
                  <a:pt x="113" y="132"/>
                  <a:pt x="114" y="130"/>
                  <a:pt x="116" y="129"/>
                </a:cubicBezTo>
                <a:cubicBezTo>
                  <a:pt x="117" y="128"/>
                  <a:pt x="118" y="130"/>
                  <a:pt x="117" y="131"/>
                </a:cubicBezTo>
                <a:cubicBezTo>
                  <a:pt x="115" y="135"/>
                  <a:pt x="112" y="140"/>
                  <a:pt x="110" y="145"/>
                </a:cubicBezTo>
                <a:cubicBezTo>
                  <a:pt x="112" y="143"/>
                  <a:pt x="114" y="141"/>
                  <a:pt x="117" y="139"/>
                </a:cubicBezTo>
                <a:cubicBezTo>
                  <a:pt x="118" y="138"/>
                  <a:pt x="117" y="142"/>
                  <a:pt x="116" y="143"/>
                </a:cubicBezTo>
                <a:cubicBezTo>
                  <a:pt x="111" y="152"/>
                  <a:pt x="111" y="152"/>
                  <a:pt x="111" y="152"/>
                </a:cubicBezTo>
                <a:cubicBezTo>
                  <a:pt x="113" y="151"/>
                  <a:pt x="114" y="149"/>
                  <a:pt x="116" y="148"/>
                </a:cubicBezTo>
                <a:cubicBezTo>
                  <a:pt x="116" y="148"/>
                  <a:pt x="118" y="148"/>
                  <a:pt x="117" y="149"/>
                </a:cubicBezTo>
                <a:cubicBezTo>
                  <a:pt x="115" y="151"/>
                  <a:pt x="114" y="153"/>
                  <a:pt x="113" y="156"/>
                </a:cubicBezTo>
                <a:close/>
                <a:moveTo>
                  <a:pt x="73" y="149"/>
                </a:moveTo>
                <a:cubicBezTo>
                  <a:pt x="78" y="139"/>
                  <a:pt x="78" y="139"/>
                  <a:pt x="78" y="139"/>
                </a:cubicBezTo>
                <a:cubicBezTo>
                  <a:pt x="77" y="138"/>
                  <a:pt x="76" y="139"/>
                  <a:pt x="75" y="139"/>
                </a:cubicBezTo>
                <a:cubicBezTo>
                  <a:pt x="77" y="137"/>
                  <a:pt x="79" y="135"/>
                  <a:pt x="80" y="133"/>
                </a:cubicBezTo>
                <a:cubicBezTo>
                  <a:pt x="80" y="132"/>
                  <a:pt x="82" y="133"/>
                  <a:pt x="82" y="134"/>
                </a:cubicBezTo>
                <a:cubicBezTo>
                  <a:pt x="75" y="149"/>
                  <a:pt x="75" y="149"/>
                  <a:pt x="75" y="149"/>
                </a:cubicBezTo>
                <a:cubicBezTo>
                  <a:pt x="77" y="147"/>
                  <a:pt x="79" y="144"/>
                  <a:pt x="80" y="142"/>
                </a:cubicBezTo>
                <a:cubicBezTo>
                  <a:pt x="81" y="141"/>
                  <a:pt x="82" y="140"/>
                  <a:pt x="83" y="140"/>
                </a:cubicBezTo>
                <a:cubicBezTo>
                  <a:pt x="83" y="130"/>
                  <a:pt x="83" y="121"/>
                  <a:pt x="83" y="111"/>
                </a:cubicBezTo>
                <a:cubicBezTo>
                  <a:pt x="80" y="116"/>
                  <a:pt x="76" y="121"/>
                  <a:pt x="73" y="125"/>
                </a:cubicBezTo>
                <a:cubicBezTo>
                  <a:pt x="72" y="126"/>
                  <a:pt x="73" y="127"/>
                  <a:pt x="73" y="127"/>
                </a:cubicBezTo>
                <a:cubicBezTo>
                  <a:pt x="73" y="130"/>
                  <a:pt x="73" y="134"/>
                  <a:pt x="73" y="137"/>
                </a:cubicBezTo>
                <a:cubicBezTo>
                  <a:pt x="73" y="137"/>
                  <a:pt x="74" y="137"/>
                  <a:pt x="74" y="138"/>
                </a:cubicBezTo>
                <a:cubicBezTo>
                  <a:pt x="74" y="142"/>
                  <a:pt x="74" y="145"/>
                  <a:pt x="73" y="149"/>
                </a:cubicBezTo>
                <a:close/>
                <a:moveTo>
                  <a:pt x="92" y="180"/>
                </a:moveTo>
                <a:cubicBezTo>
                  <a:pt x="92" y="180"/>
                  <a:pt x="92" y="180"/>
                  <a:pt x="92" y="180"/>
                </a:cubicBezTo>
                <a:cubicBezTo>
                  <a:pt x="95" y="175"/>
                  <a:pt x="97" y="171"/>
                  <a:pt x="98" y="166"/>
                </a:cubicBezTo>
                <a:cubicBezTo>
                  <a:pt x="98" y="167"/>
                  <a:pt x="97" y="168"/>
                  <a:pt x="97" y="168"/>
                </a:cubicBezTo>
                <a:cubicBezTo>
                  <a:pt x="95" y="171"/>
                  <a:pt x="93" y="174"/>
                  <a:pt x="90" y="177"/>
                </a:cubicBezTo>
                <a:cubicBezTo>
                  <a:pt x="89" y="177"/>
                  <a:pt x="88" y="176"/>
                  <a:pt x="88" y="176"/>
                </a:cubicBezTo>
                <a:cubicBezTo>
                  <a:pt x="92" y="173"/>
                  <a:pt x="95" y="169"/>
                  <a:pt x="98" y="165"/>
                </a:cubicBezTo>
                <a:cubicBezTo>
                  <a:pt x="98" y="164"/>
                  <a:pt x="99" y="164"/>
                  <a:pt x="97" y="164"/>
                </a:cubicBezTo>
                <a:cubicBezTo>
                  <a:pt x="85" y="165"/>
                  <a:pt x="85" y="165"/>
                  <a:pt x="85" y="165"/>
                </a:cubicBezTo>
                <a:cubicBezTo>
                  <a:pt x="74" y="180"/>
                  <a:pt x="74" y="180"/>
                  <a:pt x="74" y="180"/>
                </a:cubicBezTo>
                <a:cubicBezTo>
                  <a:pt x="80" y="180"/>
                  <a:pt x="86" y="181"/>
                  <a:pt x="92" y="180"/>
                </a:cubicBezTo>
                <a:close/>
                <a:moveTo>
                  <a:pt x="40" y="122"/>
                </a:moveTo>
                <a:cubicBezTo>
                  <a:pt x="44" y="117"/>
                  <a:pt x="49" y="112"/>
                  <a:pt x="53" y="107"/>
                </a:cubicBezTo>
                <a:cubicBezTo>
                  <a:pt x="43" y="108"/>
                  <a:pt x="35" y="108"/>
                  <a:pt x="26" y="109"/>
                </a:cubicBezTo>
                <a:cubicBezTo>
                  <a:pt x="23" y="114"/>
                  <a:pt x="20" y="120"/>
                  <a:pt x="17" y="125"/>
                </a:cubicBezTo>
                <a:cubicBezTo>
                  <a:pt x="17" y="125"/>
                  <a:pt x="18" y="125"/>
                  <a:pt x="19" y="125"/>
                </a:cubicBezTo>
                <a:cubicBezTo>
                  <a:pt x="22" y="125"/>
                  <a:pt x="26" y="125"/>
                  <a:pt x="29" y="124"/>
                </a:cubicBezTo>
                <a:cubicBezTo>
                  <a:pt x="35" y="111"/>
                  <a:pt x="35" y="111"/>
                  <a:pt x="35" y="111"/>
                </a:cubicBezTo>
                <a:cubicBezTo>
                  <a:pt x="35" y="115"/>
                  <a:pt x="33" y="119"/>
                  <a:pt x="32" y="123"/>
                </a:cubicBezTo>
                <a:cubicBezTo>
                  <a:pt x="37" y="119"/>
                  <a:pt x="42" y="114"/>
                  <a:pt x="45" y="110"/>
                </a:cubicBezTo>
                <a:cubicBezTo>
                  <a:pt x="46" y="109"/>
                  <a:pt x="46" y="110"/>
                  <a:pt x="46" y="111"/>
                </a:cubicBezTo>
                <a:cubicBezTo>
                  <a:pt x="43" y="114"/>
                  <a:pt x="40" y="118"/>
                  <a:pt x="38" y="122"/>
                </a:cubicBezTo>
                <a:cubicBezTo>
                  <a:pt x="38" y="122"/>
                  <a:pt x="39" y="122"/>
                  <a:pt x="40" y="122"/>
                </a:cubicBezTo>
                <a:close/>
                <a:moveTo>
                  <a:pt x="112" y="28"/>
                </a:moveTo>
                <a:cubicBezTo>
                  <a:pt x="111" y="28"/>
                  <a:pt x="111" y="28"/>
                  <a:pt x="111" y="29"/>
                </a:cubicBezTo>
                <a:cubicBezTo>
                  <a:pt x="110" y="29"/>
                  <a:pt x="109" y="30"/>
                  <a:pt x="109" y="30"/>
                </a:cubicBezTo>
                <a:cubicBezTo>
                  <a:pt x="107" y="32"/>
                  <a:pt x="104" y="35"/>
                  <a:pt x="102" y="37"/>
                </a:cubicBezTo>
                <a:cubicBezTo>
                  <a:pt x="101" y="37"/>
                  <a:pt x="100" y="35"/>
                  <a:pt x="101" y="34"/>
                </a:cubicBezTo>
                <a:cubicBezTo>
                  <a:pt x="102" y="33"/>
                  <a:pt x="100" y="33"/>
                  <a:pt x="100" y="33"/>
                </a:cubicBezTo>
                <a:cubicBezTo>
                  <a:pt x="100" y="31"/>
                  <a:pt x="101" y="30"/>
                  <a:pt x="102" y="28"/>
                </a:cubicBezTo>
                <a:cubicBezTo>
                  <a:pt x="102" y="28"/>
                  <a:pt x="101" y="27"/>
                  <a:pt x="101" y="27"/>
                </a:cubicBezTo>
                <a:cubicBezTo>
                  <a:pt x="101" y="25"/>
                  <a:pt x="103" y="24"/>
                  <a:pt x="104" y="22"/>
                </a:cubicBezTo>
                <a:cubicBezTo>
                  <a:pt x="106" y="20"/>
                  <a:pt x="108" y="17"/>
                  <a:pt x="109" y="15"/>
                </a:cubicBezTo>
                <a:cubicBezTo>
                  <a:pt x="110" y="15"/>
                  <a:pt x="110" y="14"/>
                  <a:pt x="110" y="13"/>
                </a:cubicBezTo>
                <a:cubicBezTo>
                  <a:pt x="107" y="16"/>
                  <a:pt x="106" y="19"/>
                  <a:pt x="103" y="21"/>
                </a:cubicBezTo>
                <a:cubicBezTo>
                  <a:pt x="103" y="21"/>
                  <a:pt x="104" y="22"/>
                  <a:pt x="104" y="22"/>
                </a:cubicBezTo>
                <a:cubicBezTo>
                  <a:pt x="103" y="22"/>
                  <a:pt x="102" y="22"/>
                  <a:pt x="102" y="22"/>
                </a:cubicBezTo>
                <a:cubicBezTo>
                  <a:pt x="103" y="19"/>
                  <a:pt x="106" y="16"/>
                  <a:pt x="109" y="12"/>
                </a:cubicBezTo>
                <a:cubicBezTo>
                  <a:pt x="109" y="12"/>
                  <a:pt x="112" y="9"/>
                  <a:pt x="110" y="9"/>
                </a:cubicBezTo>
                <a:cubicBezTo>
                  <a:pt x="102" y="11"/>
                  <a:pt x="95" y="14"/>
                  <a:pt x="87" y="15"/>
                </a:cubicBezTo>
                <a:cubicBezTo>
                  <a:pt x="87" y="15"/>
                  <a:pt x="87" y="17"/>
                  <a:pt x="87" y="18"/>
                </a:cubicBezTo>
                <a:cubicBezTo>
                  <a:pt x="86" y="20"/>
                  <a:pt x="88" y="19"/>
                  <a:pt x="88" y="20"/>
                </a:cubicBezTo>
                <a:cubicBezTo>
                  <a:pt x="89" y="21"/>
                  <a:pt x="87" y="23"/>
                  <a:pt x="87" y="24"/>
                </a:cubicBezTo>
                <a:cubicBezTo>
                  <a:pt x="86" y="25"/>
                  <a:pt x="86" y="27"/>
                  <a:pt x="87" y="26"/>
                </a:cubicBezTo>
                <a:cubicBezTo>
                  <a:pt x="88" y="26"/>
                  <a:pt x="88" y="25"/>
                  <a:pt x="90" y="25"/>
                </a:cubicBezTo>
                <a:cubicBezTo>
                  <a:pt x="90" y="27"/>
                  <a:pt x="88" y="29"/>
                  <a:pt x="87" y="30"/>
                </a:cubicBezTo>
                <a:cubicBezTo>
                  <a:pt x="86" y="32"/>
                  <a:pt x="86" y="34"/>
                  <a:pt x="86" y="36"/>
                </a:cubicBezTo>
                <a:cubicBezTo>
                  <a:pt x="86" y="37"/>
                  <a:pt x="87" y="35"/>
                  <a:pt x="89" y="36"/>
                </a:cubicBezTo>
                <a:cubicBezTo>
                  <a:pt x="88" y="38"/>
                  <a:pt x="87" y="41"/>
                  <a:pt x="86" y="43"/>
                </a:cubicBezTo>
                <a:cubicBezTo>
                  <a:pt x="86" y="50"/>
                  <a:pt x="86" y="56"/>
                  <a:pt x="87" y="63"/>
                </a:cubicBezTo>
                <a:cubicBezTo>
                  <a:pt x="87" y="64"/>
                  <a:pt x="87" y="65"/>
                  <a:pt x="86" y="65"/>
                </a:cubicBezTo>
                <a:cubicBezTo>
                  <a:pt x="82" y="66"/>
                  <a:pt x="77" y="65"/>
                  <a:pt x="73" y="68"/>
                </a:cubicBezTo>
                <a:cubicBezTo>
                  <a:pt x="70" y="69"/>
                  <a:pt x="67" y="69"/>
                  <a:pt x="64" y="68"/>
                </a:cubicBezTo>
                <a:cubicBezTo>
                  <a:pt x="63" y="67"/>
                  <a:pt x="63" y="66"/>
                  <a:pt x="63" y="65"/>
                </a:cubicBezTo>
                <a:cubicBezTo>
                  <a:pt x="63" y="50"/>
                  <a:pt x="64" y="35"/>
                  <a:pt x="63" y="20"/>
                </a:cubicBezTo>
                <a:cubicBezTo>
                  <a:pt x="60" y="19"/>
                  <a:pt x="56" y="19"/>
                  <a:pt x="52" y="19"/>
                </a:cubicBezTo>
                <a:cubicBezTo>
                  <a:pt x="47" y="20"/>
                  <a:pt x="42" y="20"/>
                  <a:pt x="39" y="19"/>
                </a:cubicBezTo>
                <a:cubicBezTo>
                  <a:pt x="37" y="19"/>
                  <a:pt x="37" y="21"/>
                  <a:pt x="38" y="22"/>
                </a:cubicBezTo>
                <a:cubicBezTo>
                  <a:pt x="38" y="21"/>
                  <a:pt x="39" y="20"/>
                  <a:pt x="40" y="20"/>
                </a:cubicBezTo>
                <a:cubicBezTo>
                  <a:pt x="40" y="19"/>
                  <a:pt x="41" y="20"/>
                  <a:pt x="41" y="21"/>
                </a:cubicBezTo>
                <a:cubicBezTo>
                  <a:pt x="40" y="24"/>
                  <a:pt x="38" y="27"/>
                  <a:pt x="36" y="30"/>
                </a:cubicBezTo>
                <a:cubicBezTo>
                  <a:pt x="37" y="31"/>
                  <a:pt x="38" y="31"/>
                  <a:pt x="38" y="31"/>
                </a:cubicBezTo>
                <a:cubicBezTo>
                  <a:pt x="38" y="33"/>
                  <a:pt x="36" y="35"/>
                  <a:pt x="36" y="38"/>
                </a:cubicBezTo>
                <a:cubicBezTo>
                  <a:pt x="35" y="47"/>
                  <a:pt x="35" y="47"/>
                  <a:pt x="35" y="47"/>
                </a:cubicBezTo>
                <a:cubicBezTo>
                  <a:pt x="31" y="66"/>
                  <a:pt x="30" y="87"/>
                  <a:pt x="27" y="106"/>
                </a:cubicBezTo>
                <a:cubicBezTo>
                  <a:pt x="39" y="106"/>
                  <a:pt x="53" y="104"/>
                  <a:pt x="66" y="102"/>
                </a:cubicBezTo>
                <a:cubicBezTo>
                  <a:pt x="74" y="101"/>
                  <a:pt x="81" y="100"/>
                  <a:pt x="87" y="100"/>
                </a:cubicBezTo>
                <a:cubicBezTo>
                  <a:pt x="88" y="101"/>
                  <a:pt x="88" y="102"/>
                  <a:pt x="87" y="102"/>
                </a:cubicBezTo>
                <a:cubicBezTo>
                  <a:pt x="88" y="104"/>
                  <a:pt x="86" y="105"/>
                  <a:pt x="86" y="106"/>
                </a:cubicBezTo>
                <a:cubicBezTo>
                  <a:pt x="85" y="143"/>
                  <a:pt x="85" y="143"/>
                  <a:pt x="85" y="143"/>
                </a:cubicBezTo>
                <a:cubicBezTo>
                  <a:pt x="86" y="146"/>
                  <a:pt x="85" y="149"/>
                  <a:pt x="86" y="153"/>
                </a:cubicBezTo>
                <a:cubicBezTo>
                  <a:pt x="86" y="154"/>
                  <a:pt x="85" y="157"/>
                  <a:pt x="85" y="160"/>
                </a:cubicBezTo>
                <a:cubicBezTo>
                  <a:pt x="85" y="160"/>
                  <a:pt x="86" y="160"/>
                  <a:pt x="86" y="160"/>
                </a:cubicBezTo>
                <a:cubicBezTo>
                  <a:pt x="87" y="159"/>
                  <a:pt x="88" y="159"/>
                  <a:pt x="87" y="160"/>
                </a:cubicBezTo>
                <a:cubicBezTo>
                  <a:pt x="87" y="161"/>
                  <a:pt x="87" y="162"/>
                  <a:pt x="88" y="162"/>
                </a:cubicBezTo>
                <a:cubicBezTo>
                  <a:pt x="90" y="161"/>
                  <a:pt x="93" y="161"/>
                  <a:pt x="96" y="161"/>
                </a:cubicBezTo>
                <a:cubicBezTo>
                  <a:pt x="97" y="161"/>
                  <a:pt x="100" y="161"/>
                  <a:pt x="102" y="160"/>
                </a:cubicBezTo>
                <a:cubicBezTo>
                  <a:pt x="103" y="159"/>
                  <a:pt x="103" y="161"/>
                  <a:pt x="104" y="161"/>
                </a:cubicBezTo>
                <a:cubicBezTo>
                  <a:pt x="107" y="160"/>
                  <a:pt x="110" y="160"/>
                  <a:pt x="112" y="160"/>
                </a:cubicBezTo>
                <a:cubicBezTo>
                  <a:pt x="114" y="160"/>
                  <a:pt x="114" y="158"/>
                  <a:pt x="115" y="158"/>
                </a:cubicBezTo>
                <a:cubicBezTo>
                  <a:pt x="115" y="159"/>
                  <a:pt x="116" y="159"/>
                  <a:pt x="116" y="160"/>
                </a:cubicBezTo>
                <a:cubicBezTo>
                  <a:pt x="118" y="160"/>
                  <a:pt x="121" y="159"/>
                  <a:pt x="124" y="158"/>
                </a:cubicBezTo>
                <a:cubicBezTo>
                  <a:pt x="123" y="141"/>
                  <a:pt x="123" y="141"/>
                  <a:pt x="123" y="141"/>
                </a:cubicBezTo>
                <a:cubicBezTo>
                  <a:pt x="123" y="125"/>
                  <a:pt x="120" y="110"/>
                  <a:pt x="120" y="94"/>
                </a:cubicBezTo>
                <a:cubicBezTo>
                  <a:pt x="126" y="96"/>
                  <a:pt x="133" y="94"/>
                  <a:pt x="140" y="92"/>
                </a:cubicBezTo>
                <a:cubicBezTo>
                  <a:pt x="141" y="84"/>
                  <a:pt x="142" y="77"/>
                  <a:pt x="142" y="68"/>
                </a:cubicBezTo>
                <a:cubicBezTo>
                  <a:pt x="142" y="67"/>
                  <a:pt x="141" y="68"/>
                  <a:pt x="140" y="68"/>
                </a:cubicBezTo>
                <a:cubicBezTo>
                  <a:pt x="135" y="68"/>
                  <a:pt x="131" y="68"/>
                  <a:pt x="126" y="69"/>
                </a:cubicBezTo>
                <a:cubicBezTo>
                  <a:pt x="123" y="70"/>
                  <a:pt x="121" y="68"/>
                  <a:pt x="120" y="66"/>
                </a:cubicBezTo>
                <a:cubicBezTo>
                  <a:pt x="118" y="48"/>
                  <a:pt x="118" y="32"/>
                  <a:pt x="119" y="15"/>
                </a:cubicBezTo>
                <a:cubicBezTo>
                  <a:pt x="110" y="26"/>
                  <a:pt x="110" y="26"/>
                  <a:pt x="110" y="26"/>
                </a:cubicBezTo>
                <a:cubicBezTo>
                  <a:pt x="110" y="27"/>
                  <a:pt x="110" y="27"/>
                  <a:pt x="110" y="27"/>
                </a:cubicBezTo>
                <a:cubicBezTo>
                  <a:pt x="110" y="26"/>
                  <a:pt x="110" y="26"/>
                  <a:pt x="110" y="26"/>
                </a:cubicBezTo>
                <a:cubicBezTo>
                  <a:pt x="112" y="25"/>
                  <a:pt x="114" y="23"/>
                  <a:pt x="116" y="23"/>
                </a:cubicBezTo>
                <a:cubicBezTo>
                  <a:pt x="116" y="23"/>
                  <a:pt x="117" y="24"/>
                  <a:pt x="116" y="25"/>
                </a:cubicBezTo>
                <a:cubicBezTo>
                  <a:pt x="112" y="31"/>
                  <a:pt x="107" y="36"/>
                  <a:pt x="103" y="42"/>
                </a:cubicBezTo>
                <a:cubicBezTo>
                  <a:pt x="104" y="42"/>
                  <a:pt x="105" y="41"/>
                  <a:pt x="106" y="40"/>
                </a:cubicBezTo>
                <a:cubicBezTo>
                  <a:pt x="107" y="39"/>
                  <a:pt x="109" y="36"/>
                  <a:pt x="113" y="34"/>
                </a:cubicBezTo>
                <a:cubicBezTo>
                  <a:pt x="110" y="39"/>
                  <a:pt x="108" y="43"/>
                  <a:pt x="105" y="47"/>
                </a:cubicBezTo>
                <a:cubicBezTo>
                  <a:pt x="105" y="47"/>
                  <a:pt x="104" y="48"/>
                  <a:pt x="105" y="48"/>
                </a:cubicBezTo>
                <a:cubicBezTo>
                  <a:pt x="107" y="47"/>
                  <a:pt x="108" y="45"/>
                  <a:pt x="110" y="44"/>
                </a:cubicBezTo>
                <a:cubicBezTo>
                  <a:pt x="111" y="44"/>
                  <a:pt x="110" y="45"/>
                  <a:pt x="110" y="46"/>
                </a:cubicBezTo>
                <a:cubicBezTo>
                  <a:pt x="109" y="48"/>
                  <a:pt x="107" y="51"/>
                  <a:pt x="107" y="54"/>
                </a:cubicBezTo>
                <a:cubicBezTo>
                  <a:pt x="108" y="54"/>
                  <a:pt x="108" y="54"/>
                  <a:pt x="109" y="55"/>
                </a:cubicBezTo>
                <a:cubicBezTo>
                  <a:pt x="109" y="55"/>
                  <a:pt x="110" y="56"/>
                  <a:pt x="109" y="58"/>
                </a:cubicBezTo>
                <a:cubicBezTo>
                  <a:pt x="109" y="61"/>
                  <a:pt x="106" y="64"/>
                  <a:pt x="106" y="68"/>
                </a:cubicBezTo>
                <a:cubicBezTo>
                  <a:pt x="106" y="69"/>
                  <a:pt x="105" y="67"/>
                  <a:pt x="105" y="67"/>
                </a:cubicBezTo>
                <a:cubicBezTo>
                  <a:pt x="105" y="64"/>
                  <a:pt x="106" y="61"/>
                  <a:pt x="107" y="59"/>
                </a:cubicBezTo>
                <a:cubicBezTo>
                  <a:pt x="108" y="58"/>
                  <a:pt x="108" y="57"/>
                  <a:pt x="108" y="55"/>
                </a:cubicBezTo>
                <a:cubicBezTo>
                  <a:pt x="105" y="55"/>
                  <a:pt x="105" y="55"/>
                  <a:pt x="105" y="55"/>
                </a:cubicBezTo>
                <a:cubicBezTo>
                  <a:pt x="105" y="53"/>
                  <a:pt x="106" y="51"/>
                  <a:pt x="107" y="49"/>
                </a:cubicBezTo>
                <a:cubicBezTo>
                  <a:pt x="108" y="49"/>
                  <a:pt x="109" y="46"/>
                  <a:pt x="108" y="47"/>
                </a:cubicBezTo>
                <a:cubicBezTo>
                  <a:pt x="106" y="49"/>
                  <a:pt x="105" y="50"/>
                  <a:pt x="103" y="51"/>
                </a:cubicBezTo>
                <a:cubicBezTo>
                  <a:pt x="103" y="51"/>
                  <a:pt x="102" y="50"/>
                  <a:pt x="102" y="49"/>
                </a:cubicBezTo>
                <a:cubicBezTo>
                  <a:pt x="103" y="48"/>
                  <a:pt x="103" y="47"/>
                  <a:pt x="104" y="46"/>
                </a:cubicBezTo>
                <a:cubicBezTo>
                  <a:pt x="105" y="44"/>
                  <a:pt x="107" y="41"/>
                  <a:pt x="108" y="40"/>
                </a:cubicBezTo>
                <a:cubicBezTo>
                  <a:pt x="106" y="42"/>
                  <a:pt x="104" y="44"/>
                  <a:pt x="101" y="46"/>
                </a:cubicBezTo>
                <a:cubicBezTo>
                  <a:pt x="101" y="46"/>
                  <a:pt x="100" y="44"/>
                  <a:pt x="100" y="44"/>
                </a:cubicBezTo>
                <a:cubicBezTo>
                  <a:pt x="103" y="39"/>
                  <a:pt x="107" y="34"/>
                  <a:pt x="111" y="29"/>
                </a:cubicBezTo>
                <a:cubicBezTo>
                  <a:pt x="111" y="29"/>
                  <a:pt x="112" y="28"/>
                  <a:pt x="112" y="28"/>
                </a:cubicBezTo>
                <a:close/>
                <a:moveTo>
                  <a:pt x="69" y="189"/>
                </a:moveTo>
                <a:cubicBezTo>
                  <a:pt x="69" y="192"/>
                  <a:pt x="68" y="194"/>
                  <a:pt x="67" y="195"/>
                </a:cubicBezTo>
                <a:cubicBezTo>
                  <a:pt x="66" y="196"/>
                  <a:pt x="64" y="196"/>
                  <a:pt x="64" y="195"/>
                </a:cubicBezTo>
                <a:cubicBezTo>
                  <a:pt x="63" y="195"/>
                  <a:pt x="62" y="194"/>
                  <a:pt x="62" y="193"/>
                </a:cubicBezTo>
                <a:cubicBezTo>
                  <a:pt x="62" y="171"/>
                  <a:pt x="63" y="151"/>
                  <a:pt x="66" y="130"/>
                </a:cubicBezTo>
                <a:cubicBezTo>
                  <a:pt x="47" y="131"/>
                  <a:pt x="28" y="131"/>
                  <a:pt x="10" y="132"/>
                </a:cubicBezTo>
                <a:cubicBezTo>
                  <a:pt x="7" y="132"/>
                  <a:pt x="6" y="136"/>
                  <a:pt x="4" y="136"/>
                </a:cubicBezTo>
                <a:cubicBezTo>
                  <a:pt x="3" y="137"/>
                  <a:pt x="1" y="136"/>
                  <a:pt x="1" y="135"/>
                </a:cubicBezTo>
                <a:cubicBezTo>
                  <a:pt x="0" y="133"/>
                  <a:pt x="2" y="131"/>
                  <a:pt x="2" y="128"/>
                </a:cubicBezTo>
                <a:cubicBezTo>
                  <a:pt x="2" y="115"/>
                  <a:pt x="1" y="101"/>
                  <a:pt x="2" y="89"/>
                </a:cubicBezTo>
                <a:cubicBezTo>
                  <a:pt x="4" y="78"/>
                  <a:pt x="5" y="66"/>
                  <a:pt x="5" y="54"/>
                </a:cubicBezTo>
                <a:cubicBezTo>
                  <a:pt x="4" y="54"/>
                  <a:pt x="4" y="52"/>
                  <a:pt x="4" y="52"/>
                </a:cubicBezTo>
                <a:cubicBezTo>
                  <a:pt x="5" y="49"/>
                  <a:pt x="7" y="46"/>
                  <a:pt x="5" y="42"/>
                </a:cubicBezTo>
                <a:cubicBezTo>
                  <a:pt x="5" y="41"/>
                  <a:pt x="6" y="40"/>
                  <a:pt x="7" y="39"/>
                </a:cubicBezTo>
                <a:cubicBezTo>
                  <a:pt x="8" y="39"/>
                  <a:pt x="9" y="37"/>
                  <a:pt x="11" y="37"/>
                </a:cubicBezTo>
                <a:cubicBezTo>
                  <a:pt x="12" y="37"/>
                  <a:pt x="12" y="38"/>
                  <a:pt x="12" y="38"/>
                </a:cubicBezTo>
                <a:cubicBezTo>
                  <a:pt x="13" y="36"/>
                  <a:pt x="14" y="33"/>
                  <a:pt x="16" y="31"/>
                </a:cubicBezTo>
                <a:cubicBezTo>
                  <a:pt x="17" y="32"/>
                  <a:pt x="19" y="30"/>
                  <a:pt x="20" y="30"/>
                </a:cubicBezTo>
                <a:cubicBezTo>
                  <a:pt x="27" y="19"/>
                  <a:pt x="34" y="9"/>
                  <a:pt x="43" y="0"/>
                </a:cubicBezTo>
                <a:cubicBezTo>
                  <a:pt x="44" y="1"/>
                  <a:pt x="44" y="2"/>
                  <a:pt x="44" y="3"/>
                </a:cubicBezTo>
                <a:cubicBezTo>
                  <a:pt x="43" y="7"/>
                  <a:pt x="40" y="11"/>
                  <a:pt x="37" y="14"/>
                </a:cubicBezTo>
                <a:cubicBezTo>
                  <a:pt x="47" y="12"/>
                  <a:pt x="55" y="10"/>
                  <a:pt x="61" y="13"/>
                </a:cubicBezTo>
                <a:cubicBezTo>
                  <a:pt x="62" y="14"/>
                  <a:pt x="62" y="15"/>
                  <a:pt x="62" y="16"/>
                </a:cubicBezTo>
                <a:cubicBezTo>
                  <a:pt x="62" y="16"/>
                  <a:pt x="61" y="17"/>
                  <a:pt x="62" y="17"/>
                </a:cubicBezTo>
                <a:cubicBezTo>
                  <a:pt x="63" y="17"/>
                  <a:pt x="63" y="18"/>
                  <a:pt x="64" y="17"/>
                </a:cubicBezTo>
                <a:cubicBezTo>
                  <a:pt x="63" y="13"/>
                  <a:pt x="63" y="9"/>
                  <a:pt x="64" y="7"/>
                </a:cubicBezTo>
                <a:cubicBezTo>
                  <a:pt x="64" y="5"/>
                  <a:pt x="65" y="4"/>
                  <a:pt x="66" y="5"/>
                </a:cubicBezTo>
                <a:cubicBezTo>
                  <a:pt x="67" y="6"/>
                  <a:pt x="68" y="6"/>
                  <a:pt x="68" y="7"/>
                </a:cubicBezTo>
                <a:cubicBezTo>
                  <a:pt x="68" y="11"/>
                  <a:pt x="68" y="14"/>
                  <a:pt x="68" y="18"/>
                </a:cubicBezTo>
                <a:cubicBezTo>
                  <a:pt x="68" y="19"/>
                  <a:pt x="69" y="21"/>
                  <a:pt x="69" y="22"/>
                </a:cubicBezTo>
                <a:cubicBezTo>
                  <a:pt x="67" y="21"/>
                  <a:pt x="69" y="23"/>
                  <a:pt x="69" y="23"/>
                </a:cubicBezTo>
                <a:cubicBezTo>
                  <a:pt x="68" y="37"/>
                  <a:pt x="67" y="49"/>
                  <a:pt x="68" y="63"/>
                </a:cubicBezTo>
                <a:cubicBezTo>
                  <a:pt x="69" y="63"/>
                  <a:pt x="71" y="63"/>
                  <a:pt x="71" y="62"/>
                </a:cubicBezTo>
                <a:cubicBezTo>
                  <a:pt x="70" y="24"/>
                  <a:pt x="70" y="24"/>
                  <a:pt x="70" y="24"/>
                </a:cubicBezTo>
                <a:cubicBezTo>
                  <a:pt x="90" y="1"/>
                  <a:pt x="90" y="1"/>
                  <a:pt x="90" y="1"/>
                </a:cubicBezTo>
                <a:cubicBezTo>
                  <a:pt x="91" y="1"/>
                  <a:pt x="92" y="2"/>
                  <a:pt x="93" y="2"/>
                </a:cubicBezTo>
                <a:cubicBezTo>
                  <a:pt x="94" y="3"/>
                  <a:pt x="93" y="3"/>
                  <a:pt x="93" y="4"/>
                </a:cubicBezTo>
                <a:cubicBezTo>
                  <a:pt x="92" y="5"/>
                  <a:pt x="91" y="6"/>
                  <a:pt x="91" y="8"/>
                </a:cubicBezTo>
                <a:cubicBezTo>
                  <a:pt x="94" y="7"/>
                  <a:pt x="98" y="6"/>
                  <a:pt x="101" y="5"/>
                </a:cubicBezTo>
                <a:cubicBezTo>
                  <a:pt x="120" y="2"/>
                  <a:pt x="120" y="2"/>
                  <a:pt x="120" y="2"/>
                </a:cubicBezTo>
                <a:cubicBezTo>
                  <a:pt x="122" y="2"/>
                  <a:pt x="125" y="3"/>
                  <a:pt x="125" y="6"/>
                </a:cubicBezTo>
                <a:cubicBezTo>
                  <a:pt x="126" y="25"/>
                  <a:pt x="124" y="42"/>
                  <a:pt x="126" y="61"/>
                </a:cubicBezTo>
                <a:cubicBezTo>
                  <a:pt x="126" y="62"/>
                  <a:pt x="127" y="63"/>
                  <a:pt x="127" y="63"/>
                </a:cubicBezTo>
                <a:cubicBezTo>
                  <a:pt x="133" y="62"/>
                  <a:pt x="139" y="62"/>
                  <a:pt x="144" y="62"/>
                </a:cubicBezTo>
                <a:cubicBezTo>
                  <a:pt x="144" y="59"/>
                  <a:pt x="145" y="56"/>
                  <a:pt x="145" y="55"/>
                </a:cubicBezTo>
                <a:cubicBezTo>
                  <a:pt x="145" y="52"/>
                  <a:pt x="147" y="52"/>
                  <a:pt x="149" y="53"/>
                </a:cubicBezTo>
                <a:cubicBezTo>
                  <a:pt x="150" y="53"/>
                  <a:pt x="150" y="54"/>
                  <a:pt x="151" y="54"/>
                </a:cubicBezTo>
                <a:cubicBezTo>
                  <a:pt x="151" y="54"/>
                  <a:pt x="153" y="53"/>
                  <a:pt x="153" y="54"/>
                </a:cubicBezTo>
                <a:cubicBezTo>
                  <a:pt x="152" y="65"/>
                  <a:pt x="151" y="76"/>
                  <a:pt x="151" y="87"/>
                </a:cubicBezTo>
                <a:cubicBezTo>
                  <a:pt x="153" y="90"/>
                  <a:pt x="150" y="92"/>
                  <a:pt x="150" y="95"/>
                </a:cubicBezTo>
                <a:cubicBezTo>
                  <a:pt x="149" y="99"/>
                  <a:pt x="149" y="103"/>
                  <a:pt x="148" y="108"/>
                </a:cubicBezTo>
                <a:cubicBezTo>
                  <a:pt x="148" y="108"/>
                  <a:pt x="148" y="109"/>
                  <a:pt x="147" y="109"/>
                </a:cubicBezTo>
                <a:cubicBezTo>
                  <a:pt x="148" y="110"/>
                  <a:pt x="147" y="112"/>
                  <a:pt x="147" y="113"/>
                </a:cubicBezTo>
                <a:cubicBezTo>
                  <a:pt x="146" y="113"/>
                  <a:pt x="145" y="113"/>
                  <a:pt x="145" y="112"/>
                </a:cubicBezTo>
                <a:cubicBezTo>
                  <a:pt x="144" y="110"/>
                  <a:pt x="143" y="108"/>
                  <a:pt x="143" y="106"/>
                </a:cubicBezTo>
                <a:cubicBezTo>
                  <a:pt x="143" y="106"/>
                  <a:pt x="142" y="105"/>
                  <a:pt x="142" y="105"/>
                </a:cubicBezTo>
                <a:cubicBezTo>
                  <a:pt x="140" y="107"/>
                  <a:pt x="138" y="110"/>
                  <a:pt x="136" y="113"/>
                </a:cubicBezTo>
                <a:cubicBezTo>
                  <a:pt x="134" y="115"/>
                  <a:pt x="132" y="117"/>
                  <a:pt x="130" y="119"/>
                </a:cubicBezTo>
                <a:cubicBezTo>
                  <a:pt x="130" y="145"/>
                  <a:pt x="130" y="145"/>
                  <a:pt x="130" y="145"/>
                </a:cubicBezTo>
                <a:cubicBezTo>
                  <a:pt x="130" y="146"/>
                  <a:pt x="130" y="146"/>
                  <a:pt x="130" y="145"/>
                </a:cubicBezTo>
                <a:cubicBezTo>
                  <a:pt x="131" y="144"/>
                  <a:pt x="132" y="144"/>
                  <a:pt x="133" y="144"/>
                </a:cubicBezTo>
                <a:cubicBezTo>
                  <a:pt x="134" y="145"/>
                  <a:pt x="135" y="145"/>
                  <a:pt x="135" y="147"/>
                </a:cubicBezTo>
                <a:cubicBezTo>
                  <a:pt x="135" y="147"/>
                  <a:pt x="133" y="150"/>
                  <a:pt x="133" y="151"/>
                </a:cubicBezTo>
                <a:cubicBezTo>
                  <a:pt x="133" y="152"/>
                  <a:pt x="134" y="152"/>
                  <a:pt x="135" y="152"/>
                </a:cubicBezTo>
                <a:cubicBezTo>
                  <a:pt x="135" y="153"/>
                  <a:pt x="135" y="154"/>
                  <a:pt x="135" y="154"/>
                </a:cubicBezTo>
                <a:cubicBezTo>
                  <a:pt x="133" y="157"/>
                  <a:pt x="132" y="159"/>
                  <a:pt x="131" y="162"/>
                </a:cubicBezTo>
                <a:cubicBezTo>
                  <a:pt x="131" y="163"/>
                  <a:pt x="130" y="164"/>
                  <a:pt x="130" y="165"/>
                </a:cubicBezTo>
                <a:cubicBezTo>
                  <a:pt x="129" y="166"/>
                  <a:pt x="128" y="166"/>
                  <a:pt x="128" y="166"/>
                </a:cubicBezTo>
                <a:cubicBezTo>
                  <a:pt x="121" y="179"/>
                  <a:pt x="121" y="179"/>
                  <a:pt x="121" y="179"/>
                </a:cubicBezTo>
                <a:cubicBezTo>
                  <a:pt x="122" y="179"/>
                  <a:pt x="121" y="180"/>
                  <a:pt x="120" y="181"/>
                </a:cubicBezTo>
                <a:cubicBezTo>
                  <a:pt x="117" y="187"/>
                  <a:pt x="115" y="193"/>
                  <a:pt x="112" y="199"/>
                </a:cubicBezTo>
                <a:cubicBezTo>
                  <a:pt x="110" y="199"/>
                  <a:pt x="108" y="199"/>
                  <a:pt x="108" y="197"/>
                </a:cubicBezTo>
                <a:cubicBezTo>
                  <a:pt x="108" y="195"/>
                  <a:pt x="109" y="192"/>
                  <a:pt x="111" y="190"/>
                </a:cubicBezTo>
                <a:cubicBezTo>
                  <a:pt x="111" y="189"/>
                  <a:pt x="109" y="188"/>
                  <a:pt x="109" y="186"/>
                </a:cubicBezTo>
                <a:cubicBezTo>
                  <a:pt x="95" y="187"/>
                  <a:pt x="82" y="186"/>
                  <a:pt x="68" y="186"/>
                </a:cubicBezTo>
                <a:cubicBezTo>
                  <a:pt x="69" y="188"/>
                  <a:pt x="72" y="190"/>
                  <a:pt x="73" y="191"/>
                </a:cubicBezTo>
                <a:cubicBezTo>
                  <a:pt x="72" y="191"/>
                  <a:pt x="71" y="191"/>
                  <a:pt x="69" y="189"/>
                </a:cubicBezTo>
                <a:close/>
              </a:path>
            </a:pathLst>
          </a:custGeom>
          <a:solidFill>
            <a:schemeClr val="accent4"/>
          </a:solidFill>
          <a:ln>
            <a:noFill/>
          </a:ln>
        </p:spPr>
        <p:txBody>
          <a:bodyPr/>
          <a:lstStyle/>
          <a:p>
            <a:pPr algn="ctr">
              <a:defRPr/>
            </a:pPr>
            <a:endParaRPr altLang="en-US" lang="zh-CN"/>
          </a:p>
        </p:txBody>
      </p:sp>
      <p:sp>
        <p:nvSpPr>
          <p:cNvPr id="17" name="MH_Other_5"/>
          <p:cNvSpPr>
            <a:spLocks noChangeAspect="1" noEditPoints="1"/>
          </p:cNvSpPr>
          <p:nvPr>
            <p:custDataLst>
              <p:tags r:id="rId7"/>
            </p:custDataLst>
          </p:nvPr>
        </p:nvSpPr>
        <p:spPr bwMode="auto">
          <a:xfrm>
            <a:off x="4651603" y="3963989"/>
            <a:ext cx="730250" cy="814387"/>
          </a:xfrm>
          <a:custGeom>
            <a:gdLst>
              <a:gd fmla="*/ 119 w 131" name="T0"/>
              <a:gd fmla="*/ 29 h 145" name="T1"/>
              <a:gd fmla="*/ 79 w 131" name="T2"/>
              <a:gd fmla="*/ 63 h 145" name="T3"/>
              <a:gd fmla="*/ 98 w 131" name="T4"/>
              <a:gd fmla="*/ 45 h 145" name="T5"/>
              <a:gd fmla="*/ 101 w 131" name="T6"/>
              <a:gd fmla="*/ 26 h 145" name="T7"/>
              <a:gd fmla="*/ 101 w 131" name="T8"/>
              <a:gd fmla="*/ 26 h 145" name="T9"/>
              <a:gd fmla="*/ 92 w 131" name="T10"/>
              <a:gd fmla="*/ 110 h 145" name="T11"/>
              <a:gd fmla="*/ 86 w 131" name="T12"/>
              <a:gd fmla="*/ 117 h 145" name="T13"/>
              <a:gd fmla="*/ 125 w 131" name="T14"/>
              <a:gd fmla="*/ 25 h 145" name="T15"/>
              <a:gd fmla="*/ 23 w 131" name="T16"/>
              <a:gd fmla="*/ 54 h 145" name="T17"/>
              <a:gd fmla="*/ 79 w 131" name="T18"/>
              <a:gd fmla="*/ 51 h 145" name="T19"/>
              <a:gd fmla="*/ 116 w 131" name="T20"/>
              <a:gd fmla="*/ 33 h 145" name="T21"/>
              <a:gd fmla="*/ 115 w 131" name="T22"/>
              <a:gd fmla="*/ 49 h 145" name="T23"/>
              <a:gd fmla="*/ 117 w 131" name="T24"/>
              <a:gd fmla="*/ 34 h 145" name="T25"/>
              <a:gd fmla="*/ 123 w 131" name="T26"/>
              <a:gd fmla="*/ 21 h 145" name="T27"/>
              <a:gd fmla="*/ 126 w 131" name="T28"/>
              <a:gd fmla="*/ 8 h 145" name="T29"/>
              <a:gd fmla="*/ 96 w 131" name="T30"/>
              <a:gd fmla="*/ 18 h 145" name="T31"/>
              <a:gd fmla="*/ 35 w 131" name="T32"/>
              <a:gd fmla="*/ 44 h 145" name="T33"/>
              <a:gd fmla="*/ 30 w 131" name="T34"/>
              <a:gd fmla="*/ 14 h 145" name="T35"/>
              <a:gd fmla="*/ 77 w 131" name="T36"/>
              <a:gd fmla="*/ 18 h 145" name="T37"/>
              <a:gd fmla="*/ 77 w 131" name="T38"/>
              <a:gd fmla="*/ 18 h 145" name="T39"/>
              <a:gd fmla="*/ 97 w 131" name="T40"/>
              <a:gd fmla="*/ 36 h 145" name="T41"/>
              <a:gd fmla="*/ 98 w 131" name="T42"/>
              <a:gd fmla="*/ 26 h 145" name="T43"/>
              <a:gd fmla="*/ 114 w 131" name="T44"/>
              <a:gd fmla="*/ 58 h 145" name="T45"/>
              <a:gd fmla="*/ 108 w 131" name="T46"/>
              <a:gd fmla="*/ 54 h 145" name="T47"/>
              <a:gd fmla="*/ 95 w 131" name="T48"/>
              <a:gd fmla="*/ 22 h 145" name="T49"/>
              <a:gd fmla="*/ 33 w 131" name="T50"/>
              <a:gd fmla="*/ 138 h 145" name="T51"/>
              <a:gd fmla="*/ 12 w 131" name="T52"/>
              <a:gd fmla="*/ 139 h 145" name="T53"/>
              <a:gd fmla="*/ 32 w 131" name="T54"/>
              <a:gd fmla="*/ 138 h 145" name="T55"/>
              <a:gd fmla="*/ 27 w 131" name="T56"/>
              <a:gd fmla="*/ 132 h 145" name="T57"/>
              <a:gd fmla="*/ 21 w 131" name="T58"/>
              <a:gd fmla="*/ 123 h 145" name="T59"/>
              <a:gd fmla="*/ 97 w 131" name="T60"/>
              <a:gd fmla="*/ 119 h 145" name="T61"/>
              <a:gd fmla="*/ 97 w 131" name="T62"/>
              <a:gd fmla="*/ 119 h 145" name="T63"/>
              <a:gd fmla="*/ 84 w 131" name="T64"/>
              <a:gd fmla="*/ 32 h 145" name="T65"/>
              <a:gd fmla="*/ 36 w 131" name="T66"/>
              <a:gd fmla="*/ 53 h 145" name="T67"/>
              <a:gd fmla="*/ 54 w 131" name="T68"/>
              <a:gd fmla="*/ 95 h 145" name="T69"/>
              <a:gd fmla="*/ 59 w 131" name="T70"/>
              <a:gd fmla="*/ 121 h 145" name="T71"/>
              <a:gd fmla="*/ 72 w 131" name="T72"/>
              <a:gd fmla="*/ 49 h 145" name="T73"/>
              <a:gd fmla="*/ 27 w 131" name="T74"/>
              <a:gd fmla="*/ 7 h 145" name="T75"/>
              <a:gd fmla="*/ 52 w 131" name="T76"/>
              <a:gd fmla="*/ 13 h 145" name="T77"/>
              <a:gd fmla="*/ 92 w 131" name="T78"/>
              <a:gd fmla="*/ 8 h 145" name="T79"/>
              <a:gd fmla="*/ 115 w 131" name="T80"/>
              <a:gd fmla="*/ 2 h 145" name="T81"/>
              <a:gd fmla="*/ 125 w 131" name="T82"/>
              <a:gd fmla="*/ 0 h 145" name="T83"/>
              <a:gd fmla="*/ 131 w 131" name="T84"/>
              <a:gd fmla="*/ 17 h 145" name="T85"/>
              <a:gd fmla="*/ 114 w 131" name="T86"/>
              <a:gd fmla="*/ 59 h 145" name="T87"/>
              <a:gd fmla="*/ 103 w 131" name="T88"/>
              <a:gd fmla="*/ 55 h 145" name="T89"/>
              <a:gd fmla="*/ 105 w 131" name="T90"/>
              <a:gd fmla="*/ 84 h 145" name="T91"/>
              <a:gd fmla="*/ 3 w 131" name="T92"/>
              <a:gd fmla="*/ 144 h 145" name="T93"/>
              <a:gd fmla="*/ 19 w 131" name="T94"/>
              <a:gd fmla="*/ 82 h 145" name="T95"/>
              <a:gd fmla="*/ 29 w 131" name="T96"/>
              <a:gd fmla="*/ 82 h 145" name="T97"/>
              <a:gd fmla="*/ 30 w 131" name="T98"/>
              <a:gd fmla="*/ 61 h 145" name="T99"/>
              <a:gd fmla="*/ 21 w 131" name="T100"/>
              <a:gd fmla="*/ 43 h 145" name="T101"/>
              <a:gd fmla="*/ 13 w 131" name="T102"/>
              <a:gd fmla="*/ 20 h 145" name="T103"/>
              <a:gd fmla="*/ 26 w 131" name="T104"/>
              <a:gd fmla="*/ 8 h 14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45" w="131">
                <a:moveTo>
                  <a:pt x="120" y="26"/>
                </a:moveTo>
                <a:cubicBezTo>
                  <a:pt x="120" y="26"/>
                  <a:pt x="120" y="26"/>
                  <a:pt x="120" y="26"/>
                </a:cubicBezTo>
                <a:cubicBezTo>
                  <a:pt x="120" y="27"/>
                  <a:pt x="119" y="27"/>
                  <a:pt x="120" y="28"/>
                </a:cubicBezTo>
                <a:cubicBezTo>
                  <a:pt x="120" y="28"/>
                  <a:pt x="120" y="28"/>
                  <a:pt x="120" y="28"/>
                </a:cubicBezTo>
                <a:cubicBezTo>
                  <a:pt x="119" y="29"/>
                  <a:pt x="119" y="29"/>
                  <a:pt x="119" y="29"/>
                </a:cubicBezTo>
                <a:cubicBezTo>
                  <a:pt x="120" y="28"/>
                  <a:pt x="120" y="28"/>
                  <a:pt x="120" y="28"/>
                </a:cubicBezTo>
                <a:cubicBezTo>
                  <a:pt x="120" y="28"/>
                  <a:pt x="120" y="28"/>
                  <a:pt x="120" y="28"/>
                </a:cubicBezTo>
                <a:cubicBezTo>
                  <a:pt x="120" y="27"/>
                  <a:pt x="120" y="27"/>
                  <a:pt x="120" y="26"/>
                </a:cubicBezTo>
                <a:close/>
                <a:moveTo>
                  <a:pt x="81" y="64"/>
                </a:moveTo>
                <a:cubicBezTo>
                  <a:pt x="81" y="63"/>
                  <a:pt x="80" y="63"/>
                  <a:pt x="79" y="63"/>
                </a:cubicBezTo>
                <a:cubicBezTo>
                  <a:pt x="79" y="64"/>
                  <a:pt x="80" y="64"/>
                  <a:pt x="81" y="64"/>
                </a:cubicBezTo>
                <a:close/>
                <a:moveTo>
                  <a:pt x="99" y="45"/>
                </a:moveTo>
                <a:cubicBezTo>
                  <a:pt x="99" y="44"/>
                  <a:pt x="100" y="43"/>
                  <a:pt x="100" y="42"/>
                </a:cubicBezTo>
                <a:cubicBezTo>
                  <a:pt x="100" y="42"/>
                  <a:pt x="100" y="40"/>
                  <a:pt x="100" y="42"/>
                </a:cubicBezTo>
                <a:cubicBezTo>
                  <a:pt x="99" y="43"/>
                  <a:pt x="99" y="44"/>
                  <a:pt x="98" y="45"/>
                </a:cubicBezTo>
                <a:cubicBezTo>
                  <a:pt x="98" y="46"/>
                  <a:pt x="99" y="46"/>
                  <a:pt x="99" y="45"/>
                </a:cubicBezTo>
                <a:close/>
                <a:moveTo>
                  <a:pt x="102" y="20"/>
                </a:moveTo>
                <a:cubicBezTo>
                  <a:pt x="101" y="21"/>
                  <a:pt x="101" y="23"/>
                  <a:pt x="101" y="24"/>
                </a:cubicBezTo>
                <a:cubicBezTo>
                  <a:pt x="101" y="24"/>
                  <a:pt x="101" y="24"/>
                  <a:pt x="101" y="25"/>
                </a:cubicBezTo>
                <a:cubicBezTo>
                  <a:pt x="101" y="25"/>
                  <a:pt x="100" y="25"/>
                  <a:pt x="101" y="26"/>
                </a:cubicBezTo>
                <a:cubicBezTo>
                  <a:pt x="101" y="26"/>
                  <a:pt x="101" y="26"/>
                  <a:pt x="101" y="26"/>
                </a:cubicBezTo>
                <a:cubicBezTo>
                  <a:pt x="101" y="27"/>
                  <a:pt x="101" y="27"/>
                  <a:pt x="101" y="27"/>
                </a:cubicBezTo>
                <a:cubicBezTo>
                  <a:pt x="100" y="28"/>
                  <a:pt x="100" y="28"/>
                  <a:pt x="100" y="28"/>
                </a:cubicBezTo>
                <a:cubicBezTo>
                  <a:pt x="101" y="27"/>
                  <a:pt x="101" y="27"/>
                  <a:pt x="101" y="27"/>
                </a:cubicBezTo>
                <a:cubicBezTo>
                  <a:pt x="101" y="26"/>
                  <a:pt x="101" y="26"/>
                  <a:pt x="101" y="26"/>
                </a:cubicBezTo>
                <a:cubicBezTo>
                  <a:pt x="101" y="26"/>
                  <a:pt x="101" y="26"/>
                  <a:pt x="101" y="26"/>
                </a:cubicBezTo>
                <a:cubicBezTo>
                  <a:pt x="101" y="25"/>
                  <a:pt x="101" y="25"/>
                  <a:pt x="101" y="25"/>
                </a:cubicBezTo>
                <a:cubicBezTo>
                  <a:pt x="102" y="23"/>
                  <a:pt x="102" y="22"/>
                  <a:pt x="102" y="20"/>
                </a:cubicBezTo>
                <a:cubicBezTo>
                  <a:pt x="102" y="20"/>
                  <a:pt x="102" y="20"/>
                  <a:pt x="102" y="20"/>
                </a:cubicBezTo>
                <a:close/>
                <a:moveTo>
                  <a:pt x="92" y="110"/>
                </a:moveTo>
                <a:cubicBezTo>
                  <a:pt x="93" y="109"/>
                  <a:pt x="93" y="107"/>
                  <a:pt x="94" y="106"/>
                </a:cubicBezTo>
                <a:cubicBezTo>
                  <a:pt x="94" y="106"/>
                  <a:pt x="94" y="105"/>
                  <a:pt x="94" y="106"/>
                </a:cubicBezTo>
                <a:cubicBezTo>
                  <a:pt x="92" y="108"/>
                  <a:pt x="90" y="110"/>
                  <a:pt x="89" y="113"/>
                </a:cubicBezTo>
                <a:cubicBezTo>
                  <a:pt x="91" y="112"/>
                  <a:pt x="91" y="111"/>
                  <a:pt x="92" y="110"/>
                </a:cubicBezTo>
                <a:close/>
                <a:moveTo>
                  <a:pt x="86" y="117"/>
                </a:moveTo>
                <a:cubicBezTo>
                  <a:pt x="86" y="117"/>
                  <a:pt x="86" y="117"/>
                  <a:pt x="86" y="117"/>
                </a:cubicBezTo>
                <a:cubicBezTo>
                  <a:pt x="82" y="119"/>
                  <a:pt x="79" y="122"/>
                  <a:pt x="76" y="124"/>
                </a:cubicBezTo>
                <a:cubicBezTo>
                  <a:pt x="77" y="124"/>
                  <a:pt x="77" y="124"/>
                  <a:pt x="78" y="124"/>
                </a:cubicBezTo>
                <a:cubicBezTo>
                  <a:pt x="81" y="122"/>
                  <a:pt x="83" y="120"/>
                  <a:pt x="86" y="117"/>
                </a:cubicBezTo>
                <a:close/>
                <a:moveTo>
                  <a:pt x="125" y="25"/>
                </a:moveTo>
                <a:cubicBezTo>
                  <a:pt x="128" y="19"/>
                  <a:pt x="128" y="19"/>
                  <a:pt x="128" y="19"/>
                </a:cubicBezTo>
                <a:cubicBezTo>
                  <a:pt x="127" y="18"/>
                  <a:pt x="126" y="19"/>
                  <a:pt x="126" y="20"/>
                </a:cubicBezTo>
                <a:cubicBezTo>
                  <a:pt x="126" y="22"/>
                  <a:pt x="125" y="23"/>
                  <a:pt x="125" y="25"/>
                </a:cubicBezTo>
                <a:close/>
                <a:moveTo>
                  <a:pt x="25" y="57"/>
                </a:moveTo>
                <a:cubicBezTo>
                  <a:pt x="24" y="56"/>
                  <a:pt x="24" y="55"/>
                  <a:pt x="23" y="54"/>
                </a:cubicBezTo>
                <a:cubicBezTo>
                  <a:pt x="22" y="55"/>
                  <a:pt x="23" y="57"/>
                  <a:pt x="22" y="58"/>
                </a:cubicBezTo>
                <a:cubicBezTo>
                  <a:pt x="23" y="58"/>
                  <a:pt x="24" y="58"/>
                  <a:pt x="25" y="58"/>
                </a:cubicBezTo>
                <a:cubicBezTo>
                  <a:pt x="25" y="58"/>
                  <a:pt x="25" y="57"/>
                  <a:pt x="25" y="57"/>
                </a:cubicBezTo>
                <a:close/>
                <a:moveTo>
                  <a:pt x="80" y="58"/>
                </a:moveTo>
                <a:cubicBezTo>
                  <a:pt x="80" y="56"/>
                  <a:pt x="81" y="53"/>
                  <a:pt x="79" y="51"/>
                </a:cubicBezTo>
                <a:cubicBezTo>
                  <a:pt x="79" y="53"/>
                  <a:pt x="79" y="55"/>
                  <a:pt x="79" y="56"/>
                </a:cubicBezTo>
                <a:cubicBezTo>
                  <a:pt x="79" y="57"/>
                  <a:pt x="80" y="58"/>
                  <a:pt x="80" y="58"/>
                </a:cubicBezTo>
                <a:close/>
                <a:moveTo>
                  <a:pt x="117" y="32"/>
                </a:moveTo>
                <a:cubicBezTo>
                  <a:pt x="117" y="32"/>
                  <a:pt x="117" y="32"/>
                  <a:pt x="117" y="32"/>
                </a:cubicBezTo>
                <a:cubicBezTo>
                  <a:pt x="116" y="33"/>
                  <a:pt x="116" y="33"/>
                  <a:pt x="116" y="33"/>
                </a:cubicBezTo>
                <a:cubicBezTo>
                  <a:pt x="116" y="37"/>
                  <a:pt x="116" y="37"/>
                  <a:pt x="116" y="37"/>
                </a:cubicBezTo>
                <a:cubicBezTo>
                  <a:pt x="115" y="38"/>
                  <a:pt x="115" y="40"/>
                  <a:pt x="115" y="41"/>
                </a:cubicBezTo>
                <a:cubicBezTo>
                  <a:pt x="115" y="42"/>
                  <a:pt x="115" y="42"/>
                  <a:pt x="115" y="42"/>
                </a:cubicBezTo>
                <a:cubicBezTo>
                  <a:pt x="114" y="44"/>
                  <a:pt x="115" y="46"/>
                  <a:pt x="115" y="47"/>
                </a:cubicBezTo>
                <a:cubicBezTo>
                  <a:pt x="115" y="48"/>
                  <a:pt x="114" y="49"/>
                  <a:pt x="115" y="49"/>
                </a:cubicBezTo>
                <a:cubicBezTo>
                  <a:pt x="115" y="48"/>
                  <a:pt x="115" y="48"/>
                  <a:pt x="115" y="47"/>
                </a:cubicBezTo>
                <a:cubicBezTo>
                  <a:pt x="116" y="46"/>
                  <a:pt x="115" y="44"/>
                  <a:pt x="115" y="42"/>
                </a:cubicBezTo>
                <a:cubicBezTo>
                  <a:pt x="116" y="41"/>
                  <a:pt x="116" y="39"/>
                  <a:pt x="116" y="38"/>
                </a:cubicBezTo>
                <a:cubicBezTo>
                  <a:pt x="116" y="38"/>
                  <a:pt x="116" y="37"/>
                  <a:pt x="116" y="37"/>
                </a:cubicBezTo>
                <a:cubicBezTo>
                  <a:pt x="116" y="36"/>
                  <a:pt x="117" y="35"/>
                  <a:pt x="117" y="34"/>
                </a:cubicBezTo>
                <a:cubicBezTo>
                  <a:pt x="117" y="33"/>
                  <a:pt x="117" y="33"/>
                  <a:pt x="116" y="33"/>
                </a:cubicBezTo>
                <a:cubicBezTo>
                  <a:pt x="117" y="32"/>
                  <a:pt x="117" y="32"/>
                  <a:pt x="117" y="32"/>
                </a:cubicBezTo>
                <a:close/>
                <a:moveTo>
                  <a:pt x="121" y="31"/>
                </a:moveTo>
                <a:cubicBezTo>
                  <a:pt x="122" y="27"/>
                  <a:pt x="124" y="22"/>
                  <a:pt x="124" y="18"/>
                </a:cubicBezTo>
                <a:cubicBezTo>
                  <a:pt x="122" y="18"/>
                  <a:pt x="123" y="20"/>
                  <a:pt x="123" y="21"/>
                </a:cubicBezTo>
                <a:lnTo>
                  <a:pt x="121" y="31"/>
                </a:lnTo>
                <a:close/>
                <a:moveTo>
                  <a:pt x="123" y="13"/>
                </a:moveTo>
                <a:cubicBezTo>
                  <a:pt x="123" y="13"/>
                  <a:pt x="123" y="15"/>
                  <a:pt x="123" y="16"/>
                </a:cubicBezTo>
                <a:cubicBezTo>
                  <a:pt x="123" y="16"/>
                  <a:pt x="125" y="16"/>
                  <a:pt x="125" y="16"/>
                </a:cubicBezTo>
                <a:cubicBezTo>
                  <a:pt x="125" y="13"/>
                  <a:pt x="126" y="11"/>
                  <a:pt x="126" y="8"/>
                </a:cubicBezTo>
                <a:cubicBezTo>
                  <a:pt x="124" y="9"/>
                  <a:pt x="124" y="11"/>
                  <a:pt x="123" y="13"/>
                </a:cubicBezTo>
                <a:close/>
                <a:moveTo>
                  <a:pt x="78" y="18"/>
                </a:moveTo>
                <a:cubicBezTo>
                  <a:pt x="78" y="19"/>
                  <a:pt x="78" y="19"/>
                  <a:pt x="78" y="19"/>
                </a:cubicBezTo>
                <a:cubicBezTo>
                  <a:pt x="95" y="19"/>
                  <a:pt x="95" y="19"/>
                  <a:pt x="95" y="19"/>
                </a:cubicBezTo>
                <a:cubicBezTo>
                  <a:pt x="96" y="19"/>
                  <a:pt x="96" y="18"/>
                  <a:pt x="96" y="18"/>
                </a:cubicBezTo>
                <a:cubicBezTo>
                  <a:pt x="90" y="18"/>
                  <a:pt x="84" y="18"/>
                  <a:pt x="78" y="18"/>
                </a:cubicBezTo>
                <a:close/>
                <a:moveTo>
                  <a:pt x="35" y="45"/>
                </a:moveTo>
                <a:cubicBezTo>
                  <a:pt x="36" y="38"/>
                  <a:pt x="36" y="32"/>
                  <a:pt x="36" y="25"/>
                </a:cubicBezTo>
                <a:cubicBezTo>
                  <a:pt x="36" y="25"/>
                  <a:pt x="35" y="25"/>
                  <a:pt x="35" y="25"/>
                </a:cubicBezTo>
                <a:cubicBezTo>
                  <a:pt x="34" y="32"/>
                  <a:pt x="35" y="38"/>
                  <a:pt x="35" y="44"/>
                </a:cubicBezTo>
                <a:cubicBezTo>
                  <a:pt x="35" y="44"/>
                  <a:pt x="35" y="44"/>
                  <a:pt x="35" y="45"/>
                </a:cubicBezTo>
                <a:close/>
                <a:moveTo>
                  <a:pt x="48" y="11"/>
                </a:moveTo>
                <a:cubicBezTo>
                  <a:pt x="47" y="11"/>
                  <a:pt x="47" y="11"/>
                  <a:pt x="47" y="11"/>
                </a:cubicBezTo>
                <a:cubicBezTo>
                  <a:pt x="41" y="12"/>
                  <a:pt x="35" y="12"/>
                  <a:pt x="29" y="13"/>
                </a:cubicBezTo>
                <a:cubicBezTo>
                  <a:pt x="29" y="13"/>
                  <a:pt x="29" y="13"/>
                  <a:pt x="30" y="14"/>
                </a:cubicBezTo>
                <a:cubicBezTo>
                  <a:pt x="35" y="15"/>
                  <a:pt x="41" y="13"/>
                  <a:pt x="47" y="12"/>
                </a:cubicBezTo>
                <a:cubicBezTo>
                  <a:pt x="47" y="12"/>
                  <a:pt x="47" y="11"/>
                  <a:pt x="47" y="11"/>
                </a:cubicBezTo>
                <a:lnTo>
                  <a:pt x="48" y="11"/>
                </a:lnTo>
                <a:close/>
                <a:moveTo>
                  <a:pt x="78" y="18"/>
                </a:moveTo>
                <a:cubicBezTo>
                  <a:pt x="77" y="18"/>
                  <a:pt x="77" y="18"/>
                  <a:pt x="77" y="18"/>
                </a:cubicBezTo>
                <a:cubicBezTo>
                  <a:pt x="73" y="19"/>
                  <a:pt x="70" y="17"/>
                  <a:pt x="65" y="18"/>
                </a:cubicBezTo>
                <a:cubicBezTo>
                  <a:pt x="50" y="21"/>
                  <a:pt x="50" y="21"/>
                  <a:pt x="50" y="21"/>
                </a:cubicBezTo>
                <a:cubicBezTo>
                  <a:pt x="48" y="21"/>
                  <a:pt x="51" y="21"/>
                  <a:pt x="51" y="21"/>
                </a:cubicBezTo>
                <a:cubicBezTo>
                  <a:pt x="60" y="21"/>
                  <a:pt x="68" y="19"/>
                  <a:pt x="76" y="19"/>
                </a:cubicBezTo>
                <a:cubicBezTo>
                  <a:pt x="77" y="19"/>
                  <a:pt x="77" y="18"/>
                  <a:pt x="77" y="18"/>
                </a:cubicBezTo>
                <a:lnTo>
                  <a:pt x="78" y="18"/>
                </a:lnTo>
                <a:close/>
                <a:moveTo>
                  <a:pt x="97" y="26"/>
                </a:moveTo>
                <a:cubicBezTo>
                  <a:pt x="96" y="26"/>
                  <a:pt x="96" y="26"/>
                  <a:pt x="96" y="26"/>
                </a:cubicBezTo>
                <a:cubicBezTo>
                  <a:pt x="96" y="31"/>
                  <a:pt x="96" y="36"/>
                  <a:pt x="96" y="41"/>
                </a:cubicBezTo>
                <a:cubicBezTo>
                  <a:pt x="97" y="40"/>
                  <a:pt x="97" y="38"/>
                  <a:pt x="97" y="36"/>
                </a:cubicBezTo>
                <a:cubicBezTo>
                  <a:pt x="98" y="30"/>
                  <a:pt x="99" y="24"/>
                  <a:pt x="101" y="17"/>
                </a:cubicBezTo>
                <a:cubicBezTo>
                  <a:pt x="100" y="17"/>
                  <a:pt x="98" y="18"/>
                  <a:pt x="98" y="19"/>
                </a:cubicBezTo>
                <a:cubicBezTo>
                  <a:pt x="98" y="20"/>
                  <a:pt x="98" y="21"/>
                  <a:pt x="98" y="21"/>
                </a:cubicBezTo>
                <a:cubicBezTo>
                  <a:pt x="98" y="22"/>
                  <a:pt x="99" y="23"/>
                  <a:pt x="98" y="23"/>
                </a:cubicBezTo>
                <a:cubicBezTo>
                  <a:pt x="98" y="24"/>
                  <a:pt x="99" y="25"/>
                  <a:pt x="98" y="26"/>
                </a:cubicBezTo>
                <a:cubicBezTo>
                  <a:pt x="97" y="26"/>
                  <a:pt x="97" y="26"/>
                  <a:pt x="97" y="26"/>
                </a:cubicBezTo>
                <a:close/>
                <a:moveTo>
                  <a:pt x="109" y="62"/>
                </a:moveTo>
                <a:cubicBezTo>
                  <a:pt x="108" y="62"/>
                  <a:pt x="108" y="62"/>
                  <a:pt x="108" y="62"/>
                </a:cubicBezTo>
                <a:cubicBezTo>
                  <a:pt x="109" y="62"/>
                  <a:pt x="109" y="63"/>
                  <a:pt x="109" y="64"/>
                </a:cubicBezTo>
                <a:cubicBezTo>
                  <a:pt x="111" y="62"/>
                  <a:pt x="112" y="59"/>
                  <a:pt x="114" y="58"/>
                </a:cubicBezTo>
                <a:cubicBezTo>
                  <a:pt x="114" y="57"/>
                  <a:pt x="114" y="56"/>
                  <a:pt x="115" y="54"/>
                </a:cubicBezTo>
                <a:cubicBezTo>
                  <a:pt x="115" y="53"/>
                  <a:pt x="113" y="54"/>
                  <a:pt x="113" y="54"/>
                </a:cubicBezTo>
                <a:cubicBezTo>
                  <a:pt x="113" y="55"/>
                  <a:pt x="113" y="57"/>
                  <a:pt x="112" y="57"/>
                </a:cubicBezTo>
                <a:cubicBezTo>
                  <a:pt x="111" y="58"/>
                  <a:pt x="111" y="55"/>
                  <a:pt x="110" y="54"/>
                </a:cubicBezTo>
                <a:cubicBezTo>
                  <a:pt x="110" y="53"/>
                  <a:pt x="108" y="53"/>
                  <a:pt x="108" y="54"/>
                </a:cubicBezTo>
                <a:cubicBezTo>
                  <a:pt x="108" y="55"/>
                  <a:pt x="107" y="57"/>
                  <a:pt x="108" y="58"/>
                </a:cubicBezTo>
                <a:cubicBezTo>
                  <a:pt x="108" y="59"/>
                  <a:pt x="109" y="59"/>
                  <a:pt x="108" y="60"/>
                </a:cubicBezTo>
                <a:cubicBezTo>
                  <a:pt x="107" y="61"/>
                  <a:pt x="108" y="61"/>
                  <a:pt x="109" y="62"/>
                </a:cubicBezTo>
                <a:close/>
                <a:moveTo>
                  <a:pt x="91" y="39"/>
                </a:moveTo>
                <a:cubicBezTo>
                  <a:pt x="93" y="33"/>
                  <a:pt x="94" y="28"/>
                  <a:pt x="95" y="22"/>
                </a:cubicBezTo>
                <a:cubicBezTo>
                  <a:pt x="94" y="22"/>
                  <a:pt x="92" y="21"/>
                  <a:pt x="91" y="21"/>
                </a:cubicBezTo>
                <a:cubicBezTo>
                  <a:pt x="91" y="27"/>
                  <a:pt x="91" y="33"/>
                  <a:pt x="90" y="38"/>
                </a:cubicBezTo>
                <a:cubicBezTo>
                  <a:pt x="90" y="38"/>
                  <a:pt x="91" y="39"/>
                  <a:pt x="91" y="39"/>
                </a:cubicBezTo>
                <a:close/>
                <a:moveTo>
                  <a:pt x="33" y="138"/>
                </a:moveTo>
                <a:cubicBezTo>
                  <a:pt x="33" y="138"/>
                  <a:pt x="33" y="138"/>
                  <a:pt x="33" y="138"/>
                </a:cubicBezTo>
                <a:cubicBezTo>
                  <a:pt x="32" y="138"/>
                  <a:pt x="32" y="138"/>
                  <a:pt x="32" y="138"/>
                </a:cubicBezTo>
                <a:cubicBezTo>
                  <a:pt x="31" y="139"/>
                  <a:pt x="31" y="139"/>
                  <a:pt x="31" y="139"/>
                </a:cubicBezTo>
                <a:cubicBezTo>
                  <a:pt x="31" y="138"/>
                  <a:pt x="31" y="138"/>
                  <a:pt x="31" y="138"/>
                </a:cubicBezTo>
                <a:cubicBezTo>
                  <a:pt x="25" y="138"/>
                  <a:pt x="18" y="138"/>
                  <a:pt x="13" y="134"/>
                </a:cubicBezTo>
                <a:cubicBezTo>
                  <a:pt x="13" y="135"/>
                  <a:pt x="12" y="137"/>
                  <a:pt x="12" y="139"/>
                </a:cubicBezTo>
                <a:cubicBezTo>
                  <a:pt x="14" y="142"/>
                  <a:pt x="18" y="141"/>
                  <a:pt x="20" y="140"/>
                </a:cubicBezTo>
                <a:cubicBezTo>
                  <a:pt x="24" y="140"/>
                  <a:pt x="27" y="139"/>
                  <a:pt x="30" y="139"/>
                </a:cubicBezTo>
                <a:cubicBezTo>
                  <a:pt x="30" y="139"/>
                  <a:pt x="31" y="139"/>
                  <a:pt x="31" y="138"/>
                </a:cubicBezTo>
                <a:cubicBezTo>
                  <a:pt x="31" y="139"/>
                  <a:pt x="31" y="139"/>
                  <a:pt x="31" y="139"/>
                </a:cubicBezTo>
                <a:cubicBezTo>
                  <a:pt x="32" y="138"/>
                  <a:pt x="32" y="138"/>
                  <a:pt x="32" y="138"/>
                </a:cubicBezTo>
                <a:cubicBezTo>
                  <a:pt x="33" y="138"/>
                  <a:pt x="33" y="138"/>
                  <a:pt x="33" y="138"/>
                </a:cubicBezTo>
                <a:close/>
                <a:moveTo>
                  <a:pt x="47" y="132"/>
                </a:moveTo>
                <a:cubicBezTo>
                  <a:pt x="42" y="131"/>
                  <a:pt x="37" y="131"/>
                  <a:pt x="32" y="130"/>
                </a:cubicBezTo>
                <a:cubicBezTo>
                  <a:pt x="30" y="129"/>
                  <a:pt x="28" y="128"/>
                  <a:pt x="27" y="128"/>
                </a:cubicBezTo>
                <a:cubicBezTo>
                  <a:pt x="27" y="129"/>
                  <a:pt x="27" y="131"/>
                  <a:pt x="27" y="132"/>
                </a:cubicBezTo>
                <a:cubicBezTo>
                  <a:pt x="26" y="133"/>
                  <a:pt x="23" y="132"/>
                  <a:pt x="22" y="131"/>
                </a:cubicBezTo>
                <a:cubicBezTo>
                  <a:pt x="21" y="129"/>
                  <a:pt x="21" y="127"/>
                  <a:pt x="21" y="124"/>
                </a:cubicBezTo>
                <a:cubicBezTo>
                  <a:pt x="21" y="124"/>
                  <a:pt x="21" y="123"/>
                  <a:pt x="21" y="123"/>
                </a:cubicBezTo>
                <a:cubicBezTo>
                  <a:pt x="21" y="123"/>
                  <a:pt x="21" y="123"/>
                  <a:pt x="21" y="123"/>
                </a:cubicBezTo>
                <a:cubicBezTo>
                  <a:pt x="21" y="123"/>
                  <a:pt x="21" y="123"/>
                  <a:pt x="21" y="123"/>
                </a:cubicBezTo>
                <a:cubicBezTo>
                  <a:pt x="19" y="126"/>
                  <a:pt x="19" y="128"/>
                  <a:pt x="19" y="131"/>
                </a:cubicBezTo>
                <a:cubicBezTo>
                  <a:pt x="20" y="132"/>
                  <a:pt x="21" y="132"/>
                  <a:pt x="23" y="133"/>
                </a:cubicBezTo>
                <a:cubicBezTo>
                  <a:pt x="27" y="133"/>
                  <a:pt x="32" y="134"/>
                  <a:pt x="37" y="133"/>
                </a:cubicBezTo>
                <a:cubicBezTo>
                  <a:pt x="40" y="133"/>
                  <a:pt x="44" y="132"/>
                  <a:pt x="47" y="132"/>
                </a:cubicBezTo>
                <a:close/>
                <a:moveTo>
                  <a:pt x="97" y="119"/>
                </a:moveTo>
                <a:cubicBezTo>
                  <a:pt x="97" y="118"/>
                  <a:pt x="98" y="118"/>
                  <a:pt x="98" y="117"/>
                </a:cubicBezTo>
                <a:cubicBezTo>
                  <a:pt x="105" y="108"/>
                  <a:pt x="106" y="97"/>
                  <a:pt x="103" y="87"/>
                </a:cubicBezTo>
                <a:cubicBezTo>
                  <a:pt x="105" y="95"/>
                  <a:pt x="103" y="103"/>
                  <a:pt x="100" y="110"/>
                </a:cubicBezTo>
                <a:cubicBezTo>
                  <a:pt x="97" y="116"/>
                  <a:pt x="91" y="121"/>
                  <a:pt x="85" y="127"/>
                </a:cubicBezTo>
                <a:cubicBezTo>
                  <a:pt x="90" y="125"/>
                  <a:pt x="94" y="123"/>
                  <a:pt x="97" y="119"/>
                </a:cubicBezTo>
                <a:close/>
                <a:moveTo>
                  <a:pt x="94" y="35"/>
                </a:moveTo>
                <a:cubicBezTo>
                  <a:pt x="93" y="38"/>
                  <a:pt x="92" y="40"/>
                  <a:pt x="91" y="42"/>
                </a:cubicBezTo>
                <a:cubicBezTo>
                  <a:pt x="91" y="43"/>
                  <a:pt x="89" y="44"/>
                  <a:pt x="89" y="43"/>
                </a:cubicBezTo>
                <a:cubicBezTo>
                  <a:pt x="89" y="36"/>
                  <a:pt x="90" y="30"/>
                  <a:pt x="89" y="24"/>
                </a:cubicBezTo>
                <a:cubicBezTo>
                  <a:pt x="88" y="27"/>
                  <a:pt x="86" y="30"/>
                  <a:pt x="84" y="32"/>
                </a:cubicBezTo>
                <a:cubicBezTo>
                  <a:pt x="85" y="29"/>
                  <a:pt x="87" y="27"/>
                  <a:pt x="88" y="24"/>
                </a:cubicBezTo>
                <a:cubicBezTo>
                  <a:pt x="88" y="23"/>
                  <a:pt x="89" y="21"/>
                  <a:pt x="89" y="21"/>
                </a:cubicBezTo>
                <a:cubicBezTo>
                  <a:pt x="86" y="21"/>
                  <a:pt x="84" y="21"/>
                  <a:pt x="82" y="21"/>
                </a:cubicBezTo>
                <a:cubicBezTo>
                  <a:pt x="67" y="21"/>
                  <a:pt x="52" y="24"/>
                  <a:pt x="38" y="25"/>
                </a:cubicBezTo>
                <a:cubicBezTo>
                  <a:pt x="38" y="34"/>
                  <a:pt x="38" y="44"/>
                  <a:pt x="36" y="53"/>
                </a:cubicBezTo>
                <a:cubicBezTo>
                  <a:pt x="36" y="55"/>
                  <a:pt x="35" y="57"/>
                  <a:pt x="37" y="58"/>
                </a:cubicBezTo>
                <a:cubicBezTo>
                  <a:pt x="41" y="59"/>
                  <a:pt x="45" y="59"/>
                  <a:pt x="49" y="59"/>
                </a:cubicBezTo>
                <a:cubicBezTo>
                  <a:pt x="53" y="61"/>
                  <a:pt x="57" y="63"/>
                  <a:pt x="60" y="66"/>
                </a:cubicBezTo>
                <a:cubicBezTo>
                  <a:pt x="65" y="75"/>
                  <a:pt x="63" y="83"/>
                  <a:pt x="58" y="91"/>
                </a:cubicBezTo>
                <a:cubicBezTo>
                  <a:pt x="54" y="95"/>
                  <a:pt x="54" y="95"/>
                  <a:pt x="54" y="95"/>
                </a:cubicBezTo>
                <a:cubicBezTo>
                  <a:pt x="53" y="95"/>
                  <a:pt x="52" y="95"/>
                  <a:pt x="50" y="96"/>
                </a:cubicBezTo>
                <a:cubicBezTo>
                  <a:pt x="44" y="98"/>
                  <a:pt x="38" y="100"/>
                  <a:pt x="32" y="97"/>
                </a:cubicBezTo>
                <a:cubicBezTo>
                  <a:pt x="31" y="105"/>
                  <a:pt x="29" y="113"/>
                  <a:pt x="28" y="121"/>
                </a:cubicBezTo>
                <a:cubicBezTo>
                  <a:pt x="28" y="122"/>
                  <a:pt x="29" y="121"/>
                  <a:pt x="30" y="122"/>
                </a:cubicBezTo>
                <a:cubicBezTo>
                  <a:pt x="39" y="125"/>
                  <a:pt x="49" y="125"/>
                  <a:pt x="59" y="121"/>
                </a:cubicBezTo>
                <a:cubicBezTo>
                  <a:pt x="78" y="116"/>
                  <a:pt x="89" y="95"/>
                  <a:pt x="90" y="81"/>
                </a:cubicBezTo>
                <a:cubicBezTo>
                  <a:pt x="89" y="80"/>
                  <a:pt x="91" y="77"/>
                  <a:pt x="89" y="75"/>
                </a:cubicBezTo>
                <a:cubicBezTo>
                  <a:pt x="83" y="71"/>
                  <a:pt x="78" y="69"/>
                  <a:pt x="74" y="67"/>
                </a:cubicBezTo>
                <a:cubicBezTo>
                  <a:pt x="72" y="66"/>
                  <a:pt x="71" y="64"/>
                  <a:pt x="72" y="62"/>
                </a:cubicBezTo>
                <a:cubicBezTo>
                  <a:pt x="72" y="58"/>
                  <a:pt x="72" y="53"/>
                  <a:pt x="72" y="49"/>
                </a:cubicBezTo>
                <a:cubicBezTo>
                  <a:pt x="72" y="48"/>
                  <a:pt x="72" y="45"/>
                  <a:pt x="74" y="44"/>
                </a:cubicBezTo>
                <a:cubicBezTo>
                  <a:pt x="81" y="46"/>
                  <a:pt x="87" y="45"/>
                  <a:pt x="94" y="45"/>
                </a:cubicBezTo>
                <a:lnTo>
                  <a:pt x="94" y="35"/>
                </a:lnTo>
                <a:close/>
                <a:moveTo>
                  <a:pt x="26" y="8"/>
                </a:moveTo>
                <a:cubicBezTo>
                  <a:pt x="26" y="7"/>
                  <a:pt x="27" y="7"/>
                  <a:pt x="27" y="7"/>
                </a:cubicBezTo>
                <a:cubicBezTo>
                  <a:pt x="28" y="6"/>
                  <a:pt x="29" y="6"/>
                  <a:pt x="29" y="7"/>
                </a:cubicBezTo>
                <a:cubicBezTo>
                  <a:pt x="29" y="8"/>
                  <a:pt x="29" y="10"/>
                  <a:pt x="30" y="11"/>
                </a:cubicBezTo>
                <a:cubicBezTo>
                  <a:pt x="42" y="9"/>
                  <a:pt x="55" y="8"/>
                  <a:pt x="68" y="7"/>
                </a:cubicBezTo>
                <a:cubicBezTo>
                  <a:pt x="69" y="7"/>
                  <a:pt x="69" y="9"/>
                  <a:pt x="68" y="9"/>
                </a:cubicBezTo>
                <a:cubicBezTo>
                  <a:pt x="63" y="10"/>
                  <a:pt x="57" y="11"/>
                  <a:pt x="52" y="13"/>
                </a:cubicBezTo>
                <a:cubicBezTo>
                  <a:pt x="50" y="13"/>
                  <a:pt x="52" y="13"/>
                  <a:pt x="52" y="13"/>
                </a:cubicBezTo>
                <a:cubicBezTo>
                  <a:pt x="58" y="13"/>
                  <a:pt x="64" y="12"/>
                  <a:pt x="70" y="11"/>
                </a:cubicBezTo>
                <a:cubicBezTo>
                  <a:pt x="70" y="11"/>
                  <a:pt x="72" y="11"/>
                  <a:pt x="71" y="10"/>
                </a:cubicBezTo>
                <a:cubicBezTo>
                  <a:pt x="71" y="9"/>
                  <a:pt x="72" y="8"/>
                  <a:pt x="74" y="8"/>
                </a:cubicBezTo>
                <a:cubicBezTo>
                  <a:pt x="80" y="7"/>
                  <a:pt x="86" y="8"/>
                  <a:pt x="92" y="8"/>
                </a:cubicBezTo>
                <a:cubicBezTo>
                  <a:pt x="96" y="9"/>
                  <a:pt x="100" y="9"/>
                  <a:pt x="104" y="9"/>
                </a:cubicBezTo>
                <a:cubicBezTo>
                  <a:pt x="104" y="9"/>
                  <a:pt x="105" y="8"/>
                  <a:pt x="105" y="8"/>
                </a:cubicBezTo>
                <a:cubicBezTo>
                  <a:pt x="108" y="10"/>
                  <a:pt x="110" y="10"/>
                  <a:pt x="113" y="10"/>
                </a:cubicBezTo>
                <a:cubicBezTo>
                  <a:pt x="113" y="12"/>
                  <a:pt x="114" y="10"/>
                  <a:pt x="114" y="10"/>
                </a:cubicBezTo>
                <a:cubicBezTo>
                  <a:pt x="114" y="7"/>
                  <a:pt x="115" y="5"/>
                  <a:pt x="115" y="2"/>
                </a:cubicBezTo>
                <a:cubicBezTo>
                  <a:pt x="116" y="2"/>
                  <a:pt x="117" y="2"/>
                  <a:pt x="117" y="2"/>
                </a:cubicBezTo>
                <a:cubicBezTo>
                  <a:pt x="118" y="4"/>
                  <a:pt x="118" y="6"/>
                  <a:pt x="118" y="8"/>
                </a:cubicBezTo>
                <a:cubicBezTo>
                  <a:pt x="118" y="7"/>
                  <a:pt x="119" y="5"/>
                  <a:pt x="120" y="5"/>
                </a:cubicBezTo>
                <a:cubicBezTo>
                  <a:pt x="121" y="4"/>
                  <a:pt x="121" y="6"/>
                  <a:pt x="121" y="5"/>
                </a:cubicBezTo>
                <a:cubicBezTo>
                  <a:pt x="122" y="4"/>
                  <a:pt x="123" y="1"/>
                  <a:pt x="125" y="0"/>
                </a:cubicBezTo>
                <a:cubicBezTo>
                  <a:pt x="124" y="3"/>
                  <a:pt x="123" y="5"/>
                  <a:pt x="123" y="8"/>
                </a:cubicBezTo>
                <a:cubicBezTo>
                  <a:pt x="124" y="7"/>
                  <a:pt x="124" y="5"/>
                  <a:pt x="126" y="4"/>
                </a:cubicBezTo>
                <a:cubicBezTo>
                  <a:pt x="126" y="4"/>
                  <a:pt x="127" y="4"/>
                  <a:pt x="127" y="5"/>
                </a:cubicBezTo>
                <a:cubicBezTo>
                  <a:pt x="128" y="8"/>
                  <a:pt x="127" y="12"/>
                  <a:pt x="126" y="16"/>
                </a:cubicBezTo>
                <a:cubicBezTo>
                  <a:pt x="128" y="17"/>
                  <a:pt x="130" y="16"/>
                  <a:pt x="131" y="17"/>
                </a:cubicBezTo>
                <a:cubicBezTo>
                  <a:pt x="126" y="29"/>
                  <a:pt x="122" y="41"/>
                  <a:pt x="118" y="53"/>
                </a:cubicBezTo>
                <a:cubicBezTo>
                  <a:pt x="117" y="53"/>
                  <a:pt x="118" y="54"/>
                  <a:pt x="118" y="55"/>
                </a:cubicBezTo>
                <a:cubicBezTo>
                  <a:pt x="117" y="55"/>
                  <a:pt x="116" y="55"/>
                  <a:pt x="116" y="56"/>
                </a:cubicBezTo>
                <a:cubicBezTo>
                  <a:pt x="116" y="57"/>
                  <a:pt x="116" y="59"/>
                  <a:pt x="115" y="59"/>
                </a:cubicBezTo>
                <a:cubicBezTo>
                  <a:pt x="115" y="60"/>
                  <a:pt x="114" y="59"/>
                  <a:pt x="114" y="59"/>
                </a:cubicBezTo>
                <a:cubicBezTo>
                  <a:pt x="112" y="61"/>
                  <a:pt x="111" y="64"/>
                  <a:pt x="109" y="66"/>
                </a:cubicBezTo>
                <a:cubicBezTo>
                  <a:pt x="109" y="66"/>
                  <a:pt x="107" y="66"/>
                  <a:pt x="107" y="65"/>
                </a:cubicBezTo>
                <a:cubicBezTo>
                  <a:pt x="106" y="61"/>
                  <a:pt x="106" y="57"/>
                  <a:pt x="106" y="53"/>
                </a:cubicBezTo>
                <a:cubicBezTo>
                  <a:pt x="105" y="53"/>
                  <a:pt x="104" y="52"/>
                  <a:pt x="104" y="53"/>
                </a:cubicBezTo>
                <a:cubicBezTo>
                  <a:pt x="104" y="54"/>
                  <a:pt x="104" y="56"/>
                  <a:pt x="103" y="55"/>
                </a:cubicBezTo>
                <a:cubicBezTo>
                  <a:pt x="99" y="54"/>
                  <a:pt x="94" y="52"/>
                  <a:pt x="90" y="53"/>
                </a:cubicBezTo>
                <a:cubicBezTo>
                  <a:pt x="87" y="53"/>
                  <a:pt x="85" y="51"/>
                  <a:pt x="83" y="52"/>
                </a:cubicBezTo>
                <a:cubicBezTo>
                  <a:pt x="83" y="54"/>
                  <a:pt x="83" y="57"/>
                  <a:pt x="84" y="59"/>
                </a:cubicBezTo>
                <a:cubicBezTo>
                  <a:pt x="87" y="60"/>
                  <a:pt x="92" y="64"/>
                  <a:pt x="94" y="68"/>
                </a:cubicBezTo>
                <a:cubicBezTo>
                  <a:pt x="96" y="74"/>
                  <a:pt x="101" y="79"/>
                  <a:pt x="105" y="84"/>
                </a:cubicBezTo>
                <a:cubicBezTo>
                  <a:pt x="110" y="99"/>
                  <a:pt x="108" y="117"/>
                  <a:pt x="90" y="127"/>
                </a:cubicBezTo>
                <a:cubicBezTo>
                  <a:pt x="72" y="137"/>
                  <a:pt x="54" y="140"/>
                  <a:pt x="37" y="141"/>
                </a:cubicBezTo>
                <a:cubicBezTo>
                  <a:pt x="8" y="145"/>
                  <a:pt x="8" y="145"/>
                  <a:pt x="8" y="145"/>
                </a:cubicBezTo>
                <a:cubicBezTo>
                  <a:pt x="8" y="143"/>
                  <a:pt x="7" y="144"/>
                  <a:pt x="7" y="144"/>
                </a:cubicBezTo>
                <a:cubicBezTo>
                  <a:pt x="5" y="145"/>
                  <a:pt x="4" y="144"/>
                  <a:pt x="3" y="144"/>
                </a:cubicBezTo>
                <a:cubicBezTo>
                  <a:pt x="1" y="144"/>
                  <a:pt x="0" y="142"/>
                  <a:pt x="1" y="140"/>
                </a:cubicBezTo>
                <a:cubicBezTo>
                  <a:pt x="2" y="139"/>
                  <a:pt x="3" y="137"/>
                  <a:pt x="5" y="136"/>
                </a:cubicBezTo>
                <a:cubicBezTo>
                  <a:pt x="5" y="136"/>
                  <a:pt x="6" y="136"/>
                  <a:pt x="7" y="137"/>
                </a:cubicBezTo>
                <a:cubicBezTo>
                  <a:pt x="15" y="122"/>
                  <a:pt x="17" y="108"/>
                  <a:pt x="21" y="93"/>
                </a:cubicBezTo>
                <a:cubicBezTo>
                  <a:pt x="22" y="89"/>
                  <a:pt x="22" y="85"/>
                  <a:pt x="19" y="82"/>
                </a:cubicBezTo>
                <a:cubicBezTo>
                  <a:pt x="19" y="81"/>
                  <a:pt x="19" y="80"/>
                  <a:pt x="20" y="80"/>
                </a:cubicBezTo>
                <a:cubicBezTo>
                  <a:pt x="20" y="79"/>
                  <a:pt x="21" y="80"/>
                  <a:pt x="21" y="80"/>
                </a:cubicBezTo>
                <a:cubicBezTo>
                  <a:pt x="22" y="80"/>
                  <a:pt x="22" y="79"/>
                  <a:pt x="23" y="80"/>
                </a:cubicBezTo>
                <a:cubicBezTo>
                  <a:pt x="23" y="81"/>
                  <a:pt x="24" y="81"/>
                  <a:pt x="24" y="82"/>
                </a:cubicBezTo>
                <a:cubicBezTo>
                  <a:pt x="25" y="81"/>
                  <a:pt x="28" y="82"/>
                  <a:pt x="29" y="82"/>
                </a:cubicBezTo>
                <a:cubicBezTo>
                  <a:pt x="34" y="88"/>
                  <a:pt x="41" y="90"/>
                  <a:pt x="47" y="91"/>
                </a:cubicBezTo>
                <a:cubicBezTo>
                  <a:pt x="48" y="91"/>
                  <a:pt x="49" y="89"/>
                  <a:pt x="50" y="88"/>
                </a:cubicBezTo>
                <a:cubicBezTo>
                  <a:pt x="55" y="82"/>
                  <a:pt x="57" y="74"/>
                  <a:pt x="50" y="67"/>
                </a:cubicBezTo>
                <a:cubicBezTo>
                  <a:pt x="45" y="64"/>
                  <a:pt x="40" y="63"/>
                  <a:pt x="34" y="64"/>
                </a:cubicBezTo>
                <a:cubicBezTo>
                  <a:pt x="32" y="64"/>
                  <a:pt x="31" y="63"/>
                  <a:pt x="30" y="61"/>
                </a:cubicBezTo>
                <a:cubicBezTo>
                  <a:pt x="28" y="61"/>
                  <a:pt x="27" y="61"/>
                  <a:pt x="25" y="61"/>
                </a:cubicBezTo>
                <a:cubicBezTo>
                  <a:pt x="25" y="61"/>
                  <a:pt x="25" y="61"/>
                  <a:pt x="25" y="61"/>
                </a:cubicBezTo>
                <a:cubicBezTo>
                  <a:pt x="24" y="61"/>
                  <a:pt x="24" y="61"/>
                  <a:pt x="24" y="61"/>
                </a:cubicBezTo>
                <a:cubicBezTo>
                  <a:pt x="22" y="61"/>
                  <a:pt x="21" y="62"/>
                  <a:pt x="19" y="60"/>
                </a:cubicBezTo>
                <a:cubicBezTo>
                  <a:pt x="21" y="55"/>
                  <a:pt x="21" y="49"/>
                  <a:pt x="21" y="43"/>
                </a:cubicBezTo>
                <a:cubicBezTo>
                  <a:pt x="21" y="36"/>
                  <a:pt x="22" y="29"/>
                  <a:pt x="23" y="22"/>
                </a:cubicBezTo>
                <a:cubicBezTo>
                  <a:pt x="22" y="22"/>
                  <a:pt x="20" y="22"/>
                  <a:pt x="19" y="22"/>
                </a:cubicBezTo>
                <a:cubicBezTo>
                  <a:pt x="19" y="23"/>
                  <a:pt x="18" y="23"/>
                  <a:pt x="18" y="22"/>
                </a:cubicBezTo>
                <a:cubicBezTo>
                  <a:pt x="16" y="22"/>
                  <a:pt x="13" y="23"/>
                  <a:pt x="12" y="22"/>
                </a:cubicBezTo>
                <a:cubicBezTo>
                  <a:pt x="11" y="22"/>
                  <a:pt x="12" y="20"/>
                  <a:pt x="13" y="20"/>
                </a:cubicBezTo>
                <a:cubicBezTo>
                  <a:pt x="16" y="20"/>
                  <a:pt x="19" y="19"/>
                  <a:pt x="23" y="18"/>
                </a:cubicBezTo>
                <a:cubicBezTo>
                  <a:pt x="24" y="16"/>
                  <a:pt x="24" y="13"/>
                  <a:pt x="23" y="11"/>
                </a:cubicBezTo>
                <a:cubicBezTo>
                  <a:pt x="23" y="9"/>
                  <a:pt x="23" y="8"/>
                  <a:pt x="23" y="6"/>
                </a:cubicBezTo>
                <a:cubicBezTo>
                  <a:pt x="23" y="6"/>
                  <a:pt x="25" y="6"/>
                  <a:pt x="25" y="6"/>
                </a:cubicBezTo>
                <a:cubicBezTo>
                  <a:pt x="26" y="7"/>
                  <a:pt x="26" y="7"/>
                  <a:pt x="26" y="8"/>
                </a:cubicBezTo>
                <a:close/>
              </a:path>
            </a:pathLst>
          </a:custGeom>
          <a:solidFill>
            <a:schemeClr val="accent5"/>
          </a:solidFill>
          <a:ln>
            <a:noFill/>
          </a:ln>
        </p:spPr>
        <p:txBody>
          <a:bodyPr/>
          <a:lstStyle/>
          <a:p>
            <a:pPr algn="ctr">
              <a:defRPr/>
            </a:pPr>
            <a:endParaRPr altLang="en-US" lang="zh-CN"/>
          </a:p>
        </p:txBody>
      </p:sp>
      <p:sp>
        <p:nvSpPr>
          <p:cNvPr id="20" name="MH_Other_6"/>
          <p:cNvSpPr>
            <a:spLocks noChangeAspect="1" noEditPoints="1"/>
          </p:cNvSpPr>
          <p:nvPr>
            <p:custDataLst>
              <p:tags r:id="rId8"/>
            </p:custDataLst>
          </p:nvPr>
        </p:nvSpPr>
        <p:spPr bwMode="auto">
          <a:xfrm>
            <a:off x="8000773" y="3963989"/>
            <a:ext cx="601662" cy="814387"/>
          </a:xfrm>
          <a:custGeom>
            <a:gdLst>
              <a:gd fmla="*/ 7 w 129" name="T0"/>
              <a:gd fmla="*/ 109 h 172" name="T1"/>
              <a:gd fmla="*/ 73 w 129" name="T2"/>
              <a:gd fmla="*/ 66 h 172" name="T3"/>
              <a:gd fmla="*/ 83 w 129" name="T4"/>
              <a:gd fmla="*/ 22 h 172" name="T5"/>
              <a:gd fmla="*/ 36 w 129" name="T6"/>
              <a:gd fmla="*/ 151 h 172" name="T7"/>
              <a:gd fmla="*/ 100 w 129" name="T8"/>
              <a:gd fmla="*/ 14 h 172" name="T9"/>
              <a:gd fmla="*/ 112 w 129" name="T10"/>
              <a:gd fmla="*/ 141 h 172" name="T11"/>
              <a:gd fmla="*/ 87 w 129" name="T12"/>
              <a:gd fmla="*/ 26 h 172" name="T13"/>
              <a:gd fmla="*/ 88 w 129" name="T14"/>
              <a:gd fmla="*/ 41 h 172" name="T15"/>
              <a:gd fmla="*/ 8 w 129" name="T16"/>
              <a:gd fmla="*/ 120 h 172" name="T17"/>
              <a:gd fmla="*/ 101 w 129" name="T18"/>
              <a:gd fmla="*/ 4 h 172" name="T19"/>
              <a:gd fmla="*/ 18 w 129" name="T20"/>
              <a:gd fmla="*/ 122 h 172" name="T21"/>
              <a:gd fmla="*/ 106 w 129" name="T22"/>
              <a:gd fmla="*/ 15 h 172" name="T23"/>
              <a:gd fmla="*/ 83 w 129" name="T24"/>
              <a:gd fmla="*/ 29 h 172" name="T25"/>
              <a:gd fmla="*/ 48 w 129" name="T26"/>
              <a:gd fmla="*/ 162 h 172" name="T27"/>
              <a:gd fmla="*/ 112 w 129" name="T28"/>
              <a:gd fmla="*/ 121 h 172" name="T29"/>
              <a:gd fmla="*/ 51 w 129" name="T30"/>
              <a:gd fmla="*/ 117 h 172" name="T31"/>
              <a:gd fmla="*/ 22 w 129" name="T32"/>
              <a:gd fmla="*/ 103 h 172" name="T33"/>
              <a:gd fmla="*/ 118 w 129" name="T34"/>
              <a:gd fmla="*/ 124 h 172" name="T35"/>
              <a:gd fmla="*/ 70 w 129" name="T36"/>
              <a:gd fmla="*/ 56 h 172" name="T37"/>
              <a:gd fmla="*/ 17 w 129" name="T38"/>
              <a:gd fmla="*/ 60 h 172" name="T39"/>
              <a:gd fmla="*/ 54 w 129" name="T40"/>
              <a:gd fmla="*/ 108 h 172" name="T41"/>
              <a:gd fmla="*/ 76 w 129" name="T42"/>
              <a:gd fmla="*/ 46 h 172" name="T43"/>
              <a:gd fmla="*/ 71 w 129" name="T44"/>
              <a:gd fmla="*/ 52 h 172" name="T45"/>
              <a:gd fmla="*/ 57 w 129" name="T46"/>
              <a:gd fmla="*/ 63 h 172" name="T47"/>
              <a:gd fmla="*/ 106 w 129" name="T48"/>
              <a:gd fmla="*/ 137 h 172" name="T49"/>
              <a:gd fmla="*/ 119 w 129" name="T50"/>
              <a:gd fmla="*/ 122 h 172" name="T51"/>
              <a:gd fmla="*/ 37 w 129" name="T52"/>
              <a:gd fmla="*/ 53 h 172" name="T53"/>
              <a:gd fmla="*/ 35 w 129" name="T54"/>
              <a:gd fmla="*/ 45 h 172" name="T55"/>
              <a:gd fmla="*/ 47 w 129" name="T56"/>
              <a:gd fmla="*/ 26 h 172" name="T57"/>
              <a:gd fmla="*/ 77 w 129" name="T58"/>
              <a:gd fmla="*/ 41 h 172" name="T59"/>
              <a:gd fmla="*/ 24 w 129" name="T60"/>
              <a:gd fmla="*/ 69 h 172" name="T61"/>
              <a:gd fmla="*/ 18 w 129" name="T62"/>
              <a:gd fmla="*/ 86 h 172" name="T63"/>
              <a:gd fmla="*/ 17 w 129" name="T64"/>
              <a:gd fmla="*/ 89 h 172" name="T65"/>
              <a:gd fmla="*/ 59 w 129" name="T66"/>
              <a:gd fmla="*/ 118 h 172" name="T67"/>
              <a:gd fmla="*/ 35 w 129" name="T68"/>
              <a:gd fmla="*/ 157 h 172" name="T69"/>
              <a:gd fmla="*/ 7 w 129" name="T70"/>
              <a:gd fmla="*/ 136 h 172" name="T71"/>
              <a:gd fmla="*/ 113 w 129" name="T72"/>
              <a:gd fmla="*/ 105 h 172" name="T73"/>
              <a:gd fmla="*/ 115 w 129" name="T74"/>
              <a:gd fmla="*/ 91 h 172" name="T75"/>
              <a:gd fmla="*/ 71 w 129" name="T76"/>
              <a:gd fmla="*/ 164 h 172" name="T77"/>
              <a:gd fmla="*/ 65 w 129" name="T78"/>
              <a:gd fmla="*/ 94 h 172" name="T79"/>
              <a:gd fmla="*/ 94 w 129" name="T80"/>
              <a:gd fmla="*/ 13 h 172" name="T81"/>
              <a:gd fmla="*/ 44 w 129" name="T82"/>
              <a:gd fmla="*/ 42 h 172" name="T83"/>
              <a:gd fmla="*/ 37 w 129" name="T84"/>
              <a:gd fmla="*/ 62 h 172" name="T85"/>
              <a:gd fmla="*/ 28 w 129" name="T86"/>
              <a:gd fmla="*/ 88 h 172" name="T87"/>
              <a:gd fmla="*/ 32 w 129" name="T88"/>
              <a:gd fmla="*/ 110 h 172" name="T89"/>
              <a:gd fmla="*/ 33 w 129" name="T90"/>
              <a:gd fmla="*/ 128 h 172" name="T91"/>
              <a:gd fmla="*/ 44 w 129" name="T92"/>
              <a:gd fmla="*/ 140 h 172" name="T93"/>
              <a:gd fmla="*/ 36 w 129" name="T94"/>
              <a:gd fmla="*/ 153 h 172" name="T95"/>
              <a:gd fmla="*/ 73 w 129" name="T96"/>
              <a:gd fmla="*/ 157 h 172" name="T97"/>
              <a:gd fmla="*/ 104 w 129" name="T98"/>
              <a:gd fmla="*/ 128 h 172" name="T99"/>
              <a:gd fmla="*/ 106 w 129" name="T100"/>
              <a:gd fmla="*/ 96 h 172" name="T101"/>
              <a:gd fmla="*/ 50 w 129" name="T102"/>
              <a:gd fmla="*/ 56 h 172" name="T103"/>
              <a:gd fmla="*/ 67 w 129" name="T104"/>
              <a:gd fmla="*/ 36 h 172" name="T105"/>
              <a:gd fmla="*/ 80 w 129" name="T106"/>
              <a:gd fmla="*/ 22 h 172" name="T107"/>
              <a:gd fmla="*/ 74 w 129" name="T108"/>
              <a:gd fmla="*/ 57 h 172" name="T109"/>
              <a:gd fmla="*/ 74 w 129" name="T110"/>
              <a:gd fmla="*/ 170 h 172" name="T111"/>
              <a:gd fmla="*/ 32 w 129" name="T112"/>
              <a:gd fmla="*/ 10 h 172" name="T113"/>
              <a:gd fmla="*/ 99 w 129" name="T114"/>
              <a:gd fmla="*/ 4 h 172" name="T115"/>
              <a:gd fmla="*/ 119 w 129" name="T116"/>
              <a:gd fmla="*/ 15 h 172" name="T117"/>
              <a:gd fmla="*/ 110 w 129" name="T118"/>
              <a:gd fmla="*/ 40 h 17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72" w="129">
                <a:moveTo>
                  <a:pt x="18" y="122"/>
                </a:moveTo>
                <a:cubicBezTo>
                  <a:pt x="19" y="122"/>
                  <a:pt x="20" y="122"/>
                  <a:pt x="19" y="121"/>
                </a:cubicBezTo>
                <a:cubicBezTo>
                  <a:pt x="19" y="121"/>
                  <a:pt x="19" y="121"/>
                  <a:pt x="18" y="122"/>
                </a:cubicBezTo>
                <a:close/>
                <a:moveTo>
                  <a:pt x="25" y="124"/>
                </a:moveTo>
                <a:cubicBezTo>
                  <a:pt x="25" y="124"/>
                  <a:pt x="24" y="125"/>
                  <a:pt x="24" y="125"/>
                </a:cubicBezTo>
                <a:cubicBezTo>
                  <a:pt x="25" y="125"/>
                  <a:pt x="26" y="125"/>
                  <a:pt x="26" y="124"/>
                </a:cubicBezTo>
                <a:cubicBezTo>
                  <a:pt x="26" y="124"/>
                  <a:pt x="25" y="124"/>
                  <a:pt x="25" y="124"/>
                </a:cubicBezTo>
                <a:close/>
                <a:moveTo>
                  <a:pt x="7" y="109"/>
                </a:moveTo>
                <a:cubicBezTo>
                  <a:pt x="7" y="109"/>
                  <a:pt x="7" y="110"/>
                  <a:pt x="7" y="110"/>
                </a:cubicBezTo>
                <a:cubicBezTo>
                  <a:pt x="7" y="111"/>
                  <a:pt x="7" y="111"/>
                  <a:pt x="7" y="110"/>
                </a:cubicBezTo>
                <a:cubicBezTo>
                  <a:pt x="7" y="110"/>
                  <a:pt x="8" y="108"/>
                  <a:pt x="7" y="109"/>
                </a:cubicBezTo>
                <a:close/>
                <a:moveTo>
                  <a:pt x="99" y="15"/>
                </a:moveTo>
                <a:cubicBezTo>
                  <a:pt x="99" y="15"/>
                  <a:pt x="98" y="16"/>
                  <a:pt x="98" y="16"/>
                </a:cubicBezTo>
                <a:cubicBezTo>
                  <a:pt x="97" y="17"/>
                  <a:pt x="99" y="16"/>
                  <a:pt x="99" y="16"/>
                </a:cubicBezTo>
                <a:cubicBezTo>
                  <a:pt x="99" y="16"/>
                  <a:pt x="99" y="15"/>
                  <a:pt x="99" y="15"/>
                </a:cubicBezTo>
                <a:close/>
                <a:moveTo>
                  <a:pt x="27" y="147"/>
                </a:moveTo>
                <a:cubicBezTo>
                  <a:pt x="27" y="147"/>
                  <a:pt x="27" y="147"/>
                  <a:pt x="27" y="147"/>
                </a:cubicBezTo>
                <a:cubicBezTo>
                  <a:pt x="28" y="148"/>
                  <a:pt x="29" y="147"/>
                  <a:pt x="30" y="147"/>
                </a:cubicBezTo>
                <a:cubicBezTo>
                  <a:pt x="29" y="147"/>
                  <a:pt x="28" y="147"/>
                  <a:pt x="27" y="147"/>
                </a:cubicBezTo>
                <a:close/>
                <a:moveTo>
                  <a:pt x="72" y="66"/>
                </a:moveTo>
                <a:cubicBezTo>
                  <a:pt x="73" y="66"/>
                  <a:pt x="75" y="67"/>
                  <a:pt x="75" y="66"/>
                </a:cubicBezTo>
                <a:cubicBezTo>
                  <a:pt x="74" y="66"/>
                  <a:pt x="74" y="66"/>
                  <a:pt x="73" y="66"/>
                </a:cubicBezTo>
                <a:cubicBezTo>
                  <a:pt x="72" y="66"/>
                  <a:pt x="72" y="66"/>
                  <a:pt x="72" y="66"/>
                </a:cubicBezTo>
                <a:close/>
                <a:moveTo>
                  <a:pt x="8" y="82"/>
                </a:moveTo>
                <a:cubicBezTo>
                  <a:pt x="7" y="83"/>
                  <a:pt x="7" y="84"/>
                  <a:pt x="7" y="86"/>
                </a:cubicBezTo>
                <a:cubicBezTo>
                  <a:pt x="7" y="85"/>
                  <a:pt x="8" y="83"/>
                  <a:pt x="8" y="82"/>
                </a:cubicBezTo>
                <a:close/>
                <a:moveTo>
                  <a:pt x="10" y="93"/>
                </a:moveTo>
                <a:cubicBezTo>
                  <a:pt x="10" y="95"/>
                  <a:pt x="9" y="96"/>
                  <a:pt x="10" y="98"/>
                </a:cubicBezTo>
                <a:cubicBezTo>
                  <a:pt x="10" y="97"/>
                  <a:pt x="10" y="96"/>
                  <a:pt x="10" y="96"/>
                </a:cubicBezTo>
                <a:cubicBezTo>
                  <a:pt x="10" y="95"/>
                  <a:pt x="11" y="93"/>
                  <a:pt x="10" y="93"/>
                </a:cubicBezTo>
                <a:close/>
                <a:moveTo>
                  <a:pt x="80" y="22"/>
                </a:moveTo>
                <a:cubicBezTo>
                  <a:pt x="81" y="23"/>
                  <a:pt x="81" y="23"/>
                  <a:pt x="82" y="23"/>
                </a:cubicBezTo>
                <a:cubicBezTo>
                  <a:pt x="82" y="23"/>
                  <a:pt x="83" y="23"/>
                  <a:pt x="83" y="22"/>
                </a:cubicBezTo>
                <a:cubicBezTo>
                  <a:pt x="82" y="23"/>
                  <a:pt x="81" y="22"/>
                  <a:pt x="80" y="22"/>
                </a:cubicBezTo>
                <a:close/>
                <a:moveTo>
                  <a:pt x="106" y="139"/>
                </a:moveTo>
                <a:cubicBezTo>
                  <a:pt x="105" y="139"/>
                  <a:pt x="105" y="140"/>
                  <a:pt x="105" y="140"/>
                </a:cubicBezTo>
                <a:cubicBezTo>
                  <a:pt x="106" y="140"/>
                  <a:pt x="106" y="140"/>
                  <a:pt x="107" y="139"/>
                </a:cubicBezTo>
                <a:cubicBezTo>
                  <a:pt x="107" y="139"/>
                  <a:pt x="109" y="140"/>
                  <a:pt x="108" y="139"/>
                </a:cubicBezTo>
                <a:cubicBezTo>
                  <a:pt x="108" y="139"/>
                  <a:pt x="106" y="139"/>
                  <a:pt x="106" y="139"/>
                </a:cubicBezTo>
                <a:close/>
                <a:moveTo>
                  <a:pt x="36" y="151"/>
                </a:moveTo>
                <a:cubicBezTo>
                  <a:pt x="35" y="151"/>
                  <a:pt x="34" y="151"/>
                  <a:pt x="33" y="151"/>
                </a:cubicBezTo>
                <a:cubicBezTo>
                  <a:pt x="33" y="151"/>
                  <a:pt x="34" y="151"/>
                  <a:pt x="34" y="151"/>
                </a:cubicBezTo>
                <a:cubicBezTo>
                  <a:pt x="35" y="151"/>
                  <a:pt x="37" y="151"/>
                  <a:pt x="38" y="150"/>
                </a:cubicBezTo>
                <a:cubicBezTo>
                  <a:pt x="37" y="150"/>
                  <a:pt x="36" y="151"/>
                  <a:pt x="36" y="151"/>
                </a:cubicBezTo>
                <a:close/>
                <a:moveTo>
                  <a:pt x="57" y="110"/>
                </a:moveTo>
                <a:cubicBezTo>
                  <a:pt x="57" y="110"/>
                  <a:pt x="56" y="110"/>
                  <a:pt x="56" y="110"/>
                </a:cubicBezTo>
                <a:cubicBezTo>
                  <a:pt x="57" y="110"/>
                  <a:pt x="59" y="110"/>
                  <a:pt x="60" y="110"/>
                </a:cubicBezTo>
                <a:cubicBezTo>
                  <a:pt x="60" y="110"/>
                  <a:pt x="61" y="110"/>
                  <a:pt x="61" y="109"/>
                </a:cubicBezTo>
                <a:cubicBezTo>
                  <a:pt x="60" y="109"/>
                  <a:pt x="58" y="110"/>
                  <a:pt x="57" y="110"/>
                </a:cubicBezTo>
                <a:close/>
                <a:moveTo>
                  <a:pt x="54" y="54"/>
                </a:moveTo>
                <a:cubicBezTo>
                  <a:pt x="53" y="54"/>
                  <a:pt x="53" y="54"/>
                  <a:pt x="52" y="55"/>
                </a:cubicBezTo>
                <a:cubicBezTo>
                  <a:pt x="53" y="55"/>
                  <a:pt x="55" y="55"/>
                  <a:pt x="55" y="55"/>
                </a:cubicBezTo>
                <a:cubicBezTo>
                  <a:pt x="56" y="55"/>
                  <a:pt x="56" y="54"/>
                  <a:pt x="56" y="53"/>
                </a:cubicBezTo>
                <a:cubicBezTo>
                  <a:pt x="56" y="53"/>
                  <a:pt x="54" y="54"/>
                  <a:pt x="54" y="54"/>
                </a:cubicBezTo>
                <a:close/>
                <a:moveTo>
                  <a:pt x="100" y="14"/>
                </a:moveTo>
                <a:cubicBezTo>
                  <a:pt x="100" y="15"/>
                  <a:pt x="101" y="15"/>
                  <a:pt x="101" y="16"/>
                </a:cubicBezTo>
                <a:cubicBezTo>
                  <a:pt x="101" y="16"/>
                  <a:pt x="102" y="17"/>
                  <a:pt x="102" y="16"/>
                </a:cubicBezTo>
                <a:cubicBezTo>
                  <a:pt x="102" y="15"/>
                  <a:pt x="102" y="13"/>
                  <a:pt x="100" y="14"/>
                </a:cubicBezTo>
                <a:close/>
                <a:moveTo>
                  <a:pt x="97" y="20"/>
                </a:moveTo>
                <a:cubicBezTo>
                  <a:pt x="97" y="20"/>
                  <a:pt x="97" y="20"/>
                  <a:pt x="97" y="20"/>
                </a:cubicBezTo>
                <a:cubicBezTo>
                  <a:pt x="98" y="21"/>
                  <a:pt x="99" y="20"/>
                  <a:pt x="99" y="20"/>
                </a:cubicBezTo>
                <a:cubicBezTo>
                  <a:pt x="100" y="21"/>
                  <a:pt x="103" y="21"/>
                  <a:pt x="102" y="20"/>
                </a:cubicBezTo>
                <a:cubicBezTo>
                  <a:pt x="100" y="20"/>
                  <a:pt x="99" y="20"/>
                  <a:pt x="97" y="20"/>
                </a:cubicBezTo>
                <a:close/>
                <a:moveTo>
                  <a:pt x="110" y="140"/>
                </a:moveTo>
                <a:cubicBezTo>
                  <a:pt x="110" y="140"/>
                  <a:pt x="108" y="140"/>
                  <a:pt x="108" y="141"/>
                </a:cubicBezTo>
                <a:cubicBezTo>
                  <a:pt x="112" y="141"/>
                  <a:pt x="112" y="141"/>
                  <a:pt x="112" y="141"/>
                </a:cubicBezTo>
                <a:cubicBezTo>
                  <a:pt x="113" y="141"/>
                  <a:pt x="113" y="140"/>
                  <a:pt x="113" y="140"/>
                </a:cubicBezTo>
                <a:cubicBezTo>
                  <a:pt x="112" y="140"/>
                  <a:pt x="111" y="140"/>
                  <a:pt x="110" y="140"/>
                </a:cubicBezTo>
                <a:close/>
                <a:moveTo>
                  <a:pt x="16" y="136"/>
                </a:moveTo>
                <a:cubicBezTo>
                  <a:pt x="16" y="136"/>
                  <a:pt x="17" y="137"/>
                  <a:pt x="17" y="137"/>
                </a:cubicBezTo>
                <a:cubicBezTo>
                  <a:pt x="18" y="137"/>
                  <a:pt x="20" y="136"/>
                  <a:pt x="22" y="136"/>
                </a:cubicBezTo>
                <a:cubicBezTo>
                  <a:pt x="20" y="136"/>
                  <a:pt x="18" y="136"/>
                  <a:pt x="16" y="136"/>
                </a:cubicBezTo>
                <a:close/>
                <a:moveTo>
                  <a:pt x="58" y="104"/>
                </a:moveTo>
                <a:cubicBezTo>
                  <a:pt x="58" y="104"/>
                  <a:pt x="57" y="104"/>
                  <a:pt x="57" y="104"/>
                </a:cubicBezTo>
                <a:cubicBezTo>
                  <a:pt x="59" y="104"/>
                  <a:pt x="62" y="104"/>
                  <a:pt x="65" y="104"/>
                </a:cubicBezTo>
                <a:cubicBezTo>
                  <a:pt x="62" y="103"/>
                  <a:pt x="60" y="104"/>
                  <a:pt x="58" y="104"/>
                </a:cubicBezTo>
                <a:close/>
                <a:moveTo>
                  <a:pt x="87" y="26"/>
                </a:moveTo>
                <a:cubicBezTo>
                  <a:pt x="86" y="26"/>
                  <a:pt x="86" y="26"/>
                  <a:pt x="86" y="27"/>
                </a:cubicBezTo>
                <a:cubicBezTo>
                  <a:pt x="88" y="26"/>
                  <a:pt x="91" y="26"/>
                  <a:pt x="94" y="25"/>
                </a:cubicBezTo>
                <a:lnTo>
                  <a:pt x="87" y="26"/>
                </a:lnTo>
                <a:close/>
                <a:moveTo>
                  <a:pt x="19" y="140"/>
                </a:moveTo>
                <a:cubicBezTo>
                  <a:pt x="19" y="141"/>
                  <a:pt x="20" y="141"/>
                  <a:pt x="20" y="141"/>
                </a:cubicBezTo>
                <a:cubicBezTo>
                  <a:pt x="21" y="141"/>
                  <a:pt x="23" y="141"/>
                  <a:pt x="25" y="140"/>
                </a:cubicBezTo>
                <a:lnTo>
                  <a:pt x="19" y="140"/>
                </a:lnTo>
                <a:close/>
                <a:moveTo>
                  <a:pt x="88" y="41"/>
                </a:moveTo>
                <a:cubicBezTo>
                  <a:pt x="87" y="41"/>
                  <a:pt x="87" y="41"/>
                  <a:pt x="87" y="42"/>
                </a:cubicBezTo>
                <a:cubicBezTo>
                  <a:pt x="88" y="42"/>
                  <a:pt x="90" y="42"/>
                  <a:pt x="92" y="41"/>
                </a:cubicBezTo>
                <a:cubicBezTo>
                  <a:pt x="90" y="41"/>
                  <a:pt x="89" y="40"/>
                  <a:pt x="88" y="41"/>
                </a:cubicBezTo>
                <a:close/>
                <a:moveTo>
                  <a:pt x="91" y="22"/>
                </a:moveTo>
                <a:cubicBezTo>
                  <a:pt x="91" y="22"/>
                  <a:pt x="90" y="23"/>
                  <a:pt x="90" y="23"/>
                </a:cubicBezTo>
                <a:cubicBezTo>
                  <a:pt x="92" y="22"/>
                  <a:pt x="96" y="23"/>
                  <a:pt x="99" y="23"/>
                </a:cubicBezTo>
                <a:cubicBezTo>
                  <a:pt x="99" y="22"/>
                  <a:pt x="101" y="22"/>
                  <a:pt x="100" y="22"/>
                </a:cubicBezTo>
                <a:lnTo>
                  <a:pt x="91" y="22"/>
                </a:lnTo>
                <a:close/>
                <a:moveTo>
                  <a:pt x="16" y="131"/>
                </a:moveTo>
                <a:cubicBezTo>
                  <a:pt x="15" y="131"/>
                  <a:pt x="14" y="132"/>
                  <a:pt x="15" y="132"/>
                </a:cubicBezTo>
                <a:cubicBezTo>
                  <a:pt x="17" y="132"/>
                  <a:pt x="19" y="131"/>
                  <a:pt x="21" y="131"/>
                </a:cubicBezTo>
                <a:lnTo>
                  <a:pt x="16" y="131"/>
                </a:lnTo>
                <a:close/>
                <a:moveTo>
                  <a:pt x="7" y="113"/>
                </a:moveTo>
                <a:cubicBezTo>
                  <a:pt x="7" y="115"/>
                  <a:pt x="7" y="118"/>
                  <a:pt x="8" y="120"/>
                </a:cubicBezTo>
                <a:cubicBezTo>
                  <a:pt x="8" y="113"/>
                  <a:pt x="8" y="113"/>
                  <a:pt x="8" y="113"/>
                </a:cubicBezTo>
                <a:cubicBezTo>
                  <a:pt x="8" y="112"/>
                  <a:pt x="7" y="113"/>
                  <a:pt x="7" y="113"/>
                </a:cubicBezTo>
                <a:close/>
                <a:moveTo>
                  <a:pt x="75" y="48"/>
                </a:moveTo>
                <a:cubicBezTo>
                  <a:pt x="71" y="49"/>
                  <a:pt x="67" y="49"/>
                  <a:pt x="64" y="50"/>
                </a:cubicBezTo>
                <a:cubicBezTo>
                  <a:pt x="63" y="50"/>
                  <a:pt x="63" y="50"/>
                  <a:pt x="63" y="50"/>
                </a:cubicBezTo>
                <a:cubicBezTo>
                  <a:pt x="74" y="49"/>
                  <a:pt x="74" y="49"/>
                  <a:pt x="74" y="49"/>
                </a:cubicBezTo>
                <a:cubicBezTo>
                  <a:pt x="74" y="49"/>
                  <a:pt x="74" y="48"/>
                  <a:pt x="75" y="48"/>
                </a:cubicBezTo>
                <a:close/>
                <a:moveTo>
                  <a:pt x="101" y="4"/>
                </a:moveTo>
                <a:cubicBezTo>
                  <a:pt x="101" y="4"/>
                  <a:pt x="101" y="5"/>
                  <a:pt x="102" y="5"/>
                </a:cubicBezTo>
                <a:cubicBezTo>
                  <a:pt x="103" y="6"/>
                  <a:pt x="104" y="6"/>
                  <a:pt x="105" y="6"/>
                </a:cubicBezTo>
                <a:cubicBezTo>
                  <a:pt x="104" y="5"/>
                  <a:pt x="103" y="4"/>
                  <a:pt x="101" y="4"/>
                </a:cubicBezTo>
                <a:cubicBezTo>
                  <a:pt x="101" y="3"/>
                  <a:pt x="100" y="3"/>
                  <a:pt x="101" y="4"/>
                </a:cubicBezTo>
                <a:close/>
                <a:moveTo>
                  <a:pt x="82" y="33"/>
                </a:moveTo>
                <a:cubicBezTo>
                  <a:pt x="81" y="33"/>
                  <a:pt x="81" y="33"/>
                  <a:pt x="81" y="33"/>
                </a:cubicBezTo>
                <a:cubicBezTo>
                  <a:pt x="80" y="33"/>
                  <a:pt x="78" y="33"/>
                  <a:pt x="77" y="34"/>
                </a:cubicBezTo>
                <a:cubicBezTo>
                  <a:pt x="80" y="34"/>
                  <a:pt x="82" y="34"/>
                  <a:pt x="86" y="34"/>
                </a:cubicBezTo>
                <a:cubicBezTo>
                  <a:pt x="86" y="34"/>
                  <a:pt x="86" y="33"/>
                  <a:pt x="87" y="33"/>
                </a:cubicBezTo>
                <a:cubicBezTo>
                  <a:pt x="85" y="33"/>
                  <a:pt x="83" y="33"/>
                  <a:pt x="82" y="33"/>
                </a:cubicBezTo>
                <a:close/>
                <a:moveTo>
                  <a:pt x="18" y="122"/>
                </a:moveTo>
                <a:cubicBezTo>
                  <a:pt x="16" y="121"/>
                  <a:pt x="14" y="122"/>
                  <a:pt x="13" y="122"/>
                </a:cubicBezTo>
                <a:cubicBezTo>
                  <a:pt x="13" y="122"/>
                  <a:pt x="13" y="123"/>
                  <a:pt x="13" y="124"/>
                </a:cubicBezTo>
                <a:cubicBezTo>
                  <a:pt x="15" y="123"/>
                  <a:pt x="17" y="123"/>
                  <a:pt x="18" y="122"/>
                </a:cubicBezTo>
                <a:close/>
                <a:moveTo>
                  <a:pt x="107" y="148"/>
                </a:moveTo>
                <a:cubicBezTo>
                  <a:pt x="105" y="148"/>
                  <a:pt x="102" y="149"/>
                  <a:pt x="100" y="150"/>
                </a:cubicBezTo>
                <a:cubicBezTo>
                  <a:pt x="106" y="149"/>
                  <a:pt x="106" y="149"/>
                  <a:pt x="106" y="149"/>
                </a:cubicBezTo>
                <a:cubicBezTo>
                  <a:pt x="107" y="149"/>
                  <a:pt x="108" y="148"/>
                  <a:pt x="108" y="147"/>
                </a:cubicBezTo>
                <a:cubicBezTo>
                  <a:pt x="108" y="147"/>
                  <a:pt x="107" y="147"/>
                  <a:pt x="107" y="148"/>
                </a:cubicBezTo>
                <a:close/>
                <a:moveTo>
                  <a:pt x="109" y="143"/>
                </a:moveTo>
                <a:cubicBezTo>
                  <a:pt x="104" y="144"/>
                  <a:pt x="104" y="144"/>
                  <a:pt x="104" y="144"/>
                </a:cubicBezTo>
                <a:cubicBezTo>
                  <a:pt x="106" y="144"/>
                  <a:pt x="108" y="144"/>
                  <a:pt x="110" y="144"/>
                </a:cubicBezTo>
                <a:cubicBezTo>
                  <a:pt x="111" y="144"/>
                  <a:pt x="111" y="143"/>
                  <a:pt x="111" y="142"/>
                </a:cubicBezTo>
                <a:cubicBezTo>
                  <a:pt x="111" y="143"/>
                  <a:pt x="109" y="143"/>
                  <a:pt x="109" y="143"/>
                </a:cubicBezTo>
                <a:close/>
                <a:moveTo>
                  <a:pt x="106" y="15"/>
                </a:moveTo>
                <a:cubicBezTo>
                  <a:pt x="106" y="16"/>
                  <a:pt x="106" y="17"/>
                  <a:pt x="107" y="17"/>
                </a:cubicBezTo>
                <a:cubicBezTo>
                  <a:pt x="108" y="17"/>
                  <a:pt x="109" y="16"/>
                  <a:pt x="110" y="15"/>
                </a:cubicBezTo>
                <a:cubicBezTo>
                  <a:pt x="109" y="14"/>
                  <a:pt x="109" y="15"/>
                  <a:pt x="108" y="15"/>
                </a:cubicBezTo>
                <a:cubicBezTo>
                  <a:pt x="107" y="15"/>
                  <a:pt x="106" y="14"/>
                  <a:pt x="106" y="15"/>
                </a:cubicBezTo>
                <a:close/>
                <a:moveTo>
                  <a:pt x="82" y="31"/>
                </a:moveTo>
                <a:cubicBezTo>
                  <a:pt x="81" y="31"/>
                  <a:pt x="80" y="31"/>
                  <a:pt x="80" y="32"/>
                </a:cubicBezTo>
                <a:cubicBezTo>
                  <a:pt x="83" y="31"/>
                  <a:pt x="86" y="31"/>
                  <a:pt x="88" y="31"/>
                </a:cubicBezTo>
                <a:cubicBezTo>
                  <a:pt x="89" y="31"/>
                  <a:pt x="89" y="31"/>
                  <a:pt x="89" y="30"/>
                </a:cubicBezTo>
                <a:cubicBezTo>
                  <a:pt x="87" y="31"/>
                  <a:pt x="85" y="30"/>
                  <a:pt x="82" y="31"/>
                </a:cubicBezTo>
                <a:close/>
                <a:moveTo>
                  <a:pt x="92" y="27"/>
                </a:moveTo>
                <a:cubicBezTo>
                  <a:pt x="90" y="28"/>
                  <a:pt x="86" y="28"/>
                  <a:pt x="83" y="29"/>
                </a:cubicBezTo>
                <a:cubicBezTo>
                  <a:pt x="91" y="29"/>
                  <a:pt x="91" y="29"/>
                  <a:pt x="91" y="29"/>
                </a:cubicBezTo>
                <a:cubicBezTo>
                  <a:pt x="91" y="29"/>
                  <a:pt x="92" y="28"/>
                  <a:pt x="92" y="27"/>
                </a:cubicBezTo>
                <a:close/>
                <a:moveTo>
                  <a:pt x="110" y="127"/>
                </a:moveTo>
                <a:cubicBezTo>
                  <a:pt x="110" y="127"/>
                  <a:pt x="110" y="128"/>
                  <a:pt x="110" y="129"/>
                </a:cubicBezTo>
                <a:cubicBezTo>
                  <a:pt x="111" y="129"/>
                  <a:pt x="114" y="128"/>
                  <a:pt x="116" y="128"/>
                </a:cubicBezTo>
                <a:cubicBezTo>
                  <a:pt x="116" y="128"/>
                  <a:pt x="117" y="129"/>
                  <a:pt x="117" y="128"/>
                </a:cubicBezTo>
                <a:lnTo>
                  <a:pt x="110" y="127"/>
                </a:lnTo>
                <a:close/>
                <a:moveTo>
                  <a:pt x="41" y="162"/>
                </a:moveTo>
                <a:cubicBezTo>
                  <a:pt x="41" y="162"/>
                  <a:pt x="39" y="162"/>
                  <a:pt x="39" y="162"/>
                </a:cubicBezTo>
                <a:cubicBezTo>
                  <a:pt x="42" y="163"/>
                  <a:pt x="45" y="163"/>
                  <a:pt x="48" y="163"/>
                </a:cubicBezTo>
                <a:cubicBezTo>
                  <a:pt x="49" y="162"/>
                  <a:pt x="49" y="162"/>
                  <a:pt x="48" y="162"/>
                </a:cubicBezTo>
                <a:cubicBezTo>
                  <a:pt x="46" y="161"/>
                  <a:pt x="43" y="161"/>
                  <a:pt x="41" y="162"/>
                </a:cubicBezTo>
                <a:close/>
                <a:moveTo>
                  <a:pt x="81" y="38"/>
                </a:moveTo>
                <a:cubicBezTo>
                  <a:pt x="78" y="39"/>
                  <a:pt x="75" y="39"/>
                  <a:pt x="71" y="39"/>
                </a:cubicBezTo>
                <a:cubicBezTo>
                  <a:pt x="71" y="40"/>
                  <a:pt x="71" y="40"/>
                  <a:pt x="71" y="40"/>
                </a:cubicBezTo>
                <a:cubicBezTo>
                  <a:pt x="74" y="40"/>
                  <a:pt x="77" y="40"/>
                  <a:pt x="81" y="39"/>
                </a:cubicBezTo>
                <a:cubicBezTo>
                  <a:pt x="81" y="39"/>
                  <a:pt x="81" y="39"/>
                  <a:pt x="81" y="38"/>
                </a:cubicBezTo>
                <a:close/>
                <a:moveTo>
                  <a:pt x="112" y="121"/>
                </a:moveTo>
                <a:cubicBezTo>
                  <a:pt x="112" y="121"/>
                  <a:pt x="112" y="121"/>
                  <a:pt x="112" y="121"/>
                </a:cubicBezTo>
                <a:cubicBezTo>
                  <a:pt x="112" y="122"/>
                  <a:pt x="111" y="123"/>
                  <a:pt x="111" y="123"/>
                </a:cubicBezTo>
                <a:cubicBezTo>
                  <a:pt x="118" y="123"/>
                  <a:pt x="118" y="123"/>
                  <a:pt x="118" y="123"/>
                </a:cubicBezTo>
                <a:cubicBezTo>
                  <a:pt x="116" y="122"/>
                  <a:pt x="114" y="122"/>
                  <a:pt x="112" y="121"/>
                </a:cubicBezTo>
                <a:close/>
                <a:moveTo>
                  <a:pt x="62" y="10"/>
                </a:moveTo>
                <a:cubicBezTo>
                  <a:pt x="58" y="14"/>
                  <a:pt x="58" y="14"/>
                  <a:pt x="58" y="14"/>
                </a:cubicBezTo>
                <a:cubicBezTo>
                  <a:pt x="58" y="14"/>
                  <a:pt x="57" y="16"/>
                  <a:pt x="57" y="15"/>
                </a:cubicBezTo>
                <a:cubicBezTo>
                  <a:pt x="66" y="10"/>
                  <a:pt x="66" y="10"/>
                  <a:pt x="66" y="10"/>
                </a:cubicBezTo>
                <a:cubicBezTo>
                  <a:pt x="65" y="10"/>
                  <a:pt x="64" y="10"/>
                  <a:pt x="64" y="11"/>
                </a:cubicBezTo>
                <a:cubicBezTo>
                  <a:pt x="64" y="11"/>
                  <a:pt x="63" y="10"/>
                  <a:pt x="62" y="10"/>
                </a:cubicBezTo>
                <a:close/>
                <a:moveTo>
                  <a:pt x="51" y="118"/>
                </a:moveTo>
                <a:cubicBezTo>
                  <a:pt x="51" y="119"/>
                  <a:pt x="51" y="119"/>
                  <a:pt x="52" y="120"/>
                </a:cubicBezTo>
                <a:cubicBezTo>
                  <a:pt x="54" y="119"/>
                  <a:pt x="57" y="119"/>
                  <a:pt x="59" y="118"/>
                </a:cubicBezTo>
                <a:cubicBezTo>
                  <a:pt x="53" y="118"/>
                  <a:pt x="53" y="118"/>
                  <a:pt x="53" y="118"/>
                </a:cubicBezTo>
                <a:cubicBezTo>
                  <a:pt x="52" y="118"/>
                  <a:pt x="51" y="118"/>
                  <a:pt x="51" y="117"/>
                </a:cubicBezTo>
                <a:cubicBezTo>
                  <a:pt x="51" y="117"/>
                  <a:pt x="51" y="118"/>
                  <a:pt x="51" y="118"/>
                </a:cubicBezTo>
                <a:close/>
                <a:moveTo>
                  <a:pt x="113" y="130"/>
                </a:moveTo>
                <a:cubicBezTo>
                  <a:pt x="113" y="130"/>
                  <a:pt x="111" y="130"/>
                  <a:pt x="111" y="130"/>
                </a:cubicBezTo>
                <a:cubicBezTo>
                  <a:pt x="111" y="130"/>
                  <a:pt x="108" y="130"/>
                  <a:pt x="109" y="130"/>
                </a:cubicBezTo>
                <a:cubicBezTo>
                  <a:pt x="112" y="131"/>
                  <a:pt x="114" y="131"/>
                  <a:pt x="117" y="131"/>
                </a:cubicBezTo>
                <a:cubicBezTo>
                  <a:pt x="117" y="129"/>
                  <a:pt x="117" y="129"/>
                  <a:pt x="117" y="129"/>
                </a:cubicBezTo>
                <a:cubicBezTo>
                  <a:pt x="116" y="130"/>
                  <a:pt x="115" y="129"/>
                  <a:pt x="113" y="130"/>
                </a:cubicBezTo>
                <a:close/>
                <a:moveTo>
                  <a:pt x="18" y="103"/>
                </a:moveTo>
                <a:cubicBezTo>
                  <a:pt x="17" y="104"/>
                  <a:pt x="16" y="104"/>
                  <a:pt x="15" y="104"/>
                </a:cubicBezTo>
                <a:cubicBezTo>
                  <a:pt x="14" y="104"/>
                  <a:pt x="14" y="106"/>
                  <a:pt x="14" y="107"/>
                </a:cubicBezTo>
                <a:cubicBezTo>
                  <a:pt x="22" y="103"/>
                  <a:pt x="22" y="103"/>
                  <a:pt x="22" y="103"/>
                </a:cubicBezTo>
                <a:cubicBezTo>
                  <a:pt x="20" y="103"/>
                  <a:pt x="19" y="103"/>
                  <a:pt x="18" y="103"/>
                </a:cubicBezTo>
                <a:close/>
                <a:moveTo>
                  <a:pt x="101" y="146"/>
                </a:moveTo>
                <a:cubicBezTo>
                  <a:pt x="100" y="147"/>
                  <a:pt x="99" y="148"/>
                  <a:pt x="98" y="149"/>
                </a:cubicBezTo>
                <a:cubicBezTo>
                  <a:pt x="101" y="148"/>
                  <a:pt x="104" y="147"/>
                  <a:pt x="107" y="146"/>
                </a:cubicBezTo>
                <a:cubicBezTo>
                  <a:pt x="107" y="146"/>
                  <a:pt x="107" y="146"/>
                  <a:pt x="107" y="146"/>
                </a:cubicBezTo>
                <a:cubicBezTo>
                  <a:pt x="105" y="146"/>
                  <a:pt x="103" y="146"/>
                  <a:pt x="101" y="146"/>
                </a:cubicBezTo>
                <a:close/>
                <a:moveTo>
                  <a:pt x="118" y="124"/>
                </a:moveTo>
                <a:cubicBezTo>
                  <a:pt x="115" y="124"/>
                  <a:pt x="112" y="124"/>
                  <a:pt x="110" y="125"/>
                </a:cubicBezTo>
                <a:cubicBezTo>
                  <a:pt x="118" y="127"/>
                  <a:pt x="118" y="127"/>
                  <a:pt x="118" y="127"/>
                </a:cubicBezTo>
                <a:cubicBezTo>
                  <a:pt x="118" y="126"/>
                  <a:pt x="118" y="125"/>
                  <a:pt x="118" y="125"/>
                </a:cubicBezTo>
                <a:cubicBezTo>
                  <a:pt x="119" y="124"/>
                  <a:pt x="118" y="123"/>
                  <a:pt x="118" y="124"/>
                </a:cubicBezTo>
                <a:close/>
                <a:moveTo>
                  <a:pt x="70" y="54"/>
                </a:moveTo>
                <a:cubicBezTo>
                  <a:pt x="61" y="55"/>
                  <a:pt x="61" y="55"/>
                  <a:pt x="61" y="55"/>
                </a:cubicBezTo>
                <a:cubicBezTo>
                  <a:pt x="60" y="55"/>
                  <a:pt x="59" y="57"/>
                  <a:pt x="60" y="57"/>
                </a:cubicBezTo>
                <a:cubicBezTo>
                  <a:pt x="69" y="55"/>
                  <a:pt x="69" y="55"/>
                  <a:pt x="69" y="55"/>
                </a:cubicBezTo>
                <a:cubicBezTo>
                  <a:pt x="70" y="55"/>
                  <a:pt x="71" y="55"/>
                  <a:pt x="71" y="54"/>
                </a:cubicBezTo>
                <a:cubicBezTo>
                  <a:pt x="71" y="54"/>
                  <a:pt x="71" y="54"/>
                  <a:pt x="70" y="54"/>
                </a:cubicBezTo>
                <a:close/>
                <a:moveTo>
                  <a:pt x="68" y="57"/>
                </a:moveTo>
                <a:cubicBezTo>
                  <a:pt x="66" y="57"/>
                  <a:pt x="63" y="58"/>
                  <a:pt x="61" y="58"/>
                </a:cubicBezTo>
                <a:cubicBezTo>
                  <a:pt x="60" y="58"/>
                  <a:pt x="59" y="58"/>
                  <a:pt x="58" y="59"/>
                </a:cubicBezTo>
                <a:cubicBezTo>
                  <a:pt x="62" y="59"/>
                  <a:pt x="65" y="58"/>
                  <a:pt x="69" y="58"/>
                </a:cubicBezTo>
                <a:cubicBezTo>
                  <a:pt x="70" y="58"/>
                  <a:pt x="70" y="57"/>
                  <a:pt x="70" y="56"/>
                </a:cubicBezTo>
                <a:cubicBezTo>
                  <a:pt x="69" y="56"/>
                  <a:pt x="69" y="56"/>
                  <a:pt x="68" y="57"/>
                </a:cubicBezTo>
                <a:close/>
                <a:moveTo>
                  <a:pt x="8" y="82"/>
                </a:moveTo>
                <a:cubicBezTo>
                  <a:pt x="10" y="77"/>
                  <a:pt x="12" y="72"/>
                  <a:pt x="14" y="67"/>
                </a:cubicBezTo>
                <a:cubicBezTo>
                  <a:pt x="14" y="67"/>
                  <a:pt x="14" y="67"/>
                  <a:pt x="14" y="66"/>
                </a:cubicBezTo>
                <a:cubicBezTo>
                  <a:pt x="15" y="66"/>
                  <a:pt x="15" y="65"/>
                  <a:pt x="15" y="65"/>
                </a:cubicBezTo>
                <a:cubicBezTo>
                  <a:pt x="15" y="64"/>
                  <a:pt x="16" y="63"/>
                  <a:pt x="16" y="62"/>
                </a:cubicBezTo>
                <a:cubicBezTo>
                  <a:pt x="16" y="62"/>
                  <a:pt x="16" y="62"/>
                  <a:pt x="16" y="62"/>
                </a:cubicBezTo>
                <a:cubicBezTo>
                  <a:pt x="17" y="62"/>
                  <a:pt x="17" y="61"/>
                  <a:pt x="17" y="61"/>
                </a:cubicBezTo>
                <a:cubicBezTo>
                  <a:pt x="17" y="60"/>
                  <a:pt x="17" y="60"/>
                  <a:pt x="17" y="60"/>
                </a:cubicBezTo>
                <a:cubicBezTo>
                  <a:pt x="17" y="59"/>
                  <a:pt x="17" y="59"/>
                  <a:pt x="17" y="59"/>
                </a:cubicBezTo>
                <a:cubicBezTo>
                  <a:pt x="17" y="60"/>
                  <a:pt x="17" y="60"/>
                  <a:pt x="17" y="60"/>
                </a:cubicBezTo>
                <a:cubicBezTo>
                  <a:pt x="17" y="61"/>
                  <a:pt x="17" y="61"/>
                  <a:pt x="17" y="61"/>
                </a:cubicBezTo>
                <a:cubicBezTo>
                  <a:pt x="16" y="61"/>
                  <a:pt x="16" y="61"/>
                  <a:pt x="16" y="62"/>
                </a:cubicBezTo>
                <a:cubicBezTo>
                  <a:pt x="16" y="62"/>
                  <a:pt x="16" y="62"/>
                  <a:pt x="16" y="62"/>
                </a:cubicBezTo>
                <a:cubicBezTo>
                  <a:pt x="15" y="63"/>
                  <a:pt x="15" y="64"/>
                  <a:pt x="15" y="65"/>
                </a:cubicBezTo>
                <a:cubicBezTo>
                  <a:pt x="14" y="65"/>
                  <a:pt x="14" y="66"/>
                  <a:pt x="14" y="66"/>
                </a:cubicBezTo>
                <a:cubicBezTo>
                  <a:pt x="13" y="67"/>
                  <a:pt x="13" y="69"/>
                  <a:pt x="12" y="70"/>
                </a:cubicBezTo>
                <a:cubicBezTo>
                  <a:pt x="11" y="74"/>
                  <a:pt x="9" y="77"/>
                  <a:pt x="8" y="80"/>
                </a:cubicBezTo>
                <a:cubicBezTo>
                  <a:pt x="8" y="81"/>
                  <a:pt x="8" y="81"/>
                  <a:pt x="8" y="82"/>
                </a:cubicBezTo>
                <a:close/>
                <a:moveTo>
                  <a:pt x="63" y="105"/>
                </a:moveTo>
                <a:cubicBezTo>
                  <a:pt x="60" y="105"/>
                  <a:pt x="58" y="106"/>
                  <a:pt x="55" y="106"/>
                </a:cubicBezTo>
                <a:cubicBezTo>
                  <a:pt x="55" y="107"/>
                  <a:pt x="54" y="107"/>
                  <a:pt x="54" y="108"/>
                </a:cubicBezTo>
                <a:cubicBezTo>
                  <a:pt x="62" y="108"/>
                  <a:pt x="62" y="108"/>
                  <a:pt x="62" y="108"/>
                </a:cubicBezTo>
                <a:cubicBezTo>
                  <a:pt x="62" y="108"/>
                  <a:pt x="62" y="106"/>
                  <a:pt x="63" y="105"/>
                </a:cubicBezTo>
                <a:close/>
                <a:moveTo>
                  <a:pt x="109" y="132"/>
                </a:moveTo>
                <a:cubicBezTo>
                  <a:pt x="108" y="132"/>
                  <a:pt x="108" y="132"/>
                  <a:pt x="108" y="132"/>
                </a:cubicBezTo>
                <a:cubicBezTo>
                  <a:pt x="108" y="133"/>
                  <a:pt x="108" y="134"/>
                  <a:pt x="108" y="135"/>
                </a:cubicBezTo>
                <a:cubicBezTo>
                  <a:pt x="111" y="134"/>
                  <a:pt x="114" y="134"/>
                  <a:pt x="116" y="133"/>
                </a:cubicBezTo>
                <a:lnTo>
                  <a:pt x="109" y="132"/>
                </a:lnTo>
                <a:close/>
                <a:moveTo>
                  <a:pt x="76" y="45"/>
                </a:moveTo>
                <a:cubicBezTo>
                  <a:pt x="72" y="46"/>
                  <a:pt x="69" y="46"/>
                  <a:pt x="65" y="47"/>
                </a:cubicBezTo>
                <a:cubicBezTo>
                  <a:pt x="65" y="47"/>
                  <a:pt x="65" y="47"/>
                  <a:pt x="65" y="48"/>
                </a:cubicBezTo>
                <a:cubicBezTo>
                  <a:pt x="68" y="48"/>
                  <a:pt x="72" y="47"/>
                  <a:pt x="76" y="46"/>
                </a:cubicBezTo>
                <a:cubicBezTo>
                  <a:pt x="76" y="46"/>
                  <a:pt x="78" y="45"/>
                  <a:pt x="76" y="45"/>
                </a:cubicBezTo>
                <a:close/>
                <a:moveTo>
                  <a:pt x="82" y="35"/>
                </a:moveTo>
                <a:cubicBezTo>
                  <a:pt x="75" y="36"/>
                  <a:pt x="75" y="36"/>
                  <a:pt x="75" y="36"/>
                </a:cubicBezTo>
                <a:cubicBezTo>
                  <a:pt x="74" y="36"/>
                  <a:pt x="73" y="37"/>
                  <a:pt x="73" y="38"/>
                </a:cubicBezTo>
                <a:cubicBezTo>
                  <a:pt x="83" y="36"/>
                  <a:pt x="83" y="36"/>
                  <a:pt x="83" y="36"/>
                </a:cubicBezTo>
                <a:cubicBezTo>
                  <a:pt x="84" y="36"/>
                  <a:pt x="84" y="35"/>
                  <a:pt x="84" y="35"/>
                </a:cubicBezTo>
                <a:cubicBezTo>
                  <a:pt x="83" y="35"/>
                  <a:pt x="82" y="35"/>
                  <a:pt x="82" y="35"/>
                </a:cubicBezTo>
                <a:close/>
                <a:moveTo>
                  <a:pt x="71" y="51"/>
                </a:moveTo>
                <a:cubicBezTo>
                  <a:pt x="68" y="51"/>
                  <a:pt x="65" y="52"/>
                  <a:pt x="62" y="52"/>
                </a:cubicBezTo>
                <a:cubicBezTo>
                  <a:pt x="62" y="52"/>
                  <a:pt x="61" y="53"/>
                  <a:pt x="61" y="54"/>
                </a:cubicBezTo>
                <a:cubicBezTo>
                  <a:pt x="64" y="53"/>
                  <a:pt x="68" y="53"/>
                  <a:pt x="71" y="52"/>
                </a:cubicBezTo>
                <a:cubicBezTo>
                  <a:pt x="72" y="52"/>
                  <a:pt x="73" y="51"/>
                  <a:pt x="73" y="50"/>
                </a:cubicBezTo>
                <a:cubicBezTo>
                  <a:pt x="73" y="51"/>
                  <a:pt x="72" y="51"/>
                  <a:pt x="71" y="51"/>
                </a:cubicBezTo>
                <a:close/>
                <a:moveTo>
                  <a:pt x="52" y="112"/>
                </a:moveTo>
                <a:cubicBezTo>
                  <a:pt x="52" y="113"/>
                  <a:pt x="51" y="114"/>
                  <a:pt x="51" y="115"/>
                </a:cubicBezTo>
                <a:cubicBezTo>
                  <a:pt x="51" y="115"/>
                  <a:pt x="52" y="115"/>
                  <a:pt x="52" y="114"/>
                </a:cubicBezTo>
                <a:cubicBezTo>
                  <a:pt x="54" y="114"/>
                  <a:pt x="56" y="113"/>
                  <a:pt x="58" y="113"/>
                </a:cubicBezTo>
                <a:cubicBezTo>
                  <a:pt x="59" y="112"/>
                  <a:pt x="61" y="111"/>
                  <a:pt x="60" y="111"/>
                </a:cubicBezTo>
                <a:cubicBezTo>
                  <a:pt x="57" y="112"/>
                  <a:pt x="55" y="112"/>
                  <a:pt x="52" y="112"/>
                </a:cubicBezTo>
                <a:close/>
                <a:moveTo>
                  <a:pt x="66" y="60"/>
                </a:moveTo>
                <a:cubicBezTo>
                  <a:pt x="64" y="60"/>
                  <a:pt x="62" y="60"/>
                  <a:pt x="59" y="61"/>
                </a:cubicBezTo>
                <a:cubicBezTo>
                  <a:pt x="57" y="61"/>
                  <a:pt x="57" y="62"/>
                  <a:pt x="57" y="63"/>
                </a:cubicBezTo>
                <a:cubicBezTo>
                  <a:pt x="61" y="62"/>
                  <a:pt x="64" y="61"/>
                  <a:pt x="68" y="60"/>
                </a:cubicBezTo>
                <a:cubicBezTo>
                  <a:pt x="68" y="60"/>
                  <a:pt x="69" y="60"/>
                  <a:pt x="69" y="59"/>
                </a:cubicBezTo>
                <a:cubicBezTo>
                  <a:pt x="68" y="60"/>
                  <a:pt x="67" y="60"/>
                  <a:pt x="66" y="60"/>
                </a:cubicBezTo>
                <a:close/>
                <a:moveTo>
                  <a:pt x="24" y="96"/>
                </a:moveTo>
                <a:cubicBezTo>
                  <a:pt x="21" y="96"/>
                  <a:pt x="18" y="97"/>
                  <a:pt x="15" y="98"/>
                </a:cubicBezTo>
                <a:cubicBezTo>
                  <a:pt x="15" y="98"/>
                  <a:pt x="15" y="100"/>
                  <a:pt x="15" y="100"/>
                </a:cubicBezTo>
                <a:cubicBezTo>
                  <a:pt x="18" y="99"/>
                  <a:pt x="21" y="98"/>
                  <a:pt x="24" y="96"/>
                </a:cubicBezTo>
                <a:cubicBezTo>
                  <a:pt x="25" y="97"/>
                  <a:pt x="25" y="96"/>
                  <a:pt x="24" y="96"/>
                </a:cubicBezTo>
                <a:close/>
                <a:moveTo>
                  <a:pt x="113" y="135"/>
                </a:moveTo>
                <a:cubicBezTo>
                  <a:pt x="111" y="135"/>
                  <a:pt x="109" y="136"/>
                  <a:pt x="107" y="136"/>
                </a:cubicBezTo>
                <a:cubicBezTo>
                  <a:pt x="106" y="136"/>
                  <a:pt x="106" y="137"/>
                  <a:pt x="106" y="137"/>
                </a:cubicBezTo>
                <a:cubicBezTo>
                  <a:pt x="109" y="138"/>
                  <a:pt x="112" y="137"/>
                  <a:pt x="114" y="137"/>
                </a:cubicBezTo>
                <a:cubicBezTo>
                  <a:pt x="115" y="137"/>
                  <a:pt x="115" y="136"/>
                  <a:pt x="116" y="135"/>
                </a:cubicBezTo>
                <a:cubicBezTo>
                  <a:pt x="115" y="135"/>
                  <a:pt x="114" y="135"/>
                  <a:pt x="113" y="135"/>
                </a:cubicBezTo>
                <a:close/>
                <a:moveTo>
                  <a:pt x="19" y="125"/>
                </a:moveTo>
                <a:cubicBezTo>
                  <a:pt x="13" y="125"/>
                  <a:pt x="13" y="125"/>
                  <a:pt x="13" y="125"/>
                </a:cubicBezTo>
                <a:cubicBezTo>
                  <a:pt x="13" y="126"/>
                  <a:pt x="13" y="128"/>
                  <a:pt x="14" y="128"/>
                </a:cubicBezTo>
                <a:cubicBezTo>
                  <a:pt x="20" y="126"/>
                  <a:pt x="20" y="126"/>
                  <a:pt x="20" y="126"/>
                </a:cubicBezTo>
                <a:cubicBezTo>
                  <a:pt x="21" y="126"/>
                  <a:pt x="23" y="126"/>
                  <a:pt x="24" y="125"/>
                </a:cubicBezTo>
                <a:cubicBezTo>
                  <a:pt x="22" y="125"/>
                  <a:pt x="21" y="125"/>
                  <a:pt x="19" y="125"/>
                </a:cubicBezTo>
                <a:close/>
                <a:moveTo>
                  <a:pt x="112" y="120"/>
                </a:moveTo>
                <a:cubicBezTo>
                  <a:pt x="115" y="120"/>
                  <a:pt x="117" y="120"/>
                  <a:pt x="119" y="122"/>
                </a:cubicBezTo>
                <a:cubicBezTo>
                  <a:pt x="119" y="120"/>
                  <a:pt x="119" y="119"/>
                  <a:pt x="119" y="118"/>
                </a:cubicBezTo>
                <a:cubicBezTo>
                  <a:pt x="117" y="118"/>
                  <a:pt x="115" y="118"/>
                  <a:pt x="112" y="118"/>
                </a:cubicBezTo>
                <a:lnTo>
                  <a:pt x="112" y="120"/>
                </a:lnTo>
                <a:close/>
                <a:moveTo>
                  <a:pt x="113" y="112"/>
                </a:moveTo>
                <a:cubicBezTo>
                  <a:pt x="113" y="114"/>
                  <a:pt x="113" y="115"/>
                  <a:pt x="113" y="116"/>
                </a:cubicBezTo>
                <a:cubicBezTo>
                  <a:pt x="115" y="117"/>
                  <a:pt x="117" y="117"/>
                  <a:pt x="119" y="116"/>
                </a:cubicBezTo>
                <a:cubicBezTo>
                  <a:pt x="120" y="116"/>
                  <a:pt x="120" y="115"/>
                  <a:pt x="119" y="115"/>
                </a:cubicBezTo>
                <a:cubicBezTo>
                  <a:pt x="117" y="114"/>
                  <a:pt x="115" y="114"/>
                  <a:pt x="113" y="112"/>
                </a:cubicBezTo>
                <a:close/>
                <a:moveTo>
                  <a:pt x="31" y="52"/>
                </a:moveTo>
                <a:cubicBezTo>
                  <a:pt x="31" y="54"/>
                  <a:pt x="30" y="55"/>
                  <a:pt x="29" y="57"/>
                </a:cubicBezTo>
                <a:cubicBezTo>
                  <a:pt x="32" y="56"/>
                  <a:pt x="34" y="55"/>
                  <a:pt x="37" y="53"/>
                </a:cubicBezTo>
                <a:cubicBezTo>
                  <a:pt x="35" y="52"/>
                  <a:pt x="33" y="52"/>
                  <a:pt x="31" y="52"/>
                </a:cubicBezTo>
                <a:close/>
                <a:moveTo>
                  <a:pt x="59" y="114"/>
                </a:moveTo>
                <a:cubicBezTo>
                  <a:pt x="56" y="114"/>
                  <a:pt x="54" y="115"/>
                  <a:pt x="52" y="116"/>
                </a:cubicBezTo>
                <a:cubicBezTo>
                  <a:pt x="52" y="116"/>
                  <a:pt x="51" y="117"/>
                  <a:pt x="52" y="117"/>
                </a:cubicBezTo>
                <a:cubicBezTo>
                  <a:pt x="55" y="117"/>
                  <a:pt x="57" y="117"/>
                  <a:pt x="60" y="117"/>
                </a:cubicBezTo>
                <a:cubicBezTo>
                  <a:pt x="59" y="116"/>
                  <a:pt x="59" y="115"/>
                  <a:pt x="60" y="113"/>
                </a:cubicBezTo>
                <a:cubicBezTo>
                  <a:pt x="60" y="113"/>
                  <a:pt x="59" y="114"/>
                  <a:pt x="59" y="114"/>
                </a:cubicBezTo>
                <a:close/>
                <a:moveTo>
                  <a:pt x="39" y="41"/>
                </a:moveTo>
                <a:cubicBezTo>
                  <a:pt x="39" y="40"/>
                  <a:pt x="40" y="40"/>
                  <a:pt x="40" y="40"/>
                </a:cubicBezTo>
                <a:cubicBezTo>
                  <a:pt x="38" y="40"/>
                  <a:pt x="38" y="40"/>
                  <a:pt x="38" y="40"/>
                </a:cubicBezTo>
                <a:cubicBezTo>
                  <a:pt x="35" y="45"/>
                  <a:pt x="35" y="45"/>
                  <a:pt x="35" y="45"/>
                </a:cubicBezTo>
                <a:cubicBezTo>
                  <a:pt x="35" y="45"/>
                  <a:pt x="34" y="46"/>
                  <a:pt x="35" y="46"/>
                </a:cubicBezTo>
                <a:cubicBezTo>
                  <a:pt x="37" y="45"/>
                  <a:pt x="40" y="44"/>
                  <a:pt x="43" y="42"/>
                </a:cubicBezTo>
                <a:cubicBezTo>
                  <a:pt x="42" y="42"/>
                  <a:pt x="41" y="41"/>
                  <a:pt x="41" y="40"/>
                </a:cubicBezTo>
                <a:cubicBezTo>
                  <a:pt x="40" y="40"/>
                  <a:pt x="40" y="41"/>
                  <a:pt x="39" y="41"/>
                </a:cubicBezTo>
                <a:close/>
                <a:moveTo>
                  <a:pt x="58" y="68"/>
                </a:moveTo>
                <a:cubicBezTo>
                  <a:pt x="57" y="68"/>
                  <a:pt x="55" y="68"/>
                  <a:pt x="55" y="68"/>
                </a:cubicBezTo>
                <a:cubicBezTo>
                  <a:pt x="55" y="70"/>
                  <a:pt x="54" y="72"/>
                  <a:pt x="54" y="74"/>
                </a:cubicBezTo>
                <a:cubicBezTo>
                  <a:pt x="55" y="73"/>
                  <a:pt x="56" y="73"/>
                  <a:pt x="57" y="72"/>
                </a:cubicBezTo>
                <a:cubicBezTo>
                  <a:pt x="59" y="70"/>
                  <a:pt x="61" y="68"/>
                  <a:pt x="64" y="68"/>
                </a:cubicBezTo>
                <a:lnTo>
                  <a:pt x="58" y="68"/>
                </a:lnTo>
                <a:close/>
                <a:moveTo>
                  <a:pt x="47" y="26"/>
                </a:moveTo>
                <a:cubicBezTo>
                  <a:pt x="46" y="28"/>
                  <a:pt x="44" y="31"/>
                  <a:pt x="42" y="33"/>
                </a:cubicBezTo>
                <a:cubicBezTo>
                  <a:pt x="42" y="33"/>
                  <a:pt x="43" y="33"/>
                  <a:pt x="43" y="33"/>
                </a:cubicBezTo>
                <a:cubicBezTo>
                  <a:pt x="46" y="32"/>
                  <a:pt x="48" y="30"/>
                  <a:pt x="49" y="28"/>
                </a:cubicBezTo>
                <a:cubicBezTo>
                  <a:pt x="50" y="27"/>
                  <a:pt x="49" y="26"/>
                  <a:pt x="49" y="26"/>
                </a:cubicBezTo>
                <a:cubicBezTo>
                  <a:pt x="48" y="25"/>
                  <a:pt x="48" y="25"/>
                  <a:pt x="47" y="26"/>
                </a:cubicBezTo>
                <a:close/>
                <a:moveTo>
                  <a:pt x="77" y="41"/>
                </a:moveTo>
                <a:cubicBezTo>
                  <a:pt x="75" y="41"/>
                  <a:pt x="72" y="42"/>
                  <a:pt x="69" y="42"/>
                </a:cubicBezTo>
                <a:cubicBezTo>
                  <a:pt x="68" y="42"/>
                  <a:pt x="68" y="44"/>
                  <a:pt x="67" y="45"/>
                </a:cubicBezTo>
                <a:cubicBezTo>
                  <a:pt x="70" y="44"/>
                  <a:pt x="74" y="44"/>
                  <a:pt x="77" y="43"/>
                </a:cubicBezTo>
                <a:cubicBezTo>
                  <a:pt x="78" y="43"/>
                  <a:pt x="79" y="42"/>
                  <a:pt x="79" y="41"/>
                </a:cubicBezTo>
                <a:cubicBezTo>
                  <a:pt x="79" y="41"/>
                  <a:pt x="78" y="41"/>
                  <a:pt x="77" y="41"/>
                </a:cubicBezTo>
                <a:close/>
                <a:moveTo>
                  <a:pt x="65" y="63"/>
                </a:moveTo>
                <a:cubicBezTo>
                  <a:pt x="62" y="64"/>
                  <a:pt x="60" y="64"/>
                  <a:pt x="57" y="65"/>
                </a:cubicBezTo>
                <a:cubicBezTo>
                  <a:pt x="56" y="65"/>
                  <a:pt x="56" y="66"/>
                  <a:pt x="56" y="67"/>
                </a:cubicBezTo>
                <a:cubicBezTo>
                  <a:pt x="55" y="68"/>
                  <a:pt x="56" y="67"/>
                  <a:pt x="57" y="67"/>
                </a:cubicBezTo>
                <a:cubicBezTo>
                  <a:pt x="59" y="67"/>
                  <a:pt x="63" y="67"/>
                  <a:pt x="66" y="66"/>
                </a:cubicBezTo>
                <a:cubicBezTo>
                  <a:pt x="66" y="65"/>
                  <a:pt x="65" y="65"/>
                  <a:pt x="65" y="65"/>
                </a:cubicBezTo>
                <a:cubicBezTo>
                  <a:pt x="66" y="64"/>
                  <a:pt x="67" y="63"/>
                  <a:pt x="68" y="62"/>
                </a:cubicBezTo>
                <a:cubicBezTo>
                  <a:pt x="67" y="62"/>
                  <a:pt x="66" y="62"/>
                  <a:pt x="65" y="63"/>
                </a:cubicBezTo>
                <a:close/>
                <a:moveTo>
                  <a:pt x="27" y="62"/>
                </a:moveTo>
                <a:cubicBezTo>
                  <a:pt x="27" y="62"/>
                  <a:pt x="27" y="63"/>
                  <a:pt x="27" y="63"/>
                </a:cubicBezTo>
                <a:cubicBezTo>
                  <a:pt x="26" y="64"/>
                  <a:pt x="25" y="66"/>
                  <a:pt x="24" y="69"/>
                </a:cubicBezTo>
                <a:cubicBezTo>
                  <a:pt x="28" y="67"/>
                  <a:pt x="32" y="65"/>
                  <a:pt x="35" y="63"/>
                </a:cubicBezTo>
                <a:cubicBezTo>
                  <a:pt x="35" y="63"/>
                  <a:pt x="34" y="62"/>
                  <a:pt x="33" y="63"/>
                </a:cubicBezTo>
                <a:cubicBezTo>
                  <a:pt x="33" y="63"/>
                  <a:pt x="32" y="63"/>
                  <a:pt x="31" y="63"/>
                </a:cubicBezTo>
                <a:cubicBezTo>
                  <a:pt x="30" y="62"/>
                  <a:pt x="28" y="62"/>
                  <a:pt x="27" y="62"/>
                </a:cubicBezTo>
                <a:close/>
                <a:moveTo>
                  <a:pt x="28" y="112"/>
                </a:moveTo>
                <a:cubicBezTo>
                  <a:pt x="24" y="113"/>
                  <a:pt x="18" y="113"/>
                  <a:pt x="14" y="113"/>
                </a:cubicBezTo>
                <a:cubicBezTo>
                  <a:pt x="13" y="114"/>
                  <a:pt x="13" y="116"/>
                  <a:pt x="13" y="118"/>
                </a:cubicBezTo>
                <a:cubicBezTo>
                  <a:pt x="29" y="112"/>
                  <a:pt x="29" y="112"/>
                  <a:pt x="29" y="112"/>
                </a:cubicBezTo>
                <a:cubicBezTo>
                  <a:pt x="29" y="112"/>
                  <a:pt x="28" y="112"/>
                  <a:pt x="28" y="112"/>
                </a:cubicBezTo>
                <a:close/>
                <a:moveTo>
                  <a:pt x="20" y="81"/>
                </a:moveTo>
                <a:cubicBezTo>
                  <a:pt x="20" y="82"/>
                  <a:pt x="19" y="84"/>
                  <a:pt x="18" y="86"/>
                </a:cubicBezTo>
                <a:cubicBezTo>
                  <a:pt x="19" y="86"/>
                  <a:pt x="17" y="87"/>
                  <a:pt x="19" y="87"/>
                </a:cubicBezTo>
                <a:cubicBezTo>
                  <a:pt x="22" y="86"/>
                  <a:pt x="26" y="84"/>
                  <a:pt x="28" y="82"/>
                </a:cubicBezTo>
                <a:cubicBezTo>
                  <a:pt x="29" y="81"/>
                  <a:pt x="28" y="81"/>
                  <a:pt x="28" y="81"/>
                </a:cubicBezTo>
                <a:cubicBezTo>
                  <a:pt x="25" y="80"/>
                  <a:pt x="23" y="80"/>
                  <a:pt x="20" y="81"/>
                </a:cubicBezTo>
                <a:close/>
                <a:moveTo>
                  <a:pt x="23" y="73"/>
                </a:moveTo>
                <a:cubicBezTo>
                  <a:pt x="23" y="73"/>
                  <a:pt x="22" y="73"/>
                  <a:pt x="22" y="73"/>
                </a:cubicBezTo>
                <a:cubicBezTo>
                  <a:pt x="22" y="75"/>
                  <a:pt x="21" y="77"/>
                  <a:pt x="21" y="79"/>
                </a:cubicBezTo>
                <a:cubicBezTo>
                  <a:pt x="22" y="79"/>
                  <a:pt x="23" y="78"/>
                  <a:pt x="24" y="78"/>
                </a:cubicBezTo>
                <a:cubicBezTo>
                  <a:pt x="27" y="77"/>
                  <a:pt x="30" y="75"/>
                  <a:pt x="33" y="73"/>
                </a:cubicBezTo>
                <a:lnTo>
                  <a:pt x="23" y="73"/>
                </a:lnTo>
                <a:close/>
                <a:moveTo>
                  <a:pt x="17" y="89"/>
                </a:moveTo>
                <a:cubicBezTo>
                  <a:pt x="17" y="89"/>
                  <a:pt x="17" y="90"/>
                  <a:pt x="17" y="90"/>
                </a:cubicBezTo>
                <a:cubicBezTo>
                  <a:pt x="16" y="91"/>
                  <a:pt x="16" y="93"/>
                  <a:pt x="16" y="94"/>
                </a:cubicBezTo>
                <a:cubicBezTo>
                  <a:pt x="16" y="95"/>
                  <a:pt x="15" y="95"/>
                  <a:pt x="16" y="95"/>
                </a:cubicBezTo>
                <a:cubicBezTo>
                  <a:pt x="21" y="94"/>
                  <a:pt x="25" y="91"/>
                  <a:pt x="29" y="89"/>
                </a:cubicBezTo>
                <a:lnTo>
                  <a:pt x="17" y="89"/>
                </a:lnTo>
                <a:close/>
                <a:moveTo>
                  <a:pt x="59" y="118"/>
                </a:moveTo>
                <a:cubicBezTo>
                  <a:pt x="59" y="118"/>
                  <a:pt x="58" y="119"/>
                  <a:pt x="58" y="119"/>
                </a:cubicBezTo>
                <a:cubicBezTo>
                  <a:pt x="56" y="120"/>
                  <a:pt x="54" y="120"/>
                  <a:pt x="52" y="121"/>
                </a:cubicBezTo>
                <a:cubicBezTo>
                  <a:pt x="54" y="125"/>
                  <a:pt x="59" y="127"/>
                  <a:pt x="64" y="125"/>
                </a:cubicBezTo>
                <a:cubicBezTo>
                  <a:pt x="62" y="124"/>
                  <a:pt x="62" y="122"/>
                  <a:pt x="61" y="120"/>
                </a:cubicBezTo>
                <a:cubicBezTo>
                  <a:pt x="60" y="120"/>
                  <a:pt x="60" y="118"/>
                  <a:pt x="59" y="118"/>
                </a:cubicBezTo>
                <a:close/>
                <a:moveTo>
                  <a:pt x="7" y="136"/>
                </a:moveTo>
                <a:cubicBezTo>
                  <a:pt x="7" y="136"/>
                  <a:pt x="7" y="137"/>
                  <a:pt x="7" y="137"/>
                </a:cubicBezTo>
                <a:cubicBezTo>
                  <a:pt x="8" y="142"/>
                  <a:pt x="10" y="146"/>
                  <a:pt x="14" y="149"/>
                </a:cubicBezTo>
                <a:cubicBezTo>
                  <a:pt x="17" y="153"/>
                  <a:pt x="21" y="156"/>
                  <a:pt x="26" y="158"/>
                </a:cubicBezTo>
                <a:cubicBezTo>
                  <a:pt x="30" y="159"/>
                  <a:pt x="32" y="161"/>
                  <a:pt x="37" y="162"/>
                </a:cubicBezTo>
                <a:cubicBezTo>
                  <a:pt x="37" y="162"/>
                  <a:pt x="38" y="163"/>
                  <a:pt x="38" y="161"/>
                </a:cubicBezTo>
                <a:cubicBezTo>
                  <a:pt x="38" y="160"/>
                  <a:pt x="39" y="160"/>
                  <a:pt x="40" y="160"/>
                </a:cubicBezTo>
                <a:cubicBezTo>
                  <a:pt x="40" y="160"/>
                  <a:pt x="41" y="159"/>
                  <a:pt x="40" y="159"/>
                </a:cubicBezTo>
                <a:cubicBezTo>
                  <a:pt x="37" y="159"/>
                  <a:pt x="34" y="159"/>
                  <a:pt x="31" y="160"/>
                </a:cubicBezTo>
                <a:cubicBezTo>
                  <a:pt x="31" y="160"/>
                  <a:pt x="30" y="159"/>
                  <a:pt x="30" y="158"/>
                </a:cubicBezTo>
                <a:cubicBezTo>
                  <a:pt x="31" y="157"/>
                  <a:pt x="33" y="157"/>
                  <a:pt x="35" y="157"/>
                </a:cubicBezTo>
                <a:cubicBezTo>
                  <a:pt x="34" y="156"/>
                  <a:pt x="33" y="155"/>
                  <a:pt x="32" y="156"/>
                </a:cubicBezTo>
                <a:cubicBezTo>
                  <a:pt x="30" y="156"/>
                  <a:pt x="28" y="156"/>
                  <a:pt x="26" y="155"/>
                </a:cubicBezTo>
                <a:cubicBezTo>
                  <a:pt x="26" y="154"/>
                  <a:pt x="26" y="154"/>
                  <a:pt x="26" y="154"/>
                </a:cubicBezTo>
                <a:cubicBezTo>
                  <a:pt x="26" y="154"/>
                  <a:pt x="27" y="154"/>
                  <a:pt x="28" y="153"/>
                </a:cubicBezTo>
                <a:cubicBezTo>
                  <a:pt x="27" y="153"/>
                  <a:pt x="25" y="151"/>
                  <a:pt x="24" y="151"/>
                </a:cubicBezTo>
                <a:cubicBezTo>
                  <a:pt x="23" y="151"/>
                  <a:pt x="21" y="151"/>
                  <a:pt x="21" y="151"/>
                </a:cubicBezTo>
                <a:cubicBezTo>
                  <a:pt x="20" y="150"/>
                  <a:pt x="21" y="149"/>
                  <a:pt x="22" y="149"/>
                </a:cubicBezTo>
                <a:cubicBezTo>
                  <a:pt x="22" y="149"/>
                  <a:pt x="21" y="149"/>
                  <a:pt x="21" y="148"/>
                </a:cubicBezTo>
                <a:cubicBezTo>
                  <a:pt x="21" y="148"/>
                  <a:pt x="20" y="148"/>
                  <a:pt x="19" y="148"/>
                </a:cubicBezTo>
                <a:cubicBezTo>
                  <a:pt x="18" y="148"/>
                  <a:pt x="18" y="148"/>
                  <a:pt x="17" y="148"/>
                </a:cubicBezTo>
                <a:cubicBezTo>
                  <a:pt x="13" y="144"/>
                  <a:pt x="10" y="141"/>
                  <a:pt x="7" y="136"/>
                </a:cubicBezTo>
                <a:cubicBezTo>
                  <a:pt x="7" y="136"/>
                  <a:pt x="7" y="135"/>
                  <a:pt x="7" y="136"/>
                </a:cubicBezTo>
                <a:close/>
                <a:moveTo>
                  <a:pt x="72" y="103"/>
                </a:moveTo>
                <a:cubicBezTo>
                  <a:pt x="71" y="103"/>
                  <a:pt x="70" y="104"/>
                  <a:pt x="69" y="104"/>
                </a:cubicBezTo>
                <a:cubicBezTo>
                  <a:pt x="68" y="106"/>
                  <a:pt x="66" y="107"/>
                  <a:pt x="65" y="109"/>
                </a:cubicBezTo>
                <a:cubicBezTo>
                  <a:pt x="62" y="112"/>
                  <a:pt x="62" y="119"/>
                  <a:pt x="65" y="122"/>
                </a:cubicBezTo>
                <a:cubicBezTo>
                  <a:pt x="66" y="123"/>
                  <a:pt x="66" y="124"/>
                  <a:pt x="67" y="123"/>
                </a:cubicBezTo>
                <a:cubicBezTo>
                  <a:pt x="70" y="120"/>
                  <a:pt x="73" y="117"/>
                  <a:pt x="75" y="112"/>
                </a:cubicBezTo>
                <a:cubicBezTo>
                  <a:pt x="76" y="108"/>
                  <a:pt x="75" y="104"/>
                  <a:pt x="72" y="103"/>
                </a:cubicBezTo>
                <a:close/>
                <a:moveTo>
                  <a:pt x="102" y="79"/>
                </a:moveTo>
                <a:cubicBezTo>
                  <a:pt x="107" y="86"/>
                  <a:pt x="111" y="94"/>
                  <a:pt x="113" y="103"/>
                </a:cubicBezTo>
                <a:cubicBezTo>
                  <a:pt x="113" y="104"/>
                  <a:pt x="113" y="104"/>
                  <a:pt x="113" y="105"/>
                </a:cubicBezTo>
                <a:cubicBezTo>
                  <a:pt x="118" y="104"/>
                  <a:pt x="118" y="104"/>
                  <a:pt x="118" y="104"/>
                </a:cubicBezTo>
                <a:cubicBezTo>
                  <a:pt x="119" y="103"/>
                  <a:pt x="116" y="102"/>
                  <a:pt x="116" y="101"/>
                </a:cubicBezTo>
                <a:cubicBezTo>
                  <a:pt x="111" y="98"/>
                  <a:pt x="109" y="92"/>
                  <a:pt x="108" y="85"/>
                </a:cubicBezTo>
                <a:cubicBezTo>
                  <a:pt x="108" y="85"/>
                  <a:pt x="108" y="85"/>
                  <a:pt x="108" y="84"/>
                </a:cubicBezTo>
                <a:cubicBezTo>
                  <a:pt x="110" y="87"/>
                  <a:pt x="111" y="91"/>
                  <a:pt x="112" y="94"/>
                </a:cubicBezTo>
                <a:cubicBezTo>
                  <a:pt x="114" y="98"/>
                  <a:pt x="116" y="101"/>
                  <a:pt x="119" y="103"/>
                </a:cubicBezTo>
                <a:cubicBezTo>
                  <a:pt x="120" y="104"/>
                  <a:pt x="120" y="105"/>
                  <a:pt x="119" y="105"/>
                </a:cubicBezTo>
                <a:cubicBezTo>
                  <a:pt x="113" y="106"/>
                  <a:pt x="113" y="106"/>
                  <a:pt x="113" y="106"/>
                </a:cubicBezTo>
                <a:cubicBezTo>
                  <a:pt x="113" y="111"/>
                  <a:pt x="113" y="111"/>
                  <a:pt x="113" y="111"/>
                </a:cubicBezTo>
                <a:cubicBezTo>
                  <a:pt x="115" y="112"/>
                  <a:pt x="117" y="113"/>
                  <a:pt x="120" y="114"/>
                </a:cubicBezTo>
                <a:cubicBezTo>
                  <a:pt x="122" y="105"/>
                  <a:pt x="119" y="97"/>
                  <a:pt x="115" y="91"/>
                </a:cubicBezTo>
                <a:cubicBezTo>
                  <a:pt x="112" y="86"/>
                  <a:pt x="108" y="82"/>
                  <a:pt x="102" y="79"/>
                </a:cubicBezTo>
                <a:cubicBezTo>
                  <a:pt x="102" y="79"/>
                  <a:pt x="102" y="79"/>
                  <a:pt x="102" y="79"/>
                </a:cubicBezTo>
                <a:close/>
                <a:moveTo>
                  <a:pt x="17" y="156"/>
                </a:moveTo>
                <a:cubicBezTo>
                  <a:pt x="20" y="159"/>
                  <a:pt x="24" y="161"/>
                  <a:pt x="28" y="163"/>
                </a:cubicBezTo>
                <a:cubicBezTo>
                  <a:pt x="33" y="165"/>
                  <a:pt x="33" y="165"/>
                  <a:pt x="33" y="165"/>
                </a:cubicBezTo>
                <a:cubicBezTo>
                  <a:pt x="40" y="167"/>
                  <a:pt x="47" y="168"/>
                  <a:pt x="55" y="169"/>
                </a:cubicBezTo>
                <a:cubicBezTo>
                  <a:pt x="69" y="170"/>
                  <a:pt x="81" y="167"/>
                  <a:pt x="91" y="162"/>
                </a:cubicBezTo>
                <a:cubicBezTo>
                  <a:pt x="91" y="162"/>
                  <a:pt x="92" y="161"/>
                  <a:pt x="92" y="161"/>
                </a:cubicBezTo>
                <a:cubicBezTo>
                  <a:pt x="89" y="161"/>
                  <a:pt x="85" y="162"/>
                  <a:pt x="81" y="161"/>
                </a:cubicBezTo>
                <a:cubicBezTo>
                  <a:pt x="80" y="162"/>
                  <a:pt x="78" y="163"/>
                  <a:pt x="76" y="163"/>
                </a:cubicBezTo>
                <a:cubicBezTo>
                  <a:pt x="75" y="164"/>
                  <a:pt x="73" y="163"/>
                  <a:pt x="71" y="164"/>
                </a:cubicBezTo>
                <a:cubicBezTo>
                  <a:pt x="66" y="164"/>
                  <a:pt x="62" y="163"/>
                  <a:pt x="57" y="164"/>
                </a:cubicBezTo>
                <a:cubicBezTo>
                  <a:pt x="57" y="164"/>
                  <a:pt x="56" y="164"/>
                  <a:pt x="56" y="164"/>
                </a:cubicBezTo>
                <a:cubicBezTo>
                  <a:pt x="52" y="164"/>
                  <a:pt x="48" y="165"/>
                  <a:pt x="44" y="165"/>
                </a:cubicBezTo>
                <a:cubicBezTo>
                  <a:pt x="33" y="164"/>
                  <a:pt x="25" y="161"/>
                  <a:pt x="18" y="157"/>
                </a:cubicBezTo>
                <a:cubicBezTo>
                  <a:pt x="18" y="156"/>
                  <a:pt x="18" y="156"/>
                  <a:pt x="17" y="156"/>
                </a:cubicBezTo>
                <a:close/>
                <a:moveTo>
                  <a:pt x="67" y="94"/>
                </a:moveTo>
                <a:cubicBezTo>
                  <a:pt x="73" y="93"/>
                  <a:pt x="77" y="96"/>
                  <a:pt x="79" y="100"/>
                </a:cubicBezTo>
                <a:cubicBezTo>
                  <a:pt x="85" y="110"/>
                  <a:pt x="78" y="123"/>
                  <a:pt x="71" y="127"/>
                </a:cubicBezTo>
                <a:cubicBezTo>
                  <a:pt x="66" y="132"/>
                  <a:pt x="55" y="132"/>
                  <a:pt x="50" y="128"/>
                </a:cubicBezTo>
                <a:cubicBezTo>
                  <a:pt x="45" y="123"/>
                  <a:pt x="43" y="110"/>
                  <a:pt x="49" y="104"/>
                </a:cubicBezTo>
                <a:cubicBezTo>
                  <a:pt x="54" y="100"/>
                  <a:pt x="58" y="96"/>
                  <a:pt x="65" y="94"/>
                </a:cubicBezTo>
                <a:cubicBezTo>
                  <a:pt x="66" y="94"/>
                  <a:pt x="67" y="94"/>
                  <a:pt x="67" y="94"/>
                </a:cubicBezTo>
                <a:close/>
                <a:moveTo>
                  <a:pt x="80" y="22"/>
                </a:moveTo>
                <a:cubicBezTo>
                  <a:pt x="79" y="23"/>
                  <a:pt x="78" y="23"/>
                  <a:pt x="78" y="22"/>
                </a:cubicBezTo>
                <a:cubicBezTo>
                  <a:pt x="78" y="21"/>
                  <a:pt x="78" y="21"/>
                  <a:pt x="79" y="21"/>
                </a:cubicBezTo>
                <a:cubicBezTo>
                  <a:pt x="80" y="20"/>
                  <a:pt x="81" y="20"/>
                  <a:pt x="82" y="20"/>
                </a:cubicBezTo>
                <a:cubicBezTo>
                  <a:pt x="84" y="20"/>
                  <a:pt x="86" y="19"/>
                  <a:pt x="88" y="18"/>
                </a:cubicBezTo>
                <a:cubicBezTo>
                  <a:pt x="87" y="18"/>
                  <a:pt x="86" y="18"/>
                  <a:pt x="85" y="18"/>
                </a:cubicBezTo>
                <a:cubicBezTo>
                  <a:pt x="85" y="19"/>
                  <a:pt x="84" y="18"/>
                  <a:pt x="84" y="18"/>
                </a:cubicBezTo>
                <a:cubicBezTo>
                  <a:pt x="83" y="17"/>
                  <a:pt x="83" y="16"/>
                  <a:pt x="84" y="16"/>
                </a:cubicBezTo>
                <a:cubicBezTo>
                  <a:pt x="86" y="16"/>
                  <a:pt x="89" y="16"/>
                  <a:pt x="91" y="16"/>
                </a:cubicBezTo>
                <a:cubicBezTo>
                  <a:pt x="92" y="16"/>
                  <a:pt x="93" y="14"/>
                  <a:pt x="94" y="13"/>
                </a:cubicBezTo>
                <a:cubicBezTo>
                  <a:pt x="94" y="13"/>
                  <a:pt x="95" y="12"/>
                  <a:pt x="94" y="12"/>
                </a:cubicBezTo>
                <a:cubicBezTo>
                  <a:pt x="87" y="12"/>
                  <a:pt x="80" y="11"/>
                  <a:pt x="73" y="11"/>
                </a:cubicBezTo>
                <a:cubicBezTo>
                  <a:pt x="73" y="11"/>
                  <a:pt x="72" y="11"/>
                  <a:pt x="72" y="10"/>
                </a:cubicBezTo>
                <a:cubicBezTo>
                  <a:pt x="67" y="10"/>
                  <a:pt x="65" y="12"/>
                  <a:pt x="62" y="14"/>
                </a:cubicBezTo>
                <a:cubicBezTo>
                  <a:pt x="57" y="17"/>
                  <a:pt x="52" y="19"/>
                  <a:pt x="49" y="24"/>
                </a:cubicBezTo>
                <a:cubicBezTo>
                  <a:pt x="48" y="25"/>
                  <a:pt x="50" y="25"/>
                  <a:pt x="50" y="26"/>
                </a:cubicBezTo>
                <a:cubicBezTo>
                  <a:pt x="51" y="27"/>
                  <a:pt x="50" y="29"/>
                  <a:pt x="49" y="30"/>
                </a:cubicBezTo>
                <a:cubicBezTo>
                  <a:pt x="47" y="32"/>
                  <a:pt x="44" y="34"/>
                  <a:pt x="41" y="35"/>
                </a:cubicBezTo>
                <a:cubicBezTo>
                  <a:pt x="40" y="36"/>
                  <a:pt x="39" y="38"/>
                  <a:pt x="38" y="39"/>
                </a:cubicBezTo>
                <a:cubicBezTo>
                  <a:pt x="40" y="39"/>
                  <a:pt x="42" y="39"/>
                  <a:pt x="44" y="41"/>
                </a:cubicBezTo>
                <a:cubicBezTo>
                  <a:pt x="44" y="41"/>
                  <a:pt x="45" y="42"/>
                  <a:pt x="44" y="42"/>
                </a:cubicBezTo>
                <a:cubicBezTo>
                  <a:pt x="43" y="43"/>
                  <a:pt x="41" y="45"/>
                  <a:pt x="40" y="45"/>
                </a:cubicBezTo>
                <a:cubicBezTo>
                  <a:pt x="38" y="46"/>
                  <a:pt x="37" y="47"/>
                  <a:pt x="34" y="48"/>
                </a:cubicBezTo>
                <a:cubicBezTo>
                  <a:pt x="35" y="48"/>
                  <a:pt x="34" y="49"/>
                  <a:pt x="34" y="48"/>
                </a:cubicBezTo>
                <a:cubicBezTo>
                  <a:pt x="32" y="51"/>
                  <a:pt x="32" y="51"/>
                  <a:pt x="32" y="51"/>
                </a:cubicBezTo>
                <a:cubicBezTo>
                  <a:pt x="33" y="51"/>
                  <a:pt x="35" y="51"/>
                  <a:pt x="36" y="51"/>
                </a:cubicBezTo>
                <a:cubicBezTo>
                  <a:pt x="37" y="51"/>
                  <a:pt x="38" y="52"/>
                  <a:pt x="38" y="52"/>
                </a:cubicBezTo>
                <a:cubicBezTo>
                  <a:pt x="38" y="53"/>
                  <a:pt x="38" y="53"/>
                  <a:pt x="38" y="54"/>
                </a:cubicBezTo>
                <a:cubicBezTo>
                  <a:pt x="35" y="56"/>
                  <a:pt x="32" y="58"/>
                  <a:pt x="28" y="59"/>
                </a:cubicBezTo>
                <a:cubicBezTo>
                  <a:pt x="28" y="60"/>
                  <a:pt x="28" y="60"/>
                  <a:pt x="27" y="61"/>
                </a:cubicBezTo>
                <a:cubicBezTo>
                  <a:pt x="30" y="61"/>
                  <a:pt x="32" y="61"/>
                  <a:pt x="34" y="61"/>
                </a:cubicBezTo>
                <a:cubicBezTo>
                  <a:pt x="35" y="61"/>
                  <a:pt x="36" y="61"/>
                  <a:pt x="37" y="62"/>
                </a:cubicBezTo>
                <a:cubicBezTo>
                  <a:pt x="37" y="63"/>
                  <a:pt x="37" y="63"/>
                  <a:pt x="37" y="64"/>
                </a:cubicBezTo>
                <a:cubicBezTo>
                  <a:pt x="33" y="66"/>
                  <a:pt x="29" y="68"/>
                  <a:pt x="25" y="70"/>
                </a:cubicBezTo>
                <a:cubicBezTo>
                  <a:pt x="24" y="70"/>
                  <a:pt x="23" y="71"/>
                  <a:pt x="23" y="71"/>
                </a:cubicBezTo>
                <a:cubicBezTo>
                  <a:pt x="27" y="72"/>
                  <a:pt x="31" y="71"/>
                  <a:pt x="34" y="72"/>
                </a:cubicBezTo>
                <a:cubicBezTo>
                  <a:pt x="35" y="72"/>
                  <a:pt x="35" y="73"/>
                  <a:pt x="34" y="73"/>
                </a:cubicBezTo>
                <a:cubicBezTo>
                  <a:pt x="31" y="76"/>
                  <a:pt x="28" y="78"/>
                  <a:pt x="23" y="79"/>
                </a:cubicBezTo>
                <a:cubicBezTo>
                  <a:pt x="26" y="79"/>
                  <a:pt x="28" y="79"/>
                  <a:pt x="30" y="80"/>
                </a:cubicBezTo>
                <a:cubicBezTo>
                  <a:pt x="30" y="80"/>
                  <a:pt x="31" y="81"/>
                  <a:pt x="30" y="82"/>
                </a:cubicBezTo>
                <a:cubicBezTo>
                  <a:pt x="27" y="84"/>
                  <a:pt x="24" y="86"/>
                  <a:pt x="20" y="87"/>
                </a:cubicBezTo>
                <a:cubicBezTo>
                  <a:pt x="19" y="88"/>
                  <a:pt x="21" y="88"/>
                  <a:pt x="21" y="88"/>
                </a:cubicBezTo>
                <a:cubicBezTo>
                  <a:pt x="23" y="88"/>
                  <a:pt x="26" y="88"/>
                  <a:pt x="28" y="88"/>
                </a:cubicBezTo>
                <a:cubicBezTo>
                  <a:pt x="29" y="88"/>
                  <a:pt x="29" y="88"/>
                  <a:pt x="30" y="89"/>
                </a:cubicBezTo>
                <a:cubicBezTo>
                  <a:pt x="30" y="89"/>
                  <a:pt x="29" y="90"/>
                  <a:pt x="29" y="90"/>
                </a:cubicBezTo>
                <a:cubicBezTo>
                  <a:pt x="26" y="92"/>
                  <a:pt x="23" y="94"/>
                  <a:pt x="20" y="95"/>
                </a:cubicBezTo>
                <a:cubicBezTo>
                  <a:pt x="22" y="95"/>
                  <a:pt x="25" y="95"/>
                  <a:pt x="27" y="95"/>
                </a:cubicBezTo>
                <a:cubicBezTo>
                  <a:pt x="28" y="95"/>
                  <a:pt x="28" y="96"/>
                  <a:pt x="27" y="96"/>
                </a:cubicBezTo>
                <a:cubicBezTo>
                  <a:pt x="24" y="98"/>
                  <a:pt x="20" y="100"/>
                  <a:pt x="15" y="102"/>
                </a:cubicBezTo>
                <a:cubicBezTo>
                  <a:pt x="26" y="101"/>
                  <a:pt x="26" y="101"/>
                  <a:pt x="26" y="101"/>
                </a:cubicBezTo>
                <a:cubicBezTo>
                  <a:pt x="27" y="101"/>
                  <a:pt x="27" y="102"/>
                  <a:pt x="26" y="102"/>
                </a:cubicBezTo>
                <a:cubicBezTo>
                  <a:pt x="22" y="104"/>
                  <a:pt x="18" y="106"/>
                  <a:pt x="14" y="109"/>
                </a:cubicBezTo>
                <a:cubicBezTo>
                  <a:pt x="13" y="109"/>
                  <a:pt x="14" y="110"/>
                  <a:pt x="14" y="111"/>
                </a:cubicBezTo>
                <a:cubicBezTo>
                  <a:pt x="20" y="111"/>
                  <a:pt x="27" y="112"/>
                  <a:pt x="32" y="110"/>
                </a:cubicBezTo>
                <a:cubicBezTo>
                  <a:pt x="33" y="110"/>
                  <a:pt x="33" y="112"/>
                  <a:pt x="32" y="112"/>
                </a:cubicBezTo>
                <a:cubicBezTo>
                  <a:pt x="26" y="114"/>
                  <a:pt x="20" y="117"/>
                  <a:pt x="14" y="119"/>
                </a:cubicBezTo>
                <a:cubicBezTo>
                  <a:pt x="13" y="119"/>
                  <a:pt x="12" y="120"/>
                  <a:pt x="13" y="120"/>
                </a:cubicBezTo>
                <a:cubicBezTo>
                  <a:pt x="19" y="120"/>
                  <a:pt x="25" y="119"/>
                  <a:pt x="30" y="118"/>
                </a:cubicBezTo>
                <a:cubicBezTo>
                  <a:pt x="31" y="118"/>
                  <a:pt x="31" y="119"/>
                  <a:pt x="31" y="119"/>
                </a:cubicBezTo>
                <a:cubicBezTo>
                  <a:pt x="31" y="120"/>
                  <a:pt x="30" y="120"/>
                  <a:pt x="30" y="120"/>
                </a:cubicBezTo>
                <a:cubicBezTo>
                  <a:pt x="19" y="123"/>
                  <a:pt x="19" y="123"/>
                  <a:pt x="19" y="123"/>
                </a:cubicBezTo>
                <a:cubicBezTo>
                  <a:pt x="33" y="122"/>
                  <a:pt x="33" y="122"/>
                  <a:pt x="33" y="122"/>
                </a:cubicBezTo>
                <a:cubicBezTo>
                  <a:pt x="33" y="123"/>
                  <a:pt x="33" y="124"/>
                  <a:pt x="32" y="124"/>
                </a:cubicBezTo>
                <a:cubicBezTo>
                  <a:pt x="14" y="130"/>
                  <a:pt x="14" y="130"/>
                  <a:pt x="14" y="130"/>
                </a:cubicBezTo>
                <a:cubicBezTo>
                  <a:pt x="20" y="129"/>
                  <a:pt x="27" y="128"/>
                  <a:pt x="33" y="128"/>
                </a:cubicBezTo>
                <a:cubicBezTo>
                  <a:pt x="33" y="128"/>
                  <a:pt x="35" y="128"/>
                  <a:pt x="34" y="129"/>
                </a:cubicBezTo>
                <a:cubicBezTo>
                  <a:pt x="28" y="130"/>
                  <a:pt x="22" y="132"/>
                  <a:pt x="16" y="134"/>
                </a:cubicBezTo>
                <a:cubicBezTo>
                  <a:pt x="16" y="134"/>
                  <a:pt x="15" y="134"/>
                  <a:pt x="16" y="134"/>
                </a:cubicBezTo>
                <a:cubicBezTo>
                  <a:pt x="23" y="134"/>
                  <a:pt x="31" y="133"/>
                  <a:pt x="38" y="132"/>
                </a:cubicBezTo>
                <a:cubicBezTo>
                  <a:pt x="38" y="132"/>
                  <a:pt x="39" y="133"/>
                  <a:pt x="38" y="133"/>
                </a:cubicBezTo>
                <a:cubicBezTo>
                  <a:pt x="31" y="134"/>
                  <a:pt x="24" y="136"/>
                  <a:pt x="17" y="138"/>
                </a:cubicBezTo>
                <a:cubicBezTo>
                  <a:pt x="26" y="139"/>
                  <a:pt x="35" y="138"/>
                  <a:pt x="42" y="137"/>
                </a:cubicBezTo>
                <a:cubicBezTo>
                  <a:pt x="43" y="137"/>
                  <a:pt x="42" y="138"/>
                  <a:pt x="42" y="138"/>
                </a:cubicBezTo>
                <a:cubicBezTo>
                  <a:pt x="36" y="139"/>
                  <a:pt x="31" y="140"/>
                  <a:pt x="25" y="142"/>
                </a:cubicBezTo>
                <a:cubicBezTo>
                  <a:pt x="25" y="142"/>
                  <a:pt x="23" y="142"/>
                  <a:pt x="24" y="142"/>
                </a:cubicBezTo>
                <a:cubicBezTo>
                  <a:pt x="31" y="142"/>
                  <a:pt x="37" y="141"/>
                  <a:pt x="44" y="140"/>
                </a:cubicBezTo>
                <a:cubicBezTo>
                  <a:pt x="44" y="140"/>
                  <a:pt x="45" y="141"/>
                  <a:pt x="45" y="141"/>
                </a:cubicBezTo>
                <a:cubicBezTo>
                  <a:pt x="45" y="142"/>
                  <a:pt x="44" y="142"/>
                  <a:pt x="43" y="142"/>
                </a:cubicBezTo>
                <a:cubicBezTo>
                  <a:pt x="37" y="143"/>
                  <a:pt x="32" y="144"/>
                  <a:pt x="27" y="145"/>
                </a:cubicBezTo>
                <a:cubicBezTo>
                  <a:pt x="35" y="145"/>
                  <a:pt x="43" y="145"/>
                  <a:pt x="50" y="143"/>
                </a:cubicBezTo>
                <a:cubicBezTo>
                  <a:pt x="51" y="143"/>
                  <a:pt x="51" y="145"/>
                  <a:pt x="50" y="145"/>
                </a:cubicBezTo>
                <a:cubicBezTo>
                  <a:pt x="48" y="145"/>
                  <a:pt x="44" y="146"/>
                  <a:pt x="41" y="146"/>
                </a:cubicBezTo>
                <a:cubicBezTo>
                  <a:pt x="41" y="146"/>
                  <a:pt x="40" y="146"/>
                  <a:pt x="40" y="147"/>
                </a:cubicBezTo>
                <a:cubicBezTo>
                  <a:pt x="30" y="149"/>
                  <a:pt x="30" y="149"/>
                  <a:pt x="30" y="149"/>
                </a:cubicBezTo>
                <a:cubicBezTo>
                  <a:pt x="39" y="148"/>
                  <a:pt x="47" y="148"/>
                  <a:pt x="56" y="147"/>
                </a:cubicBezTo>
                <a:cubicBezTo>
                  <a:pt x="57" y="147"/>
                  <a:pt x="57" y="148"/>
                  <a:pt x="57" y="148"/>
                </a:cubicBezTo>
                <a:cubicBezTo>
                  <a:pt x="49" y="149"/>
                  <a:pt x="43" y="151"/>
                  <a:pt x="36" y="153"/>
                </a:cubicBezTo>
                <a:cubicBezTo>
                  <a:pt x="37" y="153"/>
                  <a:pt x="38" y="153"/>
                  <a:pt x="38" y="153"/>
                </a:cubicBezTo>
                <a:cubicBezTo>
                  <a:pt x="46" y="153"/>
                  <a:pt x="52" y="152"/>
                  <a:pt x="59" y="151"/>
                </a:cubicBezTo>
                <a:cubicBezTo>
                  <a:pt x="59" y="151"/>
                  <a:pt x="59" y="153"/>
                  <a:pt x="58" y="153"/>
                </a:cubicBezTo>
                <a:cubicBezTo>
                  <a:pt x="54" y="153"/>
                  <a:pt x="49" y="154"/>
                  <a:pt x="45" y="156"/>
                </a:cubicBezTo>
                <a:cubicBezTo>
                  <a:pt x="53" y="156"/>
                  <a:pt x="61" y="154"/>
                  <a:pt x="68" y="153"/>
                </a:cubicBezTo>
                <a:cubicBezTo>
                  <a:pt x="69" y="153"/>
                  <a:pt x="69" y="154"/>
                  <a:pt x="69" y="154"/>
                </a:cubicBezTo>
                <a:cubicBezTo>
                  <a:pt x="67" y="155"/>
                  <a:pt x="62" y="156"/>
                  <a:pt x="61" y="156"/>
                </a:cubicBezTo>
                <a:cubicBezTo>
                  <a:pt x="59" y="156"/>
                  <a:pt x="56" y="157"/>
                  <a:pt x="53" y="158"/>
                </a:cubicBezTo>
                <a:cubicBezTo>
                  <a:pt x="55" y="158"/>
                  <a:pt x="56" y="158"/>
                  <a:pt x="57" y="158"/>
                </a:cubicBezTo>
                <a:cubicBezTo>
                  <a:pt x="62" y="157"/>
                  <a:pt x="68" y="157"/>
                  <a:pt x="73" y="156"/>
                </a:cubicBezTo>
                <a:cubicBezTo>
                  <a:pt x="74" y="156"/>
                  <a:pt x="73" y="157"/>
                  <a:pt x="73" y="157"/>
                </a:cubicBezTo>
                <a:cubicBezTo>
                  <a:pt x="81" y="156"/>
                  <a:pt x="87" y="153"/>
                  <a:pt x="91" y="149"/>
                </a:cubicBezTo>
                <a:cubicBezTo>
                  <a:pt x="92" y="148"/>
                  <a:pt x="94" y="147"/>
                  <a:pt x="94" y="145"/>
                </a:cubicBezTo>
                <a:cubicBezTo>
                  <a:pt x="94" y="145"/>
                  <a:pt x="95" y="144"/>
                  <a:pt x="95" y="145"/>
                </a:cubicBezTo>
                <a:cubicBezTo>
                  <a:pt x="97" y="143"/>
                  <a:pt x="99" y="141"/>
                  <a:pt x="100" y="138"/>
                </a:cubicBezTo>
                <a:cubicBezTo>
                  <a:pt x="99" y="138"/>
                  <a:pt x="98" y="138"/>
                  <a:pt x="98" y="138"/>
                </a:cubicBezTo>
                <a:cubicBezTo>
                  <a:pt x="97" y="138"/>
                  <a:pt x="96" y="137"/>
                  <a:pt x="96" y="137"/>
                </a:cubicBezTo>
                <a:cubicBezTo>
                  <a:pt x="97" y="136"/>
                  <a:pt x="99" y="135"/>
                  <a:pt x="101" y="135"/>
                </a:cubicBezTo>
                <a:cubicBezTo>
                  <a:pt x="102" y="134"/>
                  <a:pt x="103" y="133"/>
                  <a:pt x="103" y="132"/>
                </a:cubicBezTo>
                <a:cubicBezTo>
                  <a:pt x="104" y="131"/>
                  <a:pt x="103" y="130"/>
                  <a:pt x="102" y="130"/>
                </a:cubicBezTo>
                <a:cubicBezTo>
                  <a:pt x="102" y="130"/>
                  <a:pt x="101" y="129"/>
                  <a:pt x="102" y="129"/>
                </a:cubicBezTo>
                <a:cubicBezTo>
                  <a:pt x="103" y="129"/>
                  <a:pt x="104" y="129"/>
                  <a:pt x="104" y="128"/>
                </a:cubicBezTo>
                <a:cubicBezTo>
                  <a:pt x="105" y="128"/>
                  <a:pt x="105" y="127"/>
                  <a:pt x="105" y="126"/>
                </a:cubicBezTo>
                <a:cubicBezTo>
                  <a:pt x="106" y="126"/>
                  <a:pt x="105" y="125"/>
                  <a:pt x="105" y="125"/>
                </a:cubicBezTo>
                <a:cubicBezTo>
                  <a:pt x="104" y="125"/>
                  <a:pt x="103" y="124"/>
                  <a:pt x="103" y="124"/>
                </a:cubicBezTo>
                <a:cubicBezTo>
                  <a:pt x="104" y="123"/>
                  <a:pt x="105" y="123"/>
                  <a:pt x="106" y="123"/>
                </a:cubicBezTo>
                <a:cubicBezTo>
                  <a:pt x="106" y="122"/>
                  <a:pt x="107" y="120"/>
                  <a:pt x="107" y="119"/>
                </a:cubicBezTo>
                <a:cubicBezTo>
                  <a:pt x="107" y="118"/>
                  <a:pt x="106" y="117"/>
                  <a:pt x="106" y="117"/>
                </a:cubicBezTo>
                <a:cubicBezTo>
                  <a:pt x="107" y="117"/>
                  <a:pt x="108" y="117"/>
                  <a:pt x="108" y="116"/>
                </a:cubicBezTo>
                <a:cubicBezTo>
                  <a:pt x="108" y="114"/>
                  <a:pt x="108" y="112"/>
                  <a:pt x="109" y="110"/>
                </a:cubicBezTo>
                <a:cubicBezTo>
                  <a:pt x="109" y="109"/>
                  <a:pt x="107" y="109"/>
                  <a:pt x="107" y="107"/>
                </a:cubicBezTo>
                <a:cubicBezTo>
                  <a:pt x="107" y="106"/>
                  <a:pt x="108" y="106"/>
                  <a:pt x="108" y="106"/>
                </a:cubicBezTo>
                <a:cubicBezTo>
                  <a:pt x="108" y="102"/>
                  <a:pt x="107" y="99"/>
                  <a:pt x="106" y="96"/>
                </a:cubicBezTo>
                <a:cubicBezTo>
                  <a:pt x="101" y="83"/>
                  <a:pt x="93" y="72"/>
                  <a:pt x="77" y="71"/>
                </a:cubicBezTo>
                <a:cubicBezTo>
                  <a:pt x="65" y="70"/>
                  <a:pt x="58" y="75"/>
                  <a:pt x="54" y="83"/>
                </a:cubicBezTo>
                <a:cubicBezTo>
                  <a:pt x="54" y="84"/>
                  <a:pt x="52" y="83"/>
                  <a:pt x="51" y="82"/>
                </a:cubicBezTo>
                <a:cubicBezTo>
                  <a:pt x="51" y="82"/>
                  <a:pt x="50" y="81"/>
                  <a:pt x="50" y="80"/>
                </a:cubicBezTo>
                <a:cubicBezTo>
                  <a:pt x="49" y="76"/>
                  <a:pt x="49" y="70"/>
                  <a:pt x="51" y="66"/>
                </a:cubicBezTo>
                <a:cubicBezTo>
                  <a:pt x="51" y="65"/>
                  <a:pt x="52" y="63"/>
                  <a:pt x="52" y="62"/>
                </a:cubicBezTo>
                <a:cubicBezTo>
                  <a:pt x="52" y="62"/>
                  <a:pt x="51" y="62"/>
                  <a:pt x="51" y="62"/>
                </a:cubicBezTo>
                <a:cubicBezTo>
                  <a:pt x="51" y="62"/>
                  <a:pt x="50" y="61"/>
                  <a:pt x="50" y="61"/>
                </a:cubicBezTo>
                <a:cubicBezTo>
                  <a:pt x="51" y="60"/>
                  <a:pt x="52" y="59"/>
                  <a:pt x="53" y="59"/>
                </a:cubicBezTo>
                <a:cubicBezTo>
                  <a:pt x="54" y="58"/>
                  <a:pt x="54" y="57"/>
                  <a:pt x="54" y="56"/>
                </a:cubicBezTo>
                <a:cubicBezTo>
                  <a:pt x="53" y="56"/>
                  <a:pt x="51" y="57"/>
                  <a:pt x="50" y="56"/>
                </a:cubicBezTo>
                <a:cubicBezTo>
                  <a:pt x="50" y="55"/>
                  <a:pt x="50" y="54"/>
                  <a:pt x="50" y="54"/>
                </a:cubicBezTo>
                <a:cubicBezTo>
                  <a:pt x="52" y="53"/>
                  <a:pt x="54" y="52"/>
                  <a:pt x="56" y="51"/>
                </a:cubicBezTo>
                <a:cubicBezTo>
                  <a:pt x="57" y="51"/>
                  <a:pt x="58" y="51"/>
                  <a:pt x="57" y="51"/>
                </a:cubicBezTo>
                <a:cubicBezTo>
                  <a:pt x="57" y="51"/>
                  <a:pt x="56" y="51"/>
                  <a:pt x="56" y="51"/>
                </a:cubicBezTo>
                <a:cubicBezTo>
                  <a:pt x="56" y="51"/>
                  <a:pt x="55" y="50"/>
                  <a:pt x="55" y="50"/>
                </a:cubicBezTo>
                <a:cubicBezTo>
                  <a:pt x="55" y="49"/>
                  <a:pt x="55" y="48"/>
                  <a:pt x="57" y="47"/>
                </a:cubicBezTo>
                <a:cubicBezTo>
                  <a:pt x="59" y="47"/>
                  <a:pt x="61" y="46"/>
                  <a:pt x="62" y="43"/>
                </a:cubicBezTo>
                <a:cubicBezTo>
                  <a:pt x="62" y="43"/>
                  <a:pt x="63" y="42"/>
                  <a:pt x="62" y="42"/>
                </a:cubicBezTo>
                <a:cubicBezTo>
                  <a:pt x="61" y="42"/>
                  <a:pt x="62" y="41"/>
                  <a:pt x="62" y="40"/>
                </a:cubicBezTo>
                <a:cubicBezTo>
                  <a:pt x="63" y="40"/>
                  <a:pt x="63" y="39"/>
                  <a:pt x="64" y="39"/>
                </a:cubicBezTo>
                <a:cubicBezTo>
                  <a:pt x="66" y="39"/>
                  <a:pt x="67" y="38"/>
                  <a:pt x="67" y="36"/>
                </a:cubicBezTo>
                <a:cubicBezTo>
                  <a:pt x="67" y="36"/>
                  <a:pt x="66" y="37"/>
                  <a:pt x="66" y="36"/>
                </a:cubicBezTo>
                <a:cubicBezTo>
                  <a:pt x="66" y="34"/>
                  <a:pt x="67" y="34"/>
                  <a:pt x="69" y="33"/>
                </a:cubicBezTo>
                <a:cubicBezTo>
                  <a:pt x="70" y="33"/>
                  <a:pt x="72" y="32"/>
                  <a:pt x="73" y="31"/>
                </a:cubicBezTo>
                <a:cubicBezTo>
                  <a:pt x="73" y="31"/>
                  <a:pt x="72" y="31"/>
                  <a:pt x="72" y="31"/>
                </a:cubicBezTo>
                <a:cubicBezTo>
                  <a:pt x="72" y="31"/>
                  <a:pt x="71" y="30"/>
                  <a:pt x="71" y="29"/>
                </a:cubicBezTo>
                <a:cubicBezTo>
                  <a:pt x="73" y="28"/>
                  <a:pt x="75" y="27"/>
                  <a:pt x="77" y="27"/>
                </a:cubicBezTo>
                <a:cubicBezTo>
                  <a:pt x="78" y="27"/>
                  <a:pt x="78" y="27"/>
                  <a:pt x="79" y="26"/>
                </a:cubicBezTo>
                <a:cubicBezTo>
                  <a:pt x="78" y="26"/>
                  <a:pt x="78" y="26"/>
                  <a:pt x="77" y="27"/>
                </a:cubicBezTo>
                <a:cubicBezTo>
                  <a:pt x="77" y="26"/>
                  <a:pt x="76" y="26"/>
                  <a:pt x="75" y="25"/>
                </a:cubicBezTo>
                <a:cubicBezTo>
                  <a:pt x="76" y="25"/>
                  <a:pt x="75" y="24"/>
                  <a:pt x="76" y="24"/>
                </a:cubicBezTo>
                <a:cubicBezTo>
                  <a:pt x="77" y="23"/>
                  <a:pt x="79" y="23"/>
                  <a:pt x="80" y="22"/>
                </a:cubicBezTo>
                <a:close/>
                <a:moveTo>
                  <a:pt x="90" y="38"/>
                </a:moveTo>
                <a:cubicBezTo>
                  <a:pt x="89" y="39"/>
                  <a:pt x="89" y="39"/>
                  <a:pt x="89" y="39"/>
                </a:cubicBezTo>
                <a:cubicBezTo>
                  <a:pt x="91" y="40"/>
                  <a:pt x="92" y="39"/>
                  <a:pt x="93" y="41"/>
                </a:cubicBezTo>
                <a:cubicBezTo>
                  <a:pt x="93" y="41"/>
                  <a:pt x="92" y="42"/>
                  <a:pt x="92" y="42"/>
                </a:cubicBezTo>
                <a:cubicBezTo>
                  <a:pt x="90" y="43"/>
                  <a:pt x="87" y="44"/>
                  <a:pt x="85" y="44"/>
                </a:cubicBezTo>
                <a:cubicBezTo>
                  <a:pt x="84" y="44"/>
                  <a:pt x="83" y="46"/>
                  <a:pt x="84" y="46"/>
                </a:cubicBezTo>
                <a:cubicBezTo>
                  <a:pt x="85" y="47"/>
                  <a:pt x="86" y="46"/>
                  <a:pt x="86" y="47"/>
                </a:cubicBezTo>
                <a:cubicBezTo>
                  <a:pt x="86" y="48"/>
                  <a:pt x="85" y="48"/>
                  <a:pt x="85" y="48"/>
                </a:cubicBezTo>
                <a:cubicBezTo>
                  <a:pt x="81" y="48"/>
                  <a:pt x="79" y="50"/>
                  <a:pt x="78" y="53"/>
                </a:cubicBezTo>
                <a:cubicBezTo>
                  <a:pt x="78" y="53"/>
                  <a:pt x="78" y="54"/>
                  <a:pt x="77" y="54"/>
                </a:cubicBezTo>
                <a:cubicBezTo>
                  <a:pt x="76" y="54"/>
                  <a:pt x="75" y="56"/>
                  <a:pt x="74" y="57"/>
                </a:cubicBezTo>
                <a:cubicBezTo>
                  <a:pt x="74" y="58"/>
                  <a:pt x="75" y="58"/>
                  <a:pt x="75" y="59"/>
                </a:cubicBezTo>
                <a:cubicBezTo>
                  <a:pt x="74" y="60"/>
                  <a:pt x="73" y="60"/>
                  <a:pt x="73" y="61"/>
                </a:cubicBezTo>
                <a:cubicBezTo>
                  <a:pt x="72" y="61"/>
                  <a:pt x="72" y="62"/>
                  <a:pt x="72" y="62"/>
                </a:cubicBezTo>
                <a:cubicBezTo>
                  <a:pt x="85" y="62"/>
                  <a:pt x="93" y="67"/>
                  <a:pt x="101" y="71"/>
                </a:cubicBezTo>
                <a:cubicBezTo>
                  <a:pt x="106" y="74"/>
                  <a:pt x="109" y="77"/>
                  <a:pt x="113" y="80"/>
                </a:cubicBezTo>
                <a:cubicBezTo>
                  <a:pt x="123" y="87"/>
                  <a:pt x="129" y="103"/>
                  <a:pt x="125" y="120"/>
                </a:cubicBezTo>
                <a:cubicBezTo>
                  <a:pt x="123" y="129"/>
                  <a:pt x="120" y="138"/>
                  <a:pt x="115" y="145"/>
                </a:cubicBezTo>
                <a:cubicBezTo>
                  <a:pt x="115" y="145"/>
                  <a:pt x="116" y="145"/>
                  <a:pt x="116" y="144"/>
                </a:cubicBezTo>
                <a:cubicBezTo>
                  <a:pt x="117" y="146"/>
                  <a:pt x="114" y="147"/>
                  <a:pt x="114" y="148"/>
                </a:cubicBezTo>
                <a:cubicBezTo>
                  <a:pt x="109" y="153"/>
                  <a:pt x="104" y="158"/>
                  <a:pt x="96" y="160"/>
                </a:cubicBezTo>
                <a:cubicBezTo>
                  <a:pt x="91" y="165"/>
                  <a:pt x="83" y="168"/>
                  <a:pt x="74" y="170"/>
                </a:cubicBezTo>
                <a:cubicBezTo>
                  <a:pt x="63" y="172"/>
                  <a:pt x="49" y="171"/>
                  <a:pt x="39" y="169"/>
                </a:cubicBezTo>
                <a:cubicBezTo>
                  <a:pt x="29" y="167"/>
                  <a:pt x="20" y="163"/>
                  <a:pt x="15" y="156"/>
                </a:cubicBezTo>
                <a:cubicBezTo>
                  <a:pt x="8" y="148"/>
                  <a:pt x="2" y="138"/>
                  <a:pt x="1" y="125"/>
                </a:cubicBezTo>
                <a:cubicBezTo>
                  <a:pt x="0" y="112"/>
                  <a:pt x="1" y="99"/>
                  <a:pt x="4" y="88"/>
                </a:cubicBezTo>
                <a:cubicBezTo>
                  <a:pt x="10" y="65"/>
                  <a:pt x="21" y="46"/>
                  <a:pt x="35" y="31"/>
                </a:cubicBezTo>
                <a:cubicBezTo>
                  <a:pt x="40" y="23"/>
                  <a:pt x="47" y="16"/>
                  <a:pt x="53" y="10"/>
                </a:cubicBezTo>
                <a:cubicBezTo>
                  <a:pt x="47" y="10"/>
                  <a:pt x="39" y="10"/>
                  <a:pt x="34" y="11"/>
                </a:cubicBezTo>
                <a:cubicBezTo>
                  <a:pt x="34" y="12"/>
                  <a:pt x="34" y="12"/>
                  <a:pt x="34" y="12"/>
                </a:cubicBezTo>
                <a:cubicBezTo>
                  <a:pt x="34" y="12"/>
                  <a:pt x="34" y="12"/>
                  <a:pt x="34" y="11"/>
                </a:cubicBezTo>
                <a:cubicBezTo>
                  <a:pt x="32" y="11"/>
                  <a:pt x="32" y="11"/>
                  <a:pt x="32" y="11"/>
                </a:cubicBezTo>
                <a:cubicBezTo>
                  <a:pt x="32" y="11"/>
                  <a:pt x="31" y="10"/>
                  <a:pt x="32" y="10"/>
                </a:cubicBezTo>
                <a:cubicBezTo>
                  <a:pt x="35" y="9"/>
                  <a:pt x="38" y="9"/>
                  <a:pt x="42" y="9"/>
                </a:cubicBezTo>
                <a:cubicBezTo>
                  <a:pt x="42" y="8"/>
                  <a:pt x="41" y="7"/>
                  <a:pt x="43" y="7"/>
                </a:cubicBezTo>
                <a:cubicBezTo>
                  <a:pt x="59" y="5"/>
                  <a:pt x="59" y="5"/>
                  <a:pt x="59" y="5"/>
                </a:cubicBezTo>
                <a:cubicBezTo>
                  <a:pt x="62" y="3"/>
                  <a:pt x="65" y="1"/>
                  <a:pt x="68" y="0"/>
                </a:cubicBezTo>
                <a:cubicBezTo>
                  <a:pt x="70" y="0"/>
                  <a:pt x="72" y="1"/>
                  <a:pt x="71" y="3"/>
                </a:cubicBezTo>
                <a:cubicBezTo>
                  <a:pt x="80" y="3"/>
                  <a:pt x="87" y="4"/>
                  <a:pt x="95" y="5"/>
                </a:cubicBezTo>
                <a:cubicBezTo>
                  <a:pt x="95" y="4"/>
                  <a:pt x="94" y="3"/>
                  <a:pt x="95" y="3"/>
                </a:cubicBezTo>
                <a:cubicBezTo>
                  <a:pt x="96" y="2"/>
                  <a:pt x="97" y="3"/>
                  <a:pt x="97" y="4"/>
                </a:cubicBezTo>
                <a:cubicBezTo>
                  <a:pt x="97" y="5"/>
                  <a:pt x="97" y="5"/>
                  <a:pt x="98" y="5"/>
                </a:cubicBezTo>
                <a:cubicBezTo>
                  <a:pt x="99" y="5"/>
                  <a:pt x="99" y="5"/>
                  <a:pt x="99" y="5"/>
                </a:cubicBezTo>
                <a:cubicBezTo>
                  <a:pt x="99" y="5"/>
                  <a:pt x="98" y="5"/>
                  <a:pt x="99" y="4"/>
                </a:cubicBezTo>
                <a:cubicBezTo>
                  <a:pt x="99" y="3"/>
                  <a:pt x="98" y="2"/>
                  <a:pt x="99" y="1"/>
                </a:cubicBezTo>
                <a:cubicBezTo>
                  <a:pt x="99" y="1"/>
                  <a:pt x="99" y="0"/>
                  <a:pt x="100" y="1"/>
                </a:cubicBezTo>
                <a:cubicBezTo>
                  <a:pt x="103" y="3"/>
                  <a:pt x="107" y="5"/>
                  <a:pt x="111" y="7"/>
                </a:cubicBezTo>
                <a:cubicBezTo>
                  <a:pt x="111" y="7"/>
                  <a:pt x="111" y="8"/>
                  <a:pt x="110" y="8"/>
                </a:cubicBezTo>
                <a:cubicBezTo>
                  <a:pt x="102" y="7"/>
                  <a:pt x="102" y="7"/>
                  <a:pt x="102" y="7"/>
                </a:cubicBezTo>
                <a:cubicBezTo>
                  <a:pt x="103" y="8"/>
                  <a:pt x="104" y="9"/>
                  <a:pt x="105" y="9"/>
                </a:cubicBezTo>
                <a:cubicBezTo>
                  <a:pt x="105" y="10"/>
                  <a:pt x="104" y="11"/>
                  <a:pt x="105" y="11"/>
                </a:cubicBezTo>
                <a:cubicBezTo>
                  <a:pt x="108" y="11"/>
                  <a:pt x="111" y="12"/>
                  <a:pt x="114" y="13"/>
                </a:cubicBezTo>
                <a:cubicBezTo>
                  <a:pt x="118" y="10"/>
                  <a:pt x="122" y="7"/>
                  <a:pt x="127" y="5"/>
                </a:cubicBezTo>
                <a:cubicBezTo>
                  <a:pt x="123" y="8"/>
                  <a:pt x="119" y="10"/>
                  <a:pt x="116" y="13"/>
                </a:cubicBezTo>
                <a:cubicBezTo>
                  <a:pt x="117" y="14"/>
                  <a:pt x="118" y="14"/>
                  <a:pt x="119" y="15"/>
                </a:cubicBezTo>
                <a:cubicBezTo>
                  <a:pt x="119" y="15"/>
                  <a:pt x="118" y="16"/>
                  <a:pt x="118" y="16"/>
                </a:cubicBezTo>
                <a:cubicBezTo>
                  <a:pt x="117" y="16"/>
                  <a:pt x="116" y="16"/>
                  <a:pt x="115" y="16"/>
                </a:cubicBezTo>
                <a:cubicBezTo>
                  <a:pt x="114" y="16"/>
                  <a:pt x="114" y="15"/>
                  <a:pt x="114" y="16"/>
                </a:cubicBezTo>
                <a:cubicBezTo>
                  <a:pt x="114" y="15"/>
                  <a:pt x="113" y="16"/>
                  <a:pt x="113" y="16"/>
                </a:cubicBezTo>
                <a:cubicBezTo>
                  <a:pt x="111" y="18"/>
                  <a:pt x="109" y="19"/>
                  <a:pt x="108" y="20"/>
                </a:cubicBezTo>
                <a:cubicBezTo>
                  <a:pt x="109" y="24"/>
                  <a:pt x="111" y="26"/>
                  <a:pt x="113" y="30"/>
                </a:cubicBezTo>
                <a:cubicBezTo>
                  <a:pt x="113" y="30"/>
                  <a:pt x="113" y="31"/>
                  <a:pt x="113" y="31"/>
                </a:cubicBezTo>
                <a:cubicBezTo>
                  <a:pt x="112" y="31"/>
                  <a:pt x="112" y="31"/>
                  <a:pt x="111" y="31"/>
                </a:cubicBezTo>
                <a:cubicBezTo>
                  <a:pt x="110" y="28"/>
                  <a:pt x="109" y="26"/>
                  <a:pt x="107" y="24"/>
                </a:cubicBezTo>
                <a:cubicBezTo>
                  <a:pt x="107" y="24"/>
                  <a:pt x="106" y="24"/>
                  <a:pt x="106" y="24"/>
                </a:cubicBezTo>
                <a:cubicBezTo>
                  <a:pt x="108" y="28"/>
                  <a:pt x="110" y="33"/>
                  <a:pt x="110" y="40"/>
                </a:cubicBezTo>
                <a:cubicBezTo>
                  <a:pt x="108" y="34"/>
                  <a:pt x="107" y="29"/>
                  <a:pt x="104" y="25"/>
                </a:cubicBezTo>
                <a:cubicBezTo>
                  <a:pt x="104" y="24"/>
                  <a:pt x="103" y="25"/>
                  <a:pt x="103" y="25"/>
                </a:cubicBezTo>
                <a:cubicBezTo>
                  <a:pt x="101" y="26"/>
                  <a:pt x="99" y="27"/>
                  <a:pt x="98" y="29"/>
                </a:cubicBezTo>
                <a:cubicBezTo>
                  <a:pt x="98" y="30"/>
                  <a:pt x="99" y="31"/>
                  <a:pt x="98" y="31"/>
                </a:cubicBezTo>
                <a:cubicBezTo>
                  <a:pt x="96" y="31"/>
                  <a:pt x="94" y="32"/>
                  <a:pt x="93" y="34"/>
                </a:cubicBezTo>
                <a:cubicBezTo>
                  <a:pt x="94" y="34"/>
                  <a:pt x="94" y="36"/>
                  <a:pt x="93" y="36"/>
                </a:cubicBezTo>
                <a:cubicBezTo>
                  <a:pt x="92" y="36"/>
                  <a:pt x="92" y="37"/>
                  <a:pt x="91" y="37"/>
                </a:cubicBezTo>
                <a:cubicBezTo>
                  <a:pt x="91" y="38"/>
                  <a:pt x="90" y="38"/>
                  <a:pt x="90" y="38"/>
                </a:cubicBezTo>
                <a:close/>
              </a:path>
            </a:pathLst>
          </a:custGeom>
          <a:solidFill>
            <a:schemeClr val="accent6"/>
          </a:solidFill>
          <a:ln>
            <a:noFill/>
          </a:ln>
        </p:spPr>
        <p:txBody>
          <a:bodyPr/>
          <a:lstStyle/>
          <a:p>
            <a:pPr algn="ctr">
              <a:defRPr/>
            </a:pPr>
            <a:endParaRPr altLang="en-US" lang="zh-CN"/>
          </a:p>
        </p:txBody>
      </p:sp>
      <p:grpSp>
        <p:nvGrpSpPr>
          <p:cNvPr id="16" name="组合 15"/>
          <p:cNvGrpSpPr/>
          <p:nvPr/>
        </p:nvGrpSpPr>
        <p:grpSpPr>
          <a:xfrm>
            <a:off x="3118566" y="332266"/>
            <a:ext cx="5954868" cy="859018"/>
            <a:chOff x="3118566" y="332266"/>
            <a:chExt cx="5954868" cy="859018"/>
          </a:xfrm>
        </p:grpSpPr>
        <p:pic>
          <p:nvPicPr>
            <p:cNvPr id="19" name="图片 18"/>
            <p:cNvPicPr>
              <a:picLocks noChangeAspect="1"/>
            </p:cNvPicPr>
            <p:nvPr/>
          </p:nvPicPr>
          <p:blipFill>
            <a:blip r:embed="rId9"/>
            <a:stretch>
              <a:fillRect/>
            </a:stretch>
          </p:blipFill>
          <p:spPr>
            <a:xfrm>
              <a:off x="3118566" y="606614"/>
              <a:ext cx="656733" cy="406749"/>
            </a:xfrm>
            <a:prstGeom prst="rect">
              <a:avLst/>
            </a:prstGeom>
          </p:spPr>
        </p:pic>
        <p:sp>
          <p:nvSpPr>
            <p:cNvPr id="22" name="文本框 21"/>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23" name="图片 22"/>
            <p:cNvPicPr>
              <a:picLocks noChangeAspect="1"/>
            </p:cNvPicPr>
            <p:nvPr/>
          </p:nvPicPr>
          <p:blipFill>
            <a:blip r:embed="rId9"/>
            <a:stretch>
              <a:fillRect/>
            </a:stretch>
          </p:blipFill>
          <p:spPr>
            <a:xfrm flipH="1">
              <a:off x="8416701" y="606614"/>
              <a:ext cx="656733" cy="406749"/>
            </a:xfrm>
            <a:prstGeom prst="rect">
              <a:avLst/>
            </a:prstGeom>
          </p:spPr>
        </p:pic>
      </p:grpSp>
      <p:grpSp>
        <p:nvGrpSpPr>
          <p:cNvPr id="24" name="组合 23"/>
          <p:cNvGrpSpPr/>
          <p:nvPr/>
        </p:nvGrpSpPr>
        <p:grpSpPr>
          <a:xfrm>
            <a:off x="1456420" y="2585590"/>
            <a:ext cx="2928483" cy="1165673"/>
            <a:chOff x="874712" y="3195403"/>
            <a:chExt cx="2928483" cy="1165673"/>
          </a:xfrm>
        </p:grpSpPr>
        <p:sp>
          <p:nvSpPr>
            <p:cNvPr id="25" name="矩形 24"/>
            <p:cNvSpPr/>
            <p:nvPr/>
          </p:nvSpPr>
          <p:spPr>
            <a:xfrm>
              <a:off x="874712" y="3677811"/>
              <a:ext cx="2928483"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a:t>
              </a:r>
            </a:p>
          </p:txBody>
        </p:sp>
        <p:sp>
          <p:nvSpPr>
            <p:cNvPr id="26" name="矩形 25"/>
            <p:cNvSpPr/>
            <p:nvPr/>
          </p:nvSpPr>
          <p:spPr>
            <a:xfrm>
              <a:off x="874713" y="3195404"/>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27" name="组合 26"/>
          <p:cNvGrpSpPr/>
          <p:nvPr/>
        </p:nvGrpSpPr>
        <p:grpSpPr>
          <a:xfrm>
            <a:off x="1456420" y="4927907"/>
            <a:ext cx="2928483" cy="1165673"/>
            <a:chOff x="874712" y="3195403"/>
            <a:chExt cx="2928483" cy="1165673"/>
          </a:xfrm>
        </p:grpSpPr>
        <p:sp>
          <p:nvSpPr>
            <p:cNvPr id="28" name="矩形 27"/>
            <p:cNvSpPr/>
            <p:nvPr/>
          </p:nvSpPr>
          <p:spPr>
            <a:xfrm>
              <a:off x="874712" y="3677812"/>
              <a:ext cx="2928483"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a:t>
              </a:r>
            </a:p>
          </p:txBody>
        </p:sp>
        <p:sp>
          <p:nvSpPr>
            <p:cNvPr id="29" name="矩形 28"/>
            <p:cNvSpPr/>
            <p:nvPr/>
          </p:nvSpPr>
          <p:spPr>
            <a:xfrm>
              <a:off x="874713" y="3195402"/>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0" name="组合 29"/>
          <p:cNvGrpSpPr/>
          <p:nvPr/>
        </p:nvGrpSpPr>
        <p:grpSpPr>
          <a:xfrm>
            <a:off x="4651603" y="2585590"/>
            <a:ext cx="2928483" cy="1165673"/>
            <a:chOff x="874712" y="3195403"/>
            <a:chExt cx="2928483" cy="1165673"/>
          </a:xfrm>
        </p:grpSpPr>
        <p:sp>
          <p:nvSpPr>
            <p:cNvPr id="31" name="矩形 30"/>
            <p:cNvSpPr/>
            <p:nvPr/>
          </p:nvSpPr>
          <p:spPr>
            <a:xfrm>
              <a:off x="874712" y="3677811"/>
              <a:ext cx="2928483"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a:t>
              </a:r>
            </a:p>
          </p:txBody>
        </p:sp>
        <p:sp>
          <p:nvSpPr>
            <p:cNvPr id="32" name="矩形 31"/>
            <p:cNvSpPr/>
            <p:nvPr/>
          </p:nvSpPr>
          <p:spPr>
            <a:xfrm>
              <a:off x="874713" y="3195404"/>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3" name="组合 32"/>
          <p:cNvGrpSpPr/>
          <p:nvPr/>
        </p:nvGrpSpPr>
        <p:grpSpPr>
          <a:xfrm>
            <a:off x="4651603" y="4927907"/>
            <a:ext cx="2928483" cy="1165673"/>
            <a:chOff x="874712" y="3195403"/>
            <a:chExt cx="2928483" cy="1165673"/>
          </a:xfrm>
        </p:grpSpPr>
        <p:sp>
          <p:nvSpPr>
            <p:cNvPr id="34" name="矩形 33"/>
            <p:cNvSpPr/>
            <p:nvPr/>
          </p:nvSpPr>
          <p:spPr>
            <a:xfrm>
              <a:off x="874712" y="3677812"/>
              <a:ext cx="2928483"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a:t>
              </a:r>
            </a:p>
          </p:txBody>
        </p:sp>
        <p:sp>
          <p:nvSpPr>
            <p:cNvPr id="35" name="矩形 34"/>
            <p:cNvSpPr/>
            <p:nvPr/>
          </p:nvSpPr>
          <p:spPr>
            <a:xfrm>
              <a:off x="874713" y="3195402"/>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6" name="组合 35"/>
          <p:cNvGrpSpPr/>
          <p:nvPr/>
        </p:nvGrpSpPr>
        <p:grpSpPr>
          <a:xfrm>
            <a:off x="7925966" y="2585590"/>
            <a:ext cx="2928483" cy="1165673"/>
            <a:chOff x="874712" y="3195403"/>
            <a:chExt cx="2928483" cy="1165673"/>
          </a:xfrm>
        </p:grpSpPr>
        <p:sp>
          <p:nvSpPr>
            <p:cNvPr id="37" name="矩形 36"/>
            <p:cNvSpPr/>
            <p:nvPr/>
          </p:nvSpPr>
          <p:spPr>
            <a:xfrm>
              <a:off x="874711" y="3677811"/>
              <a:ext cx="2928483"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a:t>
              </a:r>
            </a:p>
          </p:txBody>
        </p:sp>
        <p:sp>
          <p:nvSpPr>
            <p:cNvPr id="38" name="矩形 37"/>
            <p:cNvSpPr/>
            <p:nvPr/>
          </p:nvSpPr>
          <p:spPr>
            <a:xfrm>
              <a:off x="874714" y="3195404"/>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grpSp>
        <p:nvGrpSpPr>
          <p:cNvPr id="39" name="组合 38"/>
          <p:cNvGrpSpPr/>
          <p:nvPr/>
        </p:nvGrpSpPr>
        <p:grpSpPr>
          <a:xfrm>
            <a:off x="7925966" y="4927907"/>
            <a:ext cx="2928483" cy="1165673"/>
            <a:chOff x="874712" y="3195403"/>
            <a:chExt cx="2928483" cy="1165673"/>
          </a:xfrm>
        </p:grpSpPr>
        <p:sp>
          <p:nvSpPr>
            <p:cNvPr id="40" name="矩形 39"/>
            <p:cNvSpPr/>
            <p:nvPr/>
          </p:nvSpPr>
          <p:spPr>
            <a:xfrm>
              <a:off x="874711" y="3677812"/>
              <a:ext cx="2928483"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a:t>
              </a:r>
            </a:p>
          </p:txBody>
        </p:sp>
        <p:sp>
          <p:nvSpPr>
            <p:cNvPr id="41" name="矩形 40"/>
            <p:cNvSpPr/>
            <p:nvPr/>
          </p:nvSpPr>
          <p:spPr>
            <a:xfrm>
              <a:off x="874714" y="3195402"/>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spTree>
    <p:custDataLst>
      <p:tags r:id="rId10"/>
    </p:custDataLst>
    <p:extLst>
      <p:ext uri="{BB962C8B-B14F-4D97-AF65-F5344CB8AC3E}">
        <p14:creationId val="26030592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051"/>
                                        </p:tgtEl>
                                        <p:attrNameLst>
                                          <p:attrName>style.visibility</p:attrName>
                                        </p:attrNameLst>
                                      </p:cBhvr>
                                      <p:to>
                                        <p:strVal val="visible"/>
                                      </p:to>
                                    </p:set>
                                    <p:anim calcmode="lin" valueType="num">
                                      <p:cBhvr>
                                        <p:cTn dur="500" fill="hold" id="13"/>
                                        <p:tgtEl>
                                          <p:spTgt spid="2051"/>
                                        </p:tgtEl>
                                        <p:attrNameLst>
                                          <p:attrName>ppt_w</p:attrName>
                                        </p:attrNameLst>
                                      </p:cBhvr>
                                      <p:tavLst>
                                        <p:tav tm="0">
                                          <p:val>
                                            <p:fltVal val="0"/>
                                          </p:val>
                                        </p:tav>
                                        <p:tav tm="100000">
                                          <p:val>
                                            <p:strVal val="#ppt_w"/>
                                          </p:val>
                                        </p:tav>
                                      </p:tavLst>
                                    </p:anim>
                                    <p:anim calcmode="lin" valueType="num">
                                      <p:cBhvr>
                                        <p:cTn dur="500" fill="hold" id="14"/>
                                        <p:tgtEl>
                                          <p:spTgt spid="2051"/>
                                        </p:tgtEl>
                                        <p:attrNameLst>
                                          <p:attrName>ppt_h</p:attrName>
                                        </p:attrNameLst>
                                      </p:cBhvr>
                                      <p:tavLst>
                                        <p:tav tm="0">
                                          <p:val>
                                            <p:fltVal val="0"/>
                                          </p:val>
                                        </p:tav>
                                        <p:tav tm="100000">
                                          <p:val>
                                            <p:strVal val="#ppt_h"/>
                                          </p:val>
                                        </p:tav>
                                      </p:tavLst>
                                    </p:anim>
                                    <p:animEffect filter="fade" transition="in">
                                      <p:cBhvr>
                                        <p:cTn dur="500" id="15"/>
                                        <p:tgtEl>
                                          <p:spTgt spid="2051"/>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2053"/>
                                        </p:tgtEl>
                                        <p:attrNameLst>
                                          <p:attrName>style.visibility</p:attrName>
                                        </p:attrNameLst>
                                      </p:cBhvr>
                                      <p:to>
                                        <p:strVal val="visible"/>
                                      </p:to>
                                    </p:set>
                                    <p:anim calcmode="lin" valueType="num">
                                      <p:cBhvr>
                                        <p:cTn dur="500" fill="hold" id="18"/>
                                        <p:tgtEl>
                                          <p:spTgt spid="2053"/>
                                        </p:tgtEl>
                                        <p:attrNameLst>
                                          <p:attrName>ppt_w</p:attrName>
                                        </p:attrNameLst>
                                      </p:cBhvr>
                                      <p:tavLst>
                                        <p:tav tm="0">
                                          <p:val>
                                            <p:fltVal val="0"/>
                                          </p:val>
                                        </p:tav>
                                        <p:tav tm="100000">
                                          <p:val>
                                            <p:strVal val="#ppt_w"/>
                                          </p:val>
                                        </p:tav>
                                      </p:tavLst>
                                    </p:anim>
                                    <p:anim calcmode="lin" valueType="num">
                                      <p:cBhvr>
                                        <p:cTn dur="500" fill="hold" id="19"/>
                                        <p:tgtEl>
                                          <p:spTgt spid="2053"/>
                                        </p:tgtEl>
                                        <p:attrNameLst>
                                          <p:attrName>ppt_h</p:attrName>
                                        </p:attrNameLst>
                                      </p:cBhvr>
                                      <p:tavLst>
                                        <p:tav tm="0">
                                          <p:val>
                                            <p:fltVal val="0"/>
                                          </p:val>
                                        </p:tav>
                                        <p:tav tm="100000">
                                          <p:val>
                                            <p:strVal val="#ppt_h"/>
                                          </p:val>
                                        </p:tav>
                                      </p:tavLst>
                                    </p:anim>
                                    <p:animEffect filter="fade" transition="in">
                                      <p:cBhvr>
                                        <p:cTn dur="500" id="20"/>
                                        <p:tgtEl>
                                          <p:spTgt spid="2053"/>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p:cTn dur="500" fill="hold" id="23"/>
                                        <p:tgtEl>
                                          <p:spTgt spid="11"/>
                                        </p:tgtEl>
                                        <p:attrNameLst>
                                          <p:attrName>ppt_w</p:attrName>
                                        </p:attrNameLst>
                                      </p:cBhvr>
                                      <p:tavLst>
                                        <p:tav tm="0">
                                          <p:val>
                                            <p:fltVal val="0"/>
                                          </p:val>
                                        </p:tav>
                                        <p:tav tm="100000">
                                          <p:val>
                                            <p:strVal val="#ppt_w"/>
                                          </p:val>
                                        </p:tav>
                                      </p:tavLst>
                                    </p:anim>
                                    <p:anim calcmode="lin" valueType="num">
                                      <p:cBhvr>
                                        <p:cTn dur="500" fill="hold" id="24"/>
                                        <p:tgtEl>
                                          <p:spTgt spid="11"/>
                                        </p:tgtEl>
                                        <p:attrNameLst>
                                          <p:attrName>ppt_h</p:attrName>
                                        </p:attrNameLst>
                                      </p:cBhvr>
                                      <p:tavLst>
                                        <p:tav tm="0">
                                          <p:val>
                                            <p:fltVal val="0"/>
                                          </p:val>
                                        </p:tav>
                                        <p:tav tm="100000">
                                          <p:val>
                                            <p:strVal val="#ppt_h"/>
                                          </p:val>
                                        </p:tav>
                                      </p:tavLst>
                                    </p:anim>
                                    <p:animEffect filter="fade" transition="in">
                                      <p:cBhvr>
                                        <p:cTn dur="500" id="25"/>
                                        <p:tgtEl>
                                          <p:spTgt spid="11"/>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p:cTn dur="500" fill="hold" id="28"/>
                                        <p:tgtEl>
                                          <p:spTgt spid="14"/>
                                        </p:tgtEl>
                                        <p:attrNameLst>
                                          <p:attrName>ppt_w</p:attrName>
                                        </p:attrNameLst>
                                      </p:cBhvr>
                                      <p:tavLst>
                                        <p:tav tm="0">
                                          <p:val>
                                            <p:fltVal val="0"/>
                                          </p:val>
                                        </p:tav>
                                        <p:tav tm="100000">
                                          <p:val>
                                            <p:strVal val="#ppt_w"/>
                                          </p:val>
                                        </p:tav>
                                      </p:tavLst>
                                    </p:anim>
                                    <p:anim calcmode="lin" valueType="num">
                                      <p:cBhvr>
                                        <p:cTn dur="500" fill="hold" id="29"/>
                                        <p:tgtEl>
                                          <p:spTgt spid="14"/>
                                        </p:tgtEl>
                                        <p:attrNameLst>
                                          <p:attrName>ppt_h</p:attrName>
                                        </p:attrNameLst>
                                      </p:cBhvr>
                                      <p:tavLst>
                                        <p:tav tm="0">
                                          <p:val>
                                            <p:fltVal val="0"/>
                                          </p:val>
                                        </p:tav>
                                        <p:tav tm="100000">
                                          <p:val>
                                            <p:strVal val="#ppt_h"/>
                                          </p:val>
                                        </p:tav>
                                      </p:tavLst>
                                    </p:anim>
                                    <p:animEffect filter="fade" transition="in">
                                      <p:cBhvr>
                                        <p:cTn dur="500" id="30"/>
                                        <p:tgtEl>
                                          <p:spTgt spid="14"/>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17"/>
                                        </p:tgtEl>
                                        <p:attrNameLst>
                                          <p:attrName>style.visibility</p:attrName>
                                        </p:attrNameLst>
                                      </p:cBhvr>
                                      <p:to>
                                        <p:strVal val="visible"/>
                                      </p:to>
                                    </p:set>
                                    <p:anim calcmode="lin" valueType="num">
                                      <p:cBhvr>
                                        <p:cTn dur="500" fill="hold" id="33"/>
                                        <p:tgtEl>
                                          <p:spTgt spid="17"/>
                                        </p:tgtEl>
                                        <p:attrNameLst>
                                          <p:attrName>ppt_w</p:attrName>
                                        </p:attrNameLst>
                                      </p:cBhvr>
                                      <p:tavLst>
                                        <p:tav tm="0">
                                          <p:val>
                                            <p:fltVal val="0"/>
                                          </p:val>
                                        </p:tav>
                                        <p:tav tm="100000">
                                          <p:val>
                                            <p:strVal val="#ppt_w"/>
                                          </p:val>
                                        </p:tav>
                                      </p:tavLst>
                                    </p:anim>
                                    <p:anim calcmode="lin" valueType="num">
                                      <p:cBhvr>
                                        <p:cTn dur="500" fill="hold" id="34"/>
                                        <p:tgtEl>
                                          <p:spTgt spid="17"/>
                                        </p:tgtEl>
                                        <p:attrNameLst>
                                          <p:attrName>ppt_h</p:attrName>
                                        </p:attrNameLst>
                                      </p:cBhvr>
                                      <p:tavLst>
                                        <p:tav tm="0">
                                          <p:val>
                                            <p:fltVal val="0"/>
                                          </p:val>
                                        </p:tav>
                                        <p:tav tm="100000">
                                          <p:val>
                                            <p:strVal val="#ppt_h"/>
                                          </p:val>
                                        </p:tav>
                                      </p:tavLst>
                                    </p:anim>
                                    <p:animEffect filter="fade" transition="in">
                                      <p:cBhvr>
                                        <p:cTn dur="500" id="35"/>
                                        <p:tgtEl>
                                          <p:spTgt spid="17"/>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20"/>
                                        </p:tgtEl>
                                        <p:attrNameLst>
                                          <p:attrName>style.visibility</p:attrName>
                                        </p:attrNameLst>
                                      </p:cBhvr>
                                      <p:to>
                                        <p:strVal val="visible"/>
                                      </p:to>
                                    </p:set>
                                    <p:anim calcmode="lin" valueType="num">
                                      <p:cBhvr>
                                        <p:cTn dur="500" fill="hold" id="38"/>
                                        <p:tgtEl>
                                          <p:spTgt spid="20"/>
                                        </p:tgtEl>
                                        <p:attrNameLst>
                                          <p:attrName>ppt_w</p:attrName>
                                        </p:attrNameLst>
                                      </p:cBhvr>
                                      <p:tavLst>
                                        <p:tav tm="0">
                                          <p:val>
                                            <p:fltVal val="0"/>
                                          </p:val>
                                        </p:tav>
                                        <p:tav tm="100000">
                                          <p:val>
                                            <p:strVal val="#ppt_w"/>
                                          </p:val>
                                        </p:tav>
                                      </p:tavLst>
                                    </p:anim>
                                    <p:anim calcmode="lin" valueType="num">
                                      <p:cBhvr>
                                        <p:cTn dur="500" fill="hold" id="39"/>
                                        <p:tgtEl>
                                          <p:spTgt spid="20"/>
                                        </p:tgtEl>
                                        <p:attrNameLst>
                                          <p:attrName>ppt_h</p:attrName>
                                        </p:attrNameLst>
                                      </p:cBhvr>
                                      <p:tavLst>
                                        <p:tav tm="0">
                                          <p:val>
                                            <p:fltVal val="0"/>
                                          </p:val>
                                        </p:tav>
                                        <p:tav tm="100000">
                                          <p:val>
                                            <p:strVal val="#ppt_h"/>
                                          </p:val>
                                        </p:tav>
                                      </p:tavLst>
                                    </p:anim>
                                    <p:animEffect filter="fade" transition="in">
                                      <p:cBhvr>
                                        <p:cTn dur="500" id="40"/>
                                        <p:tgtEl>
                                          <p:spTgt spid="20"/>
                                        </p:tgtEl>
                                      </p:cBhvr>
                                    </p:animEffect>
                                  </p:childTnLst>
                                </p:cTn>
                              </p:par>
                            </p:childTnLst>
                          </p:cTn>
                        </p:par>
                        <p:par>
                          <p:cTn fill="hold" id="41" nodeType="afterGroup">
                            <p:stCondLst>
                              <p:cond delay="1000"/>
                            </p:stCondLst>
                            <p:childTnLst>
                              <p:par>
                                <p:cTn fill="hold" id="42" nodeType="afterEffect" presetClass="entr" presetID="12" presetSubtype="8">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additive="base">
                                        <p:cTn dur="500" id="44"/>
                                        <p:tgtEl>
                                          <p:spTgt spid="24"/>
                                        </p:tgtEl>
                                        <p:attrNameLst>
                                          <p:attrName>ppt_x</p:attrName>
                                        </p:attrNameLst>
                                      </p:cBhvr>
                                      <p:tavLst>
                                        <p:tav tm="0">
                                          <p:val>
                                            <p:strVal val="#ppt_x-#ppt_w*1.125000"/>
                                          </p:val>
                                        </p:tav>
                                        <p:tav tm="100000">
                                          <p:val>
                                            <p:strVal val="#ppt_x"/>
                                          </p:val>
                                        </p:tav>
                                      </p:tavLst>
                                    </p:anim>
                                    <p:animEffect filter="wipe(right)" transition="in">
                                      <p:cBhvr>
                                        <p:cTn dur="500" id="45"/>
                                        <p:tgtEl>
                                          <p:spTgt spid="24"/>
                                        </p:tgtEl>
                                      </p:cBhvr>
                                    </p:animEffect>
                                  </p:childTnLst>
                                </p:cTn>
                              </p:par>
                            </p:childTnLst>
                          </p:cTn>
                        </p:par>
                        <p:par>
                          <p:cTn fill="hold" id="46" nodeType="afterGroup">
                            <p:stCondLst>
                              <p:cond delay="1500"/>
                            </p:stCondLst>
                            <p:childTnLst>
                              <p:par>
                                <p:cTn fill="hold" id="47" nodeType="afterEffect" presetClass="entr" presetID="12" presetSubtype="8">
                                  <p:stCondLst>
                                    <p:cond delay="0"/>
                                  </p:stCondLst>
                                  <p:childTnLst>
                                    <p:set>
                                      <p:cBhvr>
                                        <p:cTn dur="1" fill="hold" id="48">
                                          <p:stCondLst>
                                            <p:cond delay="0"/>
                                          </p:stCondLst>
                                        </p:cTn>
                                        <p:tgtEl>
                                          <p:spTgt spid="30"/>
                                        </p:tgtEl>
                                        <p:attrNameLst>
                                          <p:attrName>style.visibility</p:attrName>
                                        </p:attrNameLst>
                                      </p:cBhvr>
                                      <p:to>
                                        <p:strVal val="visible"/>
                                      </p:to>
                                    </p:set>
                                    <p:anim calcmode="lin" valueType="num">
                                      <p:cBhvr additive="base">
                                        <p:cTn dur="500" id="49"/>
                                        <p:tgtEl>
                                          <p:spTgt spid="30"/>
                                        </p:tgtEl>
                                        <p:attrNameLst>
                                          <p:attrName>ppt_x</p:attrName>
                                        </p:attrNameLst>
                                      </p:cBhvr>
                                      <p:tavLst>
                                        <p:tav tm="0">
                                          <p:val>
                                            <p:strVal val="#ppt_x-#ppt_w*1.125000"/>
                                          </p:val>
                                        </p:tav>
                                        <p:tav tm="100000">
                                          <p:val>
                                            <p:strVal val="#ppt_x"/>
                                          </p:val>
                                        </p:tav>
                                      </p:tavLst>
                                    </p:anim>
                                    <p:animEffect filter="wipe(right)" transition="in">
                                      <p:cBhvr>
                                        <p:cTn dur="500" id="50"/>
                                        <p:tgtEl>
                                          <p:spTgt spid="30"/>
                                        </p:tgtEl>
                                      </p:cBhvr>
                                    </p:animEffect>
                                  </p:childTnLst>
                                </p:cTn>
                              </p:par>
                            </p:childTnLst>
                          </p:cTn>
                        </p:par>
                        <p:par>
                          <p:cTn fill="hold" id="51" nodeType="afterGroup">
                            <p:stCondLst>
                              <p:cond delay="2000"/>
                            </p:stCondLst>
                            <p:childTnLst>
                              <p:par>
                                <p:cTn fill="hold" id="52" nodeType="afterEffect" presetClass="entr" presetID="12" presetSubtype="8">
                                  <p:stCondLst>
                                    <p:cond delay="0"/>
                                  </p:stCondLst>
                                  <p:childTnLst>
                                    <p:set>
                                      <p:cBhvr>
                                        <p:cTn dur="1" fill="hold" id="53">
                                          <p:stCondLst>
                                            <p:cond delay="0"/>
                                          </p:stCondLst>
                                        </p:cTn>
                                        <p:tgtEl>
                                          <p:spTgt spid="36"/>
                                        </p:tgtEl>
                                        <p:attrNameLst>
                                          <p:attrName>style.visibility</p:attrName>
                                        </p:attrNameLst>
                                      </p:cBhvr>
                                      <p:to>
                                        <p:strVal val="visible"/>
                                      </p:to>
                                    </p:set>
                                    <p:anim calcmode="lin" valueType="num">
                                      <p:cBhvr additive="base">
                                        <p:cTn dur="500" id="54"/>
                                        <p:tgtEl>
                                          <p:spTgt spid="36"/>
                                        </p:tgtEl>
                                        <p:attrNameLst>
                                          <p:attrName>ppt_x</p:attrName>
                                        </p:attrNameLst>
                                      </p:cBhvr>
                                      <p:tavLst>
                                        <p:tav tm="0">
                                          <p:val>
                                            <p:strVal val="#ppt_x-#ppt_w*1.125000"/>
                                          </p:val>
                                        </p:tav>
                                        <p:tav tm="100000">
                                          <p:val>
                                            <p:strVal val="#ppt_x"/>
                                          </p:val>
                                        </p:tav>
                                      </p:tavLst>
                                    </p:anim>
                                    <p:animEffect filter="wipe(right)" transition="in">
                                      <p:cBhvr>
                                        <p:cTn dur="500" id="55"/>
                                        <p:tgtEl>
                                          <p:spTgt spid="36"/>
                                        </p:tgtEl>
                                      </p:cBhvr>
                                    </p:animEffect>
                                  </p:childTnLst>
                                </p:cTn>
                              </p:par>
                            </p:childTnLst>
                          </p:cTn>
                        </p:par>
                        <p:par>
                          <p:cTn fill="hold" id="56" nodeType="afterGroup">
                            <p:stCondLst>
                              <p:cond delay="2500"/>
                            </p:stCondLst>
                            <p:childTnLst>
                              <p:par>
                                <p:cTn fill="hold" id="57" nodeType="afterEffect" presetClass="entr" presetID="12" presetSubtype="8">
                                  <p:stCondLst>
                                    <p:cond delay="0"/>
                                  </p:stCondLst>
                                  <p:childTnLst>
                                    <p:set>
                                      <p:cBhvr>
                                        <p:cTn dur="1" fill="hold" id="58">
                                          <p:stCondLst>
                                            <p:cond delay="0"/>
                                          </p:stCondLst>
                                        </p:cTn>
                                        <p:tgtEl>
                                          <p:spTgt spid="27"/>
                                        </p:tgtEl>
                                        <p:attrNameLst>
                                          <p:attrName>style.visibility</p:attrName>
                                        </p:attrNameLst>
                                      </p:cBhvr>
                                      <p:to>
                                        <p:strVal val="visible"/>
                                      </p:to>
                                    </p:set>
                                    <p:anim calcmode="lin" valueType="num">
                                      <p:cBhvr additive="base">
                                        <p:cTn dur="500" id="59"/>
                                        <p:tgtEl>
                                          <p:spTgt spid="27"/>
                                        </p:tgtEl>
                                        <p:attrNameLst>
                                          <p:attrName>ppt_x</p:attrName>
                                        </p:attrNameLst>
                                      </p:cBhvr>
                                      <p:tavLst>
                                        <p:tav tm="0">
                                          <p:val>
                                            <p:strVal val="#ppt_x-#ppt_w*1.125000"/>
                                          </p:val>
                                        </p:tav>
                                        <p:tav tm="100000">
                                          <p:val>
                                            <p:strVal val="#ppt_x"/>
                                          </p:val>
                                        </p:tav>
                                      </p:tavLst>
                                    </p:anim>
                                    <p:animEffect filter="wipe(right)" transition="in">
                                      <p:cBhvr>
                                        <p:cTn dur="500" id="60"/>
                                        <p:tgtEl>
                                          <p:spTgt spid="27"/>
                                        </p:tgtEl>
                                      </p:cBhvr>
                                    </p:animEffect>
                                  </p:childTnLst>
                                </p:cTn>
                              </p:par>
                            </p:childTnLst>
                          </p:cTn>
                        </p:par>
                        <p:par>
                          <p:cTn fill="hold" id="61" nodeType="afterGroup">
                            <p:stCondLst>
                              <p:cond delay="3000"/>
                            </p:stCondLst>
                            <p:childTnLst>
                              <p:par>
                                <p:cTn fill="hold" id="62" nodeType="afterEffect" presetClass="entr" presetID="12" presetSubtype="8">
                                  <p:stCondLst>
                                    <p:cond delay="0"/>
                                  </p:stCondLst>
                                  <p:childTnLst>
                                    <p:set>
                                      <p:cBhvr>
                                        <p:cTn dur="1" fill="hold" id="63">
                                          <p:stCondLst>
                                            <p:cond delay="0"/>
                                          </p:stCondLst>
                                        </p:cTn>
                                        <p:tgtEl>
                                          <p:spTgt spid="33"/>
                                        </p:tgtEl>
                                        <p:attrNameLst>
                                          <p:attrName>style.visibility</p:attrName>
                                        </p:attrNameLst>
                                      </p:cBhvr>
                                      <p:to>
                                        <p:strVal val="visible"/>
                                      </p:to>
                                    </p:set>
                                    <p:anim calcmode="lin" valueType="num">
                                      <p:cBhvr additive="base">
                                        <p:cTn dur="500" id="64"/>
                                        <p:tgtEl>
                                          <p:spTgt spid="33"/>
                                        </p:tgtEl>
                                        <p:attrNameLst>
                                          <p:attrName>ppt_x</p:attrName>
                                        </p:attrNameLst>
                                      </p:cBhvr>
                                      <p:tavLst>
                                        <p:tav tm="0">
                                          <p:val>
                                            <p:strVal val="#ppt_x-#ppt_w*1.125000"/>
                                          </p:val>
                                        </p:tav>
                                        <p:tav tm="100000">
                                          <p:val>
                                            <p:strVal val="#ppt_x"/>
                                          </p:val>
                                        </p:tav>
                                      </p:tavLst>
                                    </p:anim>
                                    <p:animEffect filter="wipe(right)" transition="in">
                                      <p:cBhvr>
                                        <p:cTn dur="500" id="65"/>
                                        <p:tgtEl>
                                          <p:spTgt spid="33"/>
                                        </p:tgtEl>
                                      </p:cBhvr>
                                    </p:animEffect>
                                  </p:childTnLst>
                                </p:cTn>
                              </p:par>
                            </p:childTnLst>
                          </p:cTn>
                        </p:par>
                        <p:par>
                          <p:cTn fill="hold" id="66" nodeType="afterGroup">
                            <p:stCondLst>
                              <p:cond delay="3500"/>
                            </p:stCondLst>
                            <p:childTnLst>
                              <p:par>
                                <p:cTn fill="hold" id="67" nodeType="afterEffect" presetClass="entr" presetID="12" presetSubtype="8">
                                  <p:stCondLst>
                                    <p:cond delay="0"/>
                                  </p:stCondLst>
                                  <p:childTnLst>
                                    <p:set>
                                      <p:cBhvr>
                                        <p:cTn dur="1" fill="hold" id="68">
                                          <p:stCondLst>
                                            <p:cond delay="0"/>
                                          </p:stCondLst>
                                        </p:cTn>
                                        <p:tgtEl>
                                          <p:spTgt spid="39"/>
                                        </p:tgtEl>
                                        <p:attrNameLst>
                                          <p:attrName>style.visibility</p:attrName>
                                        </p:attrNameLst>
                                      </p:cBhvr>
                                      <p:to>
                                        <p:strVal val="visible"/>
                                      </p:to>
                                    </p:set>
                                    <p:anim calcmode="lin" valueType="num">
                                      <p:cBhvr additive="base">
                                        <p:cTn dur="500" id="69"/>
                                        <p:tgtEl>
                                          <p:spTgt spid="39"/>
                                        </p:tgtEl>
                                        <p:attrNameLst>
                                          <p:attrName>ppt_x</p:attrName>
                                        </p:attrNameLst>
                                      </p:cBhvr>
                                      <p:tavLst>
                                        <p:tav tm="0">
                                          <p:val>
                                            <p:strVal val="#ppt_x-#ppt_w*1.125000"/>
                                          </p:val>
                                        </p:tav>
                                        <p:tav tm="100000">
                                          <p:val>
                                            <p:strVal val="#ppt_x"/>
                                          </p:val>
                                        </p:tav>
                                      </p:tavLst>
                                    </p:anim>
                                    <p:animEffect filter="wipe(right)" transition="in">
                                      <p:cBhvr>
                                        <p:cTn dur="500" id="70"/>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51"/>
      <p:bldP grpId="0" spid="2053"/>
      <p:bldP grpId="0" spid="11"/>
      <p:bldP grpId="0" spid="14"/>
      <p:bldP grpId="0" spid="17"/>
      <p:bldP grpId="0" spid="2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9" name="组合 8"/>
          <p:cNvGrpSpPr/>
          <p:nvPr/>
        </p:nvGrpSpPr>
        <p:grpSpPr>
          <a:xfrm>
            <a:off x="3118566" y="332266"/>
            <a:ext cx="5954868" cy="859018"/>
            <a:chOff x="3118566" y="332266"/>
            <a:chExt cx="5954868" cy="859018"/>
          </a:xfrm>
        </p:grpSpPr>
        <p:pic>
          <p:nvPicPr>
            <p:cNvPr id="12" name="图片 11"/>
            <p:cNvPicPr>
              <a:picLocks noChangeAspect="1"/>
            </p:cNvPicPr>
            <p:nvPr/>
          </p:nvPicPr>
          <p:blipFill>
            <a:blip r:embed="rId3"/>
            <a:stretch>
              <a:fillRect/>
            </a:stretch>
          </p:blipFill>
          <p:spPr>
            <a:xfrm>
              <a:off x="3118566" y="606614"/>
              <a:ext cx="656733" cy="406749"/>
            </a:xfrm>
            <a:prstGeom prst="rect">
              <a:avLst/>
            </a:prstGeom>
          </p:spPr>
        </p:pic>
        <p:sp>
          <p:nvSpPr>
            <p:cNvPr id="13" name="文本框 12"/>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14" name="图片 13"/>
            <p:cNvPicPr>
              <a:picLocks noChangeAspect="1"/>
            </p:cNvPicPr>
            <p:nvPr/>
          </p:nvPicPr>
          <p:blipFill>
            <a:blip r:embed="rId3"/>
            <a:stretch>
              <a:fillRect/>
            </a:stretch>
          </p:blipFill>
          <p:spPr>
            <a:xfrm flipH="1">
              <a:off x="8416701" y="606614"/>
              <a:ext cx="656733" cy="406749"/>
            </a:xfrm>
            <a:prstGeom prst="rect">
              <a:avLst/>
            </a:prstGeom>
          </p:spPr>
        </p:pic>
      </p:grpSp>
      <p:grpSp>
        <p:nvGrpSpPr>
          <p:cNvPr id="3" name="组合 2"/>
          <p:cNvGrpSpPr/>
          <p:nvPr/>
        </p:nvGrpSpPr>
        <p:grpSpPr>
          <a:xfrm>
            <a:off x="1752600" y="2302575"/>
            <a:ext cx="8686800" cy="2973576"/>
            <a:chOff x="1752600" y="2302575"/>
            <a:chExt cx="8686800" cy="2973576"/>
          </a:xfrm>
        </p:grpSpPr>
        <p:grpSp>
          <p:nvGrpSpPr>
            <p:cNvPr id="2" name="组合 1"/>
            <p:cNvGrpSpPr/>
            <p:nvPr/>
          </p:nvGrpSpPr>
          <p:grpSpPr>
            <a:xfrm>
              <a:off x="1752600" y="2302575"/>
              <a:ext cx="8686800" cy="2973576"/>
              <a:chOff x="3341695" y="2780927"/>
              <a:chExt cx="5679704" cy="1944218"/>
            </a:xfrm>
          </p:grpSpPr>
          <p:sp>
            <p:nvSpPr>
              <p:cNvPr id="10" name="MH_Title_1"/>
              <p:cNvSpPr/>
              <p:nvPr>
                <p:custDataLst>
                  <p:tags r:id="rId4"/>
                </p:custDataLst>
              </p:nvPr>
            </p:nvSpPr>
            <p:spPr>
              <a:xfrm>
                <a:off x="3341695" y="2780927"/>
                <a:ext cx="5669468" cy="1944216"/>
              </a:xfrm>
              <a:custGeom>
                <a:rect b="b" l="l" r="r" t="t"/>
                <a:pathLst>
                  <a:path h="2304257" w="6719373">
                    <a:moveTo>
                      <a:pt x="5253028" y="0"/>
                    </a:moveTo>
                    <a:lnTo>
                      <a:pt x="5253028" y="1"/>
                    </a:lnTo>
                    <a:lnTo>
                      <a:pt x="5256584" y="1"/>
                    </a:lnTo>
                    <a:lnTo>
                      <a:pt x="5256584" y="2795"/>
                    </a:lnTo>
                    <a:lnTo>
                      <a:pt x="6719373" y="1152129"/>
                    </a:lnTo>
                    <a:lnTo>
                      <a:pt x="5256584" y="2301462"/>
                    </a:lnTo>
                    <a:lnTo>
                      <a:pt x="5256584" y="2304257"/>
                    </a:lnTo>
                    <a:lnTo>
                      <a:pt x="4169752" y="2304257"/>
                    </a:lnTo>
                    <a:lnTo>
                      <a:pt x="3726186" y="2304257"/>
                    </a:lnTo>
                    <a:lnTo>
                      <a:pt x="820676" y="2304257"/>
                    </a:lnTo>
                    <a:cubicBezTo>
                      <a:pt x="367429" y="2304257"/>
                      <a:pt x="0" y="1906628"/>
                      <a:pt x="0" y="1416128"/>
                    </a:cubicBezTo>
                    <a:lnTo>
                      <a:pt x="0" y="888130"/>
                    </a:lnTo>
                    <a:cubicBezTo>
                      <a:pt x="0" y="397630"/>
                      <a:pt x="367429" y="1"/>
                      <a:pt x="820676" y="1"/>
                    </a:cubicBezTo>
                    <a:lnTo>
                      <a:pt x="3726186" y="1"/>
                    </a:lnTo>
                    <a:lnTo>
                      <a:pt x="4169752" y="1"/>
                    </a:lnTo>
                    <a:lnTo>
                      <a:pt x="5253028" y="1"/>
                    </a:lnTo>
                    <a:close/>
                  </a:path>
                </a:pathLst>
              </a:custGeom>
              <a:gradFill flip="none" rotWithShape="1">
                <a:gsLst>
                  <a:gs pos="0">
                    <a:srgbClr val="FFFFFF"/>
                  </a:gs>
                  <a:gs pos="50000">
                    <a:srgbClr val="FFFFFF"/>
                  </a:gs>
                  <a:gs pos="100000">
                    <a:srgbClr val="EAEAEA"/>
                  </a:gs>
                </a:gsLst>
                <a:lin ang="5400000" scaled="1"/>
              </a:gradFill>
              <a:ln w="28575">
                <a:solidFill>
                  <a:srgbClr val="BABABA"/>
                </a:soli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0" lIns="252000" rIns="0" rtlCol="0" tIns="0" wrap="square">
                <a:normAutofit/>
              </a:bodyPr>
              <a:lstStyle/>
              <a:p>
                <a:endParaRPr altLang="en-US" lang="zh-CN" sz="2400">
                  <a:solidFill>
                    <a:srgbClr val="4B4B4B"/>
                  </a:solidFill>
                </a:endParaRPr>
              </a:p>
            </p:txBody>
          </p:sp>
          <p:sp>
            <p:nvSpPr>
              <p:cNvPr id="4" name="MH_Other_1"/>
              <p:cNvSpPr/>
              <p:nvPr>
                <p:custDataLst>
                  <p:tags r:id="rId5"/>
                </p:custDataLst>
              </p:nvPr>
            </p:nvSpPr>
            <p:spPr>
              <a:xfrm rot="5400000">
                <a:off x="8789141" y="3660323"/>
                <a:ext cx="282246" cy="182271"/>
              </a:xfrm>
              <a:prstGeom prs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latin typeface="+mn-ea"/>
                </a:endParaRPr>
              </a:p>
            </p:txBody>
          </p:sp>
          <p:sp>
            <p:nvSpPr>
              <p:cNvPr id="6" name="MH_SubTitle_3"/>
              <p:cNvSpPr/>
              <p:nvPr>
                <p:custDataLst>
                  <p:tags r:id="rId6"/>
                </p:custDataLst>
              </p:nvPr>
            </p:nvSpPr>
            <p:spPr>
              <a:xfrm>
                <a:off x="4617585" y="4077073"/>
                <a:ext cx="3145232" cy="648072"/>
              </a:xfrm>
              <a:prstGeom prst="rect">
                <a:avLst/>
              </a:prstGeom>
              <a:solidFill>
                <a:schemeClr val="accent3"/>
              </a:solidFill>
              <a:ln w="9525">
                <a:solidFill>
                  <a:srgbClr val="FFFFFF">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108000" rIns="108000" rtlCol="0" tIns="0" wrap="square">
                <a:normAutofit/>
              </a:bodyPr>
              <a:lstStyle/>
              <a:p>
                <a:pPr algn="ctr"/>
                <a:endParaRPr altLang="en-US" lang="zh-CN">
                  <a:solidFill>
                    <a:srgbClr val="FFFFFF"/>
                  </a:solidFill>
                </a:endParaRPr>
              </a:p>
            </p:txBody>
          </p:sp>
          <p:sp>
            <p:nvSpPr>
              <p:cNvPr id="7" name="MH_SubTitle_2"/>
              <p:cNvSpPr/>
              <p:nvPr>
                <p:custDataLst>
                  <p:tags r:id="rId7"/>
                </p:custDataLst>
              </p:nvPr>
            </p:nvSpPr>
            <p:spPr>
              <a:xfrm>
                <a:off x="4617585" y="3429000"/>
                <a:ext cx="3145232" cy="648072"/>
              </a:xfrm>
              <a:prstGeom prst="rect">
                <a:avLst/>
              </a:prstGeom>
              <a:solidFill>
                <a:schemeClr val="accent2"/>
              </a:solidFill>
              <a:ln w="9525">
                <a:solidFill>
                  <a:srgbClr val="FFFFFF">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108000" rIns="108000" rtlCol="0" tIns="0" wrap="square">
                <a:normAutofit/>
              </a:bodyPr>
              <a:lstStyle/>
              <a:p>
                <a:pPr algn="ctr"/>
                <a:endParaRPr altLang="en-US" lang="zh-CN">
                  <a:solidFill>
                    <a:srgbClr val="FFFFFF"/>
                  </a:solidFill>
                </a:endParaRPr>
              </a:p>
            </p:txBody>
          </p:sp>
          <p:sp>
            <p:nvSpPr>
              <p:cNvPr id="8" name="MH_SubTitle_1"/>
              <p:cNvSpPr/>
              <p:nvPr>
                <p:custDataLst>
                  <p:tags r:id="rId8"/>
                </p:custDataLst>
              </p:nvPr>
            </p:nvSpPr>
            <p:spPr>
              <a:xfrm>
                <a:off x="4617585" y="2780928"/>
                <a:ext cx="3145232" cy="648072"/>
              </a:xfrm>
              <a:prstGeom prst="rect">
                <a:avLst/>
              </a:prstGeom>
              <a:solidFill>
                <a:schemeClr val="accent1"/>
              </a:solidFill>
              <a:ln w="9525">
                <a:solidFill>
                  <a:srgbClr val="FFFFFF">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108000" rIns="108000" rtlCol="0" tIns="0" wrap="square">
                <a:normAutofit/>
              </a:bodyPr>
              <a:lstStyle/>
              <a:p>
                <a:pPr algn="ctr"/>
                <a:endParaRPr altLang="en-US" lang="zh-CN">
                  <a:solidFill>
                    <a:srgbClr val="FFFFFF"/>
                  </a:solidFill>
                </a:endParaRPr>
              </a:p>
            </p:txBody>
          </p:sp>
        </p:grpSp>
        <p:sp>
          <p:nvSpPr>
            <p:cNvPr id="16" name="矩形 15"/>
            <p:cNvSpPr/>
            <p:nvPr/>
          </p:nvSpPr>
          <p:spPr>
            <a:xfrm>
              <a:off x="4071634" y="2480496"/>
              <a:ext cx="4033076"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bg1"/>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a:t>
              </a:r>
            </a:p>
          </p:txBody>
        </p:sp>
        <p:sp>
          <p:nvSpPr>
            <p:cNvPr id="17" name="矩形 16"/>
            <p:cNvSpPr/>
            <p:nvPr/>
          </p:nvSpPr>
          <p:spPr>
            <a:xfrm>
              <a:off x="2048669" y="3075986"/>
              <a:ext cx="1151673" cy="1408176"/>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solidFill>
                    <a:srgbClr val="1C75BC"/>
                  </a:solidFill>
                  <a:latin charset="-122" panose="03000509000000000000" pitchFamily="65" typeface="迷你简准圆"/>
                  <a:ea charset="-122" panose="03000509000000000000" pitchFamily="65" typeface="迷你简准圆"/>
                </a:rPr>
                <a:t>标题</a:t>
              </a:r>
            </a:p>
            <a:p>
              <a:pPr algn="ctr">
                <a:lnSpc>
                  <a:spcPct val="120000"/>
                </a:lnSpc>
              </a:pPr>
              <a:r>
                <a:rPr altLang="en-US" b="1" lang="zh-CN" smtClean="0" sz="2400">
                  <a:solidFill>
                    <a:srgbClr val="1C75BC"/>
                  </a:solidFill>
                  <a:latin charset="-122" panose="03000509000000000000" pitchFamily="65" typeface="迷你简准圆"/>
                  <a:ea charset="-122" panose="03000509000000000000" pitchFamily="65" typeface="迷你简准圆"/>
                </a:rPr>
                <a:t>文字</a:t>
              </a:r>
            </a:p>
            <a:p>
              <a:pPr algn="ctr">
                <a:lnSpc>
                  <a:spcPct val="120000"/>
                </a:lnSpc>
              </a:pPr>
              <a:r>
                <a:rPr altLang="en-US" b="1" lang="zh-CN" smtClean="0" sz="2400">
                  <a:solidFill>
                    <a:srgbClr val="1C75BC"/>
                  </a:solidFill>
                  <a:latin charset="-122" panose="03000509000000000000" pitchFamily="65" typeface="迷你简准圆"/>
                  <a:ea charset="-122" panose="03000509000000000000" pitchFamily="65" typeface="迷你简准圆"/>
                </a:rPr>
                <a:t>添加</a:t>
              </a:r>
            </a:p>
          </p:txBody>
        </p:sp>
        <p:sp>
          <p:nvSpPr>
            <p:cNvPr id="18" name="矩形 17"/>
            <p:cNvSpPr/>
            <p:nvPr/>
          </p:nvSpPr>
          <p:spPr>
            <a:xfrm>
              <a:off x="4071634" y="3447731"/>
              <a:ext cx="4033076"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bg1"/>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a:t>
              </a:r>
            </a:p>
          </p:txBody>
        </p:sp>
        <p:sp>
          <p:nvSpPr>
            <p:cNvPr id="19" name="矩形 18"/>
            <p:cNvSpPr/>
            <p:nvPr/>
          </p:nvSpPr>
          <p:spPr>
            <a:xfrm>
              <a:off x="4071634" y="4396909"/>
              <a:ext cx="4033076" cy="676656"/>
            </a:xfrm>
            <a:prstGeom prst="rect">
              <a:avLst/>
            </a:prstGeom>
          </p:spPr>
          <p:txBody>
            <a:bodyPr wrap="square">
              <a:spAutoFit/>
              <a:scene3d>
                <a:camera prst="orthographicFront"/>
                <a:lightRig dir="t" rig="threePt"/>
              </a:scene3d>
              <a:sp3d contourW="12700"/>
            </a:bodyPr>
            <a:lstStyle/>
            <a:p>
              <a:pPr>
                <a:lnSpc>
                  <a:spcPct val="120000"/>
                </a:lnSpc>
              </a:pPr>
              <a:r>
                <a:rPr altLang="en-US" lang="zh-CN" sz="1600">
                  <a:solidFill>
                    <a:schemeClr val="bg1"/>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a:t>
              </a:r>
            </a:p>
          </p:txBody>
        </p:sp>
      </p:grpSp>
    </p:spTree>
    <p:custDataLst>
      <p:tags r:id="rId9"/>
    </p:custDataLst>
    <p:extLst>
      <p:ext uri="{BB962C8B-B14F-4D97-AF65-F5344CB8AC3E}">
        <p14:creationId val="32586676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1000" fill="hold" id="13"/>
                                        <p:tgtEl>
                                          <p:spTgt spid="3"/>
                                        </p:tgtEl>
                                        <p:attrNameLst>
                                          <p:attrName>ppt_x</p:attrName>
                                        </p:attrNameLst>
                                      </p:cBhvr>
                                      <p:tavLst>
                                        <p:tav tm="0">
                                          <p:val>
                                            <p:strVal val="0-#ppt_w/2"/>
                                          </p:val>
                                        </p:tav>
                                        <p:tav tm="100000">
                                          <p:val>
                                            <p:strVal val="#ppt_x"/>
                                          </p:val>
                                        </p:tav>
                                      </p:tavLst>
                                    </p:anim>
                                    <p:anim calcmode="lin" valueType="num">
                                      <p:cBhvr additive="base">
                                        <p:cTn dur="1000" fill="hold" id="14"/>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5" name="组合 24"/>
          <p:cNvGrpSpPr/>
          <p:nvPr/>
        </p:nvGrpSpPr>
        <p:grpSpPr>
          <a:xfrm>
            <a:off x="3118566" y="332266"/>
            <a:ext cx="5954868" cy="859018"/>
            <a:chOff x="3118566" y="332266"/>
            <a:chExt cx="5954868" cy="859018"/>
          </a:xfrm>
        </p:grpSpPr>
        <p:pic>
          <p:nvPicPr>
            <p:cNvPr id="29" name="图片 28"/>
            <p:cNvPicPr>
              <a:picLocks noChangeAspect="1"/>
            </p:cNvPicPr>
            <p:nvPr/>
          </p:nvPicPr>
          <p:blipFill>
            <a:blip r:embed="rId3"/>
            <a:stretch>
              <a:fillRect/>
            </a:stretch>
          </p:blipFill>
          <p:spPr>
            <a:xfrm>
              <a:off x="3118566" y="606614"/>
              <a:ext cx="656733" cy="406749"/>
            </a:xfrm>
            <a:prstGeom prst="rect">
              <a:avLst/>
            </a:prstGeom>
          </p:spPr>
        </p:pic>
        <p:sp>
          <p:nvSpPr>
            <p:cNvPr id="30" name="文本框 29"/>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31" name="图片 30"/>
            <p:cNvPicPr>
              <a:picLocks noChangeAspect="1"/>
            </p:cNvPicPr>
            <p:nvPr/>
          </p:nvPicPr>
          <p:blipFill>
            <a:blip r:embed="rId3"/>
            <a:stretch>
              <a:fillRect/>
            </a:stretch>
          </p:blipFill>
          <p:spPr>
            <a:xfrm flipH="1">
              <a:off x="8416701" y="606614"/>
              <a:ext cx="656733" cy="406749"/>
            </a:xfrm>
            <a:prstGeom prst="rect">
              <a:avLst/>
            </a:prstGeom>
          </p:spPr>
        </p:pic>
      </p:grpSp>
      <p:grpSp>
        <p:nvGrpSpPr>
          <p:cNvPr id="32" name="组合 31"/>
          <p:cNvGrpSpPr/>
          <p:nvPr/>
        </p:nvGrpSpPr>
        <p:grpSpPr>
          <a:xfrm>
            <a:off x="1137940" y="1848715"/>
            <a:ext cx="9799721" cy="1461138"/>
            <a:chOff x="874712" y="3195403"/>
            <a:chExt cx="9799721" cy="1461138"/>
          </a:xfrm>
        </p:grpSpPr>
        <p:sp>
          <p:nvSpPr>
            <p:cNvPr id="33" name="矩形 32"/>
            <p:cNvSpPr/>
            <p:nvPr/>
          </p:nvSpPr>
          <p:spPr>
            <a:xfrm>
              <a:off x="874712" y="3677812"/>
              <a:ext cx="9799721" cy="96926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用户可以在投影仪或计算机上进行演示也可以将演示文稿打印出来制作成胶片以便应更广泛的领域中文稿打印出来制用户可以在投影仪或者计算机上进行演示也可以将演示文稿打印出来制作成胶片以便应用到更广泛的领便应用到更广泛的领域中</a:t>
              </a:r>
            </a:p>
          </p:txBody>
        </p:sp>
        <p:sp>
          <p:nvSpPr>
            <p:cNvPr id="34" name="矩形 33"/>
            <p:cNvSpPr/>
            <p:nvPr/>
          </p:nvSpPr>
          <p:spPr>
            <a:xfrm>
              <a:off x="874713" y="3195403"/>
              <a:ext cx="2241974"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400">
                  <a:solidFill>
                    <a:srgbClr val="1C75BC"/>
                  </a:solidFill>
                  <a:latin charset="-122" panose="03000509000000000000" pitchFamily="65" typeface="迷你简准圆"/>
                  <a:ea charset="-122" panose="03000509000000000000" pitchFamily="65" typeface="迷你简准圆"/>
                </a:rPr>
                <a:t>标题文字添加</a:t>
              </a:r>
            </a:p>
          </p:txBody>
        </p:sp>
      </p:grpSp>
      <p:sp>
        <p:nvSpPr>
          <p:cNvPr id="35" name="矩形 34"/>
          <p:cNvSpPr/>
          <p:nvPr/>
        </p:nvSpPr>
        <p:spPr>
          <a:xfrm>
            <a:off x="1339601" y="5537450"/>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solidFill>
                  <a:schemeClr val="tx1">
                    <a:lumMod val="65000"/>
                    <a:lumOff val="35000"/>
                  </a:schemeClr>
                </a:solidFill>
                <a:latin charset="-122" panose="03000509000000000000" pitchFamily="65" typeface="迷你简准圆"/>
                <a:ea charset="-122" panose="03000509000000000000" pitchFamily="65" typeface="迷你简准圆"/>
              </a:rPr>
              <a:t>文字添加</a:t>
            </a:r>
          </a:p>
        </p:txBody>
      </p:sp>
      <p:sp>
        <p:nvSpPr>
          <p:cNvPr id="36" name="矩形 35"/>
          <p:cNvSpPr/>
          <p:nvPr/>
        </p:nvSpPr>
        <p:spPr>
          <a:xfrm>
            <a:off x="3795826" y="5537450"/>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solidFill>
                  <a:schemeClr val="tx1">
                    <a:lumMod val="65000"/>
                    <a:lumOff val="35000"/>
                  </a:schemeClr>
                </a:solidFill>
                <a:latin charset="-122" panose="03000509000000000000" pitchFamily="65" typeface="迷你简准圆"/>
                <a:ea charset="-122" panose="03000509000000000000" pitchFamily="65" typeface="迷你简准圆"/>
              </a:rPr>
              <a:t>文字添加</a:t>
            </a:r>
          </a:p>
        </p:txBody>
      </p:sp>
      <p:sp>
        <p:nvSpPr>
          <p:cNvPr id="37" name="矩形 36"/>
          <p:cNvSpPr/>
          <p:nvPr/>
        </p:nvSpPr>
        <p:spPr>
          <a:xfrm>
            <a:off x="6346660" y="5537450"/>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solidFill>
                  <a:schemeClr val="tx1">
                    <a:lumMod val="65000"/>
                    <a:lumOff val="35000"/>
                  </a:schemeClr>
                </a:solidFill>
                <a:latin charset="-122" panose="03000509000000000000" pitchFamily="65" typeface="迷你简准圆"/>
                <a:ea charset="-122" panose="03000509000000000000" pitchFamily="65" typeface="迷你简准圆"/>
              </a:rPr>
              <a:t>文字添加</a:t>
            </a:r>
          </a:p>
        </p:txBody>
      </p:sp>
      <p:sp>
        <p:nvSpPr>
          <p:cNvPr id="38" name="矩形 37"/>
          <p:cNvSpPr/>
          <p:nvPr/>
        </p:nvSpPr>
        <p:spPr>
          <a:xfrm>
            <a:off x="8761047" y="5537450"/>
            <a:ext cx="2241974"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solidFill>
                  <a:schemeClr val="tx1">
                    <a:lumMod val="65000"/>
                    <a:lumOff val="35000"/>
                  </a:schemeClr>
                </a:solidFill>
                <a:latin charset="-122" panose="03000509000000000000" pitchFamily="65" typeface="迷你简准圆"/>
                <a:ea charset="-122" panose="03000509000000000000" pitchFamily="65" typeface="迷你简准圆"/>
              </a:rPr>
              <a:t>文字添加</a:t>
            </a:r>
          </a:p>
        </p:txBody>
      </p:sp>
      <p:grpSp>
        <p:nvGrpSpPr>
          <p:cNvPr id="8" name="组合 7"/>
          <p:cNvGrpSpPr/>
          <p:nvPr/>
        </p:nvGrpSpPr>
        <p:grpSpPr>
          <a:xfrm>
            <a:off x="1009652" y="3789363"/>
            <a:ext cx="10172698" cy="1603384"/>
            <a:chOff x="1009652" y="3789363"/>
            <a:chExt cx="10172698" cy="1603384"/>
          </a:xfrm>
        </p:grpSpPr>
        <p:grpSp>
          <p:nvGrpSpPr>
            <p:cNvPr id="2" name="组合 1"/>
            <p:cNvGrpSpPr/>
            <p:nvPr/>
          </p:nvGrpSpPr>
          <p:grpSpPr>
            <a:xfrm>
              <a:off x="1009652" y="3789363"/>
              <a:ext cx="10172698" cy="1603384"/>
              <a:chOff x="1593851" y="2471738"/>
              <a:chExt cx="9004300" cy="1419226"/>
            </a:xfrm>
          </p:grpSpPr>
          <p:cxnSp>
            <p:nvCxnSpPr>
              <p:cNvPr id="7" name="MH_Other_1"/>
              <p:cNvCxnSpPr/>
              <p:nvPr>
                <p:custDataLst>
                  <p:tags r:id="rId4"/>
                </p:custDataLst>
              </p:nvPr>
            </p:nvCxnSpPr>
            <p:spPr>
              <a:xfrm>
                <a:off x="1593851" y="3181350"/>
                <a:ext cx="574675"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40968" name="MH_SubTitle_1"/>
              <p:cNvSpPr>
                <a:spLocks noChangeArrowheads="1"/>
              </p:cNvSpPr>
              <p:nvPr>
                <p:custDataLst>
                  <p:tags r:id="rId5"/>
                </p:custDataLst>
              </p:nvPr>
            </p:nvSpPr>
            <p:spPr bwMode="auto">
              <a:xfrm>
                <a:off x="2354263" y="2657475"/>
                <a:ext cx="1047750" cy="1047750"/>
              </a:xfrm>
              <a:prstGeom prst="ellipse">
                <a:avLst/>
              </a:prstGeom>
              <a:blipFill>
                <a:blip r:embed="rId6"/>
                <a:stretch>
                  <a:fillRect/>
                </a:stretch>
              </a:blipFill>
              <a:ln>
                <a:noFill/>
              </a:ln>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endParaRPr altLang="zh-CN" lang="en-US">
                  <a:solidFill>
                    <a:srgbClr val="FFFFFF"/>
                  </a:solidFill>
                  <a:latin typeface="+mn-lt"/>
                  <a:ea typeface="+mn-ea"/>
                </a:endParaRPr>
              </a:p>
            </p:txBody>
          </p:sp>
          <p:sp>
            <p:nvSpPr>
              <p:cNvPr id="2057" name="MH_Other_2"/>
              <p:cNvSpPr/>
              <p:nvPr>
                <p:custDataLst>
                  <p:tags r:id="rId7"/>
                </p:custDataLst>
              </p:nvPr>
            </p:nvSpPr>
            <p:spPr bwMode="auto">
              <a:xfrm flipH="1">
                <a:off x="2878139" y="2471738"/>
                <a:ext cx="720725" cy="709612"/>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2058" name="MH_Other_3"/>
              <p:cNvSpPr/>
              <p:nvPr>
                <p:custDataLst>
                  <p:tags r:id="rId8"/>
                </p:custDataLst>
              </p:nvPr>
            </p:nvSpPr>
            <p:spPr bwMode="auto">
              <a:xfrm flipV="1">
                <a:off x="2157414" y="3181351"/>
                <a:ext cx="720725" cy="709613"/>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40971" name="MH_SubTitle_2"/>
              <p:cNvSpPr>
                <a:spLocks noChangeArrowheads="1"/>
              </p:cNvSpPr>
              <p:nvPr>
                <p:custDataLst>
                  <p:tags r:id="rId9"/>
                </p:custDataLst>
              </p:nvPr>
            </p:nvSpPr>
            <p:spPr bwMode="auto">
              <a:xfrm>
                <a:off x="4498976" y="2657475"/>
                <a:ext cx="1046163" cy="1047750"/>
              </a:xfrm>
              <a:prstGeom prst="ellipse">
                <a:avLst/>
              </a:prstGeom>
              <a:blipFill>
                <a:blip r:embed="rId6"/>
                <a:stretch>
                  <a:fillRect/>
                </a:stretch>
              </a:blipFill>
              <a:ln>
                <a:noFill/>
              </a:ln>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endParaRPr altLang="zh-CN" lang="en-US">
                  <a:solidFill>
                    <a:srgbClr val="FFFFFF"/>
                  </a:solidFill>
                  <a:latin typeface="+mn-lt"/>
                  <a:ea typeface="+mn-ea"/>
                </a:endParaRPr>
              </a:p>
            </p:txBody>
          </p:sp>
          <p:sp>
            <p:nvSpPr>
              <p:cNvPr id="2060" name="MH_Other_4"/>
              <p:cNvSpPr/>
              <p:nvPr>
                <p:custDataLst>
                  <p:tags r:id="rId10"/>
                </p:custDataLst>
              </p:nvPr>
            </p:nvSpPr>
            <p:spPr bwMode="auto">
              <a:xfrm flipH="1">
                <a:off x="5022851" y="2471738"/>
                <a:ext cx="720725" cy="709612"/>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2061" name="MH_Other_5"/>
              <p:cNvSpPr/>
              <p:nvPr>
                <p:custDataLst>
                  <p:tags r:id="rId11"/>
                </p:custDataLst>
              </p:nvPr>
            </p:nvSpPr>
            <p:spPr bwMode="auto">
              <a:xfrm flipV="1">
                <a:off x="4302126" y="3181351"/>
                <a:ext cx="720725" cy="709613"/>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40974" name="MH_SubTitle_3"/>
              <p:cNvSpPr>
                <a:spLocks noChangeArrowheads="1"/>
              </p:cNvSpPr>
              <p:nvPr>
                <p:custDataLst>
                  <p:tags r:id="rId12"/>
                </p:custDataLst>
              </p:nvPr>
            </p:nvSpPr>
            <p:spPr bwMode="auto">
              <a:xfrm>
                <a:off x="6642101" y="2657475"/>
                <a:ext cx="1046163" cy="1047750"/>
              </a:xfrm>
              <a:prstGeom prst="ellipse">
                <a:avLst/>
              </a:prstGeom>
              <a:blipFill>
                <a:blip r:embed="rId6"/>
                <a:stretch>
                  <a:fillRect/>
                </a:stretch>
              </a:blipFill>
              <a:ln>
                <a:noFill/>
              </a:ln>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endParaRPr altLang="zh-CN" lang="en-US">
                  <a:solidFill>
                    <a:srgbClr val="FFFFFF"/>
                  </a:solidFill>
                  <a:latin typeface="+mn-lt"/>
                  <a:ea typeface="+mn-ea"/>
                </a:endParaRPr>
              </a:p>
            </p:txBody>
          </p:sp>
          <p:sp>
            <p:nvSpPr>
              <p:cNvPr id="2063" name="MH_Other_6"/>
              <p:cNvSpPr/>
              <p:nvPr>
                <p:custDataLst>
                  <p:tags r:id="rId13"/>
                </p:custDataLst>
              </p:nvPr>
            </p:nvSpPr>
            <p:spPr bwMode="auto">
              <a:xfrm flipH="1">
                <a:off x="7164389" y="2471738"/>
                <a:ext cx="720725" cy="709612"/>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2064" name="MH_Other_7"/>
              <p:cNvSpPr/>
              <p:nvPr>
                <p:custDataLst>
                  <p:tags r:id="rId14"/>
                </p:custDataLst>
              </p:nvPr>
            </p:nvSpPr>
            <p:spPr bwMode="auto">
              <a:xfrm flipV="1">
                <a:off x="6443664" y="3181351"/>
                <a:ext cx="720725" cy="709613"/>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cxnSp>
            <p:nvCxnSpPr>
              <p:cNvPr id="21" name="MH_Other_8"/>
              <p:cNvCxnSpPr/>
              <p:nvPr>
                <p:custDataLst>
                  <p:tags r:id="rId15"/>
                </p:custDataLst>
              </p:nvPr>
            </p:nvCxnSpPr>
            <p:spPr>
              <a:xfrm>
                <a:off x="7874001" y="3181350"/>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40978" name="MH_SubTitle_4"/>
              <p:cNvSpPr>
                <a:spLocks noChangeArrowheads="1"/>
              </p:cNvSpPr>
              <p:nvPr>
                <p:custDataLst>
                  <p:tags r:id="rId16"/>
                </p:custDataLst>
              </p:nvPr>
            </p:nvSpPr>
            <p:spPr bwMode="auto">
              <a:xfrm>
                <a:off x="8791576" y="2657475"/>
                <a:ext cx="1046163" cy="1047750"/>
              </a:xfrm>
              <a:prstGeom prst="ellipse">
                <a:avLst/>
              </a:prstGeom>
              <a:blipFill>
                <a:blip r:embed="rId6"/>
                <a:stretch>
                  <a:fillRect/>
                </a:stretch>
              </a:blipFill>
              <a:ln>
                <a:noFill/>
              </a:ln>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endParaRPr altLang="zh-CN" lang="en-US">
                  <a:solidFill>
                    <a:srgbClr val="FFFFFF"/>
                  </a:solidFill>
                  <a:latin typeface="+mn-lt"/>
                  <a:ea typeface="+mn-ea"/>
                </a:endParaRPr>
              </a:p>
            </p:txBody>
          </p:sp>
          <p:sp>
            <p:nvSpPr>
              <p:cNvPr id="2067" name="MH_Other_9"/>
              <p:cNvSpPr/>
              <p:nvPr>
                <p:custDataLst>
                  <p:tags r:id="rId17"/>
                </p:custDataLst>
              </p:nvPr>
            </p:nvSpPr>
            <p:spPr bwMode="auto">
              <a:xfrm flipH="1">
                <a:off x="9313864" y="2471738"/>
                <a:ext cx="720725" cy="709612"/>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sp>
            <p:nvSpPr>
              <p:cNvPr id="2068" name="MH_Other_10"/>
              <p:cNvSpPr/>
              <p:nvPr>
                <p:custDataLst>
                  <p:tags r:id="rId18"/>
                </p:custDataLst>
              </p:nvPr>
            </p:nvSpPr>
            <p:spPr bwMode="auto">
              <a:xfrm flipV="1">
                <a:off x="8593139" y="3181351"/>
                <a:ext cx="720725" cy="709613"/>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a:p>
            </p:txBody>
          </p:sp>
          <p:cxnSp>
            <p:nvCxnSpPr>
              <p:cNvPr id="26" name="MH_Other_11"/>
              <p:cNvCxnSpPr/>
              <p:nvPr>
                <p:custDataLst>
                  <p:tags r:id="rId19"/>
                </p:custDataLst>
              </p:nvPr>
            </p:nvCxnSpPr>
            <p:spPr>
              <a:xfrm>
                <a:off x="10023476" y="3181350"/>
                <a:ext cx="574675"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7" name="MH_Other_12"/>
              <p:cNvCxnSpPr/>
              <p:nvPr>
                <p:custDataLst>
                  <p:tags r:id="rId20"/>
                </p:custDataLst>
              </p:nvPr>
            </p:nvCxnSpPr>
            <p:spPr>
              <a:xfrm>
                <a:off x="3586163" y="3181350"/>
                <a:ext cx="728662"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cxnSp>
            <p:nvCxnSpPr>
              <p:cNvPr id="28" name="MH_Other_13"/>
              <p:cNvCxnSpPr/>
              <p:nvPr>
                <p:custDataLst>
                  <p:tags r:id="rId21"/>
                </p:custDataLst>
              </p:nvPr>
            </p:nvCxnSpPr>
            <p:spPr>
              <a:xfrm>
                <a:off x="5730876" y="3181350"/>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sp>
          <p:nvSpPr>
            <p:cNvPr id="43" name="椭圆 38"/>
            <p:cNvSpPr/>
            <p:nvPr/>
          </p:nvSpPr>
          <p:spPr>
            <a:xfrm>
              <a:off x="2229900" y="4424234"/>
              <a:ext cx="446019" cy="328755"/>
            </a:xfrm>
            <a:custGeom>
              <a:gdLst>
                <a:gd fmla="*/ 9246 w 338138" name="connsiteX0"/>
                <a:gd fmla="*/ 217488 h 249238" name="connsiteY0"/>
                <a:gd fmla="*/ 328892 w 338138" name="connsiteX1"/>
                <a:gd fmla="*/ 217488 h 249238" name="connsiteY1"/>
                <a:gd fmla="*/ 338138 w 338138" name="connsiteX2"/>
                <a:gd fmla="*/ 226378 h 249238" name="connsiteY2"/>
                <a:gd fmla="*/ 314363 w 338138" name="connsiteX3"/>
                <a:gd fmla="*/ 249238 h 249238" name="connsiteY3"/>
                <a:gd fmla="*/ 23775 w 338138" name="connsiteX4"/>
                <a:gd fmla="*/ 249238 h 249238" name="connsiteY4"/>
                <a:gd fmla="*/ 0 w 338138" name="connsiteX5"/>
                <a:gd fmla="*/ 226378 h 249238" name="connsiteY5"/>
                <a:gd fmla="*/ 9246 w 338138" name="connsiteX6"/>
                <a:gd fmla="*/ 217488 h 249238" name="connsiteY6"/>
                <a:gd fmla="*/ 145024 w 338138" name="connsiteX7"/>
                <a:gd fmla="*/ 157163 h 249238" name="connsiteY7"/>
                <a:gd fmla="*/ 264809 w 338138" name="connsiteX8"/>
                <a:gd fmla="*/ 157163 h 249238" name="connsiteY8"/>
                <a:gd fmla="*/ 271463 w 338138" name="connsiteX9"/>
                <a:gd fmla="*/ 163337 h 249238" name="connsiteY9"/>
                <a:gd fmla="*/ 264809 w 338138" name="connsiteX10"/>
                <a:gd fmla="*/ 168276 h 249238" name="connsiteY10"/>
                <a:gd fmla="*/ 145024 w 338138" name="connsiteX11"/>
                <a:gd fmla="*/ 168276 h 249238" name="connsiteY11"/>
                <a:gd fmla="*/ 139700 w 338138" name="connsiteX12"/>
                <a:gd fmla="*/ 163337 h 249238" name="connsiteY12"/>
                <a:gd fmla="*/ 145024 w 338138" name="connsiteX13"/>
                <a:gd fmla="*/ 157163 h 249238" name="connsiteY13"/>
                <a:gd fmla="*/ 145024 w 338138" name="connsiteX14"/>
                <a:gd fmla="*/ 133350 h 249238" name="connsiteY14"/>
                <a:gd fmla="*/ 264809 w 338138" name="connsiteX15"/>
                <a:gd fmla="*/ 133350 h 249238" name="connsiteY15"/>
                <a:gd fmla="*/ 271463 w 338138" name="connsiteX16"/>
                <a:gd fmla="*/ 139524 h 249238" name="connsiteY16"/>
                <a:gd fmla="*/ 264809 w 338138" name="connsiteX17"/>
                <a:gd fmla="*/ 144463 h 249238" name="connsiteY17"/>
                <a:gd fmla="*/ 145024 w 338138" name="connsiteX18"/>
                <a:gd fmla="*/ 144463 h 249238" name="connsiteY18"/>
                <a:gd fmla="*/ 139700 w 338138" name="connsiteX19"/>
                <a:gd fmla="*/ 139524 h 249238" name="connsiteY19"/>
                <a:gd fmla="*/ 145024 w 338138" name="connsiteX20"/>
                <a:gd fmla="*/ 133350 h 249238" name="connsiteY20"/>
                <a:gd fmla="*/ 145024 w 338138" name="connsiteX21"/>
                <a:gd fmla="*/ 111125 h 249238" name="connsiteY21"/>
                <a:gd fmla="*/ 264809 w 338138" name="connsiteX22"/>
                <a:gd fmla="*/ 111125 h 249238" name="connsiteY22"/>
                <a:gd fmla="*/ 271463 w 338138" name="connsiteX23"/>
                <a:gd fmla="*/ 116064 h 249238" name="connsiteY23"/>
                <a:gd fmla="*/ 264809 w 338138" name="connsiteX24"/>
                <a:gd fmla="*/ 122238 h 249238" name="connsiteY24"/>
                <a:gd fmla="*/ 145024 w 338138" name="connsiteX25"/>
                <a:gd fmla="*/ 122238 h 249238" name="connsiteY25"/>
                <a:gd fmla="*/ 139700 w 338138" name="connsiteX26"/>
                <a:gd fmla="*/ 116064 h 249238" name="connsiteY26"/>
                <a:gd fmla="*/ 145024 w 338138" name="connsiteX27"/>
                <a:gd fmla="*/ 111125 h 249238" name="connsiteY27"/>
                <a:gd fmla="*/ 74723 w 338138" name="connsiteX28"/>
                <a:gd fmla="*/ 111125 h 249238" name="connsiteY28"/>
                <a:gd fmla="*/ 117364 w 338138" name="connsiteX29"/>
                <a:gd fmla="*/ 111125 h 249238" name="connsiteY29"/>
                <a:gd fmla="*/ 123825 w 338138" name="connsiteX30"/>
                <a:gd fmla="*/ 116321 h 249238" name="connsiteY30"/>
                <a:gd fmla="*/ 123825 w 338138" name="connsiteX31"/>
                <a:gd fmla="*/ 163080 h 249238" name="connsiteY31"/>
                <a:gd fmla="*/ 117364 w 338138" name="connsiteX32"/>
                <a:gd fmla="*/ 168275 h 249238" name="connsiteY32"/>
                <a:gd fmla="*/ 74723 w 338138" name="connsiteX33"/>
                <a:gd fmla="*/ 168275 h 249238" name="connsiteY33"/>
                <a:gd fmla="*/ 68262 w 338138" name="connsiteX34"/>
                <a:gd fmla="*/ 163080 h 249238" name="connsiteY34"/>
                <a:gd fmla="*/ 68262 w 338138" name="connsiteX35"/>
                <a:gd fmla="*/ 116321 h 249238" name="connsiteY35"/>
                <a:gd fmla="*/ 74723 w 338138" name="connsiteX36"/>
                <a:gd fmla="*/ 111125 h 249238" name="connsiteY36"/>
                <a:gd fmla="*/ 74860 w 338138" name="connsiteX37"/>
                <a:gd fmla="*/ 85725 h 249238" name="connsiteY37"/>
                <a:gd fmla="*/ 163265 w 338138" name="connsiteX38"/>
                <a:gd fmla="*/ 85725 h 249238" name="connsiteY38"/>
                <a:gd fmla="*/ 169862 w 338138" name="connsiteX39"/>
                <a:gd fmla="*/ 91899 h 249238" name="connsiteY39"/>
                <a:gd fmla="*/ 163265 w 338138" name="connsiteX40"/>
                <a:gd fmla="*/ 96838 h 249238" name="connsiteY40"/>
                <a:gd fmla="*/ 74860 w 338138" name="connsiteX41"/>
                <a:gd fmla="*/ 96838 h 249238" name="connsiteY41"/>
                <a:gd fmla="*/ 68262 w 338138" name="connsiteX42"/>
                <a:gd fmla="*/ 91899 h 249238" name="connsiteY42"/>
                <a:gd fmla="*/ 74860 w 338138" name="connsiteX43"/>
                <a:gd fmla="*/ 85725 h 249238" name="connsiteY43"/>
                <a:gd fmla="*/ 74860 w 338138" name="connsiteX44"/>
                <a:gd fmla="*/ 63500 h 249238" name="connsiteY44"/>
                <a:gd fmla="*/ 163265 w 338138" name="connsiteX45"/>
                <a:gd fmla="*/ 63500 h 249238" name="connsiteY45"/>
                <a:gd fmla="*/ 169862 w 338138" name="connsiteX46"/>
                <a:gd fmla="*/ 68262 h 249238" name="connsiteY46"/>
                <a:gd fmla="*/ 163265 w 338138" name="connsiteX47"/>
                <a:gd fmla="*/ 73025 h 249238" name="connsiteY47"/>
                <a:gd fmla="*/ 74860 w 338138" name="connsiteX48"/>
                <a:gd fmla="*/ 73025 h 249238" name="connsiteY48"/>
                <a:gd fmla="*/ 68262 w 338138" name="connsiteX49"/>
                <a:gd fmla="*/ 68262 h 249238" name="connsiteY49"/>
                <a:gd fmla="*/ 74860 w 338138" name="connsiteX50"/>
                <a:gd fmla="*/ 63500 h 249238" name="connsiteY50"/>
                <a:gd fmla="*/ 193675 w 338138" name="connsiteX51"/>
                <a:gd fmla="*/ 50800 h 249238" name="connsiteY51"/>
                <a:gd fmla="*/ 193675 w 338138" name="connsiteX52"/>
                <a:gd fmla="*/ 85725 h 249238" name="connsiteY52"/>
                <a:gd fmla="*/ 257175 w 338138" name="connsiteX53"/>
                <a:gd fmla="*/ 85725 h 249238" name="connsiteY53"/>
                <a:gd fmla="*/ 257175 w 338138" name="connsiteX54"/>
                <a:gd fmla="*/ 50800 h 249238" name="connsiteY54"/>
                <a:gd fmla="*/ 187610 w 338138" name="connsiteX55"/>
                <a:gd fmla="*/ 39688 h 249238" name="connsiteY55"/>
                <a:gd fmla="*/ 263241 w 338138" name="connsiteX56"/>
                <a:gd fmla="*/ 39688 h 249238" name="connsiteY56"/>
                <a:gd fmla="*/ 269875 w 338138" name="connsiteX57"/>
                <a:gd fmla="*/ 44883 h 249238" name="connsiteY57"/>
                <a:gd fmla="*/ 269875 w 338138" name="connsiteX58"/>
                <a:gd fmla="*/ 91642 h 249238" name="connsiteY58"/>
                <a:gd fmla="*/ 263241 w 338138" name="connsiteX59"/>
                <a:gd fmla="*/ 96838 h 249238" name="connsiteY59"/>
                <a:gd fmla="*/ 187610 w 338138" name="connsiteX60"/>
                <a:gd fmla="*/ 96838 h 249238" name="connsiteY60"/>
                <a:gd fmla="*/ 180975 w 338138" name="connsiteX61"/>
                <a:gd fmla="*/ 91642 h 249238" name="connsiteY61"/>
                <a:gd fmla="*/ 180975 w 338138" name="connsiteX62"/>
                <a:gd fmla="*/ 44883 h 249238" name="connsiteY62"/>
                <a:gd fmla="*/ 187610 w 338138" name="connsiteX63"/>
                <a:gd fmla="*/ 39688 h 249238" name="connsiteY63"/>
                <a:gd fmla="*/ 74860 w 338138" name="connsiteX64"/>
                <a:gd fmla="*/ 39688 h 249238" name="connsiteY64"/>
                <a:gd fmla="*/ 163265 w 338138" name="connsiteX65"/>
                <a:gd fmla="*/ 39688 h 249238" name="connsiteY65"/>
                <a:gd fmla="*/ 169862 w 338138" name="connsiteX66"/>
                <a:gd fmla="*/ 44627 h 249238" name="connsiteY66"/>
                <a:gd fmla="*/ 163265 w 338138" name="connsiteX67"/>
                <a:gd fmla="*/ 50801 h 249238" name="connsiteY67"/>
                <a:gd fmla="*/ 74860 w 338138" name="connsiteX68"/>
                <a:gd fmla="*/ 50801 h 249238" name="connsiteY68"/>
                <a:gd fmla="*/ 68262 w 338138" name="connsiteX69"/>
                <a:gd fmla="*/ 44627 h 249238" name="connsiteY69"/>
                <a:gd fmla="*/ 74860 w 338138" name="connsiteX70"/>
                <a:gd fmla="*/ 39688 h 249238" name="connsiteY70"/>
                <a:gd fmla="*/ 53428 w 338138" name="connsiteX71"/>
                <a:gd fmla="*/ 22225 h 249238" name="connsiteY71"/>
                <a:gd fmla="*/ 50800 w 338138" name="connsiteX72"/>
                <a:gd fmla="*/ 24858 h 249238" name="connsiteY72"/>
                <a:gd fmla="*/ 50800 w 338138" name="connsiteX73"/>
                <a:gd fmla="*/ 182834 h 249238" name="connsiteY73"/>
                <a:gd fmla="*/ 53428 w 338138" name="connsiteX74"/>
                <a:gd fmla="*/ 184150 h 249238" name="connsiteY74"/>
                <a:gd fmla="*/ 284710 w 338138" name="connsiteX75"/>
                <a:gd fmla="*/ 184150 h 249238" name="connsiteY75"/>
                <a:gd fmla="*/ 287338 w 338138" name="connsiteX76"/>
                <a:gd fmla="*/ 182834 h 249238" name="connsiteY76"/>
                <a:gd fmla="*/ 287338 w 338138" name="connsiteX77"/>
                <a:gd fmla="*/ 24858 h 249238" name="connsiteY77"/>
                <a:gd fmla="*/ 284710 w 338138" name="connsiteX78"/>
                <a:gd fmla="*/ 22225 h 249238" name="connsiteY78"/>
                <a:gd fmla="*/ 53428 w 338138" name="connsiteX79"/>
                <a:gd fmla="*/ 22225 h 249238" name="connsiteY79"/>
                <a:gd fmla="*/ 53273 w 338138" name="connsiteX80"/>
                <a:gd fmla="*/ 0 h 249238" name="connsiteY80"/>
                <a:gd fmla="*/ 284590 w 338138" name="connsiteX81"/>
                <a:gd fmla="*/ 0 h 249238" name="connsiteY81"/>
                <a:gd fmla="*/ 309562 w 338138" name="connsiteX82"/>
                <a:gd fmla="*/ 25008 h 249238" name="connsiteY82"/>
                <a:gd fmla="*/ 309562 w 338138" name="connsiteX83"/>
                <a:gd fmla="*/ 182955 h 249238" name="connsiteY83"/>
                <a:gd fmla="*/ 284590 w 338138" name="connsiteX84"/>
                <a:gd fmla="*/ 207963 h 249238" name="connsiteY84"/>
                <a:gd fmla="*/ 53273 w 338138" name="connsiteX85"/>
                <a:gd fmla="*/ 207963 h 249238" name="connsiteY85"/>
                <a:gd fmla="*/ 26987 w 338138" name="connsiteX86"/>
                <a:gd fmla="*/ 182955 h 249238" name="connsiteY86"/>
                <a:gd fmla="*/ 26987 w 338138" name="connsiteX87"/>
                <a:gd fmla="*/ 25008 h 249238" name="connsiteY87"/>
                <a:gd fmla="*/ 53273 w 338138" name="connsiteX88"/>
                <a:gd fmla="*/ 0 h 249238" name="connsiteY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b="b" l="l" r="r" t="t"/>
              <a:pathLst>
                <a:path h="249237" w="338138">
                  <a:moveTo>
                    <a:pt x="9246" y="217488"/>
                  </a:moveTo>
                  <a:cubicBezTo>
                    <a:pt x="9246" y="217488"/>
                    <a:pt x="9246" y="217488"/>
                    <a:pt x="328892" y="217488"/>
                  </a:cubicBezTo>
                  <a:cubicBezTo>
                    <a:pt x="334176" y="217488"/>
                    <a:pt x="338138" y="221298"/>
                    <a:pt x="338138" y="226378"/>
                  </a:cubicBezTo>
                  <a:cubicBezTo>
                    <a:pt x="338138" y="239078"/>
                    <a:pt x="327571" y="249238"/>
                    <a:pt x="314363" y="249238"/>
                  </a:cubicBezTo>
                  <a:cubicBezTo>
                    <a:pt x="314363" y="249238"/>
                    <a:pt x="314363" y="249238"/>
                    <a:pt x="23775" y="249238"/>
                  </a:cubicBezTo>
                  <a:cubicBezTo>
                    <a:pt x="10567" y="249238"/>
                    <a:pt x="0" y="239078"/>
                    <a:pt x="0" y="226378"/>
                  </a:cubicBezTo>
                  <a:cubicBezTo>
                    <a:pt x="0" y="221298"/>
                    <a:pt x="3962" y="217488"/>
                    <a:pt x="9246" y="217488"/>
                  </a:cubicBezTo>
                  <a:close/>
                  <a:moveTo>
                    <a:pt x="145024" y="157163"/>
                  </a:moveTo>
                  <a:cubicBezTo>
                    <a:pt x="145024" y="157163"/>
                    <a:pt x="145024" y="157163"/>
                    <a:pt x="264809" y="157163"/>
                  </a:cubicBezTo>
                  <a:cubicBezTo>
                    <a:pt x="268801" y="157163"/>
                    <a:pt x="271463" y="159633"/>
                    <a:pt x="271463" y="163337"/>
                  </a:cubicBezTo>
                  <a:cubicBezTo>
                    <a:pt x="271463" y="165807"/>
                    <a:pt x="268801" y="168276"/>
                    <a:pt x="264809" y="168276"/>
                  </a:cubicBezTo>
                  <a:cubicBezTo>
                    <a:pt x="264809" y="168276"/>
                    <a:pt x="264809" y="168276"/>
                    <a:pt x="145024" y="168276"/>
                  </a:cubicBezTo>
                  <a:cubicBezTo>
                    <a:pt x="142362" y="168276"/>
                    <a:pt x="139700" y="165807"/>
                    <a:pt x="139700" y="163337"/>
                  </a:cubicBezTo>
                  <a:cubicBezTo>
                    <a:pt x="139700" y="159633"/>
                    <a:pt x="142362" y="157163"/>
                    <a:pt x="145024" y="157163"/>
                  </a:cubicBezTo>
                  <a:close/>
                  <a:moveTo>
                    <a:pt x="145024" y="133350"/>
                  </a:moveTo>
                  <a:cubicBezTo>
                    <a:pt x="145024" y="133350"/>
                    <a:pt x="145024" y="133350"/>
                    <a:pt x="264809" y="133350"/>
                  </a:cubicBezTo>
                  <a:cubicBezTo>
                    <a:pt x="268801" y="133350"/>
                    <a:pt x="271463" y="135820"/>
                    <a:pt x="271463" y="139524"/>
                  </a:cubicBezTo>
                  <a:cubicBezTo>
                    <a:pt x="271463" y="141994"/>
                    <a:pt x="268801" y="144463"/>
                    <a:pt x="264809" y="144463"/>
                  </a:cubicBezTo>
                  <a:cubicBezTo>
                    <a:pt x="264809" y="144463"/>
                    <a:pt x="264809" y="144463"/>
                    <a:pt x="145024" y="144463"/>
                  </a:cubicBezTo>
                  <a:cubicBezTo>
                    <a:pt x="142362" y="144463"/>
                    <a:pt x="139700" y="141994"/>
                    <a:pt x="139700" y="139524"/>
                  </a:cubicBezTo>
                  <a:cubicBezTo>
                    <a:pt x="139700" y="135820"/>
                    <a:pt x="142362" y="133350"/>
                    <a:pt x="145024" y="133350"/>
                  </a:cubicBezTo>
                  <a:close/>
                  <a:moveTo>
                    <a:pt x="145024" y="111125"/>
                  </a:moveTo>
                  <a:cubicBezTo>
                    <a:pt x="145024" y="111125"/>
                    <a:pt x="145024" y="111125"/>
                    <a:pt x="264809" y="111125"/>
                  </a:cubicBezTo>
                  <a:cubicBezTo>
                    <a:pt x="268801" y="111125"/>
                    <a:pt x="271463" y="113595"/>
                    <a:pt x="271463" y="116064"/>
                  </a:cubicBezTo>
                  <a:cubicBezTo>
                    <a:pt x="271463" y="119769"/>
                    <a:pt x="268801" y="122238"/>
                    <a:pt x="264809" y="122238"/>
                  </a:cubicBezTo>
                  <a:cubicBezTo>
                    <a:pt x="264809" y="122238"/>
                    <a:pt x="264809" y="122238"/>
                    <a:pt x="145024" y="122238"/>
                  </a:cubicBezTo>
                  <a:cubicBezTo>
                    <a:pt x="142362" y="122238"/>
                    <a:pt x="139700" y="119769"/>
                    <a:pt x="139700" y="116064"/>
                  </a:cubicBezTo>
                  <a:cubicBezTo>
                    <a:pt x="139700" y="113595"/>
                    <a:pt x="142362" y="111125"/>
                    <a:pt x="145024" y="111125"/>
                  </a:cubicBezTo>
                  <a:close/>
                  <a:moveTo>
                    <a:pt x="74723" y="111125"/>
                  </a:moveTo>
                  <a:cubicBezTo>
                    <a:pt x="74723" y="111125"/>
                    <a:pt x="74723" y="111125"/>
                    <a:pt x="117364" y="111125"/>
                  </a:cubicBezTo>
                  <a:cubicBezTo>
                    <a:pt x="121241" y="111125"/>
                    <a:pt x="123825" y="113723"/>
                    <a:pt x="123825" y="116321"/>
                  </a:cubicBezTo>
                  <a:cubicBezTo>
                    <a:pt x="123825" y="116321"/>
                    <a:pt x="123825" y="116321"/>
                    <a:pt x="123825" y="163080"/>
                  </a:cubicBezTo>
                  <a:cubicBezTo>
                    <a:pt x="123825" y="165678"/>
                    <a:pt x="121241" y="168275"/>
                    <a:pt x="117364" y="168275"/>
                  </a:cubicBezTo>
                  <a:cubicBezTo>
                    <a:pt x="117364" y="168275"/>
                    <a:pt x="117364" y="168275"/>
                    <a:pt x="74723" y="168275"/>
                  </a:cubicBezTo>
                  <a:cubicBezTo>
                    <a:pt x="70847" y="168275"/>
                    <a:pt x="68262" y="165678"/>
                    <a:pt x="68262" y="163080"/>
                  </a:cubicBezTo>
                  <a:cubicBezTo>
                    <a:pt x="68262" y="163080"/>
                    <a:pt x="68262" y="163080"/>
                    <a:pt x="68262" y="116321"/>
                  </a:cubicBezTo>
                  <a:cubicBezTo>
                    <a:pt x="68262" y="113723"/>
                    <a:pt x="70847" y="111125"/>
                    <a:pt x="74723" y="111125"/>
                  </a:cubicBezTo>
                  <a:close/>
                  <a:moveTo>
                    <a:pt x="74860" y="85725"/>
                  </a:moveTo>
                  <a:cubicBezTo>
                    <a:pt x="74860" y="85725"/>
                    <a:pt x="74860" y="85725"/>
                    <a:pt x="163265" y="85725"/>
                  </a:cubicBezTo>
                  <a:cubicBezTo>
                    <a:pt x="167223" y="85725"/>
                    <a:pt x="169862" y="88194"/>
                    <a:pt x="169862" y="91899"/>
                  </a:cubicBezTo>
                  <a:cubicBezTo>
                    <a:pt x="169862" y="94368"/>
                    <a:pt x="167223" y="96838"/>
                    <a:pt x="163265" y="96838"/>
                  </a:cubicBezTo>
                  <a:cubicBezTo>
                    <a:pt x="163265" y="96838"/>
                    <a:pt x="163265" y="96838"/>
                    <a:pt x="74860" y="96838"/>
                  </a:cubicBezTo>
                  <a:cubicBezTo>
                    <a:pt x="70901" y="96838"/>
                    <a:pt x="68262" y="94368"/>
                    <a:pt x="68262" y="91899"/>
                  </a:cubicBezTo>
                  <a:cubicBezTo>
                    <a:pt x="68262" y="88194"/>
                    <a:pt x="70901" y="85725"/>
                    <a:pt x="74860" y="85725"/>
                  </a:cubicBezTo>
                  <a:close/>
                  <a:moveTo>
                    <a:pt x="74860" y="63500"/>
                  </a:moveTo>
                  <a:cubicBezTo>
                    <a:pt x="74860" y="63500"/>
                    <a:pt x="74860" y="63500"/>
                    <a:pt x="163265" y="63500"/>
                  </a:cubicBezTo>
                  <a:cubicBezTo>
                    <a:pt x="167223" y="63500"/>
                    <a:pt x="169862" y="64690"/>
                    <a:pt x="169862" y="68262"/>
                  </a:cubicBezTo>
                  <a:cubicBezTo>
                    <a:pt x="169862" y="70644"/>
                    <a:pt x="167223" y="73025"/>
                    <a:pt x="163265" y="73025"/>
                  </a:cubicBezTo>
                  <a:cubicBezTo>
                    <a:pt x="163265" y="73025"/>
                    <a:pt x="163265" y="73025"/>
                    <a:pt x="74860" y="73025"/>
                  </a:cubicBezTo>
                  <a:cubicBezTo>
                    <a:pt x="70901" y="73025"/>
                    <a:pt x="68262" y="70644"/>
                    <a:pt x="68262" y="68262"/>
                  </a:cubicBezTo>
                  <a:cubicBezTo>
                    <a:pt x="68262" y="64690"/>
                    <a:pt x="70901" y="63500"/>
                    <a:pt x="74860" y="63500"/>
                  </a:cubicBezTo>
                  <a:close/>
                  <a:moveTo>
                    <a:pt x="193675" y="50800"/>
                  </a:moveTo>
                  <a:lnTo>
                    <a:pt x="193675" y="85725"/>
                  </a:lnTo>
                  <a:lnTo>
                    <a:pt x="257175" y="85725"/>
                  </a:lnTo>
                  <a:lnTo>
                    <a:pt x="257175" y="50800"/>
                  </a:lnTo>
                  <a:close/>
                  <a:moveTo>
                    <a:pt x="187610" y="39688"/>
                  </a:moveTo>
                  <a:cubicBezTo>
                    <a:pt x="187610" y="39688"/>
                    <a:pt x="187610" y="39688"/>
                    <a:pt x="263241" y="39688"/>
                  </a:cubicBezTo>
                  <a:cubicBezTo>
                    <a:pt x="267222" y="39688"/>
                    <a:pt x="269875" y="42285"/>
                    <a:pt x="269875" y="44883"/>
                  </a:cubicBezTo>
                  <a:cubicBezTo>
                    <a:pt x="269875" y="44883"/>
                    <a:pt x="269875" y="44883"/>
                    <a:pt x="269875" y="91642"/>
                  </a:cubicBezTo>
                  <a:cubicBezTo>
                    <a:pt x="269875" y="94240"/>
                    <a:pt x="267222" y="96838"/>
                    <a:pt x="263241" y="96838"/>
                  </a:cubicBezTo>
                  <a:cubicBezTo>
                    <a:pt x="263241" y="96838"/>
                    <a:pt x="263241" y="96838"/>
                    <a:pt x="187610" y="96838"/>
                  </a:cubicBezTo>
                  <a:cubicBezTo>
                    <a:pt x="183629" y="96838"/>
                    <a:pt x="180975" y="94240"/>
                    <a:pt x="180975" y="91642"/>
                  </a:cubicBezTo>
                  <a:cubicBezTo>
                    <a:pt x="180975" y="91642"/>
                    <a:pt x="180975" y="91642"/>
                    <a:pt x="180975" y="44883"/>
                  </a:cubicBezTo>
                  <a:cubicBezTo>
                    <a:pt x="180975" y="42285"/>
                    <a:pt x="183629" y="39688"/>
                    <a:pt x="187610" y="39688"/>
                  </a:cubicBezTo>
                  <a:close/>
                  <a:moveTo>
                    <a:pt x="74860" y="39688"/>
                  </a:moveTo>
                  <a:cubicBezTo>
                    <a:pt x="74860" y="39688"/>
                    <a:pt x="74860" y="39688"/>
                    <a:pt x="163265" y="39688"/>
                  </a:cubicBezTo>
                  <a:cubicBezTo>
                    <a:pt x="167223" y="39688"/>
                    <a:pt x="169862" y="42157"/>
                    <a:pt x="169862" y="44627"/>
                  </a:cubicBezTo>
                  <a:cubicBezTo>
                    <a:pt x="169862" y="48331"/>
                    <a:pt x="167223" y="50801"/>
                    <a:pt x="163265" y="50801"/>
                  </a:cubicBezTo>
                  <a:cubicBezTo>
                    <a:pt x="163265" y="50801"/>
                    <a:pt x="163265" y="50801"/>
                    <a:pt x="74860" y="50801"/>
                  </a:cubicBezTo>
                  <a:cubicBezTo>
                    <a:pt x="70901" y="50801"/>
                    <a:pt x="68262" y="48331"/>
                    <a:pt x="68262" y="44627"/>
                  </a:cubicBezTo>
                  <a:cubicBezTo>
                    <a:pt x="68262" y="42157"/>
                    <a:pt x="70901" y="39688"/>
                    <a:pt x="74860" y="39688"/>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273" y="0"/>
                  </a:moveTo>
                  <a:cubicBezTo>
                    <a:pt x="53273" y="0"/>
                    <a:pt x="53273" y="0"/>
                    <a:pt x="284590" y="0"/>
                  </a:cubicBezTo>
                  <a:cubicBezTo>
                    <a:pt x="299048" y="0"/>
                    <a:pt x="309562" y="10530"/>
                    <a:pt x="309562" y="25008"/>
                  </a:cubicBezTo>
                  <a:cubicBezTo>
                    <a:pt x="309562" y="25008"/>
                    <a:pt x="309562" y="25008"/>
                    <a:pt x="309562" y="182955"/>
                  </a:cubicBezTo>
                  <a:cubicBezTo>
                    <a:pt x="309562" y="196117"/>
                    <a:pt x="299048" y="207963"/>
                    <a:pt x="284590" y="207963"/>
                  </a:cubicBezTo>
                  <a:cubicBezTo>
                    <a:pt x="284590" y="207963"/>
                    <a:pt x="284590" y="207963"/>
                    <a:pt x="53273" y="207963"/>
                  </a:cubicBezTo>
                  <a:cubicBezTo>
                    <a:pt x="38815" y="207963"/>
                    <a:pt x="26987" y="196117"/>
                    <a:pt x="26987" y="182955"/>
                  </a:cubicBezTo>
                  <a:cubicBezTo>
                    <a:pt x="26987" y="182955"/>
                    <a:pt x="26987" y="182955"/>
                    <a:pt x="26987" y="25008"/>
                  </a:cubicBezTo>
                  <a:cubicBezTo>
                    <a:pt x="26987" y="10530"/>
                    <a:pt x="38815" y="0"/>
                    <a:pt x="532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4" name="椭圆 39"/>
            <p:cNvSpPr/>
            <p:nvPr/>
          </p:nvSpPr>
          <p:spPr>
            <a:xfrm>
              <a:off x="4690233" y="4365602"/>
              <a:ext cx="372384" cy="446019"/>
            </a:xfrm>
            <a:custGeom>
              <a:gdLst>
                <a:gd fmla="*/ 41911 w 280988" name="connsiteX0"/>
                <a:gd fmla="*/ 95251 h 336550" name="connsiteY0"/>
                <a:gd fmla="*/ 44530 w 280988" name="connsiteX1"/>
                <a:gd fmla="*/ 95251 h 336550" name="connsiteY1"/>
                <a:gd fmla="*/ 52388 w 280988" name="connsiteX2"/>
                <a:gd fmla="*/ 103086 h 336550" name="connsiteY2"/>
                <a:gd fmla="*/ 52388 w 280988" name="connsiteX3"/>
                <a:gd fmla="*/ 168379 h 336550" name="connsiteY3"/>
                <a:gd fmla="*/ 45840 w 280988" name="connsiteX4"/>
                <a:gd fmla="*/ 176214 h 336550" name="connsiteY4"/>
                <a:gd fmla="*/ 41911 w 280988" name="connsiteX5"/>
                <a:gd fmla="*/ 176214 h 336550" name="connsiteY5"/>
                <a:gd fmla="*/ 0 w 280988" name="connsiteX6"/>
                <a:gd fmla="*/ 135733 h 336550" name="connsiteY6"/>
                <a:gd fmla="*/ 41911 w 280988" name="connsiteX7"/>
                <a:gd fmla="*/ 95251 h 336550" name="connsiteY7"/>
                <a:gd fmla="*/ 274431 w 280988" name="connsiteX8"/>
                <a:gd fmla="*/ 0 h 336550" name="connsiteY8"/>
                <a:gd fmla="*/ 280988 w 280988" name="connsiteX9"/>
                <a:gd fmla="*/ 9203 h 336550" name="connsiteY9"/>
                <a:gd fmla="*/ 280988 w 280988" name="connsiteX10"/>
                <a:gd fmla="*/ 260300 h 336550" name="connsiteY10"/>
                <a:gd fmla="*/ 279677 w 280988" name="connsiteX11"/>
                <a:gd fmla="*/ 266874 h 336550" name="connsiteY11"/>
                <a:gd fmla="*/ 274431 w 280988" name="connsiteX12"/>
                <a:gd fmla="*/ 270818 h 336550" name="connsiteY12"/>
                <a:gd fmla="*/ 267874 w 280988" name="connsiteX13"/>
                <a:gd fmla="*/ 264244 h 336550" name="connsiteY13"/>
                <a:gd fmla="*/ 214106 w 280988" name="connsiteX14"/>
                <a:gd fmla="*/ 210344 h 336550" name="connsiteY14"/>
                <a:gd fmla="*/ 139355 w 280988" name="connsiteX15"/>
                <a:gd fmla="*/ 187995 h 336550" name="connsiteY15"/>
                <a:gd fmla="*/ 138044 w 280988" name="connsiteX16"/>
                <a:gd fmla="*/ 189309 h 336550" name="connsiteY16"/>
                <a:gd fmla="*/ 140667 w 280988" name="connsiteX17"/>
                <a:gd fmla="*/ 212973 h 336550" name="connsiteY17"/>
                <a:gd fmla="*/ 141978 w 280988" name="connsiteX18"/>
                <a:gd fmla="*/ 214288 h 336550" name="connsiteY18"/>
                <a:gd fmla="*/ 156404 w 280988" name="connsiteX19"/>
                <a:gd fmla="*/ 232693 h 336550" name="connsiteY19"/>
                <a:gd fmla="*/ 156404 w 280988" name="connsiteX20"/>
                <a:gd fmla="*/ 240581 h 336550" name="connsiteY20"/>
                <a:gd fmla="*/ 148535 w 280988" name="connsiteX21"/>
                <a:gd fmla="*/ 257671 h 336550" name="connsiteY21"/>
                <a:gd fmla="*/ 147224 w 280988" name="connsiteX22"/>
                <a:gd fmla="*/ 258986 h 336550" name="connsiteY22"/>
                <a:gd fmla="*/ 148535 w 280988" name="connsiteX23"/>
                <a:gd fmla="*/ 266874 h 336550" name="connsiteY23"/>
                <a:gd fmla="*/ 153781 w 280988" name="connsiteX24"/>
                <a:gd fmla="*/ 277391 h 336550" name="connsiteY24"/>
                <a:gd fmla="*/ 170829 w 280988" name="connsiteX25"/>
                <a:gd fmla="*/ 291852 h 336550" name="connsiteY25"/>
                <a:gd fmla="*/ 178698 w 280988" name="connsiteX26"/>
                <a:gd fmla="*/ 307628 h 336550" name="connsiteY26"/>
                <a:gd fmla="*/ 178698 w 280988" name="connsiteX27"/>
                <a:gd fmla="*/ 324718 h 336550" name="connsiteY27"/>
                <a:gd fmla="*/ 176075 w 280988" name="connsiteX28"/>
                <a:gd fmla="*/ 332606 h 336550" name="connsiteY28"/>
                <a:gd fmla="*/ 166895 w 280988" name="connsiteX29"/>
                <a:gd fmla="*/ 336550 h 336550" name="connsiteY29"/>
                <a:gd fmla="*/ 130175 w 280988" name="connsiteX30"/>
                <a:gd fmla="*/ 336550 h 336550" name="connsiteY30"/>
                <a:gd fmla="*/ 113127 w 280988" name="connsiteX31"/>
                <a:gd fmla="*/ 329977 h 336550" name="connsiteY31"/>
                <a:gd fmla="*/ 103947 w 280988" name="connsiteX32"/>
                <a:gd fmla="*/ 323404 h 336550" name="connsiteY32"/>
                <a:gd fmla="*/ 96078 w 280988" name="connsiteX33"/>
                <a:gd fmla="*/ 307628 h 336550" name="connsiteY33"/>
                <a:gd fmla="*/ 96078 w 280988" name="connsiteX34"/>
                <a:gd fmla="*/ 181421 h 336550" name="connsiteY34"/>
                <a:gd fmla="*/ 94767 w 280988" name="connsiteX35"/>
                <a:gd fmla="*/ 178792 h 336550" name="connsiteY35"/>
                <a:gd fmla="*/ 84276 w 280988" name="connsiteX36"/>
                <a:gd fmla="*/ 177478 h 336550" name="connsiteY36"/>
                <a:gd fmla="*/ 69850 w 280988" name="connsiteX37"/>
                <a:gd fmla="*/ 160387 h 336550" name="connsiteY37"/>
                <a:gd fmla="*/ 69850 w 280988" name="connsiteX38"/>
                <a:gd fmla="*/ 110430 h 336550" name="connsiteY38"/>
                <a:gd fmla="*/ 84276 w 280988" name="connsiteX39"/>
                <a:gd fmla="*/ 92025 h 336550" name="connsiteY39"/>
                <a:gd fmla="*/ 214106 w 280988" name="connsiteX40"/>
                <a:gd fmla="*/ 60474 h 336550" name="connsiteY40"/>
                <a:gd fmla="*/ 267874 w 280988" name="connsiteX41"/>
                <a:gd fmla="*/ 6573 h 336550" name="connsiteY41"/>
                <a:gd fmla="*/ 274431 w 280988" name="connsiteX42"/>
                <a:gd fmla="*/ 0 h 33655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6550" w="280988">
                  <a:moveTo>
                    <a:pt x="41911" y="95251"/>
                  </a:moveTo>
                  <a:cubicBezTo>
                    <a:pt x="41911" y="95251"/>
                    <a:pt x="41911" y="95251"/>
                    <a:pt x="44530" y="95251"/>
                  </a:cubicBezTo>
                  <a:cubicBezTo>
                    <a:pt x="48459" y="95251"/>
                    <a:pt x="52388" y="97863"/>
                    <a:pt x="52388" y="103086"/>
                  </a:cubicBezTo>
                  <a:cubicBezTo>
                    <a:pt x="52388" y="103086"/>
                    <a:pt x="52388" y="103086"/>
                    <a:pt x="52388" y="168379"/>
                  </a:cubicBezTo>
                  <a:cubicBezTo>
                    <a:pt x="52388" y="173602"/>
                    <a:pt x="48459" y="176214"/>
                    <a:pt x="45840" y="176214"/>
                  </a:cubicBezTo>
                  <a:cubicBezTo>
                    <a:pt x="45840" y="176214"/>
                    <a:pt x="45840" y="176214"/>
                    <a:pt x="41911" y="176214"/>
                  </a:cubicBezTo>
                  <a:cubicBezTo>
                    <a:pt x="18336" y="176214"/>
                    <a:pt x="0" y="157932"/>
                    <a:pt x="0" y="135733"/>
                  </a:cubicBezTo>
                  <a:cubicBezTo>
                    <a:pt x="0" y="113533"/>
                    <a:pt x="18336" y="95251"/>
                    <a:pt x="41911" y="95251"/>
                  </a:cubicBezTo>
                  <a:close/>
                  <a:moveTo>
                    <a:pt x="274431" y="0"/>
                  </a:moveTo>
                  <a:cubicBezTo>
                    <a:pt x="277054" y="0"/>
                    <a:pt x="280988" y="1315"/>
                    <a:pt x="280988" y="9203"/>
                  </a:cubicBezTo>
                  <a:cubicBezTo>
                    <a:pt x="280988" y="9203"/>
                    <a:pt x="280988" y="9203"/>
                    <a:pt x="280988" y="260300"/>
                  </a:cubicBezTo>
                  <a:cubicBezTo>
                    <a:pt x="280988" y="262930"/>
                    <a:pt x="279677" y="265559"/>
                    <a:pt x="279677" y="266874"/>
                  </a:cubicBezTo>
                  <a:cubicBezTo>
                    <a:pt x="278365" y="269503"/>
                    <a:pt x="275742" y="270818"/>
                    <a:pt x="274431" y="270818"/>
                  </a:cubicBezTo>
                  <a:cubicBezTo>
                    <a:pt x="270497" y="270818"/>
                    <a:pt x="269185" y="266874"/>
                    <a:pt x="267874" y="264244"/>
                  </a:cubicBezTo>
                  <a:cubicBezTo>
                    <a:pt x="266563" y="264244"/>
                    <a:pt x="249514" y="231378"/>
                    <a:pt x="214106" y="210344"/>
                  </a:cubicBezTo>
                  <a:cubicBezTo>
                    <a:pt x="198369" y="201141"/>
                    <a:pt x="166895" y="193253"/>
                    <a:pt x="139355" y="187995"/>
                  </a:cubicBezTo>
                  <a:cubicBezTo>
                    <a:pt x="139355" y="186680"/>
                    <a:pt x="136732" y="186680"/>
                    <a:pt x="138044" y="189309"/>
                  </a:cubicBezTo>
                  <a:cubicBezTo>
                    <a:pt x="138044" y="189309"/>
                    <a:pt x="138044" y="189309"/>
                    <a:pt x="140667" y="212973"/>
                  </a:cubicBezTo>
                  <a:cubicBezTo>
                    <a:pt x="140667" y="214288"/>
                    <a:pt x="141978" y="214288"/>
                    <a:pt x="141978" y="214288"/>
                  </a:cubicBezTo>
                  <a:cubicBezTo>
                    <a:pt x="149847" y="215602"/>
                    <a:pt x="156404" y="223490"/>
                    <a:pt x="156404" y="232693"/>
                  </a:cubicBezTo>
                  <a:cubicBezTo>
                    <a:pt x="156404" y="232693"/>
                    <a:pt x="156404" y="232693"/>
                    <a:pt x="156404" y="240581"/>
                  </a:cubicBezTo>
                  <a:cubicBezTo>
                    <a:pt x="156404" y="248469"/>
                    <a:pt x="153781" y="253727"/>
                    <a:pt x="148535" y="257671"/>
                  </a:cubicBezTo>
                  <a:cubicBezTo>
                    <a:pt x="147224" y="257671"/>
                    <a:pt x="147224" y="257671"/>
                    <a:pt x="147224" y="258986"/>
                  </a:cubicBezTo>
                  <a:cubicBezTo>
                    <a:pt x="147224" y="258986"/>
                    <a:pt x="147224" y="258986"/>
                    <a:pt x="148535" y="266874"/>
                  </a:cubicBezTo>
                  <a:cubicBezTo>
                    <a:pt x="148535" y="269503"/>
                    <a:pt x="151158" y="274762"/>
                    <a:pt x="153781" y="277391"/>
                  </a:cubicBezTo>
                  <a:cubicBezTo>
                    <a:pt x="153781" y="277391"/>
                    <a:pt x="153781" y="277391"/>
                    <a:pt x="170829" y="291852"/>
                  </a:cubicBezTo>
                  <a:cubicBezTo>
                    <a:pt x="174763" y="295796"/>
                    <a:pt x="178698" y="302369"/>
                    <a:pt x="178698" y="307628"/>
                  </a:cubicBezTo>
                  <a:cubicBezTo>
                    <a:pt x="178698" y="307628"/>
                    <a:pt x="178698" y="307628"/>
                    <a:pt x="178698" y="324718"/>
                  </a:cubicBezTo>
                  <a:cubicBezTo>
                    <a:pt x="178698" y="327347"/>
                    <a:pt x="177386" y="331291"/>
                    <a:pt x="176075" y="332606"/>
                  </a:cubicBezTo>
                  <a:cubicBezTo>
                    <a:pt x="173452" y="335235"/>
                    <a:pt x="170829" y="336550"/>
                    <a:pt x="166895" y="336550"/>
                  </a:cubicBezTo>
                  <a:cubicBezTo>
                    <a:pt x="166895" y="336550"/>
                    <a:pt x="166895" y="336550"/>
                    <a:pt x="130175" y="336550"/>
                  </a:cubicBezTo>
                  <a:cubicBezTo>
                    <a:pt x="124930" y="336550"/>
                    <a:pt x="117061" y="333921"/>
                    <a:pt x="113127" y="329977"/>
                  </a:cubicBezTo>
                  <a:cubicBezTo>
                    <a:pt x="113127" y="329977"/>
                    <a:pt x="113127" y="329977"/>
                    <a:pt x="103947" y="323404"/>
                  </a:cubicBezTo>
                  <a:cubicBezTo>
                    <a:pt x="100013" y="319460"/>
                    <a:pt x="96078" y="312886"/>
                    <a:pt x="96078" y="307628"/>
                  </a:cubicBezTo>
                  <a:cubicBezTo>
                    <a:pt x="96078" y="307628"/>
                    <a:pt x="96078" y="307628"/>
                    <a:pt x="96078" y="181421"/>
                  </a:cubicBezTo>
                  <a:cubicBezTo>
                    <a:pt x="96078" y="180107"/>
                    <a:pt x="94767" y="178792"/>
                    <a:pt x="94767" y="178792"/>
                  </a:cubicBezTo>
                  <a:cubicBezTo>
                    <a:pt x="88210" y="178792"/>
                    <a:pt x="84276" y="177478"/>
                    <a:pt x="84276" y="177478"/>
                  </a:cubicBezTo>
                  <a:cubicBezTo>
                    <a:pt x="76407" y="176163"/>
                    <a:pt x="69850" y="168275"/>
                    <a:pt x="69850" y="160387"/>
                  </a:cubicBezTo>
                  <a:cubicBezTo>
                    <a:pt x="69850" y="160387"/>
                    <a:pt x="69850" y="160387"/>
                    <a:pt x="69850" y="110430"/>
                  </a:cubicBezTo>
                  <a:cubicBezTo>
                    <a:pt x="69850" y="101228"/>
                    <a:pt x="76407" y="93340"/>
                    <a:pt x="84276" y="92025"/>
                  </a:cubicBezTo>
                  <a:cubicBezTo>
                    <a:pt x="85587" y="92025"/>
                    <a:pt x="181321" y="74935"/>
                    <a:pt x="214106" y="60474"/>
                  </a:cubicBezTo>
                  <a:cubicBezTo>
                    <a:pt x="250826" y="44698"/>
                    <a:pt x="267874" y="6573"/>
                    <a:pt x="267874" y="6573"/>
                  </a:cubicBezTo>
                  <a:cubicBezTo>
                    <a:pt x="269185" y="3944"/>
                    <a:pt x="271808" y="0"/>
                    <a:pt x="2744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5" name="椭圆 40"/>
            <p:cNvSpPr/>
            <p:nvPr/>
          </p:nvSpPr>
          <p:spPr>
            <a:xfrm>
              <a:off x="7075883" y="4387284"/>
              <a:ext cx="446019" cy="402656"/>
            </a:xfrm>
            <a:custGeom>
              <a:gdLst>
                <a:gd fmla="*/ 168018 w 337624" name="connsiteX0"/>
                <a:gd fmla="*/ 203200 h 304800" name="connsiteY0"/>
                <a:gd fmla="*/ 148174 w 337624" name="connsiteX1"/>
                <a:gd fmla="*/ 223838 h 304800" name="connsiteY1"/>
                <a:gd fmla="*/ 168018 w 337624" name="connsiteX2"/>
                <a:gd fmla="*/ 244476 h 304800" name="connsiteY2"/>
                <a:gd fmla="*/ 187862 w 337624" name="connsiteX3"/>
                <a:gd fmla="*/ 223838 h 304800" name="connsiteY3"/>
                <a:gd fmla="*/ 168018 w 337624" name="connsiteX4"/>
                <a:gd fmla="*/ 203200 h 304800" name="connsiteY4"/>
                <a:gd fmla="*/ 168018 w 337624" name="connsiteX5"/>
                <a:gd fmla="*/ 80963 h 304800" name="connsiteY5"/>
                <a:gd fmla="*/ 148174 w 337624" name="connsiteX6"/>
                <a:gd fmla="*/ 100857 h 304800" name="connsiteY6"/>
                <a:gd fmla="*/ 148174 w 337624" name="connsiteX7"/>
                <a:gd fmla="*/ 165844 h 304800" name="connsiteY7"/>
                <a:gd fmla="*/ 168018 w 337624" name="connsiteX8"/>
                <a:gd fmla="*/ 185738 h 304800" name="connsiteY8"/>
                <a:gd fmla="*/ 187862 w 337624" name="connsiteX9"/>
                <a:gd fmla="*/ 165844 h 304800" name="connsiteY9"/>
                <a:gd fmla="*/ 187862 w 337624" name="connsiteX10"/>
                <a:gd fmla="*/ 100857 h 304800" name="connsiteY10"/>
                <a:gd fmla="*/ 168018 w 337624" name="connsiteX11"/>
                <a:gd fmla="*/ 80963 h 304800" name="connsiteY11"/>
                <a:gd fmla="*/ 168018 w 337624" name="connsiteX12"/>
                <a:gd fmla="*/ 25400 h 304800" name="connsiteY12"/>
                <a:gd fmla="*/ 195698 w 337624" name="connsiteX13"/>
                <a:gd fmla="*/ 41192 h 304800" name="connsiteY13"/>
                <a:gd fmla="*/ 305097 w 337624" name="connsiteX14"/>
                <a:gd fmla="*/ 232022 h 304800" name="connsiteY14"/>
                <a:gd fmla="*/ 305097 w 337624" name="connsiteX15"/>
                <a:gd fmla="*/ 263607 h 304800" name="connsiteY15"/>
                <a:gd fmla="*/ 277418 w 337624" name="connsiteX16"/>
                <a:gd fmla="*/ 279400 h 304800" name="connsiteY16"/>
                <a:gd fmla="*/ 58618 w 337624" name="connsiteX17"/>
                <a:gd fmla="*/ 279400 h 304800" name="connsiteY17"/>
                <a:gd fmla="*/ 30939 w 337624" name="connsiteX18"/>
                <a:gd fmla="*/ 263607 h 304800" name="connsiteY18"/>
                <a:gd fmla="*/ 30939 w 337624" name="connsiteX19"/>
                <a:gd fmla="*/ 232022 h 304800" name="connsiteY19"/>
                <a:gd fmla="*/ 140338 w 337624" name="connsiteX20"/>
                <a:gd fmla="*/ 41192 h 304800" name="connsiteY20"/>
                <a:gd fmla="*/ 168018 w 337624" name="connsiteX21"/>
                <a:gd fmla="*/ 25400 h 304800" name="connsiteY21"/>
                <a:gd fmla="*/ 168812 w 337624" name="connsiteX22"/>
                <a:gd fmla="*/ 15875 h 304800" name="connsiteY22"/>
                <a:gd fmla="*/ 134592 w 337624" name="connsiteX23"/>
                <a:gd fmla="*/ 34253 h 304800" name="connsiteY23"/>
                <a:gd fmla="*/ 21404 w 337624" name="connsiteX24"/>
                <a:gd fmla="*/ 231165 h 304800" name="connsiteY24"/>
                <a:gd fmla="*/ 21404 w 337624" name="connsiteX25"/>
                <a:gd fmla="*/ 270547 h 304800" name="connsiteY25"/>
                <a:gd fmla="*/ 55624 w 337624" name="connsiteX26"/>
                <a:gd fmla="*/ 288925 h 304800" name="connsiteY26"/>
                <a:gd fmla="*/ 281999 w 337624" name="connsiteX27"/>
                <a:gd fmla="*/ 288925 h 304800" name="connsiteY27"/>
                <a:gd fmla="*/ 316219 w 337624" name="connsiteX28"/>
                <a:gd fmla="*/ 270547 h 304800" name="connsiteY28"/>
                <a:gd fmla="*/ 316219 w 337624" name="connsiteX29"/>
                <a:gd fmla="*/ 231165 h 304800" name="connsiteY29"/>
                <a:gd fmla="*/ 203031 w 337624" name="connsiteX30"/>
                <a:gd fmla="*/ 34253 h 304800" name="connsiteY30"/>
                <a:gd fmla="*/ 168812 w 337624" name="connsiteX31"/>
                <a:gd fmla="*/ 15875 h 304800" name="connsiteY31"/>
                <a:gd fmla="*/ 168812 w 337624" name="connsiteX32"/>
                <a:gd fmla="*/ 0 h 304800" name="connsiteY32"/>
                <a:gd fmla="*/ 216291 w 337624" name="connsiteX33"/>
                <a:gd fmla="*/ 26276 h 304800" name="connsiteY33"/>
                <a:gd fmla="*/ 329711 w 337624" name="connsiteX34"/>
                <a:gd fmla="*/ 223345 h 304800" name="connsiteY34"/>
                <a:gd fmla="*/ 329711 w 337624" name="connsiteX35"/>
                <a:gd fmla="*/ 278524 h 304800" name="connsiteY35"/>
                <a:gd fmla="*/ 282233 w 337624" name="connsiteX36"/>
                <a:gd fmla="*/ 304800 h 304800" name="connsiteY36"/>
                <a:gd fmla="*/ 55391 w 337624" name="connsiteX37"/>
                <a:gd fmla="*/ 304800 h 304800" name="connsiteY37"/>
                <a:gd fmla="*/ 7913 w 337624" name="connsiteX38"/>
                <a:gd fmla="*/ 278524 h 304800" name="connsiteY38"/>
                <a:gd fmla="*/ 7913 w 337624" name="connsiteX39"/>
                <a:gd fmla="*/ 223345 h 304800" name="connsiteY39"/>
                <a:gd fmla="*/ 121333 w 337624" name="connsiteX40"/>
                <a:gd fmla="*/ 26276 h 304800" name="connsiteY40"/>
                <a:gd fmla="*/ 168812 w 337624" name="connsiteX41"/>
                <a:gd fmla="*/ 0 h 30480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04800" w="337624">
                  <a:moveTo>
                    <a:pt x="168018" y="203200"/>
                  </a:moveTo>
                  <a:cubicBezTo>
                    <a:pt x="157058" y="203200"/>
                    <a:pt x="148174" y="212440"/>
                    <a:pt x="148174" y="223838"/>
                  </a:cubicBezTo>
                  <a:cubicBezTo>
                    <a:pt x="148174" y="235236"/>
                    <a:pt x="157058" y="244476"/>
                    <a:pt x="168018" y="244476"/>
                  </a:cubicBezTo>
                  <a:cubicBezTo>
                    <a:pt x="178978" y="244476"/>
                    <a:pt x="187862" y="235236"/>
                    <a:pt x="187862" y="223838"/>
                  </a:cubicBezTo>
                  <a:cubicBezTo>
                    <a:pt x="187862" y="212440"/>
                    <a:pt x="178978" y="203200"/>
                    <a:pt x="168018" y="203200"/>
                  </a:cubicBezTo>
                  <a:close/>
                  <a:moveTo>
                    <a:pt x="168018" y="80963"/>
                  </a:moveTo>
                  <a:cubicBezTo>
                    <a:pt x="157435" y="80963"/>
                    <a:pt x="148174" y="90247"/>
                    <a:pt x="148174" y="100857"/>
                  </a:cubicBezTo>
                  <a:lnTo>
                    <a:pt x="148174" y="165844"/>
                  </a:lnTo>
                  <a:cubicBezTo>
                    <a:pt x="148174" y="177780"/>
                    <a:pt x="157435" y="185738"/>
                    <a:pt x="168018" y="185738"/>
                  </a:cubicBezTo>
                  <a:cubicBezTo>
                    <a:pt x="178602" y="185738"/>
                    <a:pt x="187862" y="177780"/>
                    <a:pt x="187862" y="165844"/>
                  </a:cubicBezTo>
                  <a:cubicBezTo>
                    <a:pt x="187862" y="165844"/>
                    <a:pt x="187862" y="165844"/>
                    <a:pt x="187862" y="100857"/>
                  </a:cubicBezTo>
                  <a:cubicBezTo>
                    <a:pt x="187862" y="90247"/>
                    <a:pt x="178602" y="80963"/>
                    <a:pt x="168018" y="80963"/>
                  </a:cubicBezTo>
                  <a:close/>
                  <a:moveTo>
                    <a:pt x="168018" y="25400"/>
                  </a:moveTo>
                  <a:cubicBezTo>
                    <a:pt x="179881" y="25400"/>
                    <a:pt x="190425" y="31980"/>
                    <a:pt x="195698" y="41192"/>
                  </a:cubicBezTo>
                  <a:cubicBezTo>
                    <a:pt x="195698" y="41192"/>
                    <a:pt x="195698" y="41192"/>
                    <a:pt x="305097" y="232022"/>
                  </a:cubicBezTo>
                  <a:cubicBezTo>
                    <a:pt x="311687" y="241234"/>
                    <a:pt x="311687" y="253079"/>
                    <a:pt x="305097" y="263607"/>
                  </a:cubicBezTo>
                  <a:cubicBezTo>
                    <a:pt x="299825" y="274136"/>
                    <a:pt x="289280" y="279400"/>
                    <a:pt x="277418" y="279400"/>
                  </a:cubicBezTo>
                  <a:cubicBezTo>
                    <a:pt x="277418" y="279400"/>
                    <a:pt x="277418" y="279400"/>
                    <a:pt x="58618" y="279400"/>
                  </a:cubicBezTo>
                  <a:cubicBezTo>
                    <a:pt x="46756" y="279400"/>
                    <a:pt x="36211" y="274136"/>
                    <a:pt x="30939" y="263607"/>
                  </a:cubicBezTo>
                  <a:cubicBezTo>
                    <a:pt x="24349" y="253079"/>
                    <a:pt x="24349" y="241234"/>
                    <a:pt x="30939" y="232022"/>
                  </a:cubicBezTo>
                  <a:cubicBezTo>
                    <a:pt x="30939" y="232022"/>
                    <a:pt x="30939" y="232022"/>
                    <a:pt x="140338" y="41192"/>
                  </a:cubicBezTo>
                  <a:cubicBezTo>
                    <a:pt x="145611" y="31980"/>
                    <a:pt x="156156" y="25400"/>
                    <a:pt x="168018" y="25400"/>
                  </a:cubicBezTo>
                  <a:close/>
                  <a:moveTo>
                    <a:pt x="168812" y="15875"/>
                  </a:moveTo>
                  <a:cubicBezTo>
                    <a:pt x="154334" y="15875"/>
                    <a:pt x="142489" y="22438"/>
                    <a:pt x="134592" y="34253"/>
                  </a:cubicBezTo>
                  <a:cubicBezTo>
                    <a:pt x="21404" y="231165"/>
                    <a:pt x="21404" y="231165"/>
                    <a:pt x="21404" y="231165"/>
                  </a:cubicBezTo>
                  <a:cubicBezTo>
                    <a:pt x="14824" y="242979"/>
                    <a:pt x="14824" y="257419"/>
                    <a:pt x="21404" y="270547"/>
                  </a:cubicBezTo>
                  <a:cubicBezTo>
                    <a:pt x="27985" y="282362"/>
                    <a:pt x="41146" y="288925"/>
                    <a:pt x="55624" y="288925"/>
                  </a:cubicBezTo>
                  <a:cubicBezTo>
                    <a:pt x="281999" y="288925"/>
                    <a:pt x="281999" y="288925"/>
                    <a:pt x="281999" y="288925"/>
                  </a:cubicBezTo>
                  <a:cubicBezTo>
                    <a:pt x="296477" y="288925"/>
                    <a:pt x="309638" y="282362"/>
                    <a:pt x="316219" y="270547"/>
                  </a:cubicBezTo>
                  <a:cubicBezTo>
                    <a:pt x="322799" y="257419"/>
                    <a:pt x="322799" y="242979"/>
                    <a:pt x="316219" y="231165"/>
                  </a:cubicBezTo>
                  <a:cubicBezTo>
                    <a:pt x="203031" y="34253"/>
                    <a:pt x="203031" y="34253"/>
                    <a:pt x="203031" y="34253"/>
                  </a:cubicBezTo>
                  <a:cubicBezTo>
                    <a:pt x="195134" y="22438"/>
                    <a:pt x="183289" y="15875"/>
                    <a:pt x="168812" y="15875"/>
                  </a:cubicBezTo>
                  <a:close/>
                  <a:moveTo>
                    <a:pt x="168812" y="0"/>
                  </a:moveTo>
                  <a:cubicBezTo>
                    <a:pt x="188595" y="0"/>
                    <a:pt x="207059" y="9196"/>
                    <a:pt x="216291" y="26276"/>
                  </a:cubicBezTo>
                  <a:cubicBezTo>
                    <a:pt x="329711" y="223345"/>
                    <a:pt x="329711" y="223345"/>
                    <a:pt x="329711" y="223345"/>
                  </a:cubicBezTo>
                  <a:cubicBezTo>
                    <a:pt x="340262" y="240424"/>
                    <a:pt x="340262" y="261445"/>
                    <a:pt x="329711" y="278524"/>
                  </a:cubicBezTo>
                  <a:cubicBezTo>
                    <a:pt x="320480" y="295604"/>
                    <a:pt x="302016" y="304800"/>
                    <a:pt x="282233" y="304800"/>
                  </a:cubicBezTo>
                  <a:cubicBezTo>
                    <a:pt x="55391" y="304800"/>
                    <a:pt x="55391" y="304800"/>
                    <a:pt x="55391" y="304800"/>
                  </a:cubicBezTo>
                  <a:cubicBezTo>
                    <a:pt x="35608" y="304800"/>
                    <a:pt x="17144" y="295604"/>
                    <a:pt x="7913" y="278524"/>
                  </a:cubicBezTo>
                  <a:cubicBezTo>
                    <a:pt x="-2638" y="261445"/>
                    <a:pt x="-2638" y="240424"/>
                    <a:pt x="7913" y="223345"/>
                  </a:cubicBezTo>
                  <a:cubicBezTo>
                    <a:pt x="121333" y="26276"/>
                    <a:pt x="121333" y="26276"/>
                    <a:pt x="121333" y="26276"/>
                  </a:cubicBezTo>
                  <a:cubicBezTo>
                    <a:pt x="130565" y="9196"/>
                    <a:pt x="149030" y="0"/>
                    <a:pt x="168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6" name="椭圆 41"/>
            <p:cNvSpPr/>
            <p:nvPr/>
          </p:nvSpPr>
          <p:spPr>
            <a:xfrm>
              <a:off x="9531028" y="4365602"/>
              <a:ext cx="415120" cy="446019"/>
            </a:xfrm>
            <a:custGeom>
              <a:gdLst>
                <a:gd fmla="*/ 104775 w 308803" name="connsiteX0"/>
                <a:gd fmla="*/ 236537 h 331788" name="connsiteY0"/>
                <a:gd fmla="*/ 113771 w 308803" name="connsiteX1"/>
                <a:gd fmla="*/ 236537 h 331788" name="connsiteY1"/>
                <a:gd fmla="*/ 131763 w 308803" name="connsiteX2"/>
                <a:gd fmla="*/ 253353 h 331788" name="connsiteY2"/>
                <a:gd fmla="*/ 113771 w 308803" name="connsiteX3"/>
                <a:gd fmla="*/ 271462 h 331788" name="connsiteY3"/>
                <a:gd fmla="*/ 104775 w 308803" name="connsiteX4"/>
                <a:gd fmla="*/ 271462 h 331788" name="connsiteY4"/>
                <a:gd fmla="*/ 79454 w 308803" name="connsiteX5"/>
                <a:gd fmla="*/ 185737 h 331788" name="connsiteY5"/>
                <a:gd fmla="*/ 88900 w 308803" name="connsiteX6"/>
                <a:gd fmla="*/ 185737 h 331788" name="connsiteY6"/>
                <a:gd fmla="*/ 88900 w 308803" name="connsiteX7"/>
                <a:gd fmla="*/ 220662 h 331788" name="connsiteY7"/>
                <a:gd fmla="*/ 79454 w 308803" name="connsiteX8"/>
                <a:gd fmla="*/ 220662 h 331788" name="connsiteY8"/>
                <a:gd fmla="*/ 61912 w 308803" name="connsiteX9"/>
                <a:gd fmla="*/ 203847 h 331788" name="connsiteY9"/>
                <a:gd fmla="*/ 79454 w 308803" name="connsiteX10"/>
                <a:gd fmla="*/ 185737 h 331788" name="connsiteY10"/>
                <a:gd fmla="*/ 97631 w 308803" name="connsiteX11"/>
                <a:gd fmla="*/ 153987 h 331788" name="connsiteY11"/>
                <a:gd fmla="*/ 88602 w 308803" name="connsiteX12"/>
                <a:gd fmla="*/ 161736 h 331788" name="connsiteY12"/>
                <a:gd fmla="*/ 88602 w 308803" name="connsiteX13"/>
                <a:gd fmla="*/ 168194 h 331788" name="connsiteY13"/>
                <a:gd fmla="*/ 79573 w 308803" name="connsiteX14"/>
                <a:gd fmla="*/ 168194 h 331788" name="connsiteY14"/>
                <a:gd fmla="*/ 46037 w 308803" name="connsiteX15"/>
                <a:gd fmla="*/ 203065 h 331788" name="connsiteY15"/>
                <a:gd fmla="*/ 79573 w 308803" name="connsiteX16"/>
                <a:gd fmla="*/ 236645 h 331788" name="connsiteY16"/>
                <a:gd fmla="*/ 88602 w 308803" name="connsiteX17"/>
                <a:gd fmla="*/ 236645 h 331788" name="connsiteY17"/>
                <a:gd fmla="*/ 88602 w 308803" name="connsiteX18"/>
                <a:gd fmla="*/ 271516 h 331788" name="connsiteY18"/>
                <a:gd fmla="*/ 55066 w 308803" name="connsiteX19"/>
                <a:gd fmla="*/ 271516 h 331788" name="connsiteY19"/>
                <a:gd fmla="*/ 46037 w 308803" name="connsiteX20"/>
                <a:gd fmla="*/ 279265 h 331788" name="connsiteY20"/>
                <a:gd fmla="*/ 55066 w 308803" name="connsiteX21"/>
                <a:gd fmla="*/ 288306 h 331788" name="connsiteY21"/>
                <a:gd fmla="*/ 88602 w 308803" name="connsiteX22"/>
                <a:gd fmla="*/ 288306 h 331788" name="connsiteY22"/>
                <a:gd fmla="*/ 88602 w 308803" name="connsiteX23"/>
                <a:gd fmla="*/ 297347 h 331788" name="connsiteY23"/>
                <a:gd fmla="*/ 97631 w 308803" name="connsiteX24"/>
                <a:gd fmla="*/ 306387 h 331788" name="connsiteY24"/>
                <a:gd fmla="*/ 105370 w 308803" name="connsiteX25"/>
                <a:gd fmla="*/ 297347 h 331788" name="connsiteY25"/>
                <a:gd fmla="*/ 105370 w 308803" name="connsiteX26"/>
                <a:gd fmla="*/ 288306 h 331788" name="connsiteY26"/>
                <a:gd fmla="*/ 114399 w 308803" name="connsiteX27"/>
                <a:gd fmla="*/ 288306 h 331788" name="connsiteY27"/>
                <a:gd fmla="*/ 149225 w 308803" name="connsiteX28"/>
                <a:gd fmla="*/ 253435 h 331788" name="connsiteY28"/>
                <a:gd fmla="*/ 114399 w 308803" name="connsiteX29"/>
                <a:gd fmla="*/ 219855 h 331788" name="connsiteY29"/>
                <a:gd fmla="*/ 105370 w 308803" name="connsiteX30"/>
                <a:gd fmla="*/ 219855 h 331788" name="connsiteY30"/>
                <a:gd fmla="*/ 105370 w 308803" name="connsiteX31"/>
                <a:gd fmla="*/ 184984 h 331788" name="connsiteY31"/>
                <a:gd fmla="*/ 140196 w 308803" name="connsiteX32"/>
                <a:gd fmla="*/ 184984 h 331788" name="connsiteY32"/>
                <a:gd fmla="*/ 149225 w 308803" name="connsiteX33"/>
                <a:gd fmla="*/ 177235 h 331788" name="connsiteY33"/>
                <a:gd fmla="*/ 140196 w 308803" name="connsiteX34"/>
                <a:gd fmla="*/ 168194 h 331788" name="connsiteY34"/>
                <a:gd fmla="*/ 105370 w 308803" name="connsiteX35"/>
                <a:gd fmla="*/ 168194 h 331788" name="connsiteY35"/>
                <a:gd fmla="*/ 105370 w 308803" name="connsiteX36"/>
                <a:gd fmla="*/ 161736 h 331788" name="connsiteY36"/>
                <a:gd fmla="*/ 97631 w 308803" name="connsiteX37"/>
                <a:gd fmla="*/ 153987 h 331788" name="connsiteY37"/>
                <a:gd fmla="*/ 98425 w 308803" name="connsiteX38"/>
                <a:gd fmla="*/ 133350 h 331788" name="connsiteY38"/>
                <a:gd fmla="*/ 196850 w 308803" name="connsiteX39"/>
                <a:gd fmla="*/ 232569 h 331788" name="connsiteY39"/>
                <a:gd fmla="*/ 98425 w 308803" name="connsiteX40"/>
                <a:gd fmla="*/ 331788 h 331788" name="connsiteY40"/>
                <a:gd fmla="*/ 0 w 308803" name="connsiteX41"/>
                <a:gd fmla="*/ 232569 h 331788" name="connsiteY41"/>
                <a:gd fmla="*/ 98425 w 308803" name="connsiteX42"/>
                <a:gd fmla="*/ 133350 h 331788" name="connsiteY42"/>
                <a:gd fmla="*/ 194259 w 308803" name="connsiteX43"/>
                <a:gd fmla="*/ 0 h 331788" name="connsiteY43"/>
                <a:gd fmla="*/ 200736 w 308803" name="connsiteX44"/>
                <a:gd fmla="*/ 2592 h 331788" name="connsiteY44"/>
                <a:gd fmla="*/ 306971 w 308803" name="connsiteX45"/>
                <a:gd fmla="*/ 119236 h 331788" name="connsiteY45"/>
                <a:gd fmla="*/ 308267 w 308803" name="connsiteX46"/>
                <a:gd fmla="*/ 129604 h 331788" name="connsiteY46"/>
                <a:gd fmla="*/ 300493 w 308803" name="connsiteX47"/>
                <a:gd fmla="*/ 133493 h 331788" name="connsiteY47"/>
                <a:gd fmla="*/ 247376 w 308803" name="connsiteX48"/>
                <a:gd fmla="*/ 133493 h 331788" name="connsiteY48"/>
                <a:gd fmla="*/ 247376 w 308803" name="connsiteX49"/>
                <a:gd fmla="*/ 322716 h 331788" name="connsiteY49"/>
                <a:gd fmla="*/ 239603 w 308803" name="connsiteX50"/>
                <a:gd fmla="*/ 331788 h 331788" name="connsiteY50"/>
                <a:gd fmla="*/ 157983 w 308803" name="connsiteX51"/>
                <a:gd fmla="*/ 331788 h 331788" name="connsiteY51"/>
                <a:gd fmla="*/ 214987 w 308803" name="connsiteX52"/>
                <a:gd fmla="*/ 231993 h 331788" name="connsiteY52"/>
                <a:gd fmla="*/ 98388 w 308803" name="connsiteX53"/>
                <a:gd fmla="*/ 116644 h 331788" name="connsiteY53"/>
                <a:gd fmla="*/ 84137 w 308803" name="connsiteX54"/>
                <a:gd fmla="*/ 116644 h 331788" name="connsiteY54"/>
                <a:gd fmla="*/ 187781 w 308803" name="connsiteX55"/>
                <a:gd fmla="*/ 2592 h 331788" name="connsiteY55"/>
                <a:gd fmla="*/ 194259 w 308803" name="connsiteX56"/>
                <a:gd fmla="*/ 0 h 331788"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31788" w="308803">
                  <a:moveTo>
                    <a:pt x="104775" y="236537"/>
                  </a:moveTo>
                  <a:cubicBezTo>
                    <a:pt x="104775" y="236537"/>
                    <a:pt x="104775" y="236537"/>
                    <a:pt x="113771" y="236537"/>
                  </a:cubicBezTo>
                  <a:cubicBezTo>
                    <a:pt x="124052" y="236537"/>
                    <a:pt x="131763" y="244298"/>
                    <a:pt x="131763" y="253353"/>
                  </a:cubicBezTo>
                  <a:cubicBezTo>
                    <a:pt x="131763" y="263701"/>
                    <a:pt x="124052" y="271462"/>
                    <a:pt x="113771" y="271462"/>
                  </a:cubicBezTo>
                  <a:cubicBezTo>
                    <a:pt x="113771" y="271462"/>
                    <a:pt x="113771" y="271462"/>
                    <a:pt x="104775" y="271462"/>
                  </a:cubicBezTo>
                  <a:close/>
                  <a:moveTo>
                    <a:pt x="79454" y="185737"/>
                  </a:moveTo>
                  <a:cubicBezTo>
                    <a:pt x="79454" y="185737"/>
                    <a:pt x="79454" y="185737"/>
                    <a:pt x="88900" y="185737"/>
                  </a:cubicBezTo>
                  <a:cubicBezTo>
                    <a:pt x="88900" y="185737"/>
                    <a:pt x="88900" y="185737"/>
                    <a:pt x="88900" y="220662"/>
                  </a:cubicBezTo>
                  <a:cubicBezTo>
                    <a:pt x="88900" y="220662"/>
                    <a:pt x="88900" y="220662"/>
                    <a:pt x="79454" y="220662"/>
                  </a:cubicBezTo>
                  <a:cubicBezTo>
                    <a:pt x="70009" y="220662"/>
                    <a:pt x="61912" y="212901"/>
                    <a:pt x="61912" y="203847"/>
                  </a:cubicBezTo>
                  <a:cubicBezTo>
                    <a:pt x="61912" y="193498"/>
                    <a:pt x="70009" y="185737"/>
                    <a:pt x="79454" y="185737"/>
                  </a:cubicBezTo>
                  <a:close/>
                  <a:moveTo>
                    <a:pt x="97631" y="153987"/>
                  </a:moveTo>
                  <a:cubicBezTo>
                    <a:pt x="92472" y="153987"/>
                    <a:pt x="88602" y="156570"/>
                    <a:pt x="88602" y="161736"/>
                  </a:cubicBezTo>
                  <a:cubicBezTo>
                    <a:pt x="88602" y="168194"/>
                    <a:pt x="88602" y="168194"/>
                    <a:pt x="88602" y="168194"/>
                  </a:cubicBezTo>
                  <a:cubicBezTo>
                    <a:pt x="79573" y="168194"/>
                    <a:pt x="79573" y="168194"/>
                    <a:pt x="79573" y="168194"/>
                  </a:cubicBezTo>
                  <a:cubicBezTo>
                    <a:pt x="61515" y="168194"/>
                    <a:pt x="46037" y="183692"/>
                    <a:pt x="46037" y="203065"/>
                  </a:cubicBezTo>
                  <a:cubicBezTo>
                    <a:pt x="46037" y="221147"/>
                    <a:pt x="61515" y="236645"/>
                    <a:pt x="79573" y="236645"/>
                  </a:cubicBezTo>
                  <a:cubicBezTo>
                    <a:pt x="88602" y="236645"/>
                    <a:pt x="88602" y="236645"/>
                    <a:pt x="88602" y="236645"/>
                  </a:cubicBezTo>
                  <a:cubicBezTo>
                    <a:pt x="88602" y="271516"/>
                    <a:pt x="88602" y="271516"/>
                    <a:pt x="88602" y="271516"/>
                  </a:cubicBezTo>
                  <a:cubicBezTo>
                    <a:pt x="55066" y="271516"/>
                    <a:pt x="55066" y="271516"/>
                    <a:pt x="55066" y="271516"/>
                  </a:cubicBezTo>
                  <a:cubicBezTo>
                    <a:pt x="49907" y="271516"/>
                    <a:pt x="46037" y="275391"/>
                    <a:pt x="46037" y="279265"/>
                  </a:cubicBezTo>
                  <a:cubicBezTo>
                    <a:pt x="46037" y="284431"/>
                    <a:pt x="49907" y="288306"/>
                    <a:pt x="55066" y="288306"/>
                  </a:cubicBezTo>
                  <a:cubicBezTo>
                    <a:pt x="88602" y="288306"/>
                    <a:pt x="88602" y="288306"/>
                    <a:pt x="88602" y="288306"/>
                  </a:cubicBezTo>
                  <a:cubicBezTo>
                    <a:pt x="88602" y="297347"/>
                    <a:pt x="88602" y="297347"/>
                    <a:pt x="88602" y="297347"/>
                  </a:cubicBezTo>
                  <a:cubicBezTo>
                    <a:pt x="88602" y="302513"/>
                    <a:pt x="92472" y="306387"/>
                    <a:pt x="97631" y="306387"/>
                  </a:cubicBezTo>
                  <a:cubicBezTo>
                    <a:pt x="101501" y="306387"/>
                    <a:pt x="105370" y="302513"/>
                    <a:pt x="105370" y="297347"/>
                  </a:cubicBezTo>
                  <a:cubicBezTo>
                    <a:pt x="105370" y="288306"/>
                    <a:pt x="105370" y="288306"/>
                    <a:pt x="105370" y="288306"/>
                  </a:cubicBezTo>
                  <a:cubicBezTo>
                    <a:pt x="114399" y="288306"/>
                    <a:pt x="114399" y="288306"/>
                    <a:pt x="114399" y="288306"/>
                  </a:cubicBezTo>
                  <a:cubicBezTo>
                    <a:pt x="133747" y="288306"/>
                    <a:pt x="149225" y="272808"/>
                    <a:pt x="149225" y="253435"/>
                  </a:cubicBezTo>
                  <a:cubicBezTo>
                    <a:pt x="149225" y="235353"/>
                    <a:pt x="133747" y="219855"/>
                    <a:pt x="114399" y="219855"/>
                  </a:cubicBezTo>
                  <a:lnTo>
                    <a:pt x="105370" y="219855"/>
                  </a:lnTo>
                  <a:cubicBezTo>
                    <a:pt x="105370" y="184984"/>
                    <a:pt x="105370" y="184984"/>
                    <a:pt x="105370" y="184984"/>
                  </a:cubicBezTo>
                  <a:cubicBezTo>
                    <a:pt x="140196" y="184984"/>
                    <a:pt x="140196" y="184984"/>
                    <a:pt x="140196" y="184984"/>
                  </a:cubicBezTo>
                  <a:cubicBezTo>
                    <a:pt x="145356" y="184984"/>
                    <a:pt x="149225" y="181109"/>
                    <a:pt x="149225" y="177235"/>
                  </a:cubicBezTo>
                  <a:cubicBezTo>
                    <a:pt x="149225" y="172069"/>
                    <a:pt x="145356" y="168194"/>
                    <a:pt x="140196" y="168194"/>
                  </a:cubicBezTo>
                  <a:cubicBezTo>
                    <a:pt x="105370" y="168194"/>
                    <a:pt x="105370" y="168194"/>
                    <a:pt x="105370" y="168194"/>
                  </a:cubicBezTo>
                  <a:cubicBezTo>
                    <a:pt x="105370" y="161736"/>
                    <a:pt x="105370" y="161736"/>
                    <a:pt x="105370" y="161736"/>
                  </a:cubicBezTo>
                  <a:cubicBezTo>
                    <a:pt x="105370" y="156570"/>
                    <a:pt x="101501" y="153987"/>
                    <a:pt x="97631" y="153987"/>
                  </a:cubicBezTo>
                  <a:close/>
                  <a:moveTo>
                    <a:pt x="98425" y="133350"/>
                  </a:moveTo>
                  <a:cubicBezTo>
                    <a:pt x="152784" y="133350"/>
                    <a:pt x="196850" y="177772"/>
                    <a:pt x="196850" y="232569"/>
                  </a:cubicBezTo>
                  <a:cubicBezTo>
                    <a:pt x="196850" y="287366"/>
                    <a:pt x="152784" y="331788"/>
                    <a:pt x="98425" y="331788"/>
                  </a:cubicBezTo>
                  <a:cubicBezTo>
                    <a:pt x="44066" y="331788"/>
                    <a:pt x="0" y="287366"/>
                    <a:pt x="0" y="232569"/>
                  </a:cubicBezTo>
                  <a:cubicBezTo>
                    <a:pt x="0" y="177772"/>
                    <a:pt x="44066" y="133350"/>
                    <a:pt x="98425" y="133350"/>
                  </a:cubicBezTo>
                  <a:close/>
                  <a:moveTo>
                    <a:pt x="194259" y="0"/>
                  </a:moveTo>
                  <a:cubicBezTo>
                    <a:pt x="196850" y="0"/>
                    <a:pt x="199441" y="1296"/>
                    <a:pt x="200736" y="2592"/>
                  </a:cubicBezTo>
                  <a:cubicBezTo>
                    <a:pt x="306971" y="119236"/>
                    <a:pt x="306971" y="119236"/>
                    <a:pt x="306971" y="119236"/>
                  </a:cubicBezTo>
                  <a:cubicBezTo>
                    <a:pt x="308267" y="121828"/>
                    <a:pt x="309562" y="125716"/>
                    <a:pt x="308267" y="129604"/>
                  </a:cubicBezTo>
                  <a:cubicBezTo>
                    <a:pt x="306971" y="132197"/>
                    <a:pt x="303085" y="133493"/>
                    <a:pt x="300493" y="133493"/>
                  </a:cubicBezTo>
                  <a:cubicBezTo>
                    <a:pt x="247376" y="133493"/>
                    <a:pt x="247376" y="133493"/>
                    <a:pt x="247376" y="133493"/>
                  </a:cubicBezTo>
                  <a:cubicBezTo>
                    <a:pt x="247376" y="322716"/>
                    <a:pt x="247376" y="322716"/>
                    <a:pt x="247376" y="322716"/>
                  </a:cubicBezTo>
                  <a:cubicBezTo>
                    <a:pt x="247376" y="327900"/>
                    <a:pt x="243489" y="331788"/>
                    <a:pt x="239603" y="331788"/>
                  </a:cubicBezTo>
                  <a:cubicBezTo>
                    <a:pt x="157983" y="331788"/>
                    <a:pt x="157983" y="331788"/>
                    <a:pt x="157983" y="331788"/>
                  </a:cubicBezTo>
                  <a:cubicBezTo>
                    <a:pt x="191668" y="311051"/>
                    <a:pt x="214987" y="274762"/>
                    <a:pt x="214987" y="231993"/>
                  </a:cubicBezTo>
                  <a:cubicBezTo>
                    <a:pt x="214987" y="168486"/>
                    <a:pt x="161870" y="116644"/>
                    <a:pt x="98388" y="116644"/>
                  </a:cubicBezTo>
                  <a:cubicBezTo>
                    <a:pt x="93206" y="116644"/>
                    <a:pt x="89319" y="116644"/>
                    <a:pt x="84137" y="116644"/>
                  </a:cubicBezTo>
                  <a:cubicBezTo>
                    <a:pt x="187781" y="2592"/>
                    <a:pt x="187781" y="2592"/>
                    <a:pt x="187781" y="2592"/>
                  </a:cubicBezTo>
                  <a:cubicBezTo>
                    <a:pt x="189076" y="1296"/>
                    <a:pt x="191668" y="0"/>
                    <a:pt x="1942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custDataLst>
      <p:tags r:id="rId22"/>
    </p:custDataLst>
    <p:extLst>
      <p:ext uri="{BB962C8B-B14F-4D97-AF65-F5344CB8AC3E}">
        <p14:creationId val="27012156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additive="base">
                                        <p:cTn dur="500" fill="hold" id="13"/>
                                        <p:tgtEl>
                                          <p:spTgt spid="32"/>
                                        </p:tgtEl>
                                        <p:attrNameLst>
                                          <p:attrName>ppt_x</p:attrName>
                                        </p:attrNameLst>
                                      </p:cBhvr>
                                      <p:tavLst>
                                        <p:tav tm="0">
                                          <p:val>
                                            <p:strVal val="1+#ppt_w/2"/>
                                          </p:val>
                                        </p:tav>
                                        <p:tav tm="100000">
                                          <p:val>
                                            <p:strVal val="#ppt_x"/>
                                          </p:val>
                                        </p:tav>
                                      </p:tavLst>
                                    </p:anim>
                                    <p:anim calcmode="lin" valueType="num">
                                      <p:cBhvr additive="base">
                                        <p:cTn dur="500" fill="hold" id="14"/>
                                        <p:tgtEl>
                                          <p:spTgt spid="3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22" presetSubtype="8">
                                  <p:stCondLst>
                                    <p:cond delay="0"/>
                                  </p:stCondLst>
                                  <p:childTnLst>
                                    <p:set>
                                      <p:cBhvr>
                                        <p:cTn dur="1" fill="hold" id="17">
                                          <p:stCondLst>
                                            <p:cond delay="0"/>
                                          </p:stCondLst>
                                        </p:cTn>
                                        <p:tgtEl>
                                          <p:spTgt spid="8"/>
                                        </p:tgtEl>
                                        <p:attrNameLst>
                                          <p:attrName>style.visibility</p:attrName>
                                        </p:attrNameLst>
                                      </p:cBhvr>
                                      <p:to>
                                        <p:strVal val="visible"/>
                                      </p:to>
                                    </p:set>
                                    <p:animEffect filter="wipe(left)" transition="in">
                                      <p:cBhvr>
                                        <p:cTn dur="500" id="18"/>
                                        <p:tgtEl>
                                          <p:spTgt spid="8"/>
                                        </p:tgtEl>
                                      </p:cBhvr>
                                    </p:animEffect>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35"/>
                                        </p:tgtEl>
                                        <p:attrNameLst>
                                          <p:attrName>style.visibility</p:attrName>
                                        </p:attrNameLst>
                                      </p:cBhvr>
                                      <p:to>
                                        <p:strVal val="visible"/>
                                      </p:to>
                                    </p:set>
                                    <p:anim calcmode="lin" valueType="num">
                                      <p:cBhvr>
                                        <p:cTn dur="500" fill="hold" id="22"/>
                                        <p:tgtEl>
                                          <p:spTgt spid="35"/>
                                        </p:tgtEl>
                                        <p:attrNameLst>
                                          <p:attrName>ppt_w</p:attrName>
                                        </p:attrNameLst>
                                      </p:cBhvr>
                                      <p:tavLst>
                                        <p:tav tm="0">
                                          <p:val>
                                            <p:fltVal val="0"/>
                                          </p:val>
                                        </p:tav>
                                        <p:tav tm="100000">
                                          <p:val>
                                            <p:strVal val="#ppt_w"/>
                                          </p:val>
                                        </p:tav>
                                      </p:tavLst>
                                    </p:anim>
                                    <p:anim calcmode="lin" valueType="num">
                                      <p:cBhvr>
                                        <p:cTn dur="500" fill="hold" id="23"/>
                                        <p:tgtEl>
                                          <p:spTgt spid="35"/>
                                        </p:tgtEl>
                                        <p:attrNameLst>
                                          <p:attrName>ppt_h</p:attrName>
                                        </p:attrNameLst>
                                      </p:cBhvr>
                                      <p:tavLst>
                                        <p:tav tm="0">
                                          <p:val>
                                            <p:fltVal val="0"/>
                                          </p:val>
                                        </p:tav>
                                        <p:tav tm="100000">
                                          <p:val>
                                            <p:strVal val="#ppt_h"/>
                                          </p:val>
                                        </p:tav>
                                      </p:tavLst>
                                    </p:anim>
                                    <p:animEffect filter="fade" transition="in">
                                      <p:cBhvr>
                                        <p:cTn dur="500" id="24"/>
                                        <p:tgtEl>
                                          <p:spTgt spid="35"/>
                                        </p:tgtEl>
                                      </p:cBhvr>
                                    </p:animEffect>
                                  </p:childTnLst>
                                </p:cTn>
                              </p:par>
                            </p:childTnLst>
                          </p:cTn>
                        </p:par>
                        <p:par>
                          <p:cTn fill="hold" id="25" nodeType="afterGroup">
                            <p:stCondLst>
                              <p:cond delay="2000"/>
                            </p:stCondLst>
                            <p:childTnLst>
                              <p:par>
                                <p:cTn fill="hold" grpId="0" id="26" nodeType="afterEffect" presetClass="entr" presetID="53" presetSubtype="0">
                                  <p:stCondLst>
                                    <p:cond delay="0"/>
                                  </p:stCondLst>
                                  <p:childTnLst>
                                    <p:set>
                                      <p:cBhvr>
                                        <p:cTn dur="1" fill="hold" id="27">
                                          <p:stCondLst>
                                            <p:cond delay="0"/>
                                          </p:stCondLst>
                                        </p:cTn>
                                        <p:tgtEl>
                                          <p:spTgt spid="36"/>
                                        </p:tgtEl>
                                        <p:attrNameLst>
                                          <p:attrName>style.visibility</p:attrName>
                                        </p:attrNameLst>
                                      </p:cBhvr>
                                      <p:to>
                                        <p:strVal val="visible"/>
                                      </p:to>
                                    </p:set>
                                    <p:anim calcmode="lin" valueType="num">
                                      <p:cBhvr>
                                        <p:cTn dur="500" fill="hold" id="28"/>
                                        <p:tgtEl>
                                          <p:spTgt spid="36"/>
                                        </p:tgtEl>
                                        <p:attrNameLst>
                                          <p:attrName>ppt_w</p:attrName>
                                        </p:attrNameLst>
                                      </p:cBhvr>
                                      <p:tavLst>
                                        <p:tav tm="0">
                                          <p:val>
                                            <p:fltVal val="0"/>
                                          </p:val>
                                        </p:tav>
                                        <p:tav tm="100000">
                                          <p:val>
                                            <p:strVal val="#ppt_w"/>
                                          </p:val>
                                        </p:tav>
                                      </p:tavLst>
                                    </p:anim>
                                    <p:anim calcmode="lin" valueType="num">
                                      <p:cBhvr>
                                        <p:cTn dur="500" fill="hold" id="29"/>
                                        <p:tgtEl>
                                          <p:spTgt spid="36"/>
                                        </p:tgtEl>
                                        <p:attrNameLst>
                                          <p:attrName>ppt_h</p:attrName>
                                        </p:attrNameLst>
                                      </p:cBhvr>
                                      <p:tavLst>
                                        <p:tav tm="0">
                                          <p:val>
                                            <p:fltVal val="0"/>
                                          </p:val>
                                        </p:tav>
                                        <p:tav tm="100000">
                                          <p:val>
                                            <p:strVal val="#ppt_h"/>
                                          </p:val>
                                        </p:tav>
                                      </p:tavLst>
                                    </p:anim>
                                    <p:animEffect filter="fade" transition="in">
                                      <p:cBhvr>
                                        <p:cTn dur="500" id="30"/>
                                        <p:tgtEl>
                                          <p:spTgt spid="36"/>
                                        </p:tgtEl>
                                      </p:cBhvr>
                                    </p:animEffect>
                                  </p:childTnLst>
                                </p:cTn>
                              </p:par>
                            </p:childTnLst>
                          </p:cTn>
                        </p:par>
                        <p:par>
                          <p:cTn fill="hold" id="31" nodeType="afterGroup">
                            <p:stCondLst>
                              <p:cond delay="2500"/>
                            </p:stCondLst>
                            <p:childTnLst>
                              <p:par>
                                <p:cTn fill="hold" grpId="0" id="32" nodeType="afterEffect" presetClass="entr" presetID="53" presetSubtype="0">
                                  <p:stCondLst>
                                    <p:cond delay="0"/>
                                  </p:stCondLst>
                                  <p:childTnLst>
                                    <p:set>
                                      <p:cBhvr>
                                        <p:cTn dur="1" fill="hold" id="33">
                                          <p:stCondLst>
                                            <p:cond delay="0"/>
                                          </p:stCondLst>
                                        </p:cTn>
                                        <p:tgtEl>
                                          <p:spTgt spid="37"/>
                                        </p:tgtEl>
                                        <p:attrNameLst>
                                          <p:attrName>style.visibility</p:attrName>
                                        </p:attrNameLst>
                                      </p:cBhvr>
                                      <p:to>
                                        <p:strVal val="visible"/>
                                      </p:to>
                                    </p:set>
                                    <p:anim calcmode="lin" valueType="num">
                                      <p:cBhvr>
                                        <p:cTn dur="500" fill="hold" id="34"/>
                                        <p:tgtEl>
                                          <p:spTgt spid="37"/>
                                        </p:tgtEl>
                                        <p:attrNameLst>
                                          <p:attrName>ppt_w</p:attrName>
                                        </p:attrNameLst>
                                      </p:cBhvr>
                                      <p:tavLst>
                                        <p:tav tm="0">
                                          <p:val>
                                            <p:fltVal val="0"/>
                                          </p:val>
                                        </p:tav>
                                        <p:tav tm="100000">
                                          <p:val>
                                            <p:strVal val="#ppt_w"/>
                                          </p:val>
                                        </p:tav>
                                      </p:tavLst>
                                    </p:anim>
                                    <p:anim calcmode="lin" valueType="num">
                                      <p:cBhvr>
                                        <p:cTn dur="500" fill="hold" id="35"/>
                                        <p:tgtEl>
                                          <p:spTgt spid="37"/>
                                        </p:tgtEl>
                                        <p:attrNameLst>
                                          <p:attrName>ppt_h</p:attrName>
                                        </p:attrNameLst>
                                      </p:cBhvr>
                                      <p:tavLst>
                                        <p:tav tm="0">
                                          <p:val>
                                            <p:fltVal val="0"/>
                                          </p:val>
                                        </p:tav>
                                        <p:tav tm="100000">
                                          <p:val>
                                            <p:strVal val="#ppt_h"/>
                                          </p:val>
                                        </p:tav>
                                      </p:tavLst>
                                    </p:anim>
                                    <p:animEffect filter="fade" transition="in">
                                      <p:cBhvr>
                                        <p:cTn dur="500" id="36"/>
                                        <p:tgtEl>
                                          <p:spTgt spid="37"/>
                                        </p:tgtEl>
                                      </p:cBhvr>
                                    </p:animEffect>
                                  </p:childTnLst>
                                </p:cTn>
                              </p:par>
                            </p:childTnLst>
                          </p:cTn>
                        </p:par>
                        <p:par>
                          <p:cTn fill="hold" id="37" nodeType="afterGroup">
                            <p:stCondLst>
                              <p:cond delay="3000"/>
                            </p:stCondLst>
                            <p:childTnLst>
                              <p:par>
                                <p:cTn fill="hold" grpId="0" id="38" nodeType="afterEffect" presetClass="entr" presetID="53" presetSubtype="0">
                                  <p:stCondLst>
                                    <p:cond delay="0"/>
                                  </p:stCondLst>
                                  <p:childTnLst>
                                    <p:set>
                                      <p:cBhvr>
                                        <p:cTn dur="1" fill="hold" id="39">
                                          <p:stCondLst>
                                            <p:cond delay="0"/>
                                          </p:stCondLst>
                                        </p:cTn>
                                        <p:tgtEl>
                                          <p:spTgt spid="38"/>
                                        </p:tgtEl>
                                        <p:attrNameLst>
                                          <p:attrName>style.visibility</p:attrName>
                                        </p:attrNameLst>
                                      </p:cBhvr>
                                      <p:to>
                                        <p:strVal val="visible"/>
                                      </p:to>
                                    </p:set>
                                    <p:anim calcmode="lin" valueType="num">
                                      <p:cBhvr>
                                        <p:cTn dur="500" fill="hold" id="40"/>
                                        <p:tgtEl>
                                          <p:spTgt spid="38"/>
                                        </p:tgtEl>
                                        <p:attrNameLst>
                                          <p:attrName>ppt_w</p:attrName>
                                        </p:attrNameLst>
                                      </p:cBhvr>
                                      <p:tavLst>
                                        <p:tav tm="0">
                                          <p:val>
                                            <p:fltVal val="0"/>
                                          </p:val>
                                        </p:tav>
                                        <p:tav tm="100000">
                                          <p:val>
                                            <p:strVal val="#ppt_w"/>
                                          </p:val>
                                        </p:tav>
                                      </p:tavLst>
                                    </p:anim>
                                    <p:anim calcmode="lin" valueType="num">
                                      <p:cBhvr>
                                        <p:cTn dur="500" fill="hold" id="41"/>
                                        <p:tgtEl>
                                          <p:spTgt spid="38"/>
                                        </p:tgtEl>
                                        <p:attrNameLst>
                                          <p:attrName>ppt_h</p:attrName>
                                        </p:attrNameLst>
                                      </p:cBhvr>
                                      <p:tavLst>
                                        <p:tav tm="0">
                                          <p:val>
                                            <p:fltVal val="0"/>
                                          </p:val>
                                        </p:tav>
                                        <p:tav tm="100000">
                                          <p:val>
                                            <p:strVal val="#ppt_h"/>
                                          </p:val>
                                        </p:tav>
                                      </p:tavLst>
                                    </p:anim>
                                    <p:animEffect filter="fade" transition="in">
                                      <p:cBhvr>
                                        <p:cTn dur="500" id="42"/>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19" name="组合 18"/>
          <p:cNvGrpSpPr/>
          <p:nvPr/>
        </p:nvGrpSpPr>
        <p:grpSpPr>
          <a:xfrm>
            <a:off x="3118566" y="332266"/>
            <a:ext cx="5954868" cy="859018"/>
            <a:chOff x="3118566" y="332266"/>
            <a:chExt cx="5954868" cy="859018"/>
          </a:xfrm>
        </p:grpSpPr>
        <p:pic>
          <p:nvPicPr>
            <p:cNvPr id="20" name="图片 19"/>
            <p:cNvPicPr>
              <a:picLocks noChangeAspect="1"/>
            </p:cNvPicPr>
            <p:nvPr/>
          </p:nvPicPr>
          <p:blipFill>
            <a:blip r:embed="rId3"/>
            <a:stretch>
              <a:fillRect/>
            </a:stretch>
          </p:blipFill>
          <p:spPr>
            <a:xfrm>
              <a:off x="3118566" y="606614"/>
              <a:ext cx="656733" cy="406749"/>
            </a:xfrm>
            <a:prstGeom prst="rect">
              <a:avLst/>
            </a:prstGeom>
          </p:spPr>
        </p:pic>
        <p:sp>
          <p:nvSpPr>
            <p:cNvPr id="21" name="文本框 20"/>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22" name="图片 21"/>
            <p:cNvPicPr>
              <a:picLocks noChangeAspect="1"/>
            </p:cNvPicPr>
            <p:nvPr/>
          </p:nvPicPr>
          <p:blipFill>
            <a:blip r:embed="rId3"/>
            <a:stretch>
              <a:fillRect/>
            </a:stretch>
          </p:blipFill>
          <p:spPr>
            <a:xfrm flipH="1">
              <a:off x="8416701" y="606614"/>
              <a:ext cx="656733" cy="406749"/>
            </a:xfrm>
            <a:prstGeom prst="rect">
              <a:avLst/>
            </a:prstGeom>
          </p:spPr>
        </p:pic>
      </p:grpSp>
      <p:grpSp>
        <p:nvGrpSpPr>
          <p:cNvPr id="3" name="组合 2"/>
          <p:cNvGrpSpPr/>
          <p:nvPr/>
        </p:nvGrpSpPr>
        <p:grpSpPr>
          <a:xfrm>
            <a:off x="1711939" y="1789253"/>
            <a:ext cx="2584973" cy="1803031"/>
            <a:chOff x="1668396" y="1789253"/>
            <a:chExt cx="2584973" cy="1803031"/>
          </a:xfrm>
        </p:grpSpPr>
        <p:sp>
          <p:nvSpPr>
            <p:cNvPr id="5" name="MH_SubTitle_1"/>
            <p:cNvSpPr/>
            <p:nvPr>
              <p:custDataLst>
                <p:tags r:id="rId4"/>
              </p:custDataLst>
            </p:nvPr>
          </p:nvSpPr>
          <p:spPr>
            <a:xfrm>
              <a:off x="1745682" y="2323186"/>
              <a:ext cx="2507687" cy="1269098"/>
            </a:xfrm>
            <a:custGeom>
              <a:gdLst>
                <a:gd fmla="*/ 2622717 w 2675467" name="connsiteX0"/>
                <a:gd fmla="*/ 838200 h 1117600" name="connsiteY0"/>
                <a:gd fmla="*/ 2622717 w 2675467" name="connsiteX1"/>
                <a:gd fmla="*/ 975130 h 1117600" name="connsiteY1"/>
                <a:gd fmla="*/ 2533002 w 2675467" name="connsiteX2"/>
                <a:gd fmla="*/ 1064844 h 1117600" name="connsiteY2"/>
                <a:gd fmla="*/ 2396069 w 2675467" name="connsiteX3"/>
                <a:gd fmla="*/ 1064844 h 1117600" name="connsiteY3"/>
                <a:gd fmla="*/ 2396069 w 2675467" name="connsiteX4"/>
                <a:gd fmla="*/ 1083732 h 1117600" name="connsiteY4"/>
                <a:gd fmla="*/ 2537722 w 2675467" name="connsiteX5"/>
                <a:gd fmla="*/ 1083732 h 1117600" name="connsiteY5"/>
                <a:gd fmla="*/ 2641603 w 2675467" name="connsiteX6"/>
                <a:gd fmla="*/ 979851 h 1117600" name="connsiteY6"/>
                <a:gd fmla="*/ 2641603 w 2675467" name="connsiteX7"/>
                <a:gd fmla="*/ 838200 h 1117600" name="connsiteY7"/>
                <a:gd fmla="*/ 152407 w 2675467" name="connsiteX8"/>
                <a:gd fmla="*/ 0 h 1117600" name="connsiteY8"/>
                <a:gd fmla="*/ 2523060 w 2675467" name="connsiteX9"/>
                <a:gd fmla="*/ 0 h 1117600" name="connsiteY9"/>
                <a:gd fmla="*/ 2675467 w 2675467" name="connsiteX10"/>
                <a:gd fmla="*/ 152407 h 1117600" name="connsiteY10"/>
                <a:gd fmla="*/ 2675467 w 2675467" name="connsiteX11"/>
                <a:gd fmla="*/ 965193 h 1117600" name="connsiteY11"/>
                <a:gd fmla="*/ 2523060 w 2675467" name="connsiteX12"/>
                <a:gd fmla="*/ 1117600 h 1117600" name="connsiteY12"/>
                <a:gd fmla="*/ 152407 w 2675467" name="connsiteX13"/>
                <a:gd fmla="*/ 1117600 h 1117600" name="connsiteY13"/>
                <a:gd fmla="*/ 0 w 2675467" name="connsiteX14"/>
                <a:gd fmla="*/ 965193 h 1117600" name="connsiteY14"/>
                <a:gd fmla="*/ 0 w 2675467" name="connsiteX15"/>
                <a:gd fmla="*/ 152407 h 1117600" name="connsiteY15"/>
                <a:gd fmla="*/ 152407 w 2675467" name="connsiteX16"/>
                <a:gd fmla="*/ 0 h 11176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117600" w="2675467">
                  <a:moveTo>
                    <a:pt x="2622717" y="838200"/>
                  </a:moveTo>
                  <a:lnTo>
                    <a:pt x="2622717" y="975130"/>
                  </a:lnTo>
                  <a:cubicBezTo>
                    <a:pt x="2622717" y="1024677"/>
                    <a:pt x="2582550" y="1064844"/>
                    <a:pt x="2533002" y="1064844"/>
                  </a:cubicBezTo>
                  <a:lnTo>
                    <a:pt x="2396069" y="1064844"/>
                  </a:lnTo>
                  <a:lnTo>
                    <a:pt x="2396069" y="1083732"/>
                  </a:lnTo>
                  <a:lnTo>
                    <a:pt x="2537722" y="1083732"/>
                  </a:lnTo>
                  <a:cubicBezTo>
                    <a:pt x="2595094" y="1083732"/>
                    <a:pt x="2641603" y="1037223"/>
                    <a:pt x="2641603" y="979851"/>
                  </a:cubicBezTo>
                  <a:lnTo>
                    <a:pt x="2641603" y="838200"/>
                  </a:lnTo>
                  <a:close/>
                  <a:moveTo>
                    <a:pt x="152407" y="0"/>
                  </a:moveTo>
                  <a:lnTo>
                    <a:pt x="2523060" y="0"/>
                  </a:lnTo>
                  <a:cubicBezTo>
                    <a:pt x="2607232" y="0"/>
                    <a:pt x="2675467" y="68235"/>
                    <a:pt x="2675467" y="152407"/>
                  </a:cubicBezTo>
                  <a:lnTo>
                    <a:pt x="2675467" y="965193"/>
                  </a:lnTo>
                  <a:cubicBezTo>
                    <a:pt x="2675467" y="1049365"/>
                    <a:pt x="2607232" y="1117600"/>
                    <a:pt x="2523060" y="1117600"/>
                  </a:cubicBezTo>
                  <a:lnTo>
                    <a:pt x="152407" y="1117600"/>
                  </a:lnTo>
                  <a:cubicBezTo>
                    <a:pt x="68235" y="1117600"/>
                    <a:pt x="0" y="1049365"/>
                    <a:pt x="0" y="965193"/>
                  </a:cubicBezTo>
                  <a:lnTo>
                    <a:pt x="0" y="152407"/>
                  </a:lnTo>
                  <a:cubicBezTo>
                    <a:pt x="0" y="68235"/>
                    <a:pt x="68235" y="0"/>
                    <a:pt x="1524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rgbClr val="FFFFFF"/>
                </a:solidFill>
              </a:endParaRPr>
            </a:p>
          </p:txBody>
        </p:sp>
        <p:sp>
          <p:nvSpPr>
            <p:cNvPr id="6" name="MH_Other_1"/>
            <p:cNvSpPr/>
            <p:nvPr>
              <p:custDataLst>
                <p:tags r:id="rId5"/>
              </p:custDataLst>
            </p:nvPr>
          </p:nvSpPr>
          <p:spPr>
            <a:xfrm>
              <a:off x="1668396" y="2247934"/>
              <a:ext cx="504385" cy="504385"/>
            </a:xfrm>
            <a:custGeom>
              <a:gdLst>
                <a:gd fmla="*/ 186270 w 440267" name="connsiteX0"/>
                <a:gd fmla="*/ 0 h 440264" name="connsiteY0"/>
                <a:gd fmla="*/ 440267 w 440267" name="connsiteX1"/>
                <a:gd fmla="*/ 0 h 440264" name="connsiteY1"/>
                <a:gd fmla="*/ 440267 w 440267" name="connsiteX2"/>
                <a:gd fmla="*/ 33868 h 440264" name="connsiteY2"/>
                <a:gd fmla="*/ 194732 w 440267" name="connsiteX3"/>
                <a:gd fmla="*/ 33868 h 440264" name="connsiteY3"/>
                <a:gd fmla="*/ 33865 w 440267" name="connsiteX4"/>
                <a:gd fmla="*/ 194735 h 440264" name="connsiteY4"/>
                <a:gd fmla="*/ 33865 w 440267" name="connsiteX5"/>
                <a:gd fmla="*/ 440264 h 440264" name="connsiteY5"/>
                <a:gd fmla="*/ 0 w 440267" name="connsiteX6"/>
                <a:gd fmla="*/ 440264 h 440264" name="connsiteY6"/>
                <a:gd fmla="*/ 0 w 440267" name="connsiteX7"/>
                <a:gd fmla="*/ 186270 h 440264" name="connsiteY7"/>
                <a:gd fmla="*/ 186270 w 440267" name="connsiteX8"/>
                <a:gd fmla="*/ 0 h 44026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0264" w="440266">
                  <a:moveTo>
                    <a:pt x="186270" y="0"/>
                  </a:moveTo>
                  <a:lnTo>
                    <a:pt x="440267" y="0"/>
                  </a:lnTo>
                  <a:lnTo>
                    <a:pt x="440267" y="33868"/>
                  </a:lnTo>
                  <a:lnTo>
                    <a:pt x="194732" y="33868"/>
                  </a:lnTo>
                  <a:cubicBezTo>
                    <a:pt x="105888" y="33868"/>
                    <a:pt x="33865" y="105891"/>
                    <a:pt x="33865" y="194735"/>
                  </a:cubicBezTo>
                  <a:lnTo>
                    <a:pt x="33865" y="440264"/>
                  </a:lnTo>
                  <a:lnTo>
                    <a:pt x="0" y="440264"/>
                  </a:lnTo>
                  <a:lnTo>
                    <a:pt x="0" y="186270"/>
                  </a:lnTo>
                  <a:cubicBezTo>
                    <a:pt x="0" y="83396"/>
                    <a:pt x="83396" y="0"/>
                    <a:pt x="1862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53" name="MH_Other_2"/>
            <p:cNvSpPr txBox="1">
              <a:spLocks noChangeArrowheads="1"/>
            </p:cNvSpPr>
            <p:nvPr>
              <p:custDataLst>
                <p:tags r:id="rId6"/>
              </p:custDataLst>
            </p:nvPr>
          </p:nvSpPr>
          <p:spPr bwMode="auto">
            <a:xfrm>
              <a:off x="2123970" y="1789253"/>
              <a:ext cx="2025675" cy="4738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zh-CN" lang="en-US" sz="2000">
                  <a:solidFill>
                    <a:schemeClr val="tx1">
                      <a:lumMod val="65000"/>
                      <a:lumOff val="35000"/>
                    </a:schemeClr>
                  </a:solidFill>
                  <a:latin typeface="+mn-lt"/>
                </a:rPr>
                <a:t>PART 1</a:t>
              </a:r>
            </a:p>
          </p:txBody>
        </p:sp>
        <p:sp>
          <p:nvSpPr>
            <p:cNvPr id="24" name="矩形 23"/>
            <p:cNvSpPr/>
            <p:nvPr/>
          </p:nvSpPr>
          <p:spPr>
            <a:xfrm>
              <a:off x="1920588" y="2616103"/>
              <a:ext cx="2209133"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bg1"/>
                  </a:solidFill>
                  <a:latin charset="-122" panose="03000509000000000000" pitchFamily="65" typeface="迷你简准圆"/>
                  <a:ea charset="-122" panose="03000509000000000000" pitchFamily="65" typeface="迷你简准圆"/>
                </a:rPr>
                <a:t>用户可以在投影仪或者计算机上进行演示</a:t>
              </a:r>
            </a:p>
          </p:txBody>
        </p:sp>
      </p:grpSp>
      <p:grpSp>
        <p:nvGrpSpPr>
          <p:cNvPr id="4" name="组合 3"/>
          <p:cNvGrpSpPr/>
          <p:nvPr/>
        </p:nvGrpSpPr>
        <p:grpSpPr>
          <a:xfrm>
            <a:off x="4846040" y="1789253"/>
            <a:ext cx="2587008" cy="1803031"/>
            <a:chOff x="4802497" y="1789253"/>
            <a:chExt cx="2587008" cy="1803031"/>
          </a:xfrm>
        </p:grpSpPr>
        <p:sp>
          <p:nvSpPr>
            <p:cNvPr id="28" name="MH_SubTitle_2"/>
            <p:cNvSpPr/>
            <p:nvPr>
              <p:custDataLst>
                <p:tags r:id="rId7"/>
              </p:custDataLst>
            </p:nvPr>
          </p:nvSpPr>
          <p:spPr>
            <a:xfrm>
              <a:off x="4881818" y="2323186"/>
              <a:ext cx="2507687" cy="1269098"/>
            </a:xfrm>
            <a:custGeom>
              <a:gdLst>
                <a:gd fmla="*/ 2622717 w 2675467" name="connsiteX0"/>
                <a:gd fmla="*/ 838200 h 1117600" name="connsiteY0"/>
                <a:gd fmla="*/ 2622717 w 2675467" name="connsiteX1"/>
                <a:gd fmla="*/ 975130 h 1117600" name="connsiteY1"/>
                <a:gd fmla="*/ 2533002 w 2675467" name="connsiteX2"/>
                <a:gd fmla="*/ 1064844 h 1117600" name="connsiteY2"/>
                <a:gd fmla="*/ 2396069 w 2675467" name="connsiteX3"/>
                <a:gd fmla="*/ 1064844 h 1117600" name="connsiteY3"/>
                <a:gd fmla="*/ 2396069 w 2675467" name="connsiteX4"/>
                <a:gd fmla="*/ 1083732 h 1117600" name="connsiteY4"/>
                <a:gd fmla="*/ 2537722 w 2675467" name="connsiteX5"/>
                <a:gd fmla="*/ 1083732 h 1117600" name="connsiteY5"/>
                <a:gd fmla="*/ 2641603 w 2675467" name="connsiteX6"/>
                <a:gd fmla="*/ 979851 h 1117600" name="connsiteY6"/>
                <a:gd fmla="*/ 2641603 w 2675467" name="connsiteX7"/>
                <a:gd fmla="*/ 838200 h 1117600" name="connsiteY7"/>
                <a:gd fmla="*/ 152407 w 2675467" name="connsiteX8"/>
                <a:gd fmla="*/ 0 h 1117600" name="connsiteY8"/>
                <a:gd fmla="*/ 2523060 w 2675467" name="connsiteX9"/>
                <a:gd fmla="*/ 0 h 1117600" name="connsiteY9"/>
                <a:gd fmla="*/ 2675467 w 2675467" name="connsiteX10"/>
                <a:gd fmla="*/ 152407 h 1117600" name="connsiteY10"/>
                <a:gd fmla="*/ 2675467 w 2675467" name="connsiteX11"/>
                <a:gd fmla="*/ 965193 h 1117600" name="connsiteY11"/>
                <a:gd fmla="*/ 2523060 w 2675467" name="connsiteX12"/>
                <a:gd fmla="*/ 1117600 h 1117600" name="connsiteY12"/>
                <a:gd fmla="*/ 152407 w 2675467" name="connsiteX13"/>
                <a:gd fmla="*/ 1117600 h 1117600" name="connsiteY13"/>
                <a:gd fmla="*/ 0 w 2675467" name="connsiteX14"/>
                <a:gd fmla="*/ 965193 h 1117600" name="connsiteY14"/>
                <a:gd fmla="*/ 0 w 2675467" name="connsiteX15"/>
                <a:gd fmla="*/ 152407 h 1117600" name="connsiteY15"/>
                <a:gd fmla="*/ 152407 w 2675467" name="connsiteX16"/>
                <a:gd fmla="*/ 0 h 11176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117600" w="2675467">
                  <a:moveTo>
                    <a:pt x="2622717" y="838200"/>
                  </a:moveTo>
                  <a:lnTo>
                    <a:pt x="2622717" y="975130"/>
                  </a:lnTo>
                  <a:cubicBezTo>
                    <a:pt x="2622717" y="1024677"/>
                    <a:pt x="2582550" y="1064844"/>
                    <a:pt x="2533002" y="1064844"/>
                  </a:cubicBezTo>
                  <a:lnTo>
                    <a:pt x="2396069" y="1064844"/>
                  </a:lnTo>
                  <a:lnTo>
                    <a:pt x="2396069" y="1083732"/>
                  </a:lnTo>
                  <a:lnTo>
                    <a:pt x="2537722" y="1083732"/>
                  </a:lnTo>
                  <a:cubicBezTo>
                    <a:pt x="2595094" y="1083732"/>
                    <a:pt x="2641603" y="1037223"/>
                    <a:pt x="2641603" y="979851"/>
                  </a:cubicBezTo>
                  <a:lnTo>
                    <a:pt x="2641603" y="838200"/>
                  </a:lnTo>
                  <a:close/>
                  <a:moveTo>
                    <a:pt x="152407" y="0"/>
                  </a:moveTo>
                  <a:lnTo>
                    <a:pt x="2523060" y="0"/>
                  </a:lnTo>
                  <a:cubicBezTo>
                    <a:pt x="2607232" y="0"/>
                    <a:pt x="2675467" y="68235"/>
                    <a:pt x="2675467" y="152407"/>
                  </a:cubicBezTo>
                  <a:lnTo>
                    <a:pt x="2675467" y="965193"/>
                  </a:lnTo>
                  <a:cubicBezTo>
                    <a:pt x="2675467" y="1049365"/>
                    <a:pt x="2607232" y="1117600"/>
                    <a:pt x="2523060" y="1117600"/>
                  </a:cubicBezTo>
                  <a:lnTo>
                    <a:pt x="152407" y="1117600"/>
                  </a:lnTo>
                  <a:cubicBezTo>
                    <a:pt x="68235" y="1117600"/>
                    <a:pt x="0" y="1049365"/>
                    <a:pt x="0" y="965193"/>
                  </a:cubicBezTo>
                  <a:lnTo>
                    <a:pt x="0" y="152407"/>
                  </a:lnTo>
                  <a:cubicBezTo>
                    <a:pt x="0" y="68235"/>
                    <a:pt x="68235" y="0"/>
                    <a:pt x="1524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rgbClr val="FFFFFF"/>
                </a:solidFill>
              </a:endParaRPr>
            </a:p>
          </p:txBody>
        </p:sp>
        <p:sp>
          <p:nvSpPr>
            <p:cNvPr id="29" name="MH_Other_3"/>
            <p:cNvSpPr/>
            <p:nvPr>
              <p:custDataLst>
                <p:tags r:id="rId8"/>
              </p:custDataLst>
            </p:nvPr>
          </p:nvSpPr>
          <p:spPr>
            <a:xfrm>
              <a:off x="4802497" y="2247934"/>
              <a:ext cx="506419" cy="504385"/>
            </a:xfrm>
            <a:custGeom>
              <a:gdLst>
                <a:gd fmla="*/ 186270 w 440267" name="connsiteX0"/>
                <a:gd fmla="*/ 0 h 440264" name="connsiteY0"/>
                <a:gd fmla="*/ 440267 w 440267" name="connsiteX1"/>
                <a:gd fmla="*/ 0 h 440264" name="connsiteY1"/>
                <a:gd fmla="*/ 440267 w 440267" name="connsiteX2"/>
                <a:gd fmla="*/ 33868 h 440264" name="connsiteY2"/>
                <a:gd fmla="*/ 194732 w 440267" name="connsiteX3"/>
                <a:gd fmla="*/ 33868 h 440264" name="connsiteY3"/>
                <a:gd fmla="*/ 33865 w 440267" name="connsiteX4"/>
                <a:gd fmla="*/ 194735 h 440264" name="connsiteY4"/>
                <a:gd fmla="*/ 33865 w 440267" name="connsiteX5"/>
                <a:gd fmla="*/ 440264 h 440264" name="connsiteY5"/>
                <a:gd fmla="*/ 0 w 440267" name="connsiteX6"/>
                <a:gd fmla="*/ 440264 h 440264" name="connsiteY6"/>
                <a:gd fmla="*/ 0 w 440267" name="connsiteX7"/>
                <a:gd fmla="*/ 186270 h 440264" name="connsiteY7"/>
                <a:gd fmla="*/ 186270 w 440267" name="connsiteX8"/>
                <a:gd fmla="*/ 0 h 44026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0264" w="440266">
                  <a:moveTo>
                    <a:pt x="186270" y="0"/>
                  </a:moveTo>
                  <a:lnTo>
                    <a:pt x="440267" y="0"/>
                  </a:lnTo>
                  <a:lnTo>
                    <a:pt x="440267" y="33868"/>
                  </a:lnTo>
                  <a:lnTo>
                    <a:pt x="194732" y="33868"/>
                  </a:lnTo>
                  <a:cubicBezTo>
                    <a:pt x="105888" y="33868"/>
                    <a:pt x="33865" y="105891"/>
                    <a:pt x="33865" y="194735"/>
                  </a:cubicBezTo>
                  <a:lnTo>
                    <a:pt x="33865" y="440264"/>
                  </a:lnTo>
                  <a:lnTo>
                    <a:pt x="0" y="440264"/>
                  </a:lnTo>
                  <a:lnTo>
                    <a:pt x="0" y="186270"/>
                  </a:lnTo>
                  <a:cubicBezTo>
                    <a:pt x="0" y="83396"/>
                    <a:pt x="83396" y="0"/>
                    <a:pt x="1862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56" name="MH_Other_4"/>
            <p:cNvSpPr txBox="1">
              <a:spLocks noChangeArrowheads="1"/>
            </p:cNvSpPr>
            <p:nvPr>
              <p:custDataLst>
                <p:tags r:id="rId9"/>
              </p:custDataLst>
            </p:nvPr>
          </p:nvSpPr>
          <p:spPr bwMode="auto">
            <a:xfrm>
              <a:off x="5260105" y="1789253"/>
              <a:ext cx="2023641" cy="4738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zh-CN" lang="en-US" sz="2000">
                  <a:solidFill>
                    <a:schemeClr val="tx1">
                      <a:lumMod val="65000"/>
                      <a:lumOff val="35000"/>
                    </a:schemeClr>
                  </a:solidFill>
                  <a:latin typeface="+mn-lt"/>
                </a:rPr>
                <a:t>PART 2</a:t>
              </a:r>
            </a:p>
          </p:txBody>
        </p:sp>
        <p:sp>
          <p:nvSpPr>
            <p:cNvPr id="26" name="矩形 25"/>
            <p:cNvSpPr/>
            <p:nvPr/>
          </p:nvSpPr>
          <p:spPr>
            <a:xfrm>
              <a:off x="5005946" y="2616103"/>
              <a:ext cx="2209133"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bg1"/>
                  </a:solidFill>
                  <a:latin charset="-122" panose="03000509000000000000" pitchFamily="65" typeface="迷你简准圆"/>
                  <a:ea charset="-122" panose="03000509000000000000" pitchFamily="65" typeface="迷你简准圆"/>
                </a:rPr>
                <a:t>用户可以在投影仪或者计算机上进行演示</a:t>
              </a:r>
            </a:p>
          </p:txBody>
        </p:sp>
      </p:grpSp>
      <p:grpSp>
        <p:nvGrpSpPr>
          <p:cNvPr id="7" name="组合 6"/>
          <p:cNvGrpSpPr/>
          <p:nvPr/>
        </p:nvGrpSpPr>
        <p:grpSpPr>
          <a:xfrm>
            <a:off x="7982175" y="1789253"/>
            <a:ext cx="2584974" cy="1803031"/>
            <a:chOff x="7938632" y="1789253"/>
            <a:chExt cx="2584974" cy="1803031"/>
          </a:xfrm>
        </p:grpSpPr>
        <p:sp>
          <p:nvSpPr>
            <p:cNvPr id="32" name="MH_SubTitle_3"/>
            <p:cNvSpPr/>
            <p:nvPr>
              <p:custDataLst>
                <p:tags r:id="rId10"/>
              </p:custDataLst>
            </p:nvPr>
          </p:nvSpPr>
          <p:spPr>
            <a:xfrm>
              <a:off x="8015917" y="2323186"/>
              <a:ext cx="2507689" cy="1269098"/>
            </a:xfrm>
            <a:custGeom>
              <a:gdLst>
                <a:gd fmla="*/ 2622717 w 2675467" name="connsiteX0"/>
                <a:gd fmla="*/ 838200 h 1117600" name="connsiteY0"/>
                <a:gd fmla="*/ 2622717 w 2675467" name="connsiteX1"/>
                <a:gd fmla="*/ 975130 h 1117600" name="connsiteY1"/>
                <a:gd fmla="*/ 2533002 w 2675467" name="connsiteX2"/>
                <a:gd fmla="*/ 1064844 h 1117600" name="connsiteY2"/>
                <a:gd fmla="*/ 2396069 w 2675467" name="connsiteX3"/>
                <a:gd fmla="*/ 1064844 h 1117600" name="connsiteY3"/>
                <a:gd fmla="*/ 2396069 w 2675467" name="connsiteX4"/>
                <a:gd fmla="*/ 1083732 h 1117600" name="connsiteY4"/>
                <a:gd fmla="*/ 2537722 w 2675467" name="connsiteX5"/>
                <a:gd fmla="*/ 1083732 h 1117600" name="connsiteY5"/>
                <a:gd fmla="*/ 2641603 w 2675467" name="connsiteX6"/>
                <a:gd fmla="*/ 979851 h 1117600" name="connsiteY6"/>
                <a:gd fmla="*/ 2641603 w 2675467" name="connsiteX7"/>
                <a:gd fmla="*/ 838200 h 1117600" name="connsiteY7"/>
                <a:gd fmla="*/ 152407 w 2675467" name="connsiteX8"/>
                <a:gd fmla="*/ 0 h 1117600" name="connsiteY8"/>
                <a:gd fmla="*/ 2523060 w 2675467" name="connsiteX9"/>
                <a:gd fmla="*/ 0 h 1117600" name="connsiteY9"/>
                <a:gd fmla="*/ 2675467 w 2675467" name="connsiteX10"/>
                <a:gd fmla="*/ 152407 h 1117600" name="connsiteY10"/>
                <a:gd fmla="*/ 2675467 w 2675467" name="connsiteX11"/>
                <a:gd fmla="*/ 965193 h 1117600" name="connsiteY11"/>
                <a:gd fmla="*/ 2523060 w 2675467" name="connsiteX12"/>
                <a:gd fmla="*/ 1117600 h 1117600" name="connsiteY12"/>
                <a:gd fmla="*/ 152407 w 2675467" name="connsiteX13"/>
                <a:gd fmla="*/ 1117600 h 1117600" name="connsiteY13"/>
                <a:gd fmla="*/ 0 w 2675467" name="connsiteX14"/>
                <a:gd fmla="*/ 965193 h 1117600" name="connsiteY14"/>
                <a:gd fmla="*/ 0 w 2675467" name="connsiteX15"/>
                <a:gd fmla="*/ 152407 h 1117600" name="connsiteY15"/>
                <a:gd fmla="*/ 152407 w 2675467" name="connsiteX16"/>
                <a:gd fmla="*/ 0 h 11176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117600" w="2675467">
                  <a:moveTo>
                    <a:pt x="2622717" y="838200"/>
                  </a:moveTo>
                  <a:lnTo>
                    <a:pt x="2622717" y="975130"/>
                  </a:lnTo>
                  <a:cubicBezTo>
                    <a:pt x="2622717" y="1024677"/>
                    <a:pt x="2582550" y="1064844"/>
                    <a:pt x="2533002" y="1064844"/>
                  </a:cubicBezTo>
                  <a:lnTo>
                    <a:pt x="2396069" y="1064844"/>
                  </a:lnTo>
                  <a:lnTo>
                    <a:pt x="2396069" y="1083732"/>
                  </a:lnTo>
                  <a:lnTo>
                    <a:pt x="2537722" y="1083732"/>
                  </a:lnTo>
                  <a:cubicBezTo>
                    <a:pt x="2595094" y="1083732"/>
                    <a:pt x="2641603" y="1037223"/>
                    <a:pt x="2641603" y="979851"/>
                  </a:cubicBezTo>
                  <a:lnTo>
                    <a:pt x="2641603" y="838200"/>
                  </a:lnTo>
                  <a:close/>
                  <a:moveTo>
                    <a:pt x="152407" y="0"/>
                  </a:moveTo>
                  <a:lnTo>
                    <a:pt x="2523060" y="0"/>
                  </a:lnTo>
                  <a:cubicBezTo>
                    <a:pt x="2607232" y="0"/>
                    <a:pt x="2675467" y="68235"/>
                    <a:pt x="2675467" y="152407"/>
                  </a:cubicBezTo>
                  <a:lnTo>
                    <a:pt x="2675467" y="965193"/>
                  </a:lnTo>
                  <a:cubicBezTo>
                    <a:pt x="2675467" y="1049365"/>
                    <a:pt x="2607232" y="1117600"/>
                    <a:pt x="2523060" y="1117600"/>
                  </a:cubicBezTo>
                  <a:lnTo>
                    <a:pt x="152407" y="1117600"/>
                  </a:lnTo>
                  <a:cubicBezTo>
                    <a:pt x="68235" y="1117600"/>
                    <a:pt x="0" y="1049365"/>
                    <a:pt x="0" y="965193"/>
                  </a:cubicBezTo>
                  <a:lnTo>
                    <a:pt x="0" y="152407"/>
                  </a:lnTo>
                  <a:cubicBezTo>
                    <a:pt x="0" y="68235"/>
                    <a:pt x="68235" y="0"/>
                    <a:pt x="1524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rgbClr val="FFFFFF"/>
                </a:solidFill>
              </a:endParaRPr>
            </a:p>
          </p:txBody>
        </p:sp>
        <p:sp>
          <p:nvSpPr>
            <p:cNvPr id="33" name="MH_Other_5"/>
            <p:cNvSpPr/>
            <p:nvPr>
              <p:custDataLst>
                <p:tags r:id="rId11"/>
              </p:custDataLst>
            </p:nvPr>
          </p:nvSpPr>
          <p:spPr>
            <a:xfrm>
              <a:off x="7938632" y="2247934"/>
              <a:ext cx="504385" cy="504385"/>
            </a:xfrm>
            <a:custGeom>
              <a:gdLst>
                <a:gd fmla="*/ 186270 w 440267" name="connsiteX0"/>
                <a:gd fmla="*/ 0 h 440264" name="connsiteY0"/>
                <a:gd fmla="*/ 440267 w 440267" name="connsiteX1"/>
                <a:gd fmla="*/ 0 h 440264" name="connsiteY1"/>
                <a:gd fmla="*/ 440267 w 440267" name="connsiteX2"/>
                <a:gd fmla="*/ 33868 h 440264" name="connsiteY2"/>
                <a:gd fmla="*/ 194732 w 440267" name="connsiteX3"/>
                <a:gd fmla="*/ 33868 h 440264" name="connsiteY3"/>
                <a:gd fmla="*/ 33865 w 440267" name="connsiteX4"/>
                <a:gd fmla="*/ 194735 h 440264" name="connsiteY4"/>
                <a:gd fmla="*/ 33865 w 440267" name="connsiteX5"/>
                <a:gd fmla="*/ 440264 h 440264" name="connsiteY5"/>
                <a:gd fmla="*/ 0 w 440267" name="connsiteX6"/>
                <a:gd fmla="*/ 440264 h 440264" name="connsiteY6"/>
                <a:gd fmla="*/ 0 w 440267" name="connsiteX7"/>
                <a:gd fmla="*/ 186270 h 440264" name="connsiteY7"/>
                <a:gd fmla="*/ 186270 w 440267" name="connsiteX8"/>
                <a:gd fmla="*/ 0 h 44026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0264" w="440266">
                  <a:moveTo>
                    <a:pt x="186270" y="0"/>
                  </a:moveTo>
                  <a:lnTo>
                    <a:pt x="440267" y="0"/>
                  </a:lnTo>
                  <a:lnTo>
                    <a:pt x="440267" y="33868"/>
                  </a:lnTo>
                  <a:lnTo>
                    <a:pt x="194732" y="33868"/>
                  </a:lnTo>
                  <a:cubicBezTo>
                    <a:pt x="105888" y="33868"/>
                    <a:pt x="33865" y="105891"/>
                    <a:pt x="33865" y="194735"/>
                  </a:cubicBezTo>
                  <a:lnTo>
                    <a:pt x="33865" y="440264"/>
                  </a:lnTo>
                  <a:lnTo>
                    <a:pt x="0" y="440264"/>
                  </a:lnTo>
                  <a:lnTo>
                    <a:pt x="0" y="186270"/>
                  </a:lnTo>
                  <a:cubicBezTo>
                    <a:pt x="0" y="83396"/>
                    <a:pt x="83396" y="0"/>
                    <a:pt x="1862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59" name="MH_Other_6"/>
            <p:cNvSpPr txBox="1">
              <a:spLocks noChangeArrowheads="1"/>
            </p:cNvSpPr>
            <p:nvPr>
              <p:custDataLst>
                <p:tags r:id="rId12"/>
              </p:custDataLst>
            </p:nvPr>
          </p:nvSpPr>
          <p:spPr bwMode="auto">
            <a:xfrm>
              <a:off x="8394206" y="1789253"/>
              <a:ext cx="2025675" cy="4738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zh-CN" lang="en-US" sz="2000">
                  <a:solidFill>
                    <a:schemeClr val="tx1">
                      <a:lumMod val="65000"/>
                      <a:lumOff val="35000"/>
                    </a:schemeClr>
                  </a:solidFill>
                  <a:latin typeface="+mn-lt"/>
                </a:rPr>
                <a:t>PART 3</a:t>
              </a:r>
            </a:p>
          </p:txBody>
        </p:sp>
        <p:sp>
          <p:nvSpPr>
            <p:cNvPr id="27" name="矩形 26"/>
            <p:cNvSpPr/>
            <p:nvPr/>
          </p:nvSpPr>
          <p:spPr>
            <a:xfrm>
              <a:off x="8165193" y="2616103"/>
              <a:ext cx="2209133"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bg1"/>
                  </a:solidFill>
                  <a:latin charset="-122" panose="03000509000000000000" pitchFamily="65" typeface="迷你简准圆"/>
                  <a:ea charset="-122" panose="03000509000000000000" pitchFamily="65" typeface="迷你简准圆"/>
                </a:rPr>
                <a:t>用户可以在投影仪或者计算机上进行演示</a:t>
              </a:r>
            </a:p>
          </p:txBody>
        </p:sp>
      </p:grpSp>
      <p:grpSp>
        <p:nvGrpSpPr>
          <p:cNvPr id="8" name="组合 7"/>
          <p:cNvGrpSpPr/>
          <p:nvPr/>
        </p:nvGrpSpPr>
        <p:grpSpPr>
          <a:xfrm>
            <a:off x="6414108" y="3901083"/>
            <a:ext cx="2584973" cy="1803031"/>
            <a:chOff x="6370565" y="3901083"/>
            <a:chExt cx="2584973" cy="1803031"/>
          </a:xfrm>
        </p:grpSpPr>
        <p:sp>
          <p:nvSpPr>
            <p:cNvPr id="40" name="MH_SubTitle_5"/>
            <p:cNvSpPr/>
            <p:nvPr>
              <p:custDataLst>
                <p:tags r:id="rId13"/>
              </p:custDataLst>
            </p:nvPr>
          </p:nvSpPr>
          <p:spPr>
            <a:xfrm>
              <a:off x="6447851" y="4435016"/>
              <a:ext cx="2507687" cy="1269098"/>
            </a:xfrm>
            <a:custGeom>
              <a:gdLst>
                <a:gd fmla="*/ 2622717 w 2675467" name="connsiteX0"/>
                <a:gd fmla="*/ 838200 h 1117600" name="connsiteY0"/>
                <a:gd fmla="*/ 2622717 w 2675467" name="connsiteX1"/>
                <a:gd fmla="*/ 975130 h 1117600" name="connsiteY1"/>
                <a:gd fmla="*/ 2533002 w 2675467" name="connsiteX2"/>
                <a:gd fmla="*/ 1064844 h 1117600" name="connsiteY2"/>
                <a:gd fmla="*/ 2396069 w 2675467" name="connsiteX3"/>
                <a:gd fmla="*/ 1064844 h 1117600" name="connsiteY3"/>
                <a:gd fmla="*/ 2396069 w 2675467" name="connsiteX4"/>
                <a:gd fmla="*/ 1083732 h 1117600" name="connsiteY4"/>
                <a:gd fmla="*/ 2537722 w 2675467" name="connsiteX5"/>
                <a:gd fmla="*/ 1083732 h 1117600" name="connsiteY5"/>
                <a:gd fmla="*/ 2641603 w 2675467" name="connsiteX6"/>
                <a:gd fmla="*/ 979851 h 1117600" name="connsiteY6"/>
                <a:gd fmla="*/ 2641603 w 2675467" name="connsiteX7"/>
                <a:gd fmla="*/ 838200 h 1117600" name="connsiteY7"/>
                <a:gd fmla="*/ 152407 w 2675467" name="connsiteX8"/>
                <a:gd fmla="*/ 0 h 1117600" name="connsiteY8"/>
                <a:gd fmla="*/ 2523060 w 2675467" name="connsiteX9"/>
                <a:gd fmla="*/ 0 h 1117600" name="connsiteY9"/>
                <a:gd fmla="*/ 2675467 w 2675467" name="connsiteX10"/>
                <a:gd fmla="*/ 152407 h 1117600" name="connsiteY10"/>
                <a:gd fmla="*/ 2675467 w 2675467" name="connsiteX11"/>
                <a:gd fmla="*/ 965193 h 1117600" name="connsiteY11"/>
                <a:gd fmla="*/ 2523060 w 2675467" name="connsiteX12"/>
                <a:gd fmla="*/ 1117600 h 1117600" name="connsiteY12"/>
                <a:gd fmla="*/ 152407 w 2675467" name="connsiteX13"/>
                <a:gd fmla="*/ 1117600 h 1117600" name="connsiteY13"/>
                <a:gd fmla="*/ 0 w 2675467" name="connsiteX14"/>
                <a:gd fmla="*/ 965193 h 1117600" name="connsiteY14"/>
                <a:gd fmla="*/ 0 w 2675467" name="connsiteX15"/>
                <a:gd fmla="*/ 152407 h 1117600" name="connsiteY15"/>
                <a:gd fmla="*/ 152407 w 2675467" name="connsiteX16"/>
                <a:gd fmla="*/ 0 h 11176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117600" w="2675467">
                  <a:moveTo>
                    <a:pt x="2622717" y="838200"/>
                  </a:moveTo>
                  <a:lnTo>
                    <a:pt x="2622717" y="975130"/>
                  </a:lnTo>
                  <a:cubicBezTo>
                    <a:pt x="2622717" y="1024677"/>
                    <a:pt x="2582550" y="1064844"/>
                    <a:pt x="2533002" y="1064844"/>
                  </a:cubicBezTo>
                  <a:lnTo>
                    <a:pt x="2396069" y="1064844"/>
                  </a:lnTo>
                  <a:lnTo>
                    <a:pt x="2396069" y="1083732"/>
                  </a:lnTo>
                  <a:lnTo>
                    <a:pt x="2537722" y="1083732"/>
                  </a:lnTo>
                  <a:cubicBezTo>
                    <a:pt x="2595094" y="1083732"/>
                    <a:pt x="2641603" y="1037223"/>
                    <a:pt x="2641603" y="979851"/>
                  </a:cubicBezTo>
                  <a:lnTo>
                    <a:pt x="2641603" y="838200"/>
                  </a:lnTo>
                  <a:close/>
                  <a:moveTo>
                    <a:pt x="152407" y="0"/>
                  </a:moveTo>
                  <a:lnTo>
                    <a:pt x="2523060" y="0"/>
                  </a:lnTo>
                  <a:cubicBezTo>
                    <a:pt x="2607232" y="0"/>
                    <a:pt x="2675467" y="68235"/>
                    <a:pt x="2675467" y="152407"/>
                  </a:cubicBezTo>
                  <a:lnTo>
                    <a:pt x="2675467" y="965193"/>
                  </a:lnTo>
                  <a:cubicBezTo>
                    <a:pt x="2675467" y="1049365"/>
                    <a:pt x="2607232" y="1117600"/>
                    <a:pt x="2523060" y="1117600"/>
                  </a:cubicBezTo>
                  <a:lnTo>
                    <a:pt x="152407" y="1117600"/>
                  </a:lnTo>
                  <a:cubicBezTo>
                    <a:pt x="68235" y="1117600"/>
                    <a:pt x="0" y="1049365"/>
                    <a:pt x="0" y="965193"/>
                  </a:cubicBezTo>
                  <a:lnTo>
                    <a:pt x="0" y="152407"/>
                  </a:lnTo>
                  <a:cubicBezTo>
                    <a:pt x="0" y="68235"/>
                    <a:pt x="68235" y="0"/>
                    <a:pt x="1524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rgbClr val="FFFFFF"/>
                </a:solidFill>
              </a:endParaRPr>
            </a:p>
          </p:txBody>
        </p:sp>
        <p:sp>
          <p:nvSpPr>
            <p:cNvPr id="41" name="MH_Other_9"/>
            <p:cNvSpPr/>
            <p:nvPr>
              <p:custDataLst>
                <p:tags r:id="rId14"/>
              </p:custDataLst>
            </p:nvPr>
          </p:nvSpPr>
          <p:spPr>
            <a:xfrm>
              <a:off x="6370565" y="4359765"/>
              <a:ext cx="504385" cy="504385"/>
            </a:xfrm>
            <a:custGeom>
              <a:gdLst>
                <a:gd fmla="*/ 186270 w 440267" name="connsiteX0"/>
                <a:gd fmla="*/ 0 h 440264" name="connsiteY0"/>
                <a:gd fmla="*/ 440267 w 440267" name="connsiteX1"/>
                <a:gd fmla="*/ 0 h 440264" name="connsiteY1"/>
                <a:gd fmla="*/ 440267 w 440267" name="connsiteX2"/>
                <a:gd fmla="*/ 33868 h 440264" name="connsiteY2"/>
                <a:gd fmla="*/ 194732 w 440267" name="connsiteX3"/>
                <a:gd fmla="*/ 33868 h 440264" name="connsiteY3"/>
                <a:gd fmla="*/ 33865 w 440267" name="connsiteX4"/>
                <a:gd fmla="*/ 194735 h 440264" name="connsiteY4"/>
                <a:gd fmla="*/ 33865 w 440267" name="connsiteX5"/>
                <a:gd fmla="*/ 440264 h 440264" name="connsiteY5"/>
                <a:gd fmla="*/ 0 w 440267" name="connsiteX6"/>
                <a:gd fmla="*/ 440264 h 440264" name="connsiteY6"/>
                <a:gd fmla="*/ 0 w 440267" name="connsiteX7"/>
                <a:gd fmla="*/ 186270 h 440264" name="connsiteY7"/>
                <a:gd fmla="*/ 186270 w 440267" name="connsiteX8"/>
                <a:gd fmla="*/ 0 h 44026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0264" w="440266">
                  <a:moveTo>
                    <a:pt x="186270" y="0"/>
                  </a:moveTo>
                  <a:lnTo>
                    <a:pt x="440267" y="0"/>
                  </a:lnTo>
                  <a:lnTo>
                    <a:pt x="440267" y="33868"/>
                  </a:lnTo>
                  <a:lnTo>
                    <a:pt x="194732" y="33868"/>
                  </a:lnTo>
                  <a:cubicBezTo>
                    <a:pt x="105888" y="33868"/>
                    <a:pt x="33865" y="105891"/>
                    <a:pt x="33865" y="194735"/>
                  </a:cubicBezTo>
                  <a:lnTo>
                    <a:pt x="33865" y="440264"/>
                  </a:lnTo>
                  <a:lnTo>
                    <a:pt x="0" y="440264"/>
                  </a:lnTo>
                  <a:lnTo>
                    <a:pt x="0" y="186270"/>
                  </a:lnTo>
                  <a:cubicBezTo>
                    <a:pt x="0" y="83396"/>
                    <a:pt x="83396" y="0"/>
                    <a:pt x="1862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65" name="MH_Other_10"/>
            <p:cNvSpPr txBox="1">
              <a:spLocks noChangeArrowheads="1"/>
            </p:cNvSpPr>
            <p:nvPr>
              <p:custDataLst>
                <p:tags r:id="rId15"/>
              </p:custDataLst>
            </p:nvPr>
          </p:nvSpPr>
          <p:spPr bwMode="auto">
            <a:xfrm>
              <a:off x="6826139" y="3901083"/>
              <a:ext cx="2025675" cy="4738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zh-CN" lang="en-US" sz="2000">
                  <a:solidFill>
                    <a:schemeClr val="tx1">
                      <a:lumMod val="65000"/>
                      <a:lumOff val="35000"/>
                    </a:schemeClr>
                  </a:solidFill>
                  <a:latin typeface="+mn-lt"/>
                </a:rPr>
                <a:t>PART 5</a:t>
              </a:r>
            </a:p>
          </p:txBody>
        </p:sp>
        <p:sp>
          <p:nvSpPr>
            <p:cNvPr id="30" name="矩形 29"/>
            <p:cNvSpPr/>
            <p:nvPr/>
          </p:nvSpPr>
          <p:spPr>
            <a:xfrm>
              <a:off x="6597126" y="4704797"/>
              <a:ext cx="2209133"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bg1"/>
                  </a:solidFill>
                  <a:latin charset="-122" panose="03000509000000000000" pitchFamily="65" typeface="迷你简准圆"/>
                  <a:ea charset="-122" panose="03000509000000000000" pitchFamily="65" typeface="迷你简准圆"/>
                </a:rPr>
                <a:t>用户可以在投影仪或者计算机上进行演示</a:t>
              </a:r>
            </a:p>
          </p:txBody>
        </p:sp>
      </p:grpSp>
      <p:grpSp>
        <p:nvGrpSpPr>
          <p:cNvPr id="9" name="组合 8"/>
          <p:cNvGrpSpPr/>
          <p:nvPr/>
        </p:nvGrpSpPr>
        <p:grpSpPr>
          <a:xfrm>
            <a:off x="3280006" y="3901083"/>
            <a:ext cx="2584974" cy="1803031"/>
            <a:chOff x="3236463" y="3901083"/>
            <a:chExt cx="2584974" cy="1803031"/>
          </a:xfrm>
        </p:grpSpPr>
        <p:sp>
          <p:nvSpPr>
            <p:cNvPr id="36" name="MH_SubTitle_4"/>
            <p:cNvSpPr/>
            <p:nvPr>
              <p:custDataLst>
                <p:tags r:id="rId16"/>
              </p:custDataLst>
            </p:nvPr>
          </p:nvSpPr>
          <p:spPr>
            <a:xfrm>
              <a:off x="3313748" y="4435016"/>
              <a:ext cx="2507689" cy="1269098"/>
            </a:xfrm>
            <a:custGeom>
              <a:gdLst>
                <a:gd fmla="*/ 2622717 w 2675467" name="connsiteX0"/>
                <a:gd fmla="*/ 838200 h 1117600" name="connsiteY0"/>
                <a:gd fmla="*/ 2622717 w 2675467" name="connsiteX1"/>
                <a:gd fmla="*/ 975130 h 1117600" name="connsiteY1"/>
                <a:gd fmla="*/ 2533002 w 2675467" name="connsiteX2"/>
                <a:gd fmla="*/ 1064844 h 1117600" name="connsiteY2"/>
                <a:gd fmla="*/ 2396069 w 2675467" name="connsiteX3"/>
                <a:gd fmla="*/ 1064844 h 1117600" name="connsiteY3"/>
                <a:gd fmla="*/ 2396069 w 2675467" name="connsiteX4"/>
                <a:gd fmla="*/ 1083732 h 1117600" name="connsiteY4"/>
                <a:gd fmla="*/ 2537722 w 2675467" name="connsiteX5"/>
                <a:gd fmla="*/ 1083732 h 1117600" name="connsiteY5"/>
                <a:gd fmla="*/ 2641603 w 2675467" name="connsiteX6"/>
                <a:gd fmla="*/ 979851 h 1117600" name="connsiteY6"/>
                <a:gd fmla="*/ 2641603 w 2675467" name="connsiteX7"/>
                <a:gd fmla="*/ 838200 h 1117600" name="connsiteY7"/>
                <a:gd fmla="*/ 152407 w 2675467" name="connsiteX8"/>
                <a:gd fmla="*/ 0 h 1117600" name="connsiteY8"/>
                <a:gd fmla="*/ 2523060 w 2675467" name="connsiteX9"/>
                <a:gd fmla="*/ 0 h 1117600" name="connsiteY9"/>
                <a:gd fmla="*/ 2675467 w 2675467" name="connsiteX10"/>
                <a:gd fmla="*/ 152407 h 1117600" name="connsiteY10"/>
                <a:gd fmla="*/ 2675467 w 2675467" name="connsiteX11"/>
                <a:gd fmla="*/ 965193 h 1117600" name="connsiteY11"/>
                <a:gd fmla="*/ 2523060 w 2675467" name="connsiteX12"/>
                <a:gd fmla="*/ 1117600 h 1117600" name="connsiteY12"/>
                <a:gd fmla="*/ 152407 w 2675467" name="connsiteX13"/>
                <a:gd fmla="*/ 1117600 h 1117600" name="connsiteY13"/>
                <a:gd fmla="*/ 0 w 2675467" name="connsiteX14"/>
                <a:gd fmla="*/ 965193 h 1117600" name="connsiteY14"/>
                <a:gd fmla="*/ 0 w 2675467" name="connsiteX15"/>
                <a:gd fmla="*/ 152407 h 1117600" name="connsiteY15"/>
                <a:gd fmla="*/ 152407 w 2675467" name="connsiteX16"/>
                <a:gd fmla="*/ 0 h 11176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117600" w="2675467">
                  <a:moveTo>
                    <a:pt x="2622717" y="838200"/>
                  </a:moveTo>
                  <a:lnTo>
                    <a:pt x="2622717" y="975130"/>
                  </a:lnTo>
                  <a:cubicBezTo>
                    <a:pt x="2622717" y="1024677"/>
                    <a:pt x="2582550" y="1064844"/>
                    <a:pt x="2533002" y="1064844"/>
                  </a:cubicBezTo>
                  <a:lnTo>
                    <a:pt x="2396069" y="1064844"/>
                  </a:lnTo>
                  <a:lnTo>
                    <a:pt x="2396069" y="1083732"/>
                  </a:lnTo>
                  <a:lnTo>
                    <a:pt x="2537722" y="1083732"/>
                  </a:lnTo>
                  <a:cubicBezTo>
                    <a:pt x="2595094" y="1083732"/>
                    <a:pt x="2641603" y="1037223"/>
                    <a:pt x="2641603" y="979851"/>
                  </a:cubicBezTo>
                  <a:lnTo>
                    <a:pt x="2641603" y="838200"/>
                  </a:lnTo>
                  <a:close/>
                  <a:moveTo>
                    <a:pt x="152407" y="0"/>
                  </a:moveTo>
                  <a:lnTo>
                    <a:pt x="2523060" y="0"/>
                  </a:lnTo>
                  <a:cubicBezTo>
                    <a:pt x="2607232" y="0"/>
                    <a:pt x="2675467" y="68235"/>
                    <a:pt x="2675467" y="152407"/>
                  </a:cubicBezTo>
                  <a:lnTo>
                    <a:pt x="2675467" y="965193"/>
                  </a:lnTo>
                  <a:cubicBezTo>
                    <a:pt x="2675467" y="1049365"/>
                    <a:pt x="2607232" y="1117600"/>
                    <a:pt x="2523060" y="1117600"/>
                  </a:cubicBezTo>
                  <a:lnTo>
                    <a:pt x="152407" y="1117600"/>
                  </a:lnTo>
                  <a:cubicBezTo>
                    <a:pt x="68235" y="1117600"/>
                    <a:pt x="0" y="1049365"/>
                    <a:pt x="0" y="965193"/>
                  </a:cubicBezTo>
                  <a:lnTo>
                    <a:pt x="0" y="152407"/>
                  </a:lnTo>
                  <a:cubicBezTo>
                    <a:pt x="0" y="68235"/>
                    <a:pt x="68235" y="0"/>
                    <a:pt x="1524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solidFill>
                  <a:srgbClr val="FFFFFF"/>
                </a:solidFill>
              </a:endParaRPr>
            </a:p>
          </p:txBody>
        </p:sp>
        <p:sp>
          <p:nvSpPr>
            <p:cNvPr id="37" name="MH_Other_7"/>
            <p:cNvSpPr/>
            <p:nvPr>
              <p:custDataLst>
                <p:tags r:id="rId17"/>
              </p:custDataLst>
            </p:nvPr>
          </p:nvSpPr>
          <p:spPr>
            <a:xfrm>
              <a:off x="3236463" y="4359765"/>
              <a:ext cx="504385" cy="504385"/>
            </a:xfrm>
            <a:custGeom>
              <a:gdLst>
                <a:gd fmla="*/ 186270 w 440267" name="connsiteX0"/>
                <a:gd fmla="*/ 0 h 440264" name="connsiteY0"/>
                <a:gd fmla="*/ 440267 w 440267" name="connsiteX1"/>
                <a:gd fmla="*/ 0 h 440264" name="connsiteY1"/>
                <a:gd fmla="*/ 440267 w 440267" name="connsiteX2"/>
                <a:gd fmla="*/ 33868 h 440264" name="connsiteY2"/>
                <a:gd fmla="*/ 194732 w 440267" name="connsiteX3"/>
                <a:gd fmla="*/ 33868 h 440264" name="connsiteY3"/>
                <a:gd fmla="*/ 33865 w 440267" name="connsiteX4"/>
                <a:gd fmla="*/ 194735 h 440264" name="connsiteY4"/>
                <a:gd fmla="*/ 33865 w 440267" name="connsiteX5"/>
                <a:gd fmla="*/ 440264 h 440264" name="connsiteY5"/>
                <a:gd fmla="*/ 0 w 440267" name="connsiteX6"/>
                <a:gd fmla="*/ 440264 h 440264" name="connsiteY6"/>
                <a:gd fmla="*/ 0 w 440267" name="connsiteX7"/>
                <a:gd fmla="*/ 186270 h 440264" name="connsiteY7"/>
                <a:gd fmla="*/ 186270 w 440267" name="connsiteX8"/>
                <a:gd fmla="*/ 0 h 44026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0264" w="440266">
                  <a:moveTo>
                    <a:pt x="186270" y="0"/>
                  </a:moveTo>
                  <a:lnTo>
                    <a:pt x="440267" y="0"/>
                  </a:lnTo>
                  <a:lnTo>
                    <a:pt x="440267" y="33868"/>
                  </a:lnTo>
                  <a:lnTo>
                    <a:pt x="194732" y="33868"/>
                  </a:lnTo>
                  <a:cubicBezTo>
                    <a:pt x="105888" y="33868"/>
                    <a:pt x="33865" y="105891"/>
                    <a:pt x="33865" y="194735"/>
                  </a:cubicBezTo>
                  <a:lnTo>
                    <a:pt x="33865" y="440264"/>
                  </a:lnTo>
                  <a:lnTo>
                    <a:pt x="0" y="440264"/>
                  </a:lnTo>
                  <a:lnTo>
                    <a:pt x="0" y="186270"/>
                  </a:lnTo>
                  <a:cubicBezTo>
                    <a:pt x="0" y="83396"/>
                    <a:pt x="83396" y="0"/>
                    <a:pt x="1862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62" name="MH_Other_8"/>
            <p:cNvSpPr txBox="1">
              <a:spLocks noChangeArrowheads="1"/>
            </p:cNvSpPr>
            <p:nvPr>
              <p:custDataLst>
                <p:tags r:id="rId18"/>
              </p:custDataLst>
            </p:nvPr>
          </p:nvSpPr>
          <p:spPr bwMode="auto">
            <a:xfrm>
              <a:off x="3692038" y="3901083"/>
              <a:ext cx="2023642" cy="4738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zh-CN" lang="en-US" sz="2000">
                  <a:solidFill>
                    <a:schemeClr val="tx1">
                      <a:lumMod val="65000"/>
                      <a:lumOff val="35000"/>
                    </a:schemeClr>
                  </a:solidFill>
                  <a:latin typeface="+mn-lt"/>
                </a:rPr>
                <a:t>PART 4</a:t>
              </a:r>
            </a:p>
          </p:txBody>
        </p:sp>
        <p:sp>
          <p:nvSpPr>
            <p:cNvPr id="31" name="矩形 30"/>
            <p:cNvSpPr/>
            <p:nvPr/>
          </p:nvSpPr>
          <p:spPr>
            <a:xfrm>
              <a:off x="3463025" y="4704797"/>
              <a:ext cx="2209133"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bg1"/>
                  </a:solidFill>
                  <a:latin charset="-122" panose="03000509000000000000" pitchFamily="65" typeface="迷你简准圆"/>
                  <a:ea charset="-122" panose="03000509000000000000" pitchFamily="65" typeface="迷你简准圆"/>
                </a:rPr>
                <a:t>用户可以在投影仪或者计算机上进行演示</a:t>
              </a:r>
            </a:p>
          </p:txBody>
        </p:sp>
      </p:grpSp>
    </p:spTree>
    <p:custDataLst>
      <p:tags r:id="rId19"/>
    </p:custDataLst>
    <p:extLst>
      <p:ext uri="{BB962C8B-B14F-4D97-AF65-F5344CB8AC3E}">
        <p14:creationId val="25546277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ppt_w</p:attrName>
                                        </p:attrNameLst>
                                      </p:cBhvr>
                                      <p:tavLst>
                                        <p:tav tm="0">
                                          <p:val>
                                            <p:fltVal val="0"/>
                                          </p:val>
                                        </p:tav>
                                        <p:tav tm="100000">
                                          <p:val>
                                            <p:strVal val="#ppt_w"/>
                                          </p:val>
                                        </p:tav>
                                      </p:tavLst>
                                    </p:anim>
                                    <p:anim calcmode="lin" valueType="num">
                                      <p:cBhvr>
                                        <p:cTn dur="500" fill="hold" id="26"/>
                                        <p:tgtEl>
                                          <p:spTgt spid="7"/>
                                        </p:tgtEl>
                                        <p:attrNameLst>
                                          <p:attrName>ppt_h</p:attrName>
                                        </p:attrNameLst>
                                      </p:cBhvr>
                                      <p:tavLst>
                                        <p:tav tm="0">
                                          <p:val>
                                            <p:fltVal val="0"/>
                                          </p:val>
                                        </p:tav>
                                        <p:tav tm="100000">
                                          <p:val>
                                            <p:strVal val="#ppt_h"/>
                                          </p:val>
                                        </p:tav>
                                      </p:tavLst>
                                    </p:anim>
                                    <p:animEffect filter="fade" transition="in">
                                      <p:cBhvr>
                                        <p:cTn dur="500" id="27"/>
                                        <p:tgtEl>
                                          <p:spTgt spid="7"/>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p:cTn dur="500" fill="hold" id="31"/>
                                        <p:tgtEl>
                                          <p:spTgt spid="9"/>
                                        </p:tgtEl>
                                        <p:attrNameLst>
                                          <p:attrName>ppt_w</p:attrName>
                                        </p:attrNameLst>
                                      </p:cBhvr>
                                      <p:tavLst>
                                        <p:tav tm="0">
                                          <p:val>
                                            <p:fltVal val="0"/>
                                          </p:val>
                                        </p:tav>
                                        <p:tav tm="100000">
                                          <p:val>
                                            <p:strVal val="#ppt_w"/>
                                          </p:val>
                                        </p:tav>
                                      </p:tavLst>
                                    </p:anim>
                                    <p:anim calcmode="lin" valueType="num">
                                      <p:cBhvr>
                                        <p:cTn dur="500" fill="hold" id="32"/>
                                        <p:tgtEl>
                                          <p:spTgt spid="9"/>
                                        </p:tgtEl>
                                        <p:attrNameLst>
                                          <p:attrName>ppt_h</p:attrName>
                                        </p:attrNameLst>
                                      </p:cBhvr>
                                      <p:tavLst>
                                        <p:tav tm="0">
                                          <p:val>
                                            <p:fltVal val="0"/>
                                          </p:val>
                                        </p:tav>
                                        <p:tav tm="100000">
                                          <p:val>
                                            <p:strVal val="#ppt_h"/>
                                          </p:val>
                                        </p:tav>
                                      </p:tavLst>
                                    </p:anim>
                                    <p:animEffect filter="fade" transition="in">
                                      <p:cBhvr>
                                        <p:cTn dur="500" id="33"/>
                                        <p:tgtEl>
                                          <p:spTgt spid="9"/>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500" fill="hold" id="37"/>
                                        <p:tgtEl>
                                          <p:spTgt spid="8"/>
                                        </p:tgtEl>
                                        <p:attrNameLst>
                                          <p:attrName>ppt_w</p:attrName>
                                        </p:attrNameLst>
                                      </p:cBhvr>
                                      <p:tavLst>
                                        <p:tav tm="0">
                                          <p:val>
                                            <p:fltVal val="0"/>
                                          </p:val>
                                        </p:tav>
                                        <p:tav tm="100000">
                                          <p:val>
                                            <p:strVal val="#ppt_w"/>
                                          </p:val>
                                        </p:tav>
                                      </p:tavLst>
                                    </p:anim>
                                    <p:anim calcmode="lin" valueType="num">
                                      <p:cBhvr>
                                        <p:cTn dur="500" fill="hold" id="38"/>
                                        <p:tgtEl>
                                          <p:spTgt spid="8"/>
                                        </p:tgtEl>
                                        <p:attrNameLst>
                                          <p:attrName>ppt_h</p:attrName>
                                        </p:attrNameLst>
                                      </p:cBhvr>
                                      <p:tavLst>
                                        <p:tav tm="0">
                                          <p:val>
                                            <p:fltVal val="0"/>
                                          </p:val>
                                        </p:tav>
                                        <p:tav tm="100000">
                                          <p:val>
                                            <p:strVal val="#ppt_h"/>
                                          </p:val>
                                        </p:tav>
                                      </p:tavLst>
                                    </p:anim>
                                    <p:animEffect filter="fade" transition="in">
                                      <p:cBhvr>
                                        <p:cTn dur="500" id="3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l="26383" t="38431"/>
          <a:stretch>
            <a:fillRect/>
          </a:stretch>
        </p:blipFill>
        <p:spPr>
          <a:xfrm>
            <a:off x="-29497" y="401638"/>
            <a:ext cx="11027090" cy="5474180"/>
          </a:xfrm>
          <a:prstGeom prst="rect">
            <a:avLst/>
          </a:prstGeom>
        </p:spPr>
      </p:pic>
      <p:sp>
        <p:nvSpPr>
          <p:cNvPr id="7" name="文本框 6"/>
          <p:cNvSpPr txBox="1"/>
          <p:nvPr/>
        </p:nvSpPr>
        <p:spPr>
          <a:xfrm>
            <a:off x="2166257" y="1952303"/>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r>
              <a:rPr altLang="en-US" lang="zh-CN" sz="4400"/>
              <a:t>标题文字添加此处</a:t>
            </a:r>
          </a:p>
        </p:txBody>
      </p:sp>
      <p:sp>
        <p:nvSpPr>
          <p:cNvPr id="8" name="文本框 7"/>
          <p:cNvSpPr txBox="1"/>
          <p:nvPr/>
        </p:nvSpPr>
        <p:spPr>
          <a:xfrm>
            <a:off x="2284248" y="2766972"/>
            <a:ext cx="5132552" cy="473659"/>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100">
                <a:solidFill>
                  <a:schemeClr val="bg1">
                    <a:lumMod val="50000"/>
                  </a:schemeClr>
                </a:solidFill>
                <a:latin typeface="+mj-ea"/>
                <a:ea typeface="+mj-ea"/>
              </a:rPr>
              <a:t>The user can demonstrate on a projector or computer, or print the presentation and make it into a film to be used in a wider field</a:t>
            </a:r>
          </a:p>
        </p:txBody>
      </p:sp>
      <p:sp>
        <p:nvSpPr>
          <p:cNvPr id="9" name="文本框 8"/>
          <p:cNvSpPr txBox="1"/>
          <p:nvPr/>
        </p:nvSpPr>
        <p:spPr>
          <a:xfrm>
            <a:off x="7422250" y="3684293"/>
            <a:ext cx="1116330" cy="1097280"/>
          </a:xfrm>
          <a:prstGeom prst="rect">
            <a:avLst/>
          </a:prstGeom>
          <a:noFill/>
        </p:spPr>
        <p:txBody>
          <a:bodyPr rtlCol="0" wrap="none">
            <a:spAutoFit/>
            <a:scene3d>
              <a:camera prst="orthographicFront"/>
              <a:lightRig dir="t" rig="threePt"/>
            </a:scene3d>
            <a:sp3d contourW="12700"/>
          </a:bodyPr>
          <a:lstStyle/>
          <a:p>
            <a:pPr algn="ctr"/>
            <a:r>
              <a:rPr altLang="zh-CN" b="1" lang="en-US" smtClean="0" sz="6600">
                <a:solidFill>
                  <a:schemeClr val="tx1">
                    <a:lumMod val="65000"/>
                    <a:lumOff val="35000"/>
                  </a:schemeClr>
                </a:solidFill>
                <a:ea charset="-122" panose="00020600040101010101" pitchFamily="18" typeface="汉仪趣黑W"/>
              </a:rPr>
              <a:t>02</a:t>
            </a:r>
          </a:p>
        </p:txBody>
      </p:sp>
    </p:spTree>
    <p:extLst>
      <p:ext uri="{BB962C8B-B14F-4D97-AF65-F5344CB8AC3E}">
        <p14:creationId val="10647987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750" fill="hold" id="12"/>
                                        <p:tgtEl>
                                          <p:spTgt spid="9"/>
                                        </p:tgtEl>
                                        <p:attrNameLst>
                                          <p:attrName>ppt_w</p:attrName>
                                        </p:attrNameLst>
                                      </p:cBhvr>
                                      <p:tavLst>
                                        <p:tav tm="0">
                                          <p:val>
                                            <p:fltVal val="0"/>
                                          </p:val>
                                        </p:tav>
                                        <p:tav tm="100000">
                                          <p:val>
                                            <p:strVal val="#ppt_w"/>
                                          </p:val>
                                        </p:tav>
                                      </p:tavLst>
                                    </p:anim>
                                    <p:anim calcmode="lin" valueType="num">
                                      <p:cBhvr>
                                        <p:cTn dur="750" fill="hold" id="13"/>
                                        <p:tgtEl>
                                          <p:spTgt spid="9"/>
                                        </p:tgtEl>
                                        <p:attrNameLst>
                                          <p:attrName>ppt_h</p:attrName>
                                        </p:attrNameLst>
                                      </p:cBhvr>
                                      <p:tavLst>
                                        <p:tav tm="0">
                                          <p:val>
                                            <p:fltVal val="0"/>
                                          </p:val>
                                        </p:tav>
                                        <p:tav tm="100000">
                                          <p:val>
                                            <p:strVal val="#ppt_h"/>
                                          </p:val>
                                        </p:tav>
                                      </p:tavLst>
                                    </p:anim>
                                    <p:animEffect filter="fade" transition="in">
                                      <p:cBhvr>
                                        <p:cTn dur="750" id="14"/>
                                        <p:tgtEl>
                                          <p:spTgt spid="9"/>
                                        </p:tgtEl>
                                      </p:cBhvr>
                                    </p:animEffect>
                                  </p:childTnLst>
                                </p:cTn>
                              </p:par>
                            </p:childTnLst>
                          </p:cTn>
                        </p:par>
                        <p:par>
                          <p:cTn fill="hold" id="15" nodeType="afterGroup">
                            <p:stCondLst>
                              <p:cond delay="1250"/>
                            </p:stCondLst>
                            <p:childTnLst>
                              <p:par>
                                <p:cTn fill="hold" grpId="0"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1000" id="23"/>
                                        <p:tgtEl>
                                          <p:spTgt spid="8"/>
                                        </p:tgtEl>
                                      </p:cBhvr>
                                    </p:animEffect>
                                    <p:anim calcmode="lin" valueType="num">
                                      <p:cBhvr>
                                        <p:cTn dur="1000" fill="hold" id="24"/>
                                        <p:tgtEl>
                                          <p:spTgt spid="8"/>
                                        </p:tgtEl>
                                        <p:attrNameLst>
                                          <p:attrName>ppt_x</p:attrName>
                                        </p:attrNameLst>
                                      </p:cBhvr>
                                      <p:tavLst>
                                        <p:tav tm="0">
                                          <p:val>
                                            <p:strVal val="#ppt_x"/>
                                          </p:val>
                                        </p:tav>
                                        <p:tav tm="100000">
                                          <p:val>
                                            <p:strVal val="#ppt_x"/>
                                          </p:val>
                                        </p:tav>
                                      </p:tavLst>
                                    </p:anim>
                                    <p:anim calcmode="lin" valueType="num">
                                      <p:cBhvr>
                                        <p:cTn dur="1000" fill="hold" id="25"/>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4" name="MH_SubTitle_1"/>
          <p:cNvSpPr/>
          <p:nvPr>
            <p:custDataLst>
              <p:tags r:id="rId3"/>
            </p:custDataLst>
          </p:nvPr>
        </p:nvSpPr>
        <p:spPr>
          <a:xfrm>
            <a:off x="2563843" y="3120184"/>
            <a:ext cx="1731205" cy="1350507"/>
          </a:xfrm>
          <a:custGeom>
            <a:gdLst>
              <a:gd fmla="*/ 602421 w 1442857" name="connsiteX0"/>
              <a:gd fmla="*/ 1405 h 1125568" name="connsiteY0"/>
              <a:gd fmla="*/ 987767 w 1442857" name="connsiteX1"/>
              <a:gd fmla="*/ 193856 h 1125568" name="connsiteY1"/>
              <a:gd fmla="*/ 1442857 w 1442857" name="connsiteX2"/>
              <a:gd fmla="*/ 624922 h 1125568" name="connsiteY2"/>
              <a:gd fmla="*/ 931713 w 1442857" name="connsiteX3"/>
              <a:gd fmla="*/ 987765 h 1125568" name="connsiteY3"/>
              <a:gd fmla="*/ 137803 w 1442857" name="connsiteX4"/>
              <a:gd fmla="*/ 931711 h 1125568" name="connsiteY4"/>
              <a:gd fmla="*/ 193858 w 1442857" name="connsiteX5"/>
              <a:gd fmla="*/ 137802 h 1125568" name="connsiteY5"/>
              <a:gd fmla="*/ 602421 w 1442857" name="connsiteX6"/>
              <a:gd fmla="*/ 1405 h 11255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25568" w="1442857">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180000" rtlCol="0" tIns="0" wrap="square">
            <a:normAutofit/>
          </a:bodyPr>
          <a:lstStyle/>
          <a:p>
            <a:pPr algn="ctr"/>
            <a:endParaRPr altLang="en-US" lang="zh-CN">
              <a:solidFill>
                <a:srgbClr val="FFFFFF"/>
              </a:solidFill>
            </a:endParaRPr>
          </a:p>
        </p:txBody>
      </p:sp>
      <p:sp>
        <p:nvSpPr>
          <p:cNvPr id="27" name="MH_SubTitle_2"/>
          <p:cNvSpPr/>
          <p:nvPr>
            <p:custDataLst>
              <p:tags r:id="rId5"/>
            </p:custDataLst>
          </p:nvPr>
        </p:nvSpPr>
        <p:spPr>
          <a:xfrm>
            <a:off x="5236069" y="3120184"/>
            <a:ext cx="1731205" cy="1350507"/>
          </a:xfrm>
          <a:custGeom>
            <a:gdLst>
              <a:gd fmla="*/ 602421 w 1442857" name="connsiteX0"/>
              <a:gd fmla="*/ 1405 h 1125568" name="connsiteY0"/>
              <a:gd fmla="*/ 987767 w 1442857" name="connsiteX1"/>
              <a:gd fmla="*/ 193856 h 1125568" name="connsiteY1"/>
              <a:gd fmla="*/ 1442857 w 1442857" name="connsiteX2"/>
              <a:gd fmla="*/ 624922 h 1125568" name="connsiteY2"/>
              <a:gd fmla="*/ 931713 w 1442857" name="connsiteX3"/>
              <a:gd fmla="*/ 987765 h 1125568" name="connsiteY3"/>
              <a:gd fmla="*/ 137803 w 1442857" name="connsiteX4"/>
              <a:gd fmla="*/ 931711 h 1125568" name="connsiteY4"/>
              <a:gd fmla="*/ 193858 w 1442857" name="connsiteX5"/>
              <a:gd fmla="*/ 137802 h 1125568" name="connsiteY5"/>
              <a:gd fmla="*/ 602421 w 1442857" name="connsiteX6"/>
              <a:gd fmla="*/ 1405 h 11255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25568" w="1442857">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180000" rtlCol="0" tIns="0" wrap="square">
            <a:normAutofit/>
          </a:bodyPr>
          <a:lstStyle/>
          <a:p>
            <a:pPr algn="ctr"/>
            <a:endParaRPr altLang="en-US" lang="zh-CN">
              <a:solidFill>
                <a:srgbClr val="FFFFFF"/>
              </a:solidFill>
            </a:endParaRPr>
          </a:p>
        </p:txBody>
      </p:sp>
      <p:sp>
        <p:nvSpPr>
          <p:cNvPr id="28" name="MH_SubTitle_3"/>
          <p:cNvSpPr/>
          <p:nvPr>
            <p:custDataLst>
              <p:tags r:id="rId6"/>
            </p:custDataLst>
          </p:nvPr>
        </p:nvSpPr>
        <p:spPr>
          <a:xfrm>
            <a:off x="7908297" y="3120184"/>
            <a:ext cx="1731205" cy="1350507"/>
          </a:xfrm>
          <a:custGeom>
            <a:gdLst>
              <a:gd fmla="*/ 602421 w 1442857" name="connsiteX0"/>
              <a:gd fmla="*/ 1405 h 1125568" name="connsiteY0"/>
              <a:gd fmla="*/ 987767 w 1442857" name="connsiteX1"/>
              <a:gd fmla="*/ 193856 h 1125568" name="connsiteY1"/>
              <a:gd fmla="*/ 1442857 w 1442857" name="connsiteX2"/>
              <a:gd fmla="*/ 624922 h 1125568" name="connsiteY2"/>
              <a:gd fmla="*/ 931713 w 1442857" name="connsiteX3"/>
              <a:gd fmla="*/ 987765 h 1125568" name="connsiteY3"/>
              <a:gd fmla="*/ 137803 w 1442857" name="connsiteX4"/>
              <a:gd fmla="*/ 931711 h 1125568" name="connsiteY4"/>
              <a:gd fmla="*/ 193858 w 1442857" name="connsiteX5"/>
              <a:gd fmla="*/ 137802 h 1125568" name="connsiteY5"/>
              <a:gd fmla="*/ 602421 w 1442857" name="connsiteX6"/>
              <a:gd fmla="*/ 1405 h 11255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25568" w="1442857">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180000" rtlCol="0" tIns="0" wrap="square">
            <a:normAutofit/>
          </a:bodyPr>
          <a:lstStyle/>
          <a:p>
            <a:pPr algn="ctr"/>
            <a:endParaRPr altLang="en-US" lang="zh-CN">
              <a:solidFill>
                <a:srgbClr val="FFFFFF"/>
              </a:solidFill>
            </a:endParaRPr>
          </a:p>
        </p:txBody>
      </p:sp>
      <p:grpSp>
        <p:nvGrpSpPr>
          <p:cNvPr id="5" name="组合 4"/>
          <p:cNvGrpSpPr/>
          <p:nvPr/>
        </p:nvGrpSpPr>
        <p:grpSpPr>
          <a:xfrm>
            <a:off x="3118566" y="332266"/>
            <a:ext cx="5954868" cy="859018"/>
            <a:chOff x="3118566" y="332266"/>
            <a:chExt cx="5954868" cy="859018"/>
          </a:xfrm>
        </p:grpSpPr>
        <p:pic>
          <p:nvPicPr>
            <p:cNvPr id="4" name="图片 3"/>
            <p:cNvPicPr>
              <a:picLocks noChangeAspect="1"/>
            </p:cNvPicPr>
            <p:nvPr/>
          </p:nvPicPr>
          <p:blipFill>
            <a:blip r:embed="rId7"/>
            <a:stretch>
              <a:fillRect/>
            </a:stretch>
          </p:blipFill>
          <p:spPr>
            <a:xfrm>
              <a:off x="3118566" y="606614"/>
              <a:ext cx="656733" cy="406749"/>
            </a:xfrm>
            <a:prstGeom prst="rect">
              <a:avLst/>
            </a:prstGeom>
          </p:spPr>
        </p:pic>
        <p:sp>
          <p:nvSpPr>
            <p:cNvPr id="11" name="文本框 10"/>
            <p:cNvSpPr txBox="1"/>
            <p:nvPr/>
          </p:nvSpPr>
          <p:spPr>
            <a:xfrm>
              <a:off x="3301967" y="332266"/>
              <a:ext cx="5617091" cy="896112"/>
            </a:xfrm>
            <a:prstGeom prst="rect">
              <a:avLst/>
            </a:prstGeom>
          </p:spPr>
          <p:txBody>
            <a:bodyPr wrap="square">
              <a:spAutoFit/>
              <a:scene3d>
                <a:camera prst="orthographicFront"/>
                <a:lightRig dir="t" rig="threePt"/>
              </a:scene3d>
              <a:sp3d contourW="12700"/>
            </a:bodyPr>
            <a:lstStyle>
              <a:defPPr>
                <a:defRPr lang="zh-CN"/>
              </a:defPPr>
              <a:lvl1pPr>
                <a:lnSpc>
                  <a:spcPct val="120000"/>
                </a:lnSpc>
                <a:defRPr b="0" sz="3600">
                  <a:solidFill>
                    <a:srgbClr val="1C75BC"/>
                  </a:solidFill>
                  <a:latin charset="-122" panose="00020600040101010101" pitchFamily="18" typeface="汉仪趣黑W"/>
                  <a:ea charset="-122" panose="00020600040101010101" pitchFamily="18" typeface="汉仪趣黑W"/>
                </a:defRPr>
              </a:lvl1pPr>
            </a:lstStyle>
            <a:p>
              <a:pPr algn="ctr"/>
              <a:r>
                <a:rPr altLang="en-US" lang="zh-CN" sz="4400"/>
                <a:t>标题文字添加此处</a:t>
              </a:r>
            </a:p>
          </p:txBody>
        </p:sp>
        <p:pic>
          <p:nvPicPr>
            <p:cNvPr id="12" name="图片 11"/>
            <p:cNvPicPr>
              <a:picLocks noChangeAspect="1"/>
            </p:cNvPicPr>
            <p:nvPr/>
          </p:nvPicPr>
          <p:blipFill>
            <a:blip r:embed="rId7"/>
            <a:stretch>
              <a:fillRect/>
            </a:stretch>
          </p:blipFill>
          <p:spPr>
            <a:xfrm flipH="1">
              <a:off x="8416701" y="606614"/>
              <a:ext cx="656733" cy="406749"/>
            </a:xfrm>
            <a:prstGeom prst="rect">
              <a:avLst/>
            </a:prstGeom>
          </p:spPr>
        </p:pic>
      </p:grpSp>
      <p:grpSp>
        <p:nvGrpSpPr>
          <p:cNvPr id="8" name="组合 7"/>
          <p:cNvGrpSpPr/>
          <p:nvPr/>
        </p:nvGrpSpPr>
        <p:grpSpPr>
          <a:xfrm>
            <a:off x="4357823" y="939583"/>
            <a:ext cx="3505379" cy="1654346"/>
            <a:chOff x="4357823" y="939583"/>
            <a:chExt cx="3505379" cy="1654346"/>
          </a:xfrm>
        </p:grpSpPr>
        <p:sp>
          <p:nvSpPr>
            <p:cNvPr id="26" name="MH_Text_2"/>
            <p:cNvSpPr/>
            <p:nvPr>
              <p:custDataLst>
                <p:tags r:id="rId8"/>
              </p:custDataLst>
            </p:nvPr>
          </p:nvSpPr>
          <p:spPr>
            <a:xfrm flipV="1" rot="16200000">
              <a:off x="5274495" y="301806"/>
              <a:ext cx="1654346" cy="2929899"/>
            </a:xfrm>
            <a:prstGeom prst="accentCallout1">
              <a:avLst>
                <a:gd fmla="val 49859" name="adj1"/>
                <a:gd fmla="val -8136" name="adj2"/>
                <a:gd fmla="val 49869" name="adj3"/>
                <a:gd fmla="val -18183" name="adj4"/>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b" anchorCtr="0" rtlCol="0" vert="vert270" wrap="square">
              <a:normAutofit fontScale="22500" lnSpcReduction="20000"/>
            </a:bodyPr>
            <a:lstStyle/>
            <a:p>
              <a:pPr algn="ctr">
                <a:lnSpc>
                  <a:spcPct val="130000"/>
                </a:lnSpc>
              </a:pPr>
              <a:r>
                <a:rPr altLang="zh-CN" lang="da-DK" smtClean="0">
                  <a:solidFill>
                    <a:schemeClr val="tx1"/>
                  </a:solidFill>
                </a:rPr>
                <a:t> </a:t>
              </a:r>
            </a:p>
          </p:txBody>
        </p:sp>
        <p:sp>
          <p:nvSpPr>
            <p:cNvPr id="15" name="矩形 14"/>
            <p:cNvSpPr/>
            <p:nvPr/>
          </p:nvSpPr>
          <p:spPr>
            <a:xfrm>
              <a:off x="4357823" y="1910665"/>
              <a:ext cx="3505379"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a:t>
              </a:r>
            </a:p>
          </p:txBody>
        </p:sp>
      </p:grpSp>
      <p:sp>
        <p:nvSpPr>
          <p:cNvPr id="16" name="矩形 15"/>
          <p:cNvSpPr/>
          <p:nvPr/>
        </p:nvSpPr>
        <p:spPr>
          <a:xfrm>
            <a:off x="2795879" y="3388745"/>
            <a:ext cx="1012178" cy="822960"/>
          </a:xfrm>
          <a:prstGeom prst="rect">
            <a:avLst/>
          </a:prstGeom>
        </p:spPr>
        <p:txBody>
          <a:bodyPr wrap="square">
            <a:spAutoFit/>
            <a:scene3d>
              <a:camera prst="orthographicFront"/>
              <a:lightRig dir="t" rig="threePt"/>
            </a:scene3d>
            <a:sp3d contourW="12700"/>
          </a:bodyPr>
          <a:lstStyle/>
          <a:p>
            <a:pPr algn="ctr"/>
            <a:r>
              <a:rPr altLang="en-US" b="1" lang="zh-CN" smtClean="0" sz="2400">
                <a:solidFill>
                  <a:schemeClr val="bg1"/>
                </a:solidFill>
                <a:latin charset="-122" panose="03000509000000000000" pitchFamily="65" typeface="迷你简准圆"/>
                <a:ea charset="-122" panose="03000509000000000000" pitchFamily="65" typeface="迷你简准圆"/>
              </a:rPr>
              <a:t>文字</a:t>
            </a:r>
          </a:p>
          <a:p>
            <a:pPr algn="ctr"/>
            <a:r>
              <a:rPr altLang="en-US" b="1" lang="zh-CN" smtClean="0" sz="2400">
                <a:solidFill>
                  <a:schemeClr val="bg1"/>
                </a:solidFill>
                <a:latin charset="-122" panose="03000509000000000000" pitchFamily="65" typeface="迷你简准圆"/>
                <a:ea charset="-122" panose="03000509000000000000" pitchFamily="65" typeface="迷你简准圆"/>
              </a:rPr>
              <a:t>添加</a:t>
            </a:r>
          </a:p>
        </p:txBody>
      </p:sp>
      <p:sp>
        <p:nvSpPr>
          <p:cNvPr id="17" name="矩形 16"/>
          <p:cNvSpPr/>
          <p:nvPr/>
        </p:nvSpPr>
        <p:spPr>
          <a:xfrm>
            <a:off x="5451993" y="3388745"/>
            <a:ext cx="1012178" cy="822960"/>
          </a:xfrm>
          <a:prstGeom prst="rect">
            <a:avLst/>
          </a:prstGeom>
        </p:spPr>
        <p:txBody>
          <a:bodyPr wrap="square">
            <a:spAutoFit/>
            <a:scene3d>
              <a:camera prst="orthographicFront"/>
              <a:lightRig dir="t" rig="threePt"/>
            </a:scene3d>
            <a:sp3d contourW="12700"/>
          </a:bodyPr>
          <a:lstStyle/>
          <a:p>
            <a:pPr algn="ctr"/>
            <a:r>
              <a:rPr altLang="en-US" b="1" lang="zh-CN" smtClean="0" sz="2400">
                <a:solidFill>
                  <a:schemeClr val="bg1"/>
                </a:solidFill>
                <a:latin charset="-122" panose="03000509000000000000" pitchFamily="65" typeface="迷你简准圆"/>
                <a:ea charset="-122" panose="03000509000000000000" pitchFamily="65" typeface="迷你简准圆"/>
              </a:rPr>
              <a:t>文字</a:t>
            </a:r>
          </a:p>
          <a:p>
            <a:pPr algn="ctr"/>
            <a:r>
              <a:rPr altLang="en-US" b="1" lang="zh-CN" smtClean="0" sz="2400">
                <a:solidFill>
                  <a:schemeClr val="bg1"/>
                </a:solidFill>
                <a:latin charset="-122" panose="03000509000000000000" pitchFamily="65" typeface="迷你简准圆"/>
                <a:ea charset="-122" panose="03000509000000000000" pitchFamily="65" typeface="迷你简准圆"/>
              </a:rPr>
              <a:t>添加</a:t>
            </a:r>
          </a:p>
        </p:txBody>
      </p:sp>
      <p:sp>
        <p:nvSpPr>
          <p:cNvPr id="18" name="矩形 17"/>
          <p:cNvSpPr/>
          <p:nvPr/>
        </p:nvSpPr>
        <p:spPr>
          <a:xfrm>
            <a:off x="8238978" y="3388745"/>
            <a:ext cx="1012178" cy="822960"/>
          </a:xfrm>
          <a:prstGeom prst="rect">
            <a:avLst/>
          </a:prstGeom>
        </p:spPr>
        <p:txBody>
          <a:bodyPr wrap="square">
            <a:spAutoFit/>
            <a:scene3d>
              <a:camera prst="orthographicFront"/>
              <a:lightRig dir="t" rig="threePt"/>
            </a:scene3d>
            <a:sp3d contourW="12700"/>
          </a:bodyPr>
          <a:lstStyle/>
          <a:p>
            <a:pPr algn="ctr"/>
            <a:r>
              <a:rPr altLang="en-US" b="1" lang="zh-CN" smtClean="0" sz="2400">
                <a:solidFill>
                  <a:schemeClr val="bg1"/>
                </a:solidFill>
                <a:latin charset="-122" panose="03000509000000000000" pitchFamily="65" typeface="迷你简准圆"/>
                <a:ea charset="-122" panose="03000509000000000000" pitchFamily="65" typeface="迷你简准圆"/>
              </a:rPr>
              <a:t>文字</a:t>
            </a:r>
          </a:p>
          <a:p>
            <a:pPr algn="ctr"/>
            <a:r>
              <a:rPr altLang="en-US" b="1" lang="zh-CN" smtClean="0" sz="2400">
                <a:solidFill>
                  <a:schemeClr val="bg1"/>
                </a:solidFill>
                <a:latin charset="-122" panose="03000509000000000000" pitchFamily="65" typeface="迷你简准圆"/>
                <a:ea charset="-122" panose="03000509000000000000" pitchFamily="65" typeface="迷你简准圆"/>
              </a:rPr>
              <a:t>添加</a:t>
            </a:r>
          </a:p>
        </p:txBody>
      </p:sp>
      <p:grpSp>
        <p:nvGrpSpPr>
          <p:cNvPr id="6" name="组合 5"/>
          <p:cNvGrpSpPr/>
          <p:nvPr/>
        </p:nvGrpSpPr>
        <p:grpSpPr>
          <a:xfrm>
            <a:off x="1694242" y="4984796"/>
            <a:ext cx="3505379" cy="1654346"/>
            <a:chOff x="1694242" y="4984796"/>
            <a:chExt cx="3505379" cy="1654346"/>
          </a:xfrm>
        </p:grpSpPr>
        <p:sp>
          <p:nvSpPr>
            <p:cNvPr id="2" name="MH_Text_1"/>
            <p:cNvSpPr/>
            <p:nvPr>
              <p:custDataLst>
                <p:tags r:id="rId9"/>
              </p:custDataLst>
            </p:nvPr>
          </p:nvSpPr>
          <p:spPr>
            <a:xfrm rot="5400000">
              <a:off x="2596600" y="4347678"/>
              <a:ext cx="1654346" cy="2928582"/>
            </a:xfrm>
            <a:prstGeom prst="accentCallout1">
              <a:avLst>
                <a:gd fmla="val 49859" name="adj1"/>
                <a:gd fmla="val -8136" name="adj2"/>
                <a:gd fmla="val 49869" name="adj3"/>
                <a:gd fmla="val -20024" name="adj4"/>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rtlCol="0" vert="vert270" wrap="square">
              <a:normAutofit fontScale="22500" lnSpcReduction="20000"/>
            </a:bodyPr>
            <a:lstStyle/>
            <a:p>
              <a:pPr algn="ctr">
                <a:lnSpc>
                  <a:spcPct val="130000"/>
                </a:lnSpc>
              </a:pPr>
              <a:r>
                <a:rPr altLang="zh-CN" lang="da-DK" smtClean="0">
                  <a:solidFill>
                    <a:schemeClr val="tx1"/>
                  </a:solidFill>
                </a:rPr>
                <a:t> </a:t>
              </a:r>
            </a:p>
          </p:txBody>
        </p:sp>
        <p:sp>
          <p:nvSpPr>
            <p:cNvPr id="19" name="矩形 18"/>
            <p:cNvSpPr/>
            <p:nvPr/>
          </p:nvSpPr>
          <p:spPr>
            <a:xfrm>
              <a:off x="1694242" y="4984796"/>
              <a:ext cx="3505379"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a:t>
              </a:r>
            </a:p>
          </p:txBody>
        </p:sp>
      </p:grpSp>
      <p:grpSp>
        <p:nvGrpSpPr>
          <p:cNvPr id="9" name="组合 8"/>
          <p:cNvGrpSpPr/>
          <p:nvPr/>
        </p:nvGrpSpPr>
        <p:grpSpPr>
          <a:xfrm>
            <a:off x="7015537" y="4984796"/>
            <a:ext cx="3505379" cy="1654347"/>
            <a:chOff x="7015537" y="4984796"/>
            <a:chExt cx="3505379" cy="1654347"/>
          </a:xfrm>
        </p:grpSpPr>
        <p:sp>
          <p:nvSpPr>
            <p:cNvPr id="25" name="MH_Text_3"/>
            <p:cNvSpPr/>
            <p:nvPr>
              <p:custDataLst>
                <p:tags r:id="rId10"/>
              </p:custDataLst>
            </p:nvPr>
          </p:nvSpPr>
          <p:spPr>
            <a:xfrm rot="5400000">
              <a:off x="7941054" y="4347679"/>
              <a:ext cx="1654346" cy="2928582"/>
            </a:xfrm>
            <a:prstGeom prst="accentCallout1">
              <a:avLst>
                <a:gd fmla="val 49859" name="adj1"/>
                <a:gd fmla="val -8136" name="adj2"/>
                <a:gd fmla="val 49869" name="adj3"/>
                <a:gd fmla="val -18643" name="adj4"/>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rtlCol="0" vert="vert270" wrap="square">
              <a:normAutofit fontScale="22500" lnSpcReduction="20000"/>
            </a:bodyPr>
            <a:lstStyle/>
            <a:p>
              <a:pPr algn="ctr">
                <a:lnSpc>
                  <a:spcPct val="130000"/>
                </a:lnSpc>
              </a:pPr>
              <a:r>
                <a:rPr altLang="zh-CN" lang="da-DK" smtClean="0">
                  <a:solidFill>
                    <a:schemeClr val="tx1"/>
                  </a:solidFill>
                </a:rPr>
                <a:t> </a:t>
              </a:r>
            </a:p>
          </p:txBody>
        </p:sp>
        <p:sp>
          <p:nvSpPr>
            <p:cNvPr id="20" name="矩形 19"/>
            <p:cNvSpPr/>
            <p:nvPr/>
          </p:nvSpPr>
          <p:spPr>
            <a:xfrm>
              <a:off x="7015536" y="4984796"/>
              <a:ext cx="3505379"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a:t>
              </a:r>
            </a:p>
          </p:txBody>
        </p:sp>
      </p:grpSp>
    </p:spTree>
    <p:custDataLst>
      <p:tags r:id="rId11"/>
    </p:custDataLst>
    <p:extLst>
      <p:ext uri="{BB962C8B-B14F-4D97-AF65-F5344CB8AC3E}">
        <p14:creationId val="37622110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4"/>
                                        </p:tgtEl>
                                        <p:attrNameLst>
                                          <p:attrName>style.visibility</p:attrName>
                                        </p:attrNameLst>
                                      </p:cBhvr>
                                      <p:to>
                                        <p:strVal val="visible"/>
                                      </p:to>
                                    </p:set>
                                    <p:anim calcmode="lin" valueType="num">
                                      <p:cBhvr>
                                        <p:cTn dur="500" fill="hold" id="13"/>
                                        <p:tgtEl>
                                          <p:spTgt spid="24"/>
                                        </p:tgtEl>
                                        <p:attrNameLst>
                                          <p:attrName>ppt_w</p:attrName>
                                        </p:attrNameLst>
                                      </p:cBhvr>
                                      <p:tavLst>
                                        <p:tav tm="0">
                                          <p:val>
                                            <p:fltVal val="0"/>
                                          </p:val>
                                        </p:tav>
                                        <p:tav tm="100000">
                                          <p:val>
                                            <p:strVal val="#ppt_w"/>
                                          </p:val>
                                        </p:tav>
                                      </p:tavLst>
                                    </p:anim>
                                    <p:anim calcmode="lin" valueType="num">
                                      <p:cBhvr>
                                        <p:cTn dur="500" fill="hold" id="14"/>
                                        <p:tgtEl>
                                          <p:spTgt spid="24"/>
                                        </p:tgtEl>
                                        <p:attrNameLst>
                                          <p:attrName>ppt_h</p:attrName>
                                        </p:attrNameLst>
                                      </p:cBhvr>
                                      <p:tavLst>
                                        <p:tav tm="0">
                                          <p:val>
                                            <p:fltVal val="0"/>
                                          </p:val>
                                        </p:tav>
                                        <p:tav tm="100000">
                                          <p:val>
                                            <p:strVal val="#ppt_h"/>
                                          </p:val>
                                        </p:tav>
                                      </p:tavLst>
                                    </p:anim>
                                    <p:animEffect filter="fade" transition="in">
                                      <p:cBhvr>
                                        <p:cTn dur="500" id="15"/>
                                        <p:tgtEl>
                                          <p:spTgt spid="24"/>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p:cTn dur="500" fill="hold" id="18"/>
                                        <p:tgtEl>
                                          <p:spTgt spid="27"/>
                                        </p:tgtEl>
                                        <p:attrNameLst>
                                          <p:attrName>ppt_w</p:attrName>
                                        </p:attrNameLst>
                                      </p:cBhvr>
                                      <p:tavLst>
                                        <p:tav tm="0">
                                          <p:val>
                                            <p:fltVal val="0"/>
                                          </p:val>
                                        </p:tav>
                                        <p:tav tm="100000">
                                          <p:val>
                                            <p:strVal val="#ppt_w"/>
                                          </p:val>
                                        </p:tav>
                                      </p:tavLst>
                                    </p:anim>
                                    <p:anim calcmode="lin" valueType="num">
                                      <p:cBhvr>
                                        <p:cTn dur="500" fill="hold" id="19"/>
                                        <p:tgtEl>
                                          <p:spTgt spid="27"/>
                                        </p:tgtEl>
                                        <p:attrNameLst>
                                          <p:attrName>ppt_h</p:attrName>
                                        </p:attrNameLst>
                                      </p:cBhvr>
                                      <p:tavLst>
                                        <p:tav tm="0">
                                          <p:val>
                                            <p:fltVal val="0"/>
                                          </p:val>
                                        </p:tav>
                                        <p:tav tm="100000">
                                          <p:val>
                                            <p:strVal val="#ppt_h"/>
                                          </p:val>
                                        </p:tav>
                                      </p:tavLst>
                                    </p:anim>
                                    <p:animEffect filter="fade" transition="in">
                                      <p:cBhvr>
                                        <p:cTn dur="500" id="20"/>
                                        <p:tgtEl>
                                          <p:spTgt spid="27"/>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fltVal val="0"/>
                                          </p:val>
                                        </p:tav>
                                        <p:tav tm="100000">
                                          <p:val>
                                            <p:strVal val="#ppt_w"/>
                                          </p:val>
                                        </p:tav>
                                      </p:tavLst>
                                    </p:anim>
                                    <p:anim calcmode="lin" valueType="num">
                                      <p:cBhvr>
                                        <p:cTn dur="500" fill="hold" id="24"/>
                                        <p:tgtEl>
                                          <p:spTgt spid="28"/>
                                        </p:tgtEl>
                                        <p:attrNameLst>
                                          <p:attrName>ppt_h</p:attrName>
                                        </p:attrNameLst>
                                      </p:cBhvr>
                                      <p:tavLst>
                                        <p:tav tm="0">
                                          <p:val>
                                            <p:fltVal val="0"/>
                                          </p:val>
                                        </p:tav>
                                        <p:tav tm="100000">
                                          <p:val>
                                            <p:strVal val="#ppt_h"/>
                                          </p:val>
                                        </p:tav>
                                      </p:tavLst>
                                    </p:anim>
                                    <p:animEffect filter="fade" transition="in">
                                      <p:cBhvr>
                                        <p:cTn dur="500" id="25"/>
                                        <p:tgtEl>
                                          <p:spTgt spid="28"/>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p:cTn dur="500" fill="hold" id="28"/>
                                        <p:tgtEl>
                                          <p:spTgt spid="16"/>
                                        </p:tgtEl>
                                        <p:attrNameLst>
                                          <p:attrName>ppt_w</p:attrName>
                                        </p:attrNameLst>
                                      </p:cBhvr>
                                      <p:tavLst>
                                        <p:tav tm="0">
                                          <p:val>
                                            <p:fltVal val="0"/>
                                          </p:val>
                                        </p:tav>
                                        <p:tav tm="100000">
                                          <p:val>
                                            <p:strVal val="#ppt_w"/>
                                          </p:val>
                                        </p:tav>
                                      </p:tavLst>
                                    </p:anim>
                                    <p:anim calcmode="lin" valueType="num">
                                      <p:cBhvr>
                                        <p:cTn dur="500" fill="hold" id="29"/>
                                        <p:tgtEl>
                                          <p:spTgt spid="16"/>
                                        </p:tgtEl>
                                        <p:attrNameLst>
                                          <p:attrName>ppt_h</p:attrName>
                                        </p:attrNameLst>
                                      </p:cBhvr>
                                      <p:tavLst>
                                        <p:tav tm="0">
                                          <p:val>
                                            <p:fltVal val="0"/>
                                          </p:val>
                                        </p:tav>
                                        <p:tav tm="100000">
                                          <p:val>
                                            <p:strVal val="#ppt_h"/>
                                          </p:val>
                                        </p:tav>
                                      </p:tavLst>
                                    </p:anim>
                                    <p:animEffect filter="fade" transition="in">
                                      <p:cBhvr>
                                        <p:cTn dur="500" id="30"/>
                                        <p:tgtEl>
                                          <p:spTgt spid="16"/>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17"/>
                                        </p:tgtEl>
                                        <p:attrNameLst>
                                          <p:attrName>style.visibility</p:attrName>
                                        </p:attrNameLst>
                                      </p:cBhvr>
                                      <p:to>
                                        <p:strVal val="visible"/>
                                      </p:to>
                                    </p:set>
                                    <p:anim calcmode="lin" valueType="num">
                                      <p:cBhvr>
                                        <p:cTn dur="500" fill="hold" id="33"/>
                                        <p:tgtEl>
                                          <p:spTgt spid="17"/>
                                        </p:tgtEl>
                                        <p:attrNameLst>
                                          <p:attrName>ppt_w</p:attrName>
                                        </p:attrNameLst>
                                      </p:cBhvr>
                                      <p:tavLst>
                                        <p:tav tm="0">
                                          <p:val>
                                            <p:fltVal val="0"/>
                                          </p:val>
                                        </p:tav>
                                        <p:tav tm="100000">
                                          <p:val>
                                            <p:strVal val="#ppt_w"/>
                                          </p:val>
                                        </p:tav>
                                      </p:tavLst>
                                    </p:anim>
                                    <p:anim calcmode="lin" valueType="num">
                                      <p:cBhvr>
                                        <p:cTn dur="500" fill="hold" id="34"/>
                                        <p:tgtEl>
                                          <p:spTgt spid="17"/>
                                        </p:tgtEl>
                                        <p:attrNameLst>
                                          <p:attrName>ppt_h</p:attrName>
                                        </p:attrNameLst>
                                      </p:cBhvr>
                                      <p:tavLst>
                                        <p:tav tm="0">
                                          <p:val>
                                            <p:fltVal val="0"/>
                                          </p:val>
                                        </p:tav>
                                        <p:tav tm="100000">
                                          <p:val>
                                            <p:strVal val="#ppt_h"/>
                                          </p:val>
                                        </p:tav>
                                      </p:tavLst>
                                    </p:anim>
                                    <p:animEffect filter="fade" transition="in">
                                      <p:cBhvr>
                                        <p:cTn dur="500" id="35"/>
                                        <p:tgtEl>
                                          <p:spTgt spid="17"/>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18"/>
                                        </p:tgtEl>
                                        <p:attrNameLst>
                                          <p:attrName>style.visibility</p:attrName>
                                        </p:attrNameLst>
                                      </p:cBhvr>
                                      <p:to>
                                        <p:strVal val="visible"/>
                                      </p:to>
                                    </p:set>
                                    <p:anim calcmode="lin" valueType="num">
                                      <p:cBhvr>
                                        <p:cTn dur="500" fill="hold" id="38"/>
                                        <p:tgtEl>
                                          <p:spTgt spid="18"/>
                                        </p:tgtEl>
                                        <p:attrNameLst>
                                          <p:attrName>ppt_w</p:attrName>
                                        </p:attrNameLst>
                                      </p:cBhvr>
                                      <p:tavLst>
                                        <p:tav tm="0">
                                          <p:val>
                                            <p:fltVal val="0"/>
                                          </p:val>
                                        </p:tav>
                                        <p:tav tm="100000">
                                          <p:val>
                                            <p:strVal val="#ppt_w"/>
                                          </p:val>
                                        </p:tav>
                                      </p:tavLst>
                                    </p:anim>
                                    <p:anim calcmode="lin" valueType="num">
                                      <p:cBhvr>
                                        <p:cTn dur="500" fill="hold" id="39"/>
                                        <p:tgtEl>
                                          <p:spTgt spid="18"/>
                                        </p:tgtEl>
                                        <p:attrNameLst>
                                          <p:attrName>ppt_h</p:attrName>
                                        </p:attrNameLst>
                                      </p:cBhvr>
                                      <p:tavLst>
                                        <p:tav tm="0">
                                          <p:val>
                                            <p:fltVal val="0"/>
                                          </p:val>
                                        </p:tav>
                                        <p:tav tm="100000">
                                          <p:val>
                                            <p:strVal val="#ppt_h"/>
                                          </p:val>
                                        </p:tav>
                                      </p:tavLst>
                                    </p:anim>
                                    <p:animEffect filter="fade" transition="in">
                                      <p:cBhvr>
                                        <p:cTn dur="500" id="40"/>
                                        <p:tgtEl>
                                          <p:spTgt spid="18"/>
                                        </p:tgtEl>
                                      </p:cBhvr>
                                    </p:animEffect>
                                  </p:childTnLst>
                                </p:cTn>
                              </p:par>
                            </p:childTnLst>
                          </p:cTn>
                        </p:par>
                        <p:par>
                          <p:cTn fill="hold" id="41" nodeType="afterGroup">
                            <p:stCondLst>
                              <p:cond delay="1000"/>
                            </p:stCondLst>
                            <p:childTnLst>
                              <p:par>
                                <p:cTn fill="hold" id="42" nodeType="afterEffect" presetClass="entr" presetID="12" presetSubtype="1">
                                  <p:stCondLst>
                                    <p:cond delay="0"/>
                                  </p:stCondLst>
                                  <p:childTnLst>
                                    <p:set>
                                      <p:cBhvr>
                                        <p:cTn dur="1" fill="hold" id="43">
                                          <p:stCondLst>
                                            <p:cond delay="0"/>
                                          </p:stCondLst>
                                        </p:cTn>
                                        <p:tgtEl>
                                          <p:spTgt spid="6"/>
                                        </p:tgtEl>
                                        <p:attrNameLst>
                                          <p:attrName>style.visibility</p:attrName>
                                        </p:attrNameLst>
                                      </p:cBhvr>
                                      <p:to>
                                        <p:strVal val="visible"/>
                                      </p:to>
                                    </p:set>
                                    <p:anim calcmode="lin" valueType="num">
                                      <p:cBhvr additive="base">
                                        <p:cTn dur="500" id="44"/>
                                        <p:tgtEl>
                                          <p:spTgt spid="6"/>
                                        </p:tgtEl>
                                        <p:attrNameLst>
                                          <p:attrName>ppt_y</p:attrName>
                                        </p:attrNameLst>
                                      </p:cBhvr>
                                      <p:tavLst>
                                        <p:tav tm="0">
                                          <p:val>
                                            <p:strVal val="#ppt_y-#ppt_h*1.125000"/>
                                          </p:val>
                                        </p:tav>
                                        <p:tav tm="100000">
                                          <p:val>
                                            <p:strVal val="#ppt_y"/>
                                          </p:val>
                                        </p:tav>
                                      </p:tavLst>
                                    </p:anim>
                                    <p:animEffect filter="wipe(down)" transition="in">
                                      <p:cBhvr>
                                        <p:cTn dur="500" id="45"/>
                                        <p:tgtEl>
                                          <p:spTgt spid="6"/>
                                        </p:tgtEl>
                                      </p:cBhvr>
                                    </p:animEffect>
                                  </p:childTnLst>
                                </p:cTn>
                              </p:par>
                            </p:childTnLst>
                          </p:cTn>
                        </p:par>
                        <p:par>
                          <p:cTn fill="hold" id="46" nodeType="afterGroup">
                            <p:stCondLst>
                              <p:cond delay="1500"/>
                            </p:stCondLst>
                            <p:childTnLst>
                              <p:par>
                                <p:cTn fill="hold" id="47" nodeType="afterEffect" presetClass="entr" presetID="12" presetSubtype="4">
                                  <p:stCondLst>
                                    <p:cond delay="0"/>
                                  </p:stCondLst>
                                  <p:childTnLst>
                                    <p:set>
                                      <p:cBhvr>
                                        <p:cTn dur="1" fill="hold" id="48">
                                          <p:stCondLst>
                                            <p:cond delay="0"/>
                                          </p:stCondLst>
                                        </p:cTn>
                                        <p:tgtEl>
                                          <p:spTgt spid="8"/>
                                        </p:tgtEl>
                                        <p:attrNameLst>
                                          <p:attrName>style.visibility</p:attrName>
                                        </p:attrNameLst>
                                      </p:cBhvr>
                                      <p:to>
                                        <p:strVal val="visible"/>
                                      </p:to>
                                    </p:set>
                                    <p:anim calcmode="lin" valueType="num">
                                      <p:cBhvr additive="base">
                                        <p:cTn dur="500" id="49"/>
                                        <p:tgtEl>
                                          <p:spTgt spid="8"/>
                                        </p:tgtEl>
                                        <p:attrNameLst>
                                          <p:attrName>ppt_y</p:attrName>
                                        </p:attrNameLst>
                                      </p:cBhvr>
                                      <p:tavLst>
                                        <p:tav tm="0">
                                          <p:val>
                                            <p:strVal val="#ppt_y+#ppt_h*1.125000"/>
                                          </p:val>
                                        </p:tav>
                                        <p:tav tm="100000">
                                          <p:val>
                                            <p:strVal val="#ppt_y"/>
                                          </p:val>
                                        </p:tav>
                                      </p:tavLst>
                                    </p:anim>
                                    <p:animEffect filter="wipe(up)" transition="in">
                                      <p:cBhvr>
                                        <p:cTn dur="500" id="50"/>
                                        <p:tgtEl>
                                          <p:spTgt spid="8"/>
                                        </p:tgtEl>
                                      </p:cBhvr>
                                    </p:animEffect>
                                  </p:childTnLst>
                                </p:cTn>
                              </p:par>
                            </p:childTnLst>
                          </p:cTn>
                        </p:par>
                        <p:par>
                          <p:cTn fill="hold" id="51" nodeType="afterGroup">
                            <p:stCondLst>
                              <p:cond delay="2000"/>
                            </p:stCondLst>
                            <p:childTnLst>
                              <p:par>
                                <p:cTn fill="hold" id="52" nodeType="afterEffect" presetClass="entr" presetID="12" presetSubtype="1">
                                  <p:stCondLst>
                                    <p:cond delay="0"/>
                                  </p:stCondLst>
                                  <p:childTnLst>
                                    <p:set>
                                      <p:cBhvr>
                                        <p:cTn dur="1" fill="hold" id="53">
                                          <p:stCondLst>
                                            <p:cond delay="0"/>
                                          </p:stCondLst>
                                        </p:cTn>
                                        <p:tgtEl>
                                          <p:spTgt spid="9"/>
                                        </p:tgtEl>
                                        <p:attrNameLst>
                                          <p:attrName>style.visibility</p:attrName>
                                        </p:attrNameLst>
                                      </p:cBhvr>
                                      <p:to>
                                        <p:strVal val="visible"/>
                                      </p:to>
                                    </p:set>
                                    <p:anim calcmode="lin" valueType="num">
                                      <p:cBhvr additive="base">
                                        <p:cTn dur="500" id="54"/>
                                        <p:tgtEl>
                                          <p:spTgt spid="9"/>
                                        </p:tgtEl>
                                        <p:attrNameLst>
                                          <p:attrName>ppt_y</p:attrName>
                                        </p:attrNameLst>
                                      </p:cBhvr>
                                      <p:tavLst>
                                        <p:tav tm="0">
                                          <p:val>
                                            <p:strVal val="#ppt_y-#ppt_h*1.125000"/>
                                          </p:val>
                                        </p:tav>
                                        <p:tav tm="100000">
                                          <p:val>
                                            <p:strVal val="#ppt_y"/>
                                          </p:val>
                                        </p:tav>
                                      </p:tavLst>
                                    </p:anim>
                                    <p:animEffect filter="wipe(down)" transition="in">
                                      <p:cBhvr>
                                        <p:cTn dur="500" id="5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7"/>
      <p:bldP grpId="0" spid="28"/>
      <p:bldP grpId="0" spid="16"/>
      <p:bldP grpId="0" spid="17"/>
      <p:bldP grpId="0" spid="18"/>
    </p:bldLst>
  </p:timing>
</p:sld>
</file>

<file path=ppt/tags/tag1.xml><?xml version="1.0" encoding="utf-8"?>
<p:tagLst xmlns:p="http://schemas.openxmlformats.org/presentationml/2006/main">
  <p:tag name="MH" val="20170706155359"/>
  <p:tag name="MH_LIBRARY" val="GRAPHIC"/>
  <p:tag name="MH_ORDER" val="1"/>
  <p:tag name="MH_TYPE" val="Other"/>
</p:tagLst>
</file>

<file path=ppt/tags/tag10.xml><?xml version="1.0" encoding="utf-8"?>
<p:tagLst xmlns:p="http://schemas.openxmlformats.org/presentationml/2006/main">
  <p:tag name="MH" val="20170706154832"/>
  <p:tag name="MH_LIBRARY" val="GRAPHIC"/>
  <p:tag name="MH_ORDER" val="3"/>
  <p:tag name="MH_TYPE" val="SubTitle"/>
</p:tagLst>
</file>

<file path=ppt/tags/tag100.xml><?xml version="1.0" encoding="utf-8"?>
<p:tagLst xmlns:p="http://schemas.openxmlformats.org/presentationml/2006/main">
  <p:tag name="MH" val="20170706155236"/>
  <p:tag name="MH_LIBRARY" val="GRAPHIC"/>
  <p:tag name="MH_ORDER" val="4"/>
  <p:tag name="MH_TYPE" val="Other"/>
</p:tagLst>
</file>

<file path=ppt/tags/tag101.xml><?xml version="1.0" encoding="utf-8"?>
<p:tagLst xmlns:p="http://schemas.openxmlformats.org/presentationml/2006/main">
  <p:tag name="MH" val="20170706155236"/>
  <p:tag name="MH_LIBRARY" val="GRAPHIC"/>
  <p:tag name="MH_ORDER" val="5"/>
  <p:tag name="MH_TYPE" val="SubTitle"/>
</p:tagLst>
</file>

<file path=ppt/tags/tag102.xml><?xml version="1.0" encoding="utf-8"?>
<p:tagLst xmlns:p="http://schemas.openxmlformats.org/presentationml/2006/main">
  <p:tag name="MH" val="20170706155236"/>
  <p:tag name="MH_LIBRARY" val="GRAPHIC"/>
  <p:tag name="MH_ORDER" val="5"/>
  <p:tag name="MH_TYPE" val="Other"/>
</p:tagLst>
</file>

<file path=ppt/tags/tag103.xml><?xml version="1.0" encoding="utf-8"?>
<p:tagLst xmlns:p="http://schemas.openxmlformats.org/presentationml/2006/main">
  <p:tag name="MH" val="20170706155236"/>
  <p:tag name="MH_LIBRARY" val="GRAPHIC"/>
  <p:tag name="MH_ORDER" val="6"/>
  <p:tag name="MH_TYPE" val="Other"/>
</p:tagLst>
</file>

<file path=ppt/tags/tag104.xml><?xml version="1.0" encoding="utf-8"?>
<p:tagLst xmlns:p="http://schemas.openxmlformats.org/presentationml/2006/main">
  <p:tag name="MH" val="20170706155236"/>
  <p:tag name="MH_CATEGORY" val="#BingLLB#"/>
  <p:tag name="MH_LAYOUT" val="SubTitleDesc"/>
  <p:tag name="MH_LIBRARY" val="GRAPHIC"/>
  <p:tag name="MH_NUMBER" val="5"/>
  <p:tag name="MH_TYPE" val="#NeiR#"/>
</p:tagLst>
</file>

<file path=ppt/tags/tag105.xml><?xml version="1.0" encoding="utf-8"?>
<p:tagLst xmlns:p="http://schemas.openxmlformats.org/presentationml/2006/main">
  <p:tag name="MH" val="20170706155301"/>
  <p:tag name="MH_LIBRARY" val="GRAPHIC"/>
  <p:tag name="MH_ORDER" val="1"/>
  <p:tag name="MH_TYPE" val="Title"/>
</p:tagLst>
</file>

<file path=ppt/tags/tag106.xml><?xml version="1.0" encoding="utf-8"?>
<p:tagLst xmlns:p="http://schemas.openxmlformats.org/presentationml/2006/main">
  <p:tag name="MH" val="20170706155301"/>
  <p:tag name="MH_LIBRARY" val="GRAPHIC"/>
  <p:tag name="MH_ORDER" val="1"/>
  <p:tag name="MH_TYPE" val="Other"/>
</p:tagLst>
</file>

<file path=ppt/tags/tag107.xml><?xml version="1.0" encoding="utf-8"?>
<p:tagLst xmlns:p="http://schemas.openxmlformats.org/presentationml/2006/main">
  <p:tag name="MH" val="20170706155301"/>
  <p:tag name="MH_LIBRARY" val="GRAPHIC"/>
  <p:tag name="MH_ORDER" val="2"/>
  <p:tag name="MH_TYPE" val="Other"/>
</p:tagLst>
</file>

<file path=ppt/tags/tag108.xml><?xml version="1.0" encoding="utf-8"?>
<p:tagLst xmlns:p="http://schemas.openxmlformats.org/presentationml/2006/main">
  <p:tag name="MH" val="20170706155301"/>
  <p:tag name="MH_LIBRARY" val="GRAPHIC"/>
  <p:tag name="MH_ORDER" val="3"/>
  <p:tag name="MH_TYPE" val="Other"/>
</p:tagLst>
</file>

<file path=ppt/tags/tag109.xml><?xml version="1.0" encoding="utf-8"?>
<p:tagLst xmlns:p="http://schemas.openxmlformats.org/presentationml/2006/main">
  <p:tag name="MH" val="20170706155301"/>
  <p:tag name="MH_LIBRARY" val="GRAPHIC"/>
  <p:tag name="MH_ORDER" val="4"/>
  <p:tag name="MH_TYPE" val="Other"/>
</p:tagLst>
</file>

<file path=ppt/tags/tag11.xml><?xml version="1.0" encoding="utf-8"?>
<p:tagLst xmlns:p="http://schemas.openxmlformats.org/presentationml/2006/main">
  <p:tag name="MH" val="20170706154832"/>
  <p:tag name="MH_LIBRARY" val="GRAPHIC"/>
  <p:tag name="MH_ORDER" val="2"/>
  <p:tag name="MH_TYPE" val="SubTitle"/>
</p:tagLst>
</file>

<file path=ppt/tags/tag110.xml><?xml version="1.0" encoding="utf-8"?>
<p:tagLst xmlns:p="http://schemas.openxmlformats.org/presentationml/2006/main">
  <p:tag name="MH" val="20170706155301"/>
  <p:tag name="MH_LIBRARY" val="GRAPHIC"/>
  <p:tag name="MH_ORDER" val="5"/>
  <p:tag name="MH_TYPE" val="Other"/>
</p:tagLst>
</file>

<file path=ppt/tags/tag111.xml><?xml version="1.0" encoding="utf-8"?>
<p:tagLst xmlns:p="http://schemas.openxmlformats.org/presentationml/2006/main">
  <p:tag name="MH" val="20170706155301"/>
  <p:tag name="MH_LIBRARY" val="GRAPHIC"/>
  <p:tag name="MH_ORDER" val="6"/>
  <p:tag name="MH_TYPE" val="Other"/>
</p:tagLst>
</file>

<file path=ppt/tags/tag112.xml><?xml version="1.0" encoding="utf-8"?>
<p:tagLst xmlns:p="http://schemas.openxmlformats.org/presentationml/2006/main">
  <p:tag name="MH" val="20170706155301"/>
  <p:tag name="MH_CATEGORY" val="#YinZJG#"/>
  <p:tag name="MH_LAYOUT" val="TitleSubTitle"/>
  <p:tag name="MH_LIBRARY" val="GRAPHIC"/>
  <p:tag name="MH_NUMBER" val="6"/>
  <p:tag name="MH_TYPE" val="#NeiR#"/>
</p:tagLst>
</file>

<file path=ppt/tags/tag113.xml><?xml version="1.0" encoding="utf-8"?>
<p:tagLst xmlns:p="http://schemas.openxmlformats.org/presentationml/2006/main">
  <p:tag name="MH" val="20170706155325"/>
  <p:tag name="MH_LIBRARY" val="GRAPHIC"/>
  <p:tag name="MH_ORDER" val="2"/>
  <p:tag name="MH_TYPE" val="Other"/>
</p:tagLst>
</file>

<file path=ppt/tags/tag114.xml><?xml version="1.0" encoding="utf-8"?>
<p:tagLst xmlns:p="http://schemas.openxmlformats.org/presentationml/2006/main">
  <p:tag name="MH" val="20170706155325"/>
  <p:tag name="MH_LIBRARY" val="GRAPHIC"/>
  <p:tag name="MH_ORDER" val="3"/>
  <p:tag name="MH_TYPE" val="Other"/>
</p:tagLst>
</file>

<file path=ppt/tags/tag115.xml><?xml version="1.0" encoding="utf-8"?>
<p:tagLst xmlns:p="http://schemas.openxmlformats.org/presentationml/2006/main">
  <p:tag name="MH" val="20170706155325"/>
  <p:tag name="MH_LIBRARY" val="GRAPHIC"/>
  <p:tag name="MH_ORDER" val="5"/>
  <p:tag name="MH_TYPE" val="Other"/>
</p:tagLst>
</file>

<file path=ppt/tags/tag116.xml><?xml version="1.0" encoding="utf-8"?>
<p:tagLst xmlns:p="http://schemas.openxmlformats.org/presentationml/2006/main">
  <p:tag name="MH" val="20170706155325"/>
  <p:tag name="MH_LIBRARY" val="GRAPHIC"/>
  <p:tag name="MH_ORDER" val="6"/>
  <p:tag name="MH_TYPE" val="Other"/>
</p:tagLst>
</file>

<file path=ppt/tags/tag117.xml><?xml version="1.0" encoding="utf-8"?>
<p:tagLst xmlns:p="http://schemas.openxmlformats.org/presentationml/2006/main">
  <p:tag name="MH" val="20170706155325"/>
  <p:tag name="MH_LIBRARY" val="GRAPHIC"/>
  <p:tag name="MH_ORDER" val="8"/>
  <p:tag name="MH_TYPE" val="Other"/>
</p:tagLst>
</file>

<file path=ppt/tags/tag118.xml><?xml version="1.0" encoding="utf-8"?>
<p:tagLst xmlns:p="http://schemas.openxmlformats.org/presentationml/2006/main">
  <p:tag name="MH" val="20170706155325"/>
  <p:tag name="MH_LIBRARY" val="GRAPHIC"/>
  <p:tag name="MH_ORDER" val="9"/>
  <p:tag name="MH_TYPE" val="Other"/>
</p:tagLst>
</file>

<file path=ppt/tags/tag119.xml><?xml version="1.0" encoding="utf-8"?>
<p:tagLst xmlns:p="http://schemas.openxmlformats.org/presentationml/2006/main">
  <p:tag name="MH" val="20170706155325"/>
  <p:tag name="MH_LIBRARY" val="GRAPHIC"/>
  <p:tag name="MH_ORDER" val="11"/>
  <p:tag name="MH_TYPE" val="Other"/>
</p:tagLst>
</file>

<file path=ppt/tags/tag12.xml><?xml version="1.0" encoding="utf-8"?>
<p:tagLst xmlns:p="http://schemas.openxmlformats.org/presentationml/2006/main">
  <p:tag name="MH" val="20170706154832"/>
  <p:tag name="MH_LIBRARY" val="GRAPHIC"/>
  <p:tag name="MH_ORDER" val="1"/>
  <p:tag name="MH_TYPE" val="SubTitle"/>
</p:tagLst>
</file>

<file path=ppt/tags/tag120.xml><?xml version="1.0" encoding="utf-8"?>
<p:tagLst xmlns:p="http://schemas.openxmlformats.org/presentationml/2006/main">
  <p:tag name="MH" val="20170706155325"/>
  <p:tag name="MH_LIBRARY" val="GRAPHIC"/>
  <p:tag name="MH_ORDER" val="12"/>
  <p:tag name="MH_TYPE" val="Other"/>
</p:tagLst>
</file>

<file path=ppt/tags/tag121.xml><?xml version="1.0" encoding="utf-8"?>
<p:tagLst xmlns:p="http://schemas.openxmlformats.org/presentationml/2006/main">
  <p:tag name="MH" val="20170706155325"/>
  <p:tag name="MH_CATEGORY" val="#BingLLB#"/>
  <p:tag name="MH_LAYOUT" val="SubTitle"/>
  <p:tag name="MH_LIBRARY" val="GRAPHIC"/>
  <p:tag name="MH_NUMBER" val="4"/>
  <p:tag name="MH_TYPE" val="#NeiR#"/>
</p:tagLst>
</file>

<file path=ppt/tags/tag122.xml><?xml version="1.0" encoding="utf-8"?>
<p:tagLst xmlns:p="http://schemas.openxmlformats.org/presentationml/2006/main">
  <p:tag name="MH" val="20170706155427"/>
  <p:tag name="MH_LIBRARY" val="GRAPHIC"/>
  <p:tag name="MH_ORDER" val="9"/>
  <p:tag name="MH_TYPE" val="Other"/>
</p:tagLst>
</file>

<file path=ppt/tags/tag123.xml><?xml version="1.0" encoding="utf-8"?>
<p:tagLst xmlns:p="http://schemas.openxmlformats.org/presentationml/2006/main">
  <p:tag name="MH" val="20170706155427"/>
  <p:tag name="MH_LIBRARY" val="GRAPHIC"/>
  <p:tag name="MH_ORDER" val="10"/>
  <p:tag name="MH_TYPE" val="Other"/>
</p:tagLst>
</file>

<file path=ppt/tags/tag124.xml><?xml version="1.0" encoding="utf-8"?>
<p:tagLst xmlns:p="http://schemas.openxmlformats.org/presentationml/2006/main">
  <p:tag name="MH" val="20170706155427"/>
  <p:tag name="MH_LIBRARY" val="GRAPHIC"/>
  <p:tag name="MH_ORDER" val="11"/>
  <p:tag name="MH_TYPE" val="Other"/>
</p:tagLst>
</file>

<file path=ppt/tags/tag125.xml><?xml version="1.0" encoding="utf-8"?>
<p:tagLst xmlns:p="http://schemas.openxmlformats.org/presentationml/2006/main">
  <p:tag name="MH" val="20170706155427"/>
  <p:tag name="MH_LIBRARY" val="GRAPHIC"/>
  <p:tag name="MH_ORDER" val="5"/>
  <p:tag name="MH_TYPE" val="Other"/>
</p:tagLst>
</file>

<file path=ppt/tags/tag126.xml><?xml version="1.0" encoding="utf-8"?>
<p:tagLst xmlns:p="http://schemas.openxmlformats.org/presentationml/2006/main">
  <p:tag name="MH" val="20170706155427"/>
  <p:tag name="MH_LIBRARY" val="GRAPHIC"/>
  <p:tag name="MH_ORDER" val="6"/>
  <p:tag name="MH_TYPE" val="Other"/>
</p:tagLst>
</file>

<file path=ppt/tags/tag127.xml><?xml version="1.0" encoding="utf-8"?>
<p:tagLst xmlns:p="http://schemas.openxmlformats.org/presentationml/2006/main">
  <p:tag name="MH" val="20170706155427"/>
  <p:tag name="MH_LIBRARY" val="GRAPHIC"/>
  <p:tag name="MH_ORDER" val="7"/>
  <p:tag name="MH_TYPE" val="Other"/>
</p:tagLst>
</file>

<file path=ppt/tags/tag128.xml><?xml version="1.0" encoding="utf-8"?>
<p:tagLst xmlns:p="http://schemas.openxmlformats.org/presentationml/2006/main">
  <p:tag name="MH" val="20170706155427"/>
  <p:tag name="MH_LIBRARY" val="GRAPHIC"/>
  <p:tag name="MH_ORDER" val="8"/>
  <p:tag name="MH_TYPE" val="Other"/>
</p:tagLst>
</file>

<file path=ppt/tags/tag129.xml><?xml version="1.0" encoding="utf-8"?>
<p:tagLst xmlns:p="http://schemas.openxmlformats.org/presentationml/2006/main">
  <p:tag name="MH" val="20170706155427"/>
  <p:tag name="MH_CATEGORY" val="#BingLLB#"/>
  <p:tag name="MH_LAYOUT" val="SubTitleText"/>
  <p:tag name="MH_LIBRARY" val="GRAPHIC"/>
  <p:tag name="MH_NUMBER" val="4"/>
  <p:tag name="MH_TYPE" val="#NeiR#"/>
</p:tagLst>
</file>

<file path=ppt/tags/tag13.xml><?xml version="1.0" encoding="utf-8"?>
<p:tagLst xmlns:p="http://schemas.openxmlformats.org/presentationml/2006/main">
  <p:tag name="MH" val="20170706154832"/>
  <p:tag name="MH_CATEGORY" val="#YinZJG#"/>
  <p:tag name="MH_LAYOUT" val="TitleSubTitle"/>
  <p:tag name="MH_LIBRARY" val="GRAPHIC"/>
  <p:tag name="MH_NUMBER" val="3"/>
  <p:tag name="MH_TYPE" val="#NeiR#"/>
</p:tagLst>
</file>

<file path=ppt/tags/tag130.xml><?xml version="1.0" encoding="utf-8"?>
<p:tagLst xmlns:p="http://schemas.openxmlformats.org/presentationml/2006/main">
  <p:tag name="MH" val="20170706155217"/>
  <p:tag name="MH_LIBRARY" val="GRAPHIC"/>
  <p:tag name="MH_ORDER" val="2"/>
  <p:tag name="MH_TYPE" val="SubTitle"/>
</p:tagLst>
</file>

<file path=ppt/tags/tag131.xml><?xml version="1.0" encoding="utf-8"?>
<p:tagLst xmlns:p="http://schemas.openxmlformats.org/presentationml/2006/main">
  <p:tag name="MH" val="20170706155217"/>
  <p:tag name="MH_LIBRARY" val="GRAPHIC"/>
  <p:tag name="MH_ORDER" val="1"/>
  <p:tag name="MH_TYPE" val="SubTitle"/>
</p:tagLst>
</file>

<file path=ppt/tags/tag132.xml><?xml version="1.0" encoding="utf-8"?>
<p:tagLst xmlns:p="http://schemas.openxmlformats.org/presentationml/2006/main">
  <p:tag name="MH" val="20170706155217"/>
  <p:tag name="MH_LIBRARY" val="GRAPHIC"/>
  <p:tag name="MH_ORDER" val="3"/>
  <p:tag name="MH_TYPE" val="SubTitle"/>
</p:tagLst>
</file>

<file path=ppt/tags/tag133.xml><?xml version="1.0" encoding="utf-8"?>
<p:tagLst xmlns:p="http://schemas.openxmlformats.org/presentationml/2006/main">
  <p:tag name="MH" val="20170706155217"/>
  <p:tag name="MH_LIBRARY" val="GRAPHIC"/>
  <p:tag name="MH_ORDER" val="4"/>
  <p:tag name="MH_TYPE" val="SubTitle"/>
</p:tagLst>
</file>

<file path=ppt/tags/tag134.xml><?xml version="1.0" encoding="utf-8"?>
<p:tagLst xmlns:p="http://schemas.openxmlformats.org/presentationml/2006/main">
  <p:tag name="MH" val="20170706155217"/>
  <p:tag name="MH_LIBRARY" val="GRAPHIC"/>
  <p:tag name="MH_ORDER" val="1"/>
  <p:tag name="MH_TYPE" val="Other"/>
</p:tagLst>
</file>

<file path=ppt/tags/tag135.xml><?xml version="1.0" encoding="utf-8"?>
<p:tagLst xmlns:p="http://schemas.openxmlformats.org/presentationml/2006/main">
  <p:tag name="MH" val="20170706155217"/>
  <p:tag name="MH_LIBRARY" val="GRAPHIC"/>
  <p:tag name="MH_ORDER" val="2"/>
  <p:tag name="MH_TYPE" val="Other"/>
</p:tagLst>
</file>

<file path=ppt/tags/tag136.xml><?xml version="1.0" encoding="utf-8"?>
<p:tagLst xmlns:p="http://schemas.openxmlformats.org/presentationml/2006/main">
  <p:tag name="MH" val="20170706155217"/>
  <p:tag name="MH_LIBRARY" val="GRAPHIC"/>
  <p:tag name="MH_ORDER" val="3"/>
  <p:tag name="MH_TYPE" val="Other"/>
</p:tagLst>
</file>

<file path=ppt/tags/tag137.xml><?xml version="1.0" encoding="utf-8"?>
<p:tagLst xmlns:p="http://schemas.openxmlformats.org/presentationml/2006/main">
  <p:tag name="MH" val="20170706155217"/>
  <p:tag name="MH_LIBRARY" val="GRAPHIC"/>
  <p:tag name="MH_ORDER" val="4"/>
  <p:tag name="MH_TYPE" val="Other"/>
</p:tagLst>
</file>

<file path=ppt/tags/tag138.xml><?xml version="1.0" encoding="utf-8"?>
<p:tagLst xmlns:p="http://schemas.openxmlformats.org/presentationml/2006/main">
  <p:tag name="MH" val="20170706155217"/>
  <p:tag name="MH_CATEGORY" val="#XunHChF#"/>
  <p:tag name="MH_LAYOUT" val="SubTitleText"/>
  <p:tag name="MH_LIBRARY" val="GRAPHIC"/>
  <p:tag name="MH_NUMBER" val="4"/>
  <p:tag name="MH_TYPE" val="#NeiR#"/>
</p:tagLst>
</file>

<file path=ppt/tags/tag139.xml><?xml version="1.0" encoding="utf-8"?>
<p:tagLst xmlns:p="http://schemas.openxmlformats.org/presentationml/2006/main">
  <p:tag name="MH" val="20170706155508"/>
  <p:tag name="MH_LIBRARY" val="GRAPHIC"/>
  <p:tag name="MH_ORDER" val="1"/>
  <p:tag name="MH_TYPE" val="Other"/>
</p:tagLst>
</file>

<file path=ppt/tags/tag14.xml><?xml version="1.0" encoding="utf-8"?>
<p:tagLst xmlns:p="http://schemas.openxmlformats.org/presentationml/2006/main">
  <p:tag name="MH" val="20170706155126"/>
  <p:tag name="MH_LIBRARY" val="GRAPHIC"/>
  <p:tag name="MH_ORDER" val="1"/>
  <p:tag name="MH_TYPE" val="Other"/>
</p:tagLst>
</file>

<file path=ppt/tags/tag140.xml><?xml version="1.0" encoding="utf-8"?>
<p:tagLst xmlns:p="http://schemas.openxmlformats.org/presentationml/2006/main">
  <p:tag name="MH" val="20170706155508"/>
  <p:tag name="MH_LIBRARY" val="GRAPHIC"/>
  <p:tag name="MH_ORDER" val="3"/>
  <p:tag name="MH_TYPE" val="SubTitle"/>
</p:tagLst>
</file>

<file path=ppt/tags/tag141.xml><?xml version="1.0" encoding="utf-8"?>
<p:tagLst xmlns:p="http://schemas.openxmlformats.org/presentationml/2006/main">
  <p:tag name="MH" val="20170706155508"/>
  <p:tag name="MH_LIBRARY" val="GRAPHIC"/>
  <p:tag name="MH_ORDER" val="2"/>
  <p:tag name="MH_TYPE" val="Other"/>
</p:tagLst>
</file>

<file path=ppt/tags/tag142.xml><?xml version="1.0" encoding="utf-8"?>
<p:tagLst xmlns:p="http://schemas.openxmlformats.org/presentationml/2006/main">
  <p:tag name="MH" val="20170706155508"/>
  <p:tag name="MH_LIBRARY" val="GRAPHIC"/>
  <p:tag name="MH_ORDER" val="2"/>
  <p:tag name="MH_TYPE" val="SubTitle"/>
</p:tagLst>
</file>

<file path=ppt/tags/tag143.xml><?xml version="1.0" encoding="utf-8"?>
<p:tagLst xmlns:p="http://schemas.openxmlformats.org/presentationml/2006/main">
  <p:tag name="MH" val="20170706155508"/>
  <p:tag name="MH_LIBRARY" val="GRAPHIC"/>
  <p:tag name="MH_ORDER" val="3"/>
  <p:tag name="MH_TYPE" val="Other"/>
</p:tagLst>
</file>

<file path=ppt/tags/tag144.xml><?xml version="1.0" encoding="utf-8"?>
<p:tagLst xmlns:p="http://schemas.openxmlformats.org/presentationml/2006/main">
  <p:tag name="MH" val="20170706155508"/>
  <p:tag name="MH_LIBRARY" val="GRAPHIC"/>
  <p:tag name="MH_ORDER" val="1"/>
  <p:tag name="MH_TYPE" val="SubTitle"/>
</p:tagLst>
</file>

<file path=ppt/tags/tag145.xml><?xml version="1.0" encoding="utf-8"?>
<p:tagLst xmlns:p="http://schemas.openxmlformats.org/presentationml/2006/main">
  <p:tag name="MH" val="20170706155508"/>
  <p:tag name="MH_LIBRARY" val="GRAPHIC"/>
  <p:tag name="MH_ORDER" val="4"/>
  <p:tag name="MH_TYPE" val="Other"/>
</p:tagLst>
</file>

<file path=ppt/tags/tag146.xml><?xml version="1.0" encoding="utf-8"?>
<p:tagLst xmlns:p="http://schemas.openxmlformats.org/presentationml/2006/main">
  <p:tag name="MH" val="20170706155508"/>
  <p:tag name="MH_LIBRARY" val="GRAPHIC"/>
  <p:tag name="MH_ORDER" val="4"/>
  <p:tag name="MH_TYPE" val="SubTitle"/>
</p:tagLst>
</file>

<file path=ppt/tags/tag147.xml><?xml version="1.0" encoding="utf-8"?>
<p:tagLst xmlns:p="http://schemas.openxmlformats.org/presentationml/2006/main">
  <p:tag name="MH" val="20170706155508"/>
  <p:tag name="MH_CATEGORY" val="#BingLLB#"/>
  <p:tag name="MH_LAYOUT" val="SubTitleText"/>
  <p:tag name="MH_LIBRARY" val="GRAPHIC"/>
  <p:tag name="MH_NUMBER" val="4"/>
  <p:tag name="MH_TYPE" val="#NeiR#"/>
</p:tagLst>
</file>

<file path=ppt/tags/tag148.xml><?xml version="1.0" encoding="utf-8"?>
<p:tagLst xmlns:p="http://schemas.openxmlformats.org/presentationml/2006/main">
  <p:tag name="MH" val="20170706154909"/>
  <p:tag name="MH_CATEGORY" val="#TuWHP#"/>
  <p:tag name="MH_LAYOUT" val="SubTitleText"/>
  <p:tag name="MH_LIBRARY" val="GRAPHIC"/>
  <p:tag name="MH_NUMBER" val="4"/>
  <p:tag name="MH_TYPE" val="#NeiR#"/>
</p:tagLst>
</file>

<file path=ppt/tags/tag149.xml><?xml version="1.0" encoding="utf-8"?>
<p:tagLst xmlns:p="http://schemas.openxmlformats.org/presentationml/2006/main">
  <p:tag name="MH" val="20170706155539"/>
  <p:tag name="MH_LIBRARY" val="GRAPHIC"/>
  <p:tag name="MH_ORDER" val="1"/>
  <p:tag name="MH_TYPE" val="Picture"/>
</p:tagLst>
</file>

<file path=ppt/tags/tag15.xml><?xml version="1.0" encoding="utf-8"?>
<p:tagLst xmlns:p="http://schemas.openxmlformats.org/presentationml/2006/main">
  <p:tag name="MH" val="20170706155126"/>
  <p:tag name="MH_LIBRARY" val="GRAPHIC"/>
  <p:tag name="MH_ORDER" val="1"/>
  <p:tag name="MH_TYPE" val="SubTitle"/>
</p:tagLst>
</file>

<file path=ppt/tags/tag150.xml><?xml version="1.0" encoding="utf-8"?>
<p:tagLst xmlns:p="http://schemas.openxmlformats.org/presentationml/2006/main">
  <p:tag name="MH" val="20170706155539"/>
  <p:tag name="MH_LIBRARY" val="GRAPHIC"/>
  <p:tag name="MH_ORDER" val="1"/>
  <p:tag name="MH_TYPE" val="Other"/>
</p:tagLst>
</file>

<file path=ppt/tags/tag151.xml><?xml version="1.0" encoding="utf-8"?>
<p:tagLst xmlns:p="http://schemas.openxmlformats.org/presentationml/2006/main">
  <p:tag name="MH" val="20170706155539"/>
  <p:tag name="MH_LIBRARY" val="GRAPHIC"/>
  <p:tag name="MH_ORDER" val="2"/>
  <p:tag name="MH_TYPE" val="Picture"/>
</p:tagLst>
</file>

<file path=ppt/tags/tag152.xml><?xml version="1.0" encoding="utf-8"?>
<p:tagLst xmlns:p="http://schemas.openxmlformats.org/presentationml/2006/main">
  <p:tag name="MH" val="20170706155539"/>
  <p:tag name="MH_LIBRARY" val="GRAPHIC"/>
  <p:tag name="MH_ORDER" val="2"/>
  <p:tag name="MH_TYPE" val="Other"/>
</p:tagLst>
</file>

<file path=ppt/tags/tag153.xml><?xml version="1.0" encoding="utf-8"?>
<p:tagLst xmlns:p="http://schemas.openxmlformats.org/presentationml/2006/main">
  <p:tag name="MH" val="20170706155539"/>
  <p:tag name="MH_LIBRARY" val="GRAPHIC"/>
  <p:tag name="MH_ORDER" val="3"/>
  <p:tag name="MH_TYPE" val="Picture"/>
</p:tagLst>
</file>

<file path=ppt/tags/tag154.xml><?xml version="1.0" encoding="utf-8"?>
<p:tagLst xmlns:p="http://schemas.openxmlformats.org/presentationml/2006/main">
  <p:tag name="MH" val="20170706155539"/>
  <p:tag name="MH_LIBRARY" val="GRAPHIC"/>
  <p:tag name="MH_ORDER" val="3"/>
  <p:tag name="MH_TYPE" val="Other"/>
</p:tagLst>
</file>

<file path=ppt/tags/tag155.xml><?xml version="1.0" encoding="utf-8"?>
<p:tagLst xmlns:p="http://schemas.openxmlformats.org/presentationml/2006/main">
  <p:tag name="MH" val="20170706155539"/>
  <p:tag name="MH_CATEGORY" val="#TuWHP#"/>
  <p:tag name="MH_LAYOUT" val="Text"/>
  <p:tag name="MH_LIBRARY" val="GRAPHIC"/>
  <p:tag name="MH_NUMBER" val="3"/>
  <p:tag name="MH_TYPE" val="#NeiR#"/>
</p:tagLst>
</file>

<file path=ppt/tags/tag156.xml><?xml version="1.0" encoding="utf-8"?>
<p:tagLst xmlns:p="http://schemas.openxmlformats.org/presentationml/2006/main">
  <p:tag name="MH" val="20170706155316"/>
  <p:tag name="MH_LIBRARY" val="GRAPHIC"/>
  <p:tag name="MH_ORDER" val="1"/>
  <p:tag name="MH_TYPE" val="Other"/>
</p:tagLst>
</file>

<file path=ppt/tags/tag157.xml><?xml version="1.0" encoding="utf-8"?>
<p:tagLst xmlns:p="http://schemas.openxmlformats.org/presentationml/2006/main">
  <p:tag name="MH" val="20170706155316"/>
  <p:tag name="MH_LIBRARY" val="GRAPHIC"/>
  <p:tag name="MH_ORDER" val="1"/>
  <p:tag name="MH_TYPE" val="Other"/>
</p:tagLst>
</file>

<file path=ppt/tags/tag158.xml><?xml version="1.0" encoding="utf-8"?>
<p:tagLst xmlns:p="http://schemas.openxmlformats.org/presentationml/2006/main">
  <p:tag name="MH" val="20170706155316"/>
  <p:tag name="MH_LIBRARY" val="GRAPHIC"/>
  <p:tag name="MH_ORDER" val="2"/>
  <p:tag name="MH_TYPE" val="Other"/>
</p:tagLst>
</file>

<file path=ppt/tags/tag159.xml><?xml version="1.0" encoding="utf-8"?>
<p:tagLst xmlns:p="http://schemas.openxmlformats.org/presentationml/2006/main">
  <p:tag name="MH" val="20170706155316"/>
  <p:tag name="MH_CATEGORY" val="#BingLLB#"/>
  <p:tag name="MH_LAYOUT" val="SubTitle"/>
  <p:tag name="MH_LIBRARY" val="GRAPHIC"/>
  <p:tag name="MH_NUMBER" val="4"/>
  <p:tag name="MH_TYPE" val="#NeiR#"/>
</p:tagLst>
</file>

<file path=ppt/tags/tag16.xml><?xml version="1.0" encoding="utf-8"?>
<p:tagLst xmlns:p="http://schemas.openxmlformats.org/presentationml/2006/main">
  <p:tag name="MH" val="20170706155126"/>
  <p:tag name="MH_LIBRARY" val="GRAPHIC"/>
  <p:tag name="MH_ORDER" val="2"/>
  <p:tag name="MH_TYPE" val="Other"/>
</p:tagLst>
</file>

<file path=ppt/tags/tag16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17.xml><?xml version="1.0" encoding="utf-8"?>
<p:tagLst xmlns:p="http://schemas.openxmlformats.org/presentationml/2006/main">
  <p:tag name="MH" val="20170706155126"/>
  <p:tag name="MH_LIBRARY" val="GRAPHIC"/>
  <p:tag name="MH_ORDER" val="3"/>
  <p:tag name="MH_TYPE" val="Other"/>
</p:tagLst>
</file>

<file path=ppt/tags/tag18.xml><?xml version="1.0" encoding="utf-8"?>
<p:tagLst xmlns:p="http://schemas.openxmlformats.org/presentationml/2006/main">
  <p:tag name="MH" val="20170706155126"/>
  <p:tag name="MH_LIBRARY" val="GRAPHIC"/>
  <p:tag name="MH_ORDER" val="2"/>
  <p:tag name="MH_TYPE" val="SubTitle"/>
</p:tagLst>
</file>

<file path=ppt/tags/tag19.xml><?xml version="1.0" encoding="utf-8"?>
<p:tagLst xmlns:p="http://schemas.openxmlformats.org/presentationml/2006/main">
  <p:tag name="MH" val="20170706155126"/>
  <p:tag name="MH_LIBRARY" val="GRAPHIC"/>
  <p:tag name="MH_ORDER" val="4"/>
  <p:tag name="MH_TYPE" val="Other"/>
</p:tagLst>
</file>

<file path=ppt/tags/tag2.xml><?xml version="1.0" encoding="utf-8"?>
<p:tagLst xmlns:p="http://schemas.openxmlformats.org/presentationml/2006/main">
  <p:tag name="MH" val="20170706155359"/>
  <p:tag name="MH_LIBRARY" val="GRAPHIC"/>
  <p:tag name="MH_ORDER" val="2"/>
  <p:tag name="MH_TYPE" val="Other"/>
</p:tagLst>
</file>

<file path=ppt/tags/tag20.xml><?xml version="1.0" encoding="utf-8"?>
<p:tagLst xmlns:p="http://schemas.openxmlformats.org/presentationml/2006/main">
  <p:tag name="MH" val="20170706155126"/>
  <p:tag name="MH_LIBRARY" val="GRAPHIC"/>
  <p:tag name="MH_ORDER" val="5"/>
  <p:tag name="MH_TYPE" val="Other"/>
</p:tagLst>
</file>

<file path=ppt/tags/tag21.xml><?xml version="1.0" encoding="utf-8"?>
<p:tagLst xmlns:p="http://schemas.openxmlformats.org/presentationml/2006/main">
  <p:tag name="MH" val="20170706155126"/>
  <p:tag name="MH_LIBRARY" val="GRAPHIC"/>
  <p:tag name="MH_ORDER" val="3"/>
  <p:tag name="MH_TYPE" val="SubTitle"/>
</p:tagLst>
</file>

<file path=ppt/tags/tag22.xml><?xml version="1.0" encoding="utf-8"?>
<p:tagLst xmlns:p="http://schemas.openxmlformats.org/presentationml/2006/main">
  <p:tag name="MH" val="20170706155126"/>
  <p:tag name="MH_LIBRARY" val="GRAPHIC"/>
  <p:tag name="MH_ORDER" val="6"/>
  <p:tag name="MH_TYPE" val="Other"/>
</p:tagLst>
</file>

<file path=ppt/tags/tag23.xml><?xml version="1.0" encoding="utf-8"?>
<p:tagLst xmlns:p="http://schemas.openxmlformats.org/presentationml/2006/main">
  <p:tag name="MH" val="20170706155126"/>
  <p:tag name="MH_LIBRARY" val="GRAPHIC"/>
  <p:tag name="MH_ORDER" val="7"/>
  <p:tag name="MH_TYPE" val="Other"/>
</p:tagLst>
</file>

<file path=ppt/tags/tag24.xml><?xml version="1.0" encoding="utf-8"?>
<p:tagLst xmlns:p="http://schemas.openxmlformats.org/presentationml/2006/main">
  <p:tag name="MH" val="20170706155126"/>
  <p:tag name="MH_LIBRARY" val="GRAPHIC"/>
  <p:tag name="MH_ORDER" val="8"/>
  <p:tag name="MH_TYPE" val="Other"/>
</p:tagLst>
</file>

<file path=ppt/tags/tag25.xml><?xml version="1.0" encoding="utf-8"?>
<p:tagLst xmlns:p="http://schemas.openxmlformats.org/presentationml/2006/main">
  <p:tag name="MH" val="20170706155126"/>
  <p:tag name="MH_LIBRARY" val="GRAPHIC"/>
  <p:tag name="MH_ORDER" val="4"/>
  <p:tag name="MH_TYPE" val="SubTitle"/>
</p:tagLst>
</file>

<file path=ppt/tags/tag26.xml><?xml version="1.0" encoding="utf-8"?>
<p:tagLst xmlns:p="http://schemas.openxmlformats.org/presentationml/2006/main">
  <p:tag name="MH" val="20170706155126"/>
  <p:tag name="MH_LIBRARY" val="GRAPHIC"/>
  <p:tag name="MH_ORDER" val="9"/>
  <p:tag name="MH_TYPE" val="Other"/>
</p:tagLst>
</file>

<file path=ppt/tags/tag27.xml><?xml version="1.0" encoding="utf-8"?>
<p:tagLst xmlns:p="http://schemas.openxmlformats.org/presentationml/2006/main">
  <p:tag name="MH" val="20170706155126"/>
  <p:tag name="MH_LIBRARY" val="GRAPHIC"/>
  <p:tag name="MH_ORDER" val="10"/>
  <p:tag name="MH_TYPE" val="Other"/>
</p:tagLst>
</file>

<file path=ppt/tags/tag28.xml><?xml version="1.0" encoding="utf-8"?>
<p:tagLst xmlns:p="http://schemas.openxmlformats.org/presentationml/2006/main">
  <p:tag name="MH" val="20170706155126"/>
  <p:tag name="MH_LIBRARY" val="GRAPHIC"/>
  <p:tag name="MH_ORDER" val="11"/>
  <p:tag name="MH_TYPE" val="Other"/>
</p:tagLst>
</file>

<file path=ppt/tags/tag29.xml><?xml version="1.0" encoding="utf-8"?>
<p:tagLst xmlns:p="http://schemas.openxmlformats.org/presentationml/2006/main">
  <p:tag name="MH" val="20170706155126"/>
  <p:tag name="MH_LIBRARY" val="GRAPHIC"/>
  <p:tag name="MH_ORDER" val="12"/>
  <p:tag name="MH_TYPE" val="Other"/>
</p:tagLst>
</file>

<file path=ppt/tags/tag3.xml><?xml version="1.0" encoding="utf-8"?>
<p:tagLst xmlns:p="http://schemas.openxmlformats.org/presentationml/2006/main">
  <p:tag name="MH" val="20170706155359"/>
  <p:tag name="MH_LIBRARY" val="GRAPHIC"/>
  <p:tag name="MH_ORDER" val="3"/>
  <p:tag name="MH_TYPE" val="Other"/>
</p:tagLst>
</file>

<file path=ppt/tags/tag30.xml><?xml version="1.0" encoding="utf-8"?>
<p:tagLst xmlns:p="http://schemas.openxmlformats.org/presentationml/2006/main">
  <p:tag name="MH" val="20170706155126"/>
  <p:tag name="MH_LIBRARY" val="GRAPHIC"/>
  <p:tag name="MH_ORDER" val="13"/>
  <p:tag name="MH_TYPE" val="Other"/>
</p:tagLst>
</file>

<file path=ppt/tags/tag31.xml><?xml version="1.0" encoding="utf-8"?>
<p:tagLst xmlns:p="http://schemas.openxmlformats.org/presentationml/2006/main">
  <p:tag name="MH" val="20170706155126"/>
  <p:tag name="MH_CATEGORY" val="#LiuChBZh#"/>
  <p:tag name="MH_LAYOUT" val="SubTitleText"/>
  <p:tag name="MH_LIBRARY" val="GRAPHIC"/>
  <p:tag name="MH_NUMBER" val="4"/>
  <p:tag name="MH_TYPE" val="#NeiR#"/>
</p:tagLst>
</file>

<file path=ppt/tags/tag32.xml><?xml version="1.0" encoding="utf-8"?>
<p:tagLst xmlns:p="http://schemas.openxmlformats.org/presentationml/2006/main">
  <p:tag name="MH" val="20170706155334"/>
  <p:tag name="MH_LIBRARY" val="GRAPHIC"/>
  <p:tag name="MH_ORDER" val="1"/>
  <p:tag name="MH_TYPE" val="SubTitle"/>
</p:tagLst>
</file>

<file path=ppt/tags/tag33.xml><?xml version="1.0" encoding="utf-8"?>
<p:tagLst xmlns:p="http://schemas.openxmlformats.org/presentationml/2006/main">
  <p:tag name="MH" val="20170706155334"/>
  <p:tag name="MH_LIBRARY" val="GRAPHIC"/>
  <p:tag name="MH_ORDER" val="1"/>
  <p:tag name="MH_TYPE" val="Other"/>
</p:tagLst>
</file>

<file path=ppt/tags/tag34.xml><?xml version="1.0" encoding="utf-8"?>
<p:tagLst xmlns:p="http://schemas.openxmlformats.org/presentationml/2006/main">
  <p:tag name="MH" val="20170706155334"/>
  <p:tag name="MH_LIBRARY" val="GRAPHIC"/>
  <p:tag name="MH_ORDER" val="2"/>
  <p:tag name="MH_TYPE" val="Other"/>
</p:tagLst>
</file>

<file path=ppt/tags/tag35.xml><?xml version="1.0" encoding="utf-8"?>
<p:tagLst xmlns:p="http://schemas.openxmlformats.org/presentationml/2006/main">
  <p:tag name="MH" val="20170706155334"/>
  <p:tag name="MH_LIBRARY" val="GRAPHIC"/>
  <p:tag name="MH_ORDER" val="2"/>
  <p:tag name="MH_TYPE" val="SubTitle"/>
</p:tagLst>
</file>

<file path=ppt/tags/tag36.xml><?xml version="1.0" encoding="utf-8"?>
<p:tagLst xmlns:p="http://schemas.openxmlformats.org/presentationml/2006/main">
  <p:tag name="MH" val="20170706155334"/>
  <p:tag name="MH_LIBRARY" val="GRAPHIC"/>
  <p:tag name="MH_ORDER" val="3"/>
  <p:tag name="MH_TYPE" val="Other"/>
</p:tagLst>
</file>

<file path=ppt/tags/tag37.xml><?xml version="1.0" encoding="utf-8"?>
<p:tagLst xmlns:p="http://schemas.openxmlformats.org/presentationml/2006/main">
  <p:tag name="MH" val="20170706155334"/>
  <p:tag name="MH_LIBRARY" val="GRAPHIC"/>
  <p:tag name="MH_ORDER" val="4"/>
  <p:tag name="MH_TYPE" val="Other"/>
</p:tagLst>
</file>

<file path=ppt/tags/tag38.xml><?xml version="1.0" encoding="utf-8"?>
<p:tagLst xmlns:p="http://schemas.openxmlformats.org/presentationml/2006/main">
  <p:tag name="MH" val="20170706155334"/>
  <p:tag name="MH_LIBRARY" val="GRAPHIC"/>
  <p:tag name="MH_ORDER" val="3"/>
  <p:tag name="MH_TYPE" val="SubTitle"/>
</p:tagLst>
</file>

<file path=ppt/tags/tag39.xml><?xml version="1.0" encoding="utf-8"?>
<p:tagLst xmlns:p="http://schemas.openxmlformats.org/presentationml/2006/main">
  <p:tag name="MH" val="20170706155334"/>
  <p:tag name="MH_LIBRARY" val="GRAPHIC"/>
  <p:tag name="MH_ORDER" val="5"/>
  <p:tag name="MH_TYPE" val="Other"/>
</p:tagLst>
</file>

<file path=ppt/tags/tag4.xml><?xml version="1.0" encoding="utf-8"?>
<p:tagLst xmlns:p="http://schemas.openxmlformats.org/presentationml/2006/main">
  <p:tag name="MH" val="20170706155359"/>
  <p:tag name="MH_LIBRARY" val="GRAPHIC"/>
  <p:tag name="MH_ORDER" val="4"/>
  <p:tag name="MH_TYPE" val="Other"/>
</p:tagLst>
</file>

<file path=ppt/tags/tag40.xml><?xml version="1.0" encoding="utf-8"?>
<p:tagLst xmlns:p="http://schemas.openxmlformats.org/presentationml/2006/main">
  <p:tag name="MH" val="20170706155334"/>
  <p:tag name="MH_LIBRARY" val="GRAPHIC"/>
  <p:tag name="MH_ORDER" val="6"/>
  <p:tag name="MH_TYPE" val="Other"/>
</p:tagLst>
</file>

<file path=ppt/tags/tag41.xml><?xml version="1.0" encoding="utf-8"?>
<p:tagLst xmlns:p="http://schemas.openxmlformats.org/presentationml/2006/main">
  <p:tag name="MH" val="20170706155334"/>
  <p:tag name="MH_LIBRARY" val="GRAPHIC"/>
  <p:tag name="MH_ORDER" val="5"/>
  <p:tag name="MH_TYPE" val="SubTitle"/>
</p:tagLst>
</file>

<file path=ppt/tags/tag42.xml><?xml version="1.0" encoding="utf-8"?>
<p:tagLst xmlns:p="http://schemas.openxmlformats.org/presentationml/2006/main">
  <p:tag name="MH" val="20170706155334"/>
  <p:tag name="MH_LIBRARY" val="GRAPHIC"/>
  <p:tag name="MH_ORDER" val="9"/>
  <p:tag name="MH_TYPE" val="Other"/>
</p:tagLst>
</file>

<file path=ppt/tags/tag43.xml><?xml version="1.0" encoding="utf-8"?>
<p:tagLst xmlns:p="http://schemas.openxmlformats.org/presentationml/2006/main">
  <p:tag name="MH" val="20170706155334"/>
  <p:tag name="MH_LIBRARY" val="GRAPHIC"/>
  <p:tag name="MH_ORDER" val="10"/>
  <p:tag name="MH_TYPE" val="Other"/>
</p:tagLst>
</file>

<file path=ppt/tags/tag44.xml><?xml version="1.0" encoding="utf-8"?>
<p:tagLst xmlns:p="http://schemas.openxmlformats.org/presentationml/2006/main">
  <p:tag name="MH" val="20170706155334"/>
  <p:tag name="MH_LIBRARY" val="GRAPHIC"/>
  <p:tag name="MH_ORDER" val="4"/>
  <p:tag name="MH_TYPE" val="SubTitle"/>
</p:tagLst>
</file>

<file path=ppt/tags/tag45.xml><?xml version="1.0" encoding="utf-8"?>
<p:tagLst xmlns:p="http://schemas.openxmlformats.org/presentationml/2006/main">
  <p:tag name="MH" val="20170706155334"/>
  <p:tag name="MH_LIBRARY" val="GRAPHIC"/>
  <p:tag name="MH_ORDER" val="7"/>
  <p:tag name="MH_TYPE" val="Other"/>
</p:tagLst>
</file>

<file path=ppt/tags/tag46.xml><?xml version="1.0" encoding="utf-8"?>
<p:tagLst xmlns:p="http://schemas.openxmlformats.org/presentationml/2006/main">
  <p:tag name="MH" val="20170706155334"/>
  <p:tag name="MH_LIBRARY" val="GRAPHIC"/>
  <p:tag name="MH_ORDER" val="8"/>
  <p:tag name="MH_TYPE" val="Other"/>
</p:tagLst>
</file>

<file path=ppt/tags/tag47.xml><?xml version="1.0" encoding="utf-8"?>
<p:tagLst xmlns:p="http://schemas.openxmlformats.org/presentationml/2006/main">
  <p:tag name="MH" val="20170706155334"/>
  <p:tag name="MH_CATEGORY" val="#BingLLB#"/>
  <p:tag name="MH_LAYOUT" val="SubTitle"/>
  <p:tag name="MH_LIBRARY" val="GRAPHIC"/>
  <p:tag name="MH_NUMBER" val="5"/>
  <p:tag name="MH_TYPE" val="#NeiR#"/>
</p:tagLst>
</file>

<file path=ppt/tags/tag48.xml><?xml version="1.0" encoding="utf-8"?>
<p:tagLst xmlns:p="http://schemas.openxmlformats.org/presentationml/2006/main">
  <p:tag name="MH" val="20170706154826"/>
  <p:tag name="MH_LIBRARY" val="GRAPHIC"/>
  <p:tag name="MH_ORDER" val="1"/>
  <p:tag name="MH_TYPE" val="SubTitle"/>
</p:tagLst>
</file>

<file path=ppt/tags/tag49.xml><?xml version="1.0" encoding="utf-8"?>
<p:tagLst xmlns:p="http://schemas.openxmlformats.org/presentationml/2006/main">
  <p:tag name="MH" val="20170706154826"/>
  <p:tag name="MH_LIBRARY" val="GRAPHIC"/>
  <p:tag name="MH_ORDER" val="2"/>
  <p:tag name="MH_TYPE" val="SubTitle"/>
</p:tagLst>
</file>

<file path=ppt/tags/tag5.xml><?xml version="1.0" encoding="utf-8"?>
<p:tagLst xmlns:p="http://schemas.openxmlformats.org/presentationml/2006/main">
  <p:tag name="MH" val="20170706155359"/>
  <p:tag name="MH_LIBRARY" val="GRAPHIC"/>
  <p:tag name="MH_ORDER" val="5"/>
  <p:tag name="MH_TYPE" val="Other"/>
</p:tagLst>
</file>

<file path=ppt/tags/tag50.xml><?xml version="1.0" encoding="utf-8"?>
<p:tagLst xmlns:p="http://schemas.openxmlformats.org/presentationml/2006/main">
  <p:tag name="MH" val="20170706154826"/>
  <p:tag name="MH_LIBRARY" val="GRAPHIC"/>
  <p:tag name="MH_ORDER" val="3"/>
  <p:tag name="MH_TYPE" val="SubTitle"/>
</p:tagLst>
</file>

<file path=ppt/tags/tag51.xml><?xml version="1.0" encoding="utf-8"?>
<p:tagLst xmlns:p="http://schemas.openxmlformats.org/presentationml/2006/main">
  <p:tag name="MH" val="20170706154826"/>
  <p:tag name="MH_LIBRARY" val="GRAPHIC"/>
  <p:tag name="MH_ORDER" val="2"/>
  <p:tag name="MH_TYPE" val="Text"/>
</p:tagLst>
</file>

<file path=ppt/tags/tag52.xml><?xml version="1.0" encoding="utf-8"?>
<p:tagLst xmlns:p="http://schemas.openxmlformats.org/presentationml/2006/main">
  <p:tag name="MH" val="20170706154826"/>
  <p:tag name="MH_LIBRARY" val="GRAPHIC"/>
  <p:tag name="MH_ORDER" val="1"/>
  <p:tag name="MH_TYPE" val="Text"/>
</p:tagLst>
</file>

<file path=ppt/tags/tag53.xml><?xml version="1.0" encoding="utf-8"?>
<p:tagLst xmlns:p="http://schemas.openxmlformats.org/presentationml/2006/main">
  <p:tag name="MH" val="20170706154826"/>
  <p:tag name="MH_LIBRARY" val="GRAPHIC"/>
  <p:tag name="MH_ORDER" val="3"/>
  <p:tag name="MH_TYPE" val="Text"/>
</p:tagLst>
</file>

<file path=ppt/tags/tag54.xml><?xml version="1.0" encoding="utf-8"?>
<p:tagLst xmlns:p="http://schemas.openxmlformats.org/presentationml/2006/main">
  <p:tag name="MH" val="20170706154826"/>
  <p:tag name="MH_CATEGORY" val="#BingLLB#"/>
  <p:tag name="MH_LAYOUT" val="SubTitleText"/>
  <p:tag name="MH_LIBRARY" val="GRAPHIC"/>
  <p:tag name="MH_NUMBER" val="3"/>
  <p:tag name="MH_TYPE" val="#NeiR#"/>
</p:tagLst>
</file>

<file path=ppt/tags/tag55.xml><?xml version="1.0" encoding="utf-8"?>
<p:tagLst xmlns:p="http://schemas.openxmlformats.org/presentationml/2006/main">
  <p:tag name="MH" val="20170706155031"/>
  <p:tag name="MH_LIBRARY" val="GRAPHIC"/>
  <p:tag name="MH_ORDER" val="2"/>
  <p:tag name="MH_TYPE" val="Other"/>
</p:tagLst>
</file>

<file path=ppt/tags/tag56.xml><?xml version="1.0" encoding="utf-8"?>
<p:tagLst xmlns:p="http://schemas.openxmlformats.org/presentationml/2006/main">
  <p:tag name="MH" val="20170706155031"/>
  <p:tag name="MH_LIBRARY" val="GRAPHIC"/>
  <p:tag name="MH_ORDER" val="3"/>
  <p:tag name="MH_TYPE" val="Other"/>
</p:tagLst>
</file>

<file path=ppt/tags/tag57.xml><?xml version="1.0" encoding="utf-8"?>
<p:tagLst xmlns:p="http://schemas.openxmlformats.org/presentationml/2006/main">
  <p:tag name="MH" val="20170706155031"/>
  <p:tag name="MH_LIBRARY" val="GRAPHIC"/>
  <p:tag name="MH_ORDER" val="4"/>
  <p:tag name="MH_TYPE" val="Other"/>
</p:tagLst>
</file>

<file path=ppt/tags/tag58.xml><?xml version="1.0" encoding="utf-8"?>
<p:tagLst xmlns:p="http://schemas.openxmlformats.org/presentationml/2006/main">
  <p:tag name="MH" val="20170706155031"/>
  <p:tag name="MH_LIBRARY" val="GRAPHIC"/>
  <p:tag name="MH_ORDER" val="1"/>
  <p:tag name="MH_TYPE" val="SubTitle"/>
</p:tagLst>
</file>

<file path=ppt/tags/tag59.xml><?xml version="1.0" encoding="utf-8"?>
<p:tagLst xmlns:p="http://schemas.openxmlformats.org/presentationml/2006/main">
  <p:tag name="MH" val="20170706155031"/>
  <p:tag name="MH_LIBRARY" val="GRAPHIC"/>
  <p:tag name="MH_ORDER" val="1"/>
  <p:tag name="MH_TYPE" val="Other"/>
</p:tagLst>
</file>

<file path=ppt/tags/tag6.xml><?xml version="1.0" encoding="utf-8"?>
<p:tagLst xmlns:p="http://schemas.openxmlformats.org/presentationml/2006/main">
  <p:tag name="MH" val="20170706155359"/>
  <p:tag name="MH_LIBRARY" val="GRAPHIC"/>
  <p:tag name="MH_ORDER" val="6"/>
  <p:tag name="MH_TYPE" val="Other"/>
</p:tagLst>
</file>

<file path=ppt/tags/tag60.xml><?xml version="1.0" encoding="utf-8"?>
<p:tagLst xmlns:p="http://schemas.openxmlformats.org/presentationml/2006/main">
  <p:tag name="MH" val="20170706155031"/>
  <p:tag name="MH_LIBRARY" val="GRAPHIC"/>
  <p:tag name="MH_ORDER" val="2"/>
  <p:tag name="MH_TYPE" val="SubTitle"/>
</p:tagLst>
</file>

<file path=ppt/tags/tag61.xml><?xml version="1.0" encoding="utf-8"?>
<p:tagLst xmlns:p="http://schemas.openxmlformats.org/presentationml/2006/main">
  <p:tag name="MH" val="20170706155031"/>
  <p:tag name="MH_LIBRARY" val="GRAPHIC"/>
  <p:tag name="MH_ORDER" val="5"/>
  <p:tag name="MH_TYPE" val="Other"/>
</p:tagLst>
</file>

<file path=ppt/tags/tag62.xml><?xml version="1.0" encoding="utf-8"?>
<p:tagLst xmlns:p="http://schemas.openxmlformats.org/presentationml/2006/main">
  <p:tag name="MH" val="20170706155031"/>
  <p:tag name="MH_LIBRARY" val="GRAPHIC"/>
  <p:tag name="MH_ORDER" val="3"/>
  <p:tag name="MH_TYPE" val="SubTitle"/>
</p:tagLst>
</file>

<file path=ppt/tags/tag63.xml><?xml version="1.0" encoding="utf-8"?>
<p:tagLst xmlns:p="http://schemas.openxmlformats.org/presentationml/2006/main">
  <p:tag name="MH" val="20170706155031"/>
  <p:tag name="MH_LIBRARY" val="GRAPHIC"/>
  <p:tag name="MH_ORDER" val="6"/>
  <p:tag name="MH_TYPE" val="Other"/>
</p:tagLst>
</file>

<file path=ppt/tags/tag64.xml><?xml version="1.0" encoding="utf-8"?>
<p:tagLst xmlns:p="http://schemas.openxmlformats.org/presentationml/2006/main">
  <p:tag name="MH" val="20170706155031"/>
  <p:tag name="MH_LIBRARY" val="GRAPHIC"/>
  <p:tag name="MH_ORDER" val="4"/>
  <p:tag name="MH_TYPE" val="SubTitle"/>
</p:tagLst>
</file>

<file path=ppt/tags/tag65.xml><?xml version="1.0" encoding="utf-8"?>
<p:tagLst xmlns:p="http://schemas.openxmlformats.org/presentationml/2006/main">
  <p:tag name="MH" val="20170706155031"/>
  <p:tag name="MH_LIBRARY" val="GRAPHIC"/>
  <p:tag name="MH_ORDER" val="7"/>
  <p:tag name="MH_TYPE" val="Other"/>
</p:tagLst>
</file>

<file path=ppt/tags/tag66.xml><?xml version="1.0" encoding="utf-8"?>
<p:tagLst xmlns:p="http://schemas.openxmlformats.org/presentationml/2006/main">
  <p:tag name="MH" val="20170706155031"/>
  <p:tag name="MH_CATEGORY" val="#LiuChBZh#"/>
  <p:tag name="MH_LAYOUT" val="SubTitleDesc"/>
  <p:tag name="MH_LIBRARY" val="GRAPHIC"/>
  <p:tag name="MH_NUMBER" val="4"/>
  <p:tag name="MH_TYPE" val="#NeiR#"/>
</p:tagLst>
</file>

<file path=ppt/tags/tag67.xml><?xml version="1.0" encoding="utf-8"?>
<p:tagLst xmlns:p="http://schemas.openxmlformats.org/presentationml/2006/main">
  <p:tag name="MH" val="20170706155055"/>
  <p:tag name="MH_LIBRARY" val="GRAPHIC"/>
  <p:tag name="MH_ORDER" val="1"/>
  <p:tag name="MH_TYPE" val="Other"/>
</p:tagLst>
</file>

<file path=ppt/tags/tag68.xml><?xml version="1.0" encoding="utf-8"?>
<p:tagLst xmlns:p="http://schemas.openxmlformats.org/presentationml/2006/main">
  <p:tag name="MH" val="20170706155055"/>
  <p:tag name="MH_LIBRARY" val="GRAPHIC"/>
  <p:tag name="MH_ORDER" val="2"/>
  <p:tag name="MH_TYPE" val="Other"/>
</p:tagLst>
</file>

<file path=ppt/tags/tag69.xml><?xml version="1.0" encoding="utf-8"?>
<p:tagLst xmlns:p="http://schemas.openxmlformats.org/presentationml/2006/main">
  <p:tag name="MH" val="20170706155055"/>
  <p:tag name="MH_LIBRARY" val="GRAPHIC"/>
  <p:tag name="MH_ORDER" val="3"/>
  <p:tag name="MH_TYPE" val="Other"/>
</p:tagLst>
</file>

<file path=ppt/tags/tag7.xml><?xml version="1.0" encoding="utf-8"?>
<p:tagLst xmlns:p="http://schemas.openxmlformats.org/presentationml/2006/main">
  <p:tag name="MH" val="20170706155359"/>
  <p:tag name="MH_CATEGORY" val="#BingLLB#"/>
  <p:tag name="MH_LAYOUT" val="SubTitle"/>
  <p:tag name="MH_LIBRARY" val="GRAPHIC"/>
  <p:tag name="MH_NUMBER" val="6"/>
  <p:tag name="MH_TYPE" val="#NeiR#"/>
</p:tagLst>
</file>

<file path=ppt/tags/tag70.xml><?xml version="1.0" encoding="utf-8"?>
<p:tagLst xmlns:p="http://schemas.openxmlformats.org/presentationml/2006/main">
  <p:tag name="MH" val="20170706155055"/>
  <p:tag name="MH_LIBRARY" val="GRAPHIC"/>
  <p:tag name="MH_ORDER" val="4"/>
  <p:tag name="MH_TYPE" val="Other"/>
</p:tagLst>
</file>

<file path=ppt/tags/tag71.xml><?xml version="1.0" encoding="utf-8"?>
<p:tagLst xmlns:p="http://schemas.openxmlformats.org/presentationml/2006/main">
  <p:tag name="MH" val="20170706155055"/>
  <p:tag name="MH_LIBRARY" val="GRAPHIC"/>
  <p:tag name="MH_ORDER" val="5"/>
  <p:tag name="MH_TYPE" val="Other"/>
</p:tagLst>
</file>

<file path=ppt/tags/tag72.xml><?xml version="1.0" encoding="utf-8"?>
<p:tagLst xmlns:p="http://schemas.openxmlformats.org/presentationml/2006/main">
  <p:tag name="MH" val="20170706155055"/>
  <p:tag name="MH_LIBRARY" val="GRAPHIC"/>
  <p:tag name="MH_ORDER" val="6"/>
  <p:tag name="MH_TYPE" val="Other"/>
</p:tagLst>
</file>

<file path=ppt/tags/tag73.xml><?xml version="1.0" encoding="utf-8"?>
<p:tagLst xmlns:p="http://schemas.openxmlformats.org/presentationml/2006/main">
  <p:tag name="MH" val="20170706155055"/>
  <p:tag name="MH_CATEGORY" val="#TuWHP#"/>
  <p:tag name="MH_LAYOUT" val="SubTitleText"/>
  <p:tag name="MH_LIBRARY" val="GRAPHIC"/>
  <p:tag name="MH_NUMBER" val="3"/>
  <p:tag name="MH_TYPE" val="#NeiR#"/>
</p:tagLst>
</file>

<file path=ppt/tags/tag74.xml><?xml version="1.0" encoding="utf-8"?>
<p:tagLst xmlns:p="http://schemas.openxmlformats.org/presentationml/2006/main">
  <p:tag name="MH" val="20170706155140"/>
  <p:tag name="MH_LIBRARY" val="GRAPHIC"/>
  <p:tag name="MH_ORDER" val="1"/>
  <p:tag name="MH_TYPE" val="Other"/>
</p:tagLst>
</file>

<file path=ppt/tags/tag75.xml><?xml version="1.0" encoding="utf-8"?>
<p:tagLst xmlns:p="http://schemas.openxmlformats.org/presentationml/2006/main">
  <p:tag name="MH" val="20170706155140"/>
  <p:tag name="MH_LIBRARY" val="GRAPHIC"/>
  <p:tag name="MH_ORDER" val="2"/>
  <p:tag name="MH_TYPE" val="Other"/>
</p:tagLst>
</file>

<file path=ppt/tags/tag76.xml><?xml version="1.0" encoding="utf-8"?>
<p:tagLst xmlns:p="http://schemas.openxmlformats.org/presentationml/2006/main">
  <p:tag name="MH" val="20170706155140"/>
  <p:tag name="MH_LIBRARY" val="GRAPHIC"/>
  <p:tag name="MH_ORDER" val="3"/>
  <p:tag name="MH_TYPE" val="Other"/>
</p:tagLst>
</file>

<file path=ppt/tags/tag77.xml><?xml version="1.0" encoding="utf-8"?>
<p:tagLst xmlns:p="http://schemas.openxmlformats.org/presentationml/2006/main">
  <p:tag name="MH" val="20170706155140"/>
  <p:tag name="MH_LIBRARY" val="GRAPHIC"/>
  <p:tag name="MH_ORDER" val="4"/>
  <p:tag name="MH_TYPE" val="Other"/>
</p:tagLst>
</file>

<file path=ppt/tags/tag78.xml><?xml version="1.0" encoding="utf-8"?>
<p:tagLst xmlns:p="http://schemas.openxmlformats.org/presentationml/2006/main">
  <p:tag name="MH" val="20170706155140"/>
  <p:tag name="MH_LIBRARY" val="GRAPHIC"/>
  <p:tag name="MH_ORDER" val="5"/>
  <p:tag name="MH_TYPE" val="Other"/>
</p:tagLst>
</file>

<file path=ppt/tags/tag79.xml><?xml version="1.0" encoding="utf-8"?>
<p:tagLst xmlns:p="http://schemas.openxmlformats.org/presentationml/2006/main">
  <p:tag name="MH" val="20170706155140"/>
  <p:tag name="MH_CATEGORY" val="#BingLLB#"/>
  <p:tag name="MH_LAYOUT" val="SubTitleDesc"/>
  <p:tag name="MH_LIBRARY" val="GRAPHIC"/>
  <p:tag name="MH_NUMBER" val="4"/>
  <p:tag name="MH_TYPE" val="#NeiR#"/>
</p:tagLst>
</file>

<file path=ppt/tags/tag8.xml><?xml version="1.0" encoding="utf-8"?>
<p:tagLst xmlns:p="http://schemas.openxmlformats.org/presentationml/2006/main">
  <p:tag name="MH" val="20170706154832"/>
  <p:tag name="MH_LIBRARY" val="GRAPHIC"/>
  <p:tag name="MH_ORDER" val="1"/>
  <p:tag name="MH_TYPE" val="Title"/>
</p:tagLst>
</file>

<file path=ppt/tags/tag80.xml><?xml version="1.0" encoding="utf-8"?>
<p:tagLst xmlns:p="http://schemas.openxmlformats.org/presentationml/2006/main">
  <p:tag name="MH" val="20170706155207"/>
  <p:tag name="MH_LIBRARY" val="GRAPHIC"/>
  <p:tag name="MH_ORDER" val="1"/>
  <p:tag name="MH_TYPE" val="SubTitle"/>
</p:tagLst>
</file>

<file path=ppt/tags/tag81.xml><?xml version="1.0" encoding="utf-8"?>
<p:tagLst xmlns:p="http://schemas.openxmlformats.org/presentationml/2006/main">
  <p:tag name="MH" val="20170706155207"/>
  <p:tag name="MH_LIBRARY" val="GRAPHIC"/>
  <p:tag name="MH_ORDER" val="1"/>
  <p:tag name="MH_TYPE" val="Other"/>
</p:tagLst>
</file>

<file path=ppt/tags/tag82.xml><?xml version="1.0" encoding="utf-8"?>
<p:tagLst xmlns:p="http://schemas.openxmlformats.org/presentationml/2006/main">
  <p:tag name="MH" val="20170706155207"/>
  <p:tag name="MH_LIBRARY" val="GRAPHIC"/>
  <p:tag name="MH_ORDER" val="4"/>
  <p:tag name="MH_TYPE" val="SubTitle"/>
</p:tagLst>
</file>

<file path=ppt/tags/tag83.xml><?xml version="1.0" encoding="utf-8"?>
<p:tagLst xmlns:p="http://schemas.openxmlformats.org/presentationml/2006/main">
  <p:tag name="MH" val="20170706155207"/>
  <p:tag name="MH_LIBRARY" val="GRAPHIC"/>
  <p:tag name="MH_ORDER" val="4"/>
  <p:tag name="MH_TYPE" val="Other"/>
</p:tagLst>
</file>

<file path=ppt/tags/tag84.xml><?xml version="1.0" encoding="utf-8"?>
<p:tagLst xmlns:p="http://schemas.openxmlformats.org/presentationml/2006/main">
  <p:tag name="MH" val="20170706155207"/>
  <p:tag name="MH_LIBRARY" val="GRAPHIC"/>
  <p:tag name="MH_ORDER" val="2"/>
  <p:tag name="MH_TYPE" val="SubTitle"/>
</p:tagLst>
</file>

<file path=ppt/tags/tag85.xml><?xml version="1.0" encoding="utf-8"?>
<p:tagLst xmlns:p="http://schemas.openxmlformats.org/presentationml/2006/main">
  <p:tag name="MH" val="20170706155207"/>
  <p:tag name="MH_LIBRARY" val="GRAPHIC"/>
  <p:tag name="MH_ORDER" val="2"/>
  <p:tag name="MH_TYPE" val="Other"/>
</p:tagLst>
</file>

<file path=ppt/tags/tag86.xml><?xml version="1.0" encoding="utf-8"?>
<p:tagLst xmlns:p="http://schemas.openxmlformats.org/presentationml/2006/main">
  <p:tag name="MH" val="20170706155207"/>
  <p:tag name="MH_LIBRARY" val="GRAPHIC"/>
  <p:tag name="MH_ORDER" val="5"/>
  <p:tag name="MH_TYPE" val="SubTitle"/>
</p:tagLst>
</file>

<file path=ppt/tags/tag87.xml><?xml version="1.0" encoding="utf-8"?>
<p:tagLst xmlns:p="http://schemas.openxmlformats.org/presentationml/2006/main">
  <p:tag name="MH" val="20170706155207"/>
  <p:tag name="MH_LIBRARY" val="GRAPHIC"/>
  <p:tag name="MH_ORDER" val="5"/>
  <p:tag name="MH_TYPE" val="Other"/>
</p:tagLst>
</file>

<file path=ppt/tags/tag88.xml><?xml version="1.0" encoding="utf-8"?>
<p:tagLst xmlns:p="http://schemas.openxmlformats.org/presentationml/2006/main">
  <p:tag name="MH" val="20170706155207"/>
  <p:tag name="MH_LIBRARY" val="GRAPHIC"/>
  <p:tag name="MH_ORDER" val="3"/>
  <p:tag name="MH_TYPE" val="SubTitle"/>
</p:tagLst>
</file>

<file path=ppt/tags/tag89.xml><?xml version="1.0" encoding="utf-8"?>
<p:tagLst xmlns:p="http://schemas.openxmlformats.org/presentationml/2006/main">
  <p:tag name="MH" val="20170706155207"/>
  <p:tag name="MH_LIBRARY" val="GRAPHIC"/>
  <p:tag name="MH_ORDER" val="3"/>
  <p:tag name="MH_TYPE" val="Other"/>
</p:tagLst>
</file>

<file path=ppt/tags/tag9.xml><?xml version="1.0" encoding="utf-8"?>
<p:tagLst xmlns:p="http://schemas.openxmlformats.org/presentationml/2006/main">
  <p:tag name="MH" val="20170706154832"/>
  <p:tag name="MH_LIBRARY" val="GRAPHIC"/>
  <p:tag name="MH_ORDER" val="1"/>
  <p:tag name="MH_TYPE" val="Other"/>
</p:tagLst>
</file>

<file path=ppt/tags/tag90.xml><?xml version="1.0" encoding="utf-8"?>
<p:tagLst xmlns:p="http://schemas.openxmlformats.org/presentationml/2006/main">
  <p:tag name="MH" val="20170706155207"/>
  <p:tag name="MH_LIBRARY" val="GRAPHIC"/>
  <p:tag name="MH_ORDER" val="6"/>
  <p:tag name="MH_TYPE" val="SubTitle"/>
</p:tagLst>
</file>

<file path=ppt/tags/tag91.xml><?xml version="1.0" encoding="utf-8"?>
<p:tagLst xmlns:p="http://schemas.openxmlformats.org/presentationml/2006/main">
  <p:tag name="MH" val="20170706155207"/>
  <p:tag name="MH_LIBRARY" val="GRAPHIC"/>
  <p:tag name="MH_ORDER" val="6"/>
  <p:tag name="MH_TYPE" val="Other"/>
</p:tagLst>
</file>

<file path=ppt/tags/tag92.xml><?xml version="1.0" encoding="utf-8"?>
<p:tagLst xmlns:p="http://schemas.openxmlformats.org/presentationml/2006/main">
  <p:tag name="MH" val="20170706155207"/>
  <p:tag name="MH_CATEGORY" val="#BingLLB#"/>
  <p:tag name="MH_LAYOUT" val="SubTitle"/>
  <p:tag name="MH_LIBRARY" val="GRAPHIC"/>
  <p:tag name="MH_NUMBER" val="6"/>
  <p:tag name="MH_TYPE" val="#NeiR#"/>
</p:tagLst>
</file>

<file path=ppt/tags/tag93.xml><?xml version="1.0" encoding="utf-8"?>
<p:tagLst xmlns:p="http://schemas.openxmlformats.org/presentationml/2006/main">
  <p:tag name="MH" val="20170706155236"/>
  <p:tag name="MH_LIBRARY" val="GRAPHIC"/>
  <p:tag name="MH_ORDER" val="1"/>
  <p:tag name="MH_TYPE" val="SubTitle"/>
</p:tagLst>
</file>

<file path=ppt/tags/tag94.xml><?xml version="1.0" encoding="utf-8"?>
<p:tagLst xmlns:p="http://schemas.openxmlformats.org/presentationml/2006/main">
  <p:tag name="MH" val="20170706155236"/>
  <p:tag name="MH_LIBRARY" val="GRAPHIC"/>
  <p:tag name="MH_ORDER" val="1"/>
  <p:tag name="MH_TYPE" val="Other"/>
</p:tagLst>
</file>

<file path=ppt/tags/tag95.xml><?xml version="1.0" encoding="utf-8"?>
<p:tagLst xmlns:p="http://schemas.openxmlformats.org/presentationml/2006/main">
  <p:tag name="MH" val="20170706155236"/>
  <p:tag name="MH_LIBRARY" val="GRAPHIC"/>
  <p:tag name="MH_ORDER" val="2"/>
  <p:tag name="MH_TYPE" val="SubTitle"/>
</p:tagLst>
</file>

<file path=ppt/tags/tag96.xml><?xml version="1.0" encoding="utf-8"?>
<p:tagLst xmlns:p="http://schemas.openxmlformats.org/presentationml/2006/main">
  <p:tag name="MH" val="20170706155236"/>
  <p:tag name="MH_LIBRARY" val="GRAPHIC"/>
  <p:tag name="MH_ORDER" val="2"/>
  <p:tag name="MH_TYPE" val="Other"/>
</p:tagLst>
</file>

<file path=ppt/tags/tag97.xml><?xml version="1.0" encoding="utf-8"?>
<p:tagLst xmlns:p="http://schemas.openxmlformats.org/presentationml/2006/main">
  <p:tag name="MH" val="20170706155236"/>
  <p:tag name="MH_LIBRARY" val="GRAPHIC"/>
  <p:tag name="MH_ORDER" val="3"/>
  <p:tag name="MH_TYPE" val="SubTitle"/>
</p:tagLst>
</file>

<file path=ppt/tags/tag98.xml><?xml version="1.0" encoding="utf-8"?>
<p:tagLst xmlns:p="http://schemas.openxmlformats.org/presentationml/2006/main">
  <p:tag name="MH" val="20170706155236"/>
  <p:tag name="MH_LIBRARY" val="GRAPHIC"/>
  <p:tag name="MH_ORDER" val="3"/>
  <p:tag name="MH_TYPE" val="Other"/>
</p:tagLst>
</file>

<file path=ppt/tags/tag99.xml><?xml version="1.0" encoding="utf-8"?>
<p:tagLst xmlns:p="http://schemas.openxmlformats.org/presentationml/2006/main">
  <p:tag name="MH" val="20170706155236"/>
  <p:tag name="MH_LIBRARY" val="GRAPHIC"/>
  <p:tag name="MH_ORDER" val="4"/>
  <p:tag name="MH_TYPE" val="SubTitle"/>
</p:tagLst>
</file>

<file path=ppt/theme/theme1.xml><?xml version="1.0" encoding="utf-8"?>
<a:theme xmlns:r="http://schemas.openxmlformats.org/officeDocument/2006/relationships" xmlns:a="http://schemas.openxmlformats.org/drawingml/2006/main" name="">
  <a:themeElements>
    <a:clrScheme name="自定义 54">
      <a:dk1>
        <a:sysClr val="windowText" lastClr="000000"/>
      </a:dk1>
      <a:lt1>
        <a:sysClr val="window" lastClr="FFFFFF"/>
      </a:lt1>
      <a:dk2>
        <a:srgbClr val="44546A"/>
      </a:dk2>
      <a:lt2>
        <a:srgbClr val="E7E6E6"/>
      </a:lt2>
      <a:accent1>
        <a:srgbClr val="1C75BC"/>
      </a:accent1>
      <a:accent2>
        <a:srgbClr val="1C75BC"/>
      </a:accent2>
      <a:accent3>
        <a:srgbClr val="1C75BC"/>
      </a:accent3>
      <a:accent4>
        <a:srgbClr val="1C75BC"/>
      </a:accent4>
      <a:accent5>
        <a:srgbClr val="1C75BC"/>
      </a:accent5>
      <a:accent6>
        <a:srgbClr val="1C75BC"/>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189</Paragraphs>
  <Slides>26</Slides>
  <Notes>25</Notes>
  <TotalTime>132</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微软雅黑</vt:lpstr>
      <vt:lpstr>Calibri Light</vt:lpstr>
      <vt:lpstr>Calibri</vt:lpstr>
      <vt:lpstr>等线 Light</vt:lpstr>
      <vt:lpstr>等线</vt:lpstr>
      <vt:lpstr>汉仪趣黑W</vt:lpstr>
      <vt:lpstr>迷你简准圆</vt:lpstr>
      <vt:lpstr>宋体</vt:lpstr>
      <vt:lpstr>Mangal</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2017-07-06T07:15:09Z</dcterms:created>
  <cp:lastModifiedBy>优品PPT</cp:lastModifiedBy>
  <dcterms:modified xsi:type="dcterms:W3CDTF">2021-08-20T11:19:18Z</dcterms:modified>
  <cp:revision>32</cp:revision>
  <dc:title>PowerPoint 演示文稿</dc:title>
</cp:coreProperties>
</file>