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707" r:id="rId1"/>
    <p:sldMasterId id="2147483991"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092">
          <p15:clr>
            <a:srgbClr val="A4A3A4"/>
          </p15:clr>
        </p15:guide>
        <p15:guide id="2" pos="383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49" autoAdjust="0"/>
  </p:normalViewPr>
  <p:slideViewPr>
    <p:cSldViewPr snapToGrid="0">
      <p:cViewPr varScale="1">
        <p:scale>
          <a:sx n="107" d="100"/>
          <a:sy n="107" d="100"/>
        </p:scale>
        <p:origin x="720" y="96"/>
      </p:cViewPr>
      <p:guideLst>
        <p:guide orient="horz" pos="2092"/>
        <p:guide pos="3834"/>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615D521B-92B0-4FAE-957E-10EF3250D111}" type="datetimeFigureOut">
              <a:rPr lang="zh-CN" altLang="en-US"/>
              <a:pPr>
                <a:defRPr/>
              </a:pPr>
              <a:t>2018/6/3</a:t>
            </a:fld>
            <a:endParaRPr lang="zh-CN" altLang="en-US"/>
          </a:p>
        </p:txBody>
      </p:sp>
      <p:sp>
        <p:nvSpPr>
          <p:cNvPr id="20484" name="幻灯片图像占位符 3"/>
          <p:cNvSpPr>
            <a:spLocks noGrp="1" noRot="1" noChangeAspect="1" noChangeArrowheads="1"/>
          </p:cNvSpPr>
          <p:nvPr>
            <p:ph type="sldImg" idx="2"/>
          </p:nvPr>
        </p:nvSpPr>
        <p:spPr bwMode="auto">
          <a:xfrm>
            <a:off x="685800" y="1143000"/>
            <a:ext cx="5486400" cy="3086100"/>
          </a:xfrm>
          <a:prstGeom prst="rect">
            <a:avLst/>
          </a:prstGeom>
          <a:noFill/>
          <a:ln w="9525">
            <a:noFill/>
            <a:miter lim="800000"/>
          </a:ln>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pPr>
              <a:defRPr/>
            </a:pPr>
            <a:fld id="{1544AAA7-5F4B-45A7-8673-B6777DC0DA35}" type="slidenum">
              <a:rPr lang="zh-CN" altLang="en-US"/>
              <a:pPr>
                <a:defRPr/>
              </a:pPr>
              <a:t>‹#›</a:t>
            </a:fld>
            <a:endParaRPr lang="zh-CN" altLang="en-US"/>
          </a:p>
        </p:txBody>
      </p:sp>
    </p:spTree>
    <p:extLst>
      <p:ext uri="{BB962C8B-B14F-4D97-AF65-F5344CB8AC3E}">
        <p14:creationId val="69108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82700" y="4546600"/>
            <a:ext cx="9906000" cy="679094"/>
          </a:xfrm>
        </p:spPr>
        <p:txBody>
          <a:bodyPr>
            <a:normAutofit/>
          </a:bodyPr>
          <a:lstStyle>
            <a:lvl1pPr algn="ctr">
              <a:lnSpc>
                <a:spcPct val="80000"/>
              </a:lnSpc>
              <a:defRPr sz="4800" b="0" i="0">
                <a:solidFill>
                  <a:schemeClr val="accent1"/>
                </a:solidFill>
                <a:effectLst>
                  <a:outerShdw dist="25400" dir="5400000" algn="t" rotWithShape="0">
                    <a:srgbClr val="E88302">
                      <a:alpha val="54000"/>
                    </a:srgbClr>
                  </a:outerShdw>
                </a:effectLst>
              </a:defRPr>
            </a:lvl1pPr>
          </a:lstStyle>
          <a:p>
            <a:r>
              <a:rPr lang="zh-CN" altLang="en-US"/>
              <a:t>单击此处编辑母版标题样式</a:t>
            </a:r>
            <a:endParaRPr lang="en-US"/>
          </a:p>
        </p:txBody>
      </p:sp>
      <p:sp>
        <p:nvSpPr>
          <p:cNvPr id="3" name="Subtitle 2"/>
          <p:cNvSpPr>
            <a:spLocks noGrp="1"/>
          </p:cNvSpPr>
          <p:nvPr>
            <p:ph type="subTitle" idx="1"/>
          </p:nvPr>
        </p:nvSpPr>
        <p:spPr>
          <a:xfrm>
            <a:off x="1282700" y="5365798"/>
            <a:ext cx="9906000" cy="567117"/>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6" name="Date Placeholder 3"/>
          <p:cNvSpPr>
            <a:spLocks noGrp="1"/>
          </p:cNvSpPr>
          <p:nvPr>
            <p:ph type="dt" sz="half" idx="10"/>
          </p:nvPr>
        </p:nvSpPr>
        <p:spPr/>
        <p:txBody>
          <a:bodyPr/>
          <a:lstStyle>
            <a:lvl1pPr>
              <a:defRPr/>
            </a:lvl1pPr>
          </a:lstStyle>
          <a:p>
            <a:pPr>
              <a:defRPr/>
            </a:pPr>
            <a:fld id="{C1DA5070-95C4-4C16-9FB5-5C70C101714B}" type="datetimeFigureOut">
              <a:rPr lang="zh-CN" altLang="en-US"/>
              <a:pPr>
                <a:defRPr/>
              </a:pPr>
              <a:t>2018/6/3</a:t>
            </a:fld>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pPr>
              <a:defRPr/>
            </a:pPr>
            <a:fld id="{71C19D46-AA9B-46AA-B025-567A60A21791}" type="slidenum">
              <a:rPr lang="zh-CN" altLang="en-US"/>
              <a:pPr>
                <a:defRPr/>
              </a:pPr>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fld id="{8CFCB964-E95C-4266-8E8F-9090381669B7}" type="datetimeFigureOut">
              <a:rPr lang="zh-CN" altLang="en-US"/>
              <a:pPr>
                <a:defRPr/>
              </a:pPr>
              <a:t>2018/6/3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D8263FC-46F2-4ECF-88AF-1DD41866FACE}" type="slidenum">
              <a:rPr lang="zh-CN" altLang="en-US"/>
              <a:pPr>
                <a:defRPr/>
              </a:pPr>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fld id="{8BE6F37B-3090-41DD-810D-096132AB6CAC}" type="datetimeFigureOut">
              <a:rPr lang="zh-CN" altLang="en-US"/>
              <a:pPr>
                <a:defRPr/>
              </a:pPr>
              <a:t>2018/6/3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6BE1A39-4F73-4165-B0E0-118F8675F867}" type="slidenum">
              <a:rPr lang="zh-CN" altLang="en-US"/>
              <a:pPr>
                <a:defRPr/>
              </a:pPr>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654623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157491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9788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77681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28509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90504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75040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60347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pPr>
              <a:defRPr/>
            </a:pPr>
            <a:fld id="{7743E820-85B0-417B-BBE5-9D664E926356}" type="datetimeFigureOut">
              <a:rPr lang="zh-CN" altLang="en-US"/>
              <a:pPr>
                <a:defRPr/>
              </a:pPr>
              <a:t>2018/6/3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ECA078B-C57D-4078-8E08-1D24EFA0F4E5}" type="slidenum">
              <a:rPr lang="zh-CN" altLang="en-US"/>
              <a:pPr>
                <a:defRPr/>
              </a:pPr>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807783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826015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93186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1" y="2786745"/>
            <a:ext cx="10515600" cy="1070339"/>
          </a:xfrm>
        </p:spPr>
        <p:txBody>
          <a:bodyPr/>
          <a:lstStyle>
            <a:lvl1pPr>
              <a:defRPr sz="3600">
                <a:solidFill>
                  <a:schemeClr val="accent1"/>
                </a:solidFill>
              </a:defRPr>
            </a:lvl1pPr>
          </a:lstStyle>
          <a:p>
            <a:r>
              <a:rPr lang="zh-CN" altLang="en-US"/>
              <a:t>单击此处编辑母版标题样式</a:t>
            </a:r>
            <a:endParaRPr lang="en-US"/>
          </a:p>
        </p:txBody>
      </p:sp>
      <p:sp>
        <p:nvSpPr>
          <p:cNvPr id="3" name="Text Placeholder 2"/>
          <p:cNvSpPr>
            <a:spLocks noGrp="1"/>
          </p:cNvSpPr>
          <p:nvPr>
            <p:ph type="body" idx="1"/>
          </p:nvPr>
        </p:nvSpPr>
        <p:spPr>
          <a:xfrm>
            <a:off x="831851" y="3884072"/>
            <a:ext cx="10515600" cy="1500187"/>
          </a:xfrm>
        </p:spPr>
        <p:txBody>
          <a:bodyPr/>
          <a:lstStyle>
            <a:lvl1pPr marL="0" indent="0">
              <a:buNone/>
              <a:defRPr sz="18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620EC949-D870-438D-AF9E-F3F775AD62A3}" type="datetimeFigureOut">
              <a:rPr lang="zh-CN" altLang="en-US"/>
              <a:pPr>
                <a:defRPr/>
              </a:pPr>
              <a:t>2018/6/3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35043CD-9A07-4702-AC6B-BE8B4B3B6DF0}" type="slidenum">
              <a:rPr lang="zh-CN" altLang="en-US"/>
              <a:pPr>
                <a:defRPr/>
              </a:pPr>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3"/>
          <p:cNvSpPr>
            <a:spLocks noGrp="1"/>
          </p:cNvSpPr>
          <p:nvPr>
            <p:ph type="dt" sz="half" idx="10"/>
          </p:nvPr>
        </p:nvSpPr>
        <p:spPr/>
        <p:txBody>
          <a:bodyPr/>
          <a:lstStyle>
            <a:lvl1pPr>
              <a:defRPr/>
            </a:lvl1pPr>
          </a:lstStyle>
          <a:p>
            <a:pPr>
              <a:defRPr/>
            </a:pPr>
            <a:fld id="{95B32B81-F442-4C05-BF95-CDF7A8AC3363}" type="datetimeFigureOut">
              <a:rPr lang="zh-CN" altLang="en-US"/>
              <a:pPr>
                <a:defRPr/>
              </a:pPr>
              <a:t>2018/6/3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8379A4D-4C16-466C-80BE-FEEE56B4F779}" type="slidenum">
              <a:rPr lang="zh-CN" altLang="en-US"/>
              <a:pPr>
                <a:defRPr/>
              </a:pPr>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pPr>
              <a:defRPr/>
            </a:pPr>
            <a:fld id="{5D4CB873-9434-4B0F-A215-4172F271D432}" type="datetimeFigureOut">
              <a:rPr lang="zh-CN" altLang="en-US"/>
              <a:pPr>
                <a:defRPr/>
              </a:pPr>
              <a:t>2018/6/3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FAAEFDF9-A889-4776-B140-6ADB4F4ED6A9}" type="slidenum">
              <a:rPr lang="zh-CN" altLang="en-US"/>
              <a:pPr>
                <a:defRPr/>
              </a:pPr>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fld id="{9068BF08-E9AC-4954-915C-53B9AA32A965}" type="datetimeFigureOut">
              <a:rPr lang="zh-CN" altLang="en-US"/>
              <a:pPr>
                <a:defRPr/>
              </a:pPr>
              <a:t>2018/6/3</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B10B7AE1-C73F-4CB6-9C46-D8E77D72BAE5}" type="slidenum">
              <a:rPr lang="zh-CN" altLang="en-US"/>
              <a:pPr>
                <a:defRPr/>
              </a:pPr>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p:cNvSpPr>
          <p:nvPr>
            <p:ph type="dt" sz="half" idx="10"/>
          </p:nvPr>
        </p:nvSpPr>
        <p:spPr/>
        <p:txBody>
          <a:bodyPr/>
          <a:lstStyle>
            <a:lvl1pPr>
              <a:defRPr/>
            </a:lvl1pPr>
          </a:lstStyle>
          <a:p>
            <a:pPr>
              <a:defRPr/>
            </a:pPr>
            <a:fld id="{3916319D-954F-4010-98DA-47271A416F93}" type="datetimeFigureOut">
              <a:rPr lang="zh-CN" altLang="en-US"/>
              <a:pPr>
                <a:defRPr/>
              </a:pPr>
              <a:t>2018/6/3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E914F279-0ED9-4CAB-9F59-9B8114988320}" type="slidenum">
              <a:rPr lang="zh-CN" altLang="en-US"/>
              <a:pPr>
                <a:defRPr/>
              </a:pPr>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1CCB5DA1-B3D1-4D93-8A48-9E1ECF88768B}" type="datetimeFigureOut">
              <a:rPr lang="zh-CN" altLang="en-US"/>
              <a:pPr>
                <a:defRPr/>
              </a:pPr>
              <a:t>2018/6/3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9B1D260-23C2-484A-B382-7AC5023EFDE0}" type="slidenum">
              <a:rPr lang="zh-CN" altLang="en-US"/>
              <a:pPr>
                <a:defRPr/>
              </a:pPr>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A25DE9CF-FCDA-42DC-A8FB-6E52E7D6B2D9}" type="datetimeFigureOut">
              <a:rPr lang="zh-CN" altLang="en-US"/>
              <a:pPr>
                <a:defRPr/>
              </a:pPr>
              <a:t>2018/6/3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88EB672-1B89-43AE-9645-09F796E5361C}" type="slidenum">
              <a:rPr lang="zh-CN" altLang="en-US"/>
              <a:pPr>
                <a:defRPr/>
              </a:pPr>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3076" name="Text Placeholder 2"/>
          <p:cNvSpPr>
            <a:spLocks noGrp="1"/>
          </p:cNvSpPr>
          <p:nvPr>
            <p:ph type="body" idx="1"/>
          </p:nvPr>
        </p:nvSpPr>
        <p:spPr bwMode="auto">
          <a:xfrm>
            <a:off x="558800" y="1190625"/>
            <a:ext cx="11036300" cy="5165725"/>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buFont typeface="Arial" pitchFamily="34" charset="0"/>
              <a:buNone/>
              <a:defRPr sz="900">
                <a:solidFill>
                  <a:schemeClr val="bg1">
                    <a:lumMod val="65000"/>
                  </a:schemeClr>
                </a:solidFill>
              </a:defRPr>
            </a:lvl1pPr>
          </a:lstStyle>
          <a:p>
            <a:pPr>
              <a:defRPr/>
            </a:pPr>
            <a:fld id="{5196E795-4A15-4545-B3F1-89114430C177}" type="datetimeFigureOut">
              <a:rPr lang="zh-CN" altLang="en-US"/>
              <a:pPr>
                <a:defRPr/>
              </a:pPr>
              <a:t>2018/6/3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buFont typeface="Arial" pitchFamily="34" charset="0"/>
              <a:buNone/>
              <a:defRPr sz="900">
                <a:solidFill>
                  <a:schemeClr val="bg1">
                    <a:lumMod val="6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0" hangingPunct="0">
              <a:buFont typeface="Arial" pitchFamily="34" charset="0"/>
              <a:buNone/>
              <a:defRPr sz="900">
                <a:solidFill>
                  <a:schemeClr val="bg1">
                    <a:lumMod val="65000"/>
                  </a:schemeClr>
                </a:solidFill>
              </a:defRPr>
            </a:lvl1pPr>
          </a:lstStyle>
          <a:p>
            <a:pPr>
              <a:defRPr/>
            </a:pPr>
            <a:fld id="{48E76E85-7715-408A-B4C3-F89A34102079}" type="slidenum">
              <a:rPr lang="zh-CN" altLang="en-US"/>
              <a:pPr>
                <a:defRPr/>
              </a:pPr>
              <a:t>‹#›</a:t>
            </a:fld>
            <a:endParaRPr lang="zh-CN" altLang="en-US"/>
          </a:p>
        </p:txBody>
      </p:sp>
      <p:sp>
        <p:nvSpPr>
          <p:cNvPr id="3080" name="Title Placeholder 1"/>
          <p:cNvSpPr>
            <a:spLocks noGrp="1"/>
          </p:cNvSpPr>
          <p:nvPr>
            <p:ph type="title"/>
          </p:nvPr>
        </p:nvSpPr>
        <p:spPr bwMode="auto">
          <a:xfrm>
            <a:off x="558800" y="381000"/>
            <a:ext cx="11036300" cy="593725"/>
          </a:xfrm>
          <a:prstGeom prst="rect">
            <a:avLst/>
          </a:prstGeom>
          <a:noFill/>
          <a:ln w="9525">
            <a:noFill/>
            <a:miter lim="800000"/>
          </a:ln>
        </p:spPr>
        <p:txBody>
          <a:bodyPr vert="horz" wrap="square" lIns="91440" tIns="45720" rIns="91440" bIns="45720" numCol="1" anchor="b" anchorCtr="0" compatLnSpc="1">
            <a:prstTxWarp prst="textNoShape">
              <a:avLst/>
            </a:prstTxWarp>
          </a:bodyPr>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990"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ransition/>
  <p:timing/>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华文新魏"/>
        </a:defRPr>
      </a:lvl1pPr>
      <a:lvl2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a:cs typeface="华文新魏"/>
        </a:defRPr>
      </a:lvl2pPr>
      <a:lvl3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a:cs typeface="华文新魏"/>
        </a:defRPr>
      </a:lvl3pPr>
      <a:lvl4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a:cs typeface="华文新魏"/>
        </a:defRPr>
      </a:lvl4pPr>
      <a:lvl5pPr algn="l" defTabSz="685800" rtl="0" eaLnBrk="0" fontAlgn="base" hangingPunct="0">
        <a:lnSpc>
          <a:spcPct val="90000"/>
        </a:lnSpc>
        <a:spcBef>
          <a:spcPct val="0"/>
        </a:spcBef>
        <a:spcAft>
          <a:spcPct val="0"/>
        </a:spcAft>
        <a:defRPr sz="4000">
          <a:solidFill>
            <a:schemeClr val="accent1"/>
          </a:solidFill>
          <a:latin typeface="MS PMincho" pitchFamily="18" charset="-128"/>
          <a:ea typeface="华文新魏"/>
          <a:cs typeface="华文新魏"/>
        </a:defRPr>
      </a:lvl5pPr>
      <a:lvl6pPr marL="457200" algn="l" defTabSz="685800" rtl="0" fontAlgn="base">
        <a:lnSpc>
          <a:spcPct val="90000"/>
        </a:lnSpc>
        <a:spcBef>
          <a:spcPct val="0"/>
        </a:spcBef>
        <a:spcAft>
          <a:spcPct val="0"/>
        </a:spcAft>
        <a:defRPr sz="4000">
          <a:solidFill>
            <a:schemeClr val="accent1"/>
          </a:solidFill>
          <a:latin typeface="MS PMincho" pitchFamily="18" charset="-128"/>
          <a:ea typeface="华文新魏"/>
          <a:cs typeface="华文新魏"/>
        </a:defRPr>
      </a:lvl6pPr>
      <a:lvl7pPr marL="914400" algn="l" defTabSz="685800" rtl="0" fontAlgn="base">
        <a:lnSpc>
          <a:spcPct val="90000"/>
        </a:lnSpc>
        <a:spcBef>
          <a:spcPct val="0"/>
        </a:spcBef>
        <a:spcAft>
          <a:spcPct val="0"/>
        </a:spcAft>
        <a:defRPr sz="4000">
          <a:solidFill>
            <a:schemeClr val="accent1"/>
          </a:solidFill>
          <a:latin typeface="MS PMincho" pitchFamily="18" charset="-128"/>
          <a:ea typeface="华文新魏"/>
          <a:cs typeface="华文新魏"/>
        </a:defRPr>
      </a:lvl7pPr>
      <a:lvl8pPr marL="1371600" algn="l" defTabSz="685800" rtl="0" fontAlgn="base">
        <a:lnSpc>
          <a:spcPct val="90000"/>
        </a:lnSpc>
        <a:spcBef>
          <a:spcPct val="0"/>
        </a:spcBef>
        <a:spcAft>
          <a:spcPct val="0"/>
        </a:spcAft>
        <a:defRPr sz="4000">
          <a:solidFill>
            <a:schemeClr val="accent1"/>
          </a:solidFill>
          <a:latin typeface="MS PMincho" pitchFamily="18" charset="-128"/>
          <a:ea typeface="华文新魏"/>
          <a:cs typeface="华文新魏"/>
        </a:defRPr>
      </a:lvl8pPr>
      <a:lvl9pPr marL="1828800" algn="l" defTabSz="685800" rtl="0" fontAlgn="base">
        <a:lnSpc>
          <a:spcPct val="90000"/>
        </a:lnSpc>
        <a:spcBef>
          <a:spcPct val="0"/>
        </a:spcBef>
        <a:spcAft>
          <a:spcPct val="0"/>
        </a:spcAft>
        <a:defRPr sz="4000">
          <a:solidFill>
            <a:schemeClr val="accent1"/>
          </a:solidFill>
          <a:latin typeface="MS PMincho" pitchFamily="18" charset="-128"/>
          <a:ea typeface="华文新魏"/>
          <a:cs typeface="华文新魏"/>
        </a:defRPr>
      </a:lvl9pPr>
    </p:titleStyle>
    <p:bodyStyle>
      <a:lvl1pPr marL="266700" indent="-266700" algn="l" defTabSz="685800" rtl="0" eaLnBrk="0" fontAlgn="base" hangingPunct="0">
        <a:lnSpc>
          <a:spcPct val="90000"/>
        </a:lnSpc>
        <a:spcBef>
          <a:spcPts val="1350"/>
        </a:spcBef>
        <a:spcAft>
          <a:spcPct val="0"/>
        </a:spcAft>
        <a:buClr>
          <a:schemeClr val="accent1"/>
        </a:buClr>
        <a:buSzPct val="80000"/>
        <a:buFont typeface="Wingdings 2" pitchFamily="18" charset="2"/>
        <a:buChar char=""/>
        <a:defRPr sz="2800" kern="1200">
          <a:solidFill>
            <a:schemeClr val="accent1"/>
          </a:solidFill>
          <a:latin typeface="+mn-lt"/>
          <a:ea typeface="+mn-ea"/>
          <a:cs typeface="幼圆"/>
        </a:defRPr>
      </a:lvl1pPr>
      <a:lvl2pPr marL="266700" indent="-266700" algn="l" defTabSz="685800" rtl="0" eaLnBrk="0" fontAlgn="base" hangingPunct="0">
        <a:lnSpc>
          <a:spcPct val="130000"/>
        </a:lnSpc>
        <a:spcBef>
          <a:spcPct val="0"/>
        </a:spcBef>
        <a:spcAft>
          <a:spcPct val="0"/>
        </a:spcAft>
        <a:buFont typeface="Calibri" pitchFamily="34" charset="0"/>
        <a:buChar char=" "/>
        <a:defRPr sz="2000" kern="1200">
          <a:solidFill>
            <a:schemeClr val="tx1"/>
          </a:solidFill>
          <a:latin typeface="+mn-lt"/>
          <a:ea typeface="+mn-ea"/>
          <a:cs typeface="幼圆"/>
        </a:defRPr>
      </a:lvl2pPr>
      <a:lvl3pPr marL="857250" indent="-171450" algn="l" defTabSz="685800" rtl="0" eaLnBrk="0" fontAlgn="base" hangingPunct="0">
        <a:lnSpc>
          <a:spcPct val="90000"/>
        </a:lnSpc>
        <a:spcBef>
          <a:spcPts val="375"/>
        </a:spcBef>
        <a:spcAft>
          <a:spcPct val="0"/>
        </a:spcAft>
        <a:buFont typeface="Arial"/>
        <a:buChar char="•"/>
        <a:defRPr sz="1500" kern="1200">
          <a:solidFill>
            <a:srgbClr val="7F7F7F"/>
          </a:solidFill>
          <a:latin typeface="+mn-lt"/>
          <a:ea typeface="+mn-ea"/>
          <a:cs typeface="幼圆"/>
        </a:defRPr>
      </a:lvl3pPr>
      <a:lvl4pPr marL="1200150" indent="-171450" algn="l" defTabSz="685800" rtl="0" eaLnBrk="0" fontAlgn="base" hangingPunct="0">
        <a:lnSpc>
          <a:spcPct val="90000"/>
        </a:lnSpc>
        <a:spcBef>
          <a:spcPts val="375"/>
        </a:spcBef>
        <a:spcAft>
          <a:spcPct val="0"/>
        </a:spcAft>
        <a:buFont typeface="Arial"/>
        <a:buChar char="•"/>
        <a:defRPr sz="1300" kern="1200">
          <a:solidFill>
            <a:srgbClr val="7F7F7F"/>
          </a:solidFill>
          <a:latin typeface="+mn-lt"/>
          <a:ea typeface="+mn-ea"/>
          <a:cs typeface="幼圆"/>
        </a:defRPr>
      </a:lvl4pPr>
      <a:lvl5pPr marL="1543050" indent="-171450" algn="l" defTabSz="685800" rtl="0" eaLnBrk="0" fontAlgn="base" hangingPunct="0">
        <a:lnSpc>
          <a:spcPct val="90000"/>
        </a:lnSpc>
        <a:spcBef>
          <a:spcPts val="375"/>
        </a:spcBef>
        <a:spcAft>
          <a:spcPct val="0"/>
        </a:spcAft>
        <a:buFont typeface="Arial"/>
        <a:buChar char="•"/>
        <a:defRPr sz="1300" kern="1200">
          <a:solidFill>
            <a:srgbClr val="7F7F7F"/>
          </a:solidFill>
          <a:latin typeface="+mn-lt"/>
          <a:ea typeface="+mn-ea"/>
          <a:cs typeface="幼圆"/>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2018/6/3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91286542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10.png" Type="http://schemas.openxmlformats.org/officeDocument/2006/relationships/image"/><Relationship Id="rId4" Target="../media/image2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0.png" Type="http://schemas.openxmlformats.org/officeDocument/2006/relationships/image"/><Relationship Id="rId4" Target="../media/image12.jpe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solidFill>
        <a:effectLst/>
      </p:bgPr>
    </p:bg>
    <p:spTree>
      <p:nvGrpSpPr>
        <p:cNvPr id="1" name=""/>
        <p:cNvGrpSpPr/>
        <p:nvPr/>
      </p:nvGrpSpPr>
      <p:grpSpPr>
        <a:xfrm>
          <a:off x="0" y="0"/>
          <a:ext cx="0" cy="0"/>
        </a:xfrm>
      </p:grpSpPr>
      <p:pic>
        <p:nvPicPr>
          <p:cNvPr id="5122" name="图片 1"/>
          <p:cNvPicPr>
            <a:picLocks noChangeAspect="1"/>
          </p:cNvPicPr>
          <p:nvPr/>
        </p:nvPicPr>
        <p:blipFill>
          <a:blip r:embed="rId2"/>
          <a:stretch>
            <a:fillRect/>
          </a:stretch>
        </p:blipFill>
        <p:spPr bwMode="auto">
          <a:xfrm>
            <a:off x="0" y="0"/>
            <a:ext cx="12192000" cy="6858000"/>
          </a:xfrm>
          <a:prstGeom prst="rect">
            <a:avLst/>
          </a:prstGeom>
          <a:noFill/>
          <a:ln w="9525">
            <a:noFill/>
            <a:miter lim="800000"/>
          </a:ln>
        </p:spPr>
      </p:pic>
      <p:pic>
        <p:nvPicPr>
          <p:cNvPr id="5123" name="图片 2"/>
          <p:cNvPicPr>
            <a:picLocks noChangeAspect="1"/>
          </p:cNvPicPr>
          <p:nvPr/>
        </p:nvPicPr>
        <p:blipFill>
          <a:blip r:embed="rId3"/>
          <a:stretch>
            <a:fillRect/>
          </a:stretch>
        </p:blipFill>
        <p:spPr bwMode="auto">
          <a:xfrm>
            <a:off x="3186113" y="2230438"/>
            <a:ext cx="5819775" cy="3090862"/>
          </a:xfrm>
          <a:prstGeom prst="rect">
            <a:avLst/>
          </a:prstGeom>
          <a:noFill/>
          <a:ln w="9525">
            <a:noFill/>
            <a:miter lim="800000"/>
          </a:ln>
        </p:spPr>
      </p:pic>
      <p:sp>
        <p:nvSpPr>
          <p:cNvPr id="5124" name="TextBox 3"/>
          <p:cNvSpPr txBox="1">
            <a:spLocks noChangeArrowheads="1"/>
          </p:cNvSpPr>
          <p:nvPr/>
        </p:nvSpPr>
        <p:spPr bwMode="auto">
          <a:xfrm>
            <a:off x="5678014" y="2504854"/>
            <a:ext cx="1648564" cy="1005840"/>
          </a:xfrm>
          <a:prstGeom prst="rect">
            <a:avLst/>
          </a:prstGeom>
          <a:noFill/>
          <a:ln w="9525">
            <a:noFill/>
            <a:miter lim="800000"/>
          </a:ln>
        </p:spPr>
        <p:txBody>
          <a:bodyPr wrap="none">
            <a:spAutoFit/>
          </a:bodyPr>
          <a:lstStyle/>
          <a:p>
            <a:pPr eaLnBrk="0" hangingPunct="0">
              <a:buFont typeface="Arial"/>
              <a:buNone/>
            </a:pPr>
            <a:r>
              <a:rPr altLang="zh-CN" lang="en-US" sz="6000">
                <a:solidFill>
                  <a:srgbClr val="608C7D"/>
                </a:solidFill>
                <a:latin charset="0" pitchFamily="66" typeface="Birch Std"/>
              </a:rPr>
              <a:t>Cute</a:t>
            </a:r>
          </a:p>
        </p:txBody>
      </p:sp>
      <p:sp>
        <p:nvSpPr>
          <p:cNvPr id="5" name="TextBox 4"/>
          <p:cNvSpPr txBox="1"/>
          <p:nvPr/>
        </p:nvSpPr>
        <p:spPr>
          <a:xfrm>
            <a:off x="5019675" y="2257425"/>
            <a:ext cx="2219325" cy="457200"/>
          </a:xfrm>
          <a:prstGeom prst="rect">
            <a:avLst/>
          </a:prstGeom>
          <a:noFill/>
        </p:spPr>
        <p:txBody>
          <a:bodyPr>
            <a:spAutoFit/>
          </a:bodyPr>
          <a:lstStyle/>
          <a:p>
            <a:pPr eaLnBrk="0" hangingPunct="0">
              <a:buFont charset="0" pitchFamily="34" typeface="Arial"/>
              <a:buNone/>
              <a:defRPr/>
            </a:pPr>
            <a:r>
              <a:rPr altLang="zh-CN" lang="en-US" sz="2400">
                <a:solidFill>
                  <a:schemeClr val="accent3">
                    <a:lumMod val="60000"/>
                    <a:lumOff val="40000"/>
                  </a:schemeClr>
                </a:solidFill>
                <a:latin charset="0" panose="02000500030200090000" pitchFamily="2" typeface="MV Boli"/>
                <a:cs charset="0" panose="02000500030200090000" pitchFamily="2" typeface="MV Boli"/>
              </a:rPr>
              <a:t>Uintage style </a:t>
            </a:r>
          </a:p>
        </p:txBody>
      </p:sp>
      <p:sp>
        <p:nvSpPr>
          <p:cNvPr id="5126" name="TextBox 11"/>
          <p:cNvSpPr txBox="1">
            <a:spLocks noChangeArrowheads="1"/>
          </p:cNvSpPr>
          <p:nvPr/>
        </p:nvSpPr>
        <p:spPr bwMode="auto">
          <a:xfrm>
            <a:off x="4600575" y="1173163"/>
            <a:ext cx="3409950" cy="1310640"/>
          </a:xfrm>
          <a:prstGeom prst="rect">
            <a:avLst/>
          </a:prstGeom>
          <a:noFill/>
          <a:ln w="9525">
            <a:noFill/>
            <a:miter lim="800000"/>
          </a:ln>
        </p:spPr>
        <p:txBody>
          <a:bodyPr>
            <a:spAutoFit/>
          </a:bodyPr>
          <a:lstStyle/>
          <a:p>
            <a:pPr eaLnBrk="0" hangingPunct="0">
              <a:buFont typeface="Arial"/>
              <a:buNone/>
            </a:pPr>
            <a:r>
              <a:rPr altLang="zh-CN" lang="en-US" sz="8000">
                <a:solidFill>
                  <a:srgbClr val="564E49"/>
                </a:solidFill>
                <a:latin charset="0" pitchFamily="66" typeface="Brush Script Std"/>
              </a:rPr>
              <a:t>Collect</a:t>
            </a:r>
          </a:p>
        </p:txBody>
      </p:sp>
      <p:sp>
        <p:nvSpPr>
          <p:cNvPr id="14" name="TextBox 6"/>
          <p:cNvSpPr txBox="1">
            <a:spLocks noChangeArrowheads="1"/>
          </p:cNvSpPr>
          <p:nvPr/>
        </p:nvSpPr>
        <p:spPr bwMode="auto">
          <a:xfrm>
            <a:off x="3690938" y="5222875"/>
            <a:ext cx="4919662"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tx1">
                    <a:lumMod val="60000"/>
                    <a:lumOff val="40000"/>
                  </a:schemeClr>
                </a:solidFill>
              </a:rPr>
              <a:t>Add your text here and write down your opninon thank you add your text here</a:t>
            </a:r>
          </a:p>
        </p:txBody>
      </p:sp>
      <p:grpSp>
        <p:nvGrpSpPr>
          <p:cNvPr id="5128" name="组合 9"/>
          <p:cNvGrpSpPr/>
          <p:nvPr/>
        </p:nvGrpSpPr>
        <p:grpSpPr>
          <a:xfrm>
            <a:off x="4780706" y="3506938"/>
            <a:ext cx="1446214" cy="728558"/>
            <a:chOff x="4780130" y="3506969"/>
            <a:chExt cx="1446151" cy="727923"/>
          </a:xfrm>
        </p:grpSpPr>
        <p:sp>
          <p:nvSpPr>
            <p:cNvPr id="5138" name="TextBox 15"/>
            <p:cNvSpPr txBox="1">
              <a:spLocks noChangeArrowheads="1"/>
            </p:cNvSpPr>
            <p:nvPr/>
          </p:nvSpPr>
          <p:spPr bwMode="auto">
            <a:xfrm rot="20383194">
              <a:off x="4780130" y="3778091"/>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U </a:t>
              </a:r>
            </a:p>
          </p:txBody>
        </p:sp>
        <p:sp>
          <p:nvSpPr>
            <p:cNvPr id="5139" name="TextBox 16"/>
            <p:cNvSpPr txBox="1">
              <a:spLocks noChangeArrowheads="1"/>
            </p:cNvSpPr>
            <p:nvPr/>
          </p:nvSpPr>
          <p:spPr bwMode="auto">
            <a:xfrm rot="20383194">
              <a:off x="5023074" y="3658403"/>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i </a:t>
              </a:r>
            </a:p>
          </p:txBody>
        </p:sp>
        <p:sp>
          <p:nvSpPr>
            <p:cNvPr id="5140" name="TextBox 17"/>
            <p:cNvSpPr txBox="1">
              <a:spLocks noChangeArrowheads="1"/>
            </p:cNvSpPr>
            <p:nvPr/>
          </p:nvSpPr>
          <p:spPr bwMode="auto">
            <a:xfrm rot="20383194">
              <a:off x="5117076" y="3629827"/>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n </a:t>
              </a:r>
            </a:p>
          </p:txBody>
        </p:sp>
        <p:sp>
          <p:nvSpPr>
            <p:cNvPr id="5141" name="TextBox 18"/>
            <p:cNvSpPr txBox="1">
              <a:spLocks noChangeArrowheads="1"/>
            </p:cNvSpPr>
            <p:nvPr/>
          </p:nvSpPr>
          <p:spPr bwMode="auto">
            <a:xfrm rot="20383194">
              <a:off x="5287279" y="3582827"/>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t </a:t>
              </a:r>
            </a:p>
          </p:txBody>
        </p:sp>
        <p:sp>
          <p:nvSpPr>
            <p:cNvPr id="5142" name="TextBox 19"/>
            <p:cNvSpPr txBox="1">
              <a:spLocks noChangeArrowheads="1"/>
            </p:cNvSpPr>
            <p:nvPr/>
          </p:nvSpPr>
          <p:spPr bwMode="auto">
            <a:xfrm rot="20383194">
              <a:off x="5452392" y="3535202"/>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a </a:t>
              </a:r>
            </a:p>
          </p:txBody>
        </p:sp>
        <p:sp>
          <p:nvSpPr>
            <p:cNvPr id="5143" name="TextBox 20"/>
            <p:cNvSpPr txBox="1">
              <a:spLocks noChangeArrowheads="1"/>
            </p:cNvSpPr>
            <p:nvPr/>
          </p:nvSpPr>
          <p:spPr bwMode="auto">
            <a:xfrm rot="20383194">
              <a:off x="5609882" y="3506969"/>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g </a:t>
              </a:r>
            </a:p>
          </p:txBody>
        </p:sp>
        <p:sp>
          <p:nvSpPr>
            <p:cNvPr id="5144" name="TextBox 21"/>
            <p:cNvSpPr txBox="1">
              <a:spLocks noChangeArrowheads="1"/>
            </p:cNvSpPr>
            <p:nvPr/>
          </p:nvSpPr>
          <p:spPr bwMode="auto">
            <a:xfrm rot="20383194">
              <a:off x="5749646" y="3507538"/>
              <a:ext cx="476635" cy="45680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e </a:t>
              </a:r>
            </a:p>
          </p:txBody>
        </p:sp>
      </p:grpSp>
      <p:grpSp>
        <p:nvGrpSpPr>
          <p:cNvPr id="5129" name="组合 29"/>
          <p:cNvGrpSpPr/>
          <p:nvPr/>
        </p:nvGrpSpPr>
        <p:grpSpPr>
          <a:xfrm rot="1660413">
            <a:off x="6229599" y="3567129"/>
            <a:ext cx="1446212" cy="727970"/>
            <a:chOff x="4780304" y="3506939"/>
            <a:chExt cx="1446149" cy="728914"/>
          </a:xfrm>
        </p:grpSpPr>
        <p:sp>
          <p:nvSpPr>
            <p:cNvPr id="5131" name="TextBox 30"/>
            <p:cNvSpPr txBox="1">
              <a:spLocks noChangeArrowheads="1"/>
            </p:cNvSpPr>
            <p:nvPr/>
          </p:nvSpPr>
          <p:spPr bwMode="auto">
            <a:xfrm rot="20383194">
              <a:off x="4780304" y="3778060"/>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U </a:t>
              </a:r>
            </a:p>
          </p:txBody>
        </p:sp>
        <p:sp>
          <p:nvSpPr>
            <p:cNvPr id="5132" name="TextBox 31"/>
            <p:cNvSpPr txBox="1">
              <a:spLocks noChangeArrowheads="1"/>
            </p:cNvSpPr>
            <p:nvPr/>
          </p:nvSpPr>
          <p:spPr bwMode="auto">
            <a:xfrm rot="20383194">
              <a:off x="5023247" y="3658372"/>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i </a:t>
              </a:r>
            </a:p>
          </p:txBody>
        </p:sp>
        <p:sp>
          <p:nvSpPr>
            <p:cNvPr id="5133" name="TextBox 32"/>
            <p:cNvSpPr txBox="1">
              <a:spLocks noChangeArrowheads="1"/>
            </p:cNvSpPr>
            <p:nvPr/>
          </p:nvSpPr>
          <p:spPr bwMode="auto">
            <a:xfrm rot="20383194">
              <a:off x="5117249" y="3629797"/>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n </a:t>
              </a:r>
            </a:p>
          </p:txBody>
        </p:sp>
        <p:sp>
          <p:nvSpPr>
            <p:cNvPr id="5134" name="TextBox 33"/>
            <p:cNvSpPr txBox="1">
              <a:spLocks noChangeArrowheads="1"/>
            </p:cNvSpPr>
            <p:nvPr/>
          </p:nvSpPr>
          <p:spPr bwMode="auto">
            <a:xfrm rot="20383194">
              <a:off x="5287452" y="3582798"/>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t </a:t>
              </a:r>
            </a:p>
          </p:txBody>
        </p:sp>
        <p:sp>
          <p:nvSpPr>
            <p:cNvPr id="5135" name="TextBox 34"/>
            <p:cNvSpPr txBox="1">
              <a:spLocks noChangeArrowheads="1"/>
            </p:cNvSpPr>
            <p:nvPr/>
          </p:nvSpPr>
          <p:spPr bwMode="auto">
            <a:xfrm rot="20383194">
              <a:off x="5452565" y="3535171"/>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a </a:t>
              </a:r>
            </a:p>
          </p:txBody>
        </p:sp>
        <p:sp>
          <p:nvSpPr>
            <p:cNvPr id="5136" name="TextBox 35"/>
            <p:cNvSpPr txBox="1">
              <a:spLocks noChangeArrowheads="1"/>
            </p:cNvSpPr>
            <p:nvPr/>
          </p:nvSpPr>
          <p:spPr bwMode="auto">
            <a:xfrm rot="20383194">
              <a:off x="5610056" y="3506939"/>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g </a:t>
              </a:r>
            </a:p>
          </p:txBody>
        </p:sp>
        <p:sp>
          <p:nvSpPr>
            <p:cNvPr id="5137" name="TextBox 36"/>
            <p:cNvSpPr txBox="1">
              <a:spLocks noChangeArrowheads="1"/>
            </p:cNvSpPr>
            <p:nvPr/>
          </p:nvSpPr>
          <p:spPr bwMode="auto">
            <a:xfrm rot="20383194">
              <a:off x="5749819" y="3507508"/>
              <a:ext cx="476635" cy="457793"/>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e </a:t>
              </a:r>
            </a:p>
          </p:txBody>
        </p:sp>
      </p:grpSp>
      <p:sp>
        <p:nvSpPr>
          <p:cNvPr id="38" name="KSO_Shape"/>
          <p:cNvSpPr/>
          <p:nvPr/>
        </p:nvSpPr>
        <p:spPr>
          <a:xfrm>
            <a:off x="6081713" y="3656013"/>
            <a:ext cx="217487" cy="21748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solidFill>
                <a:srgbClr val="FFFFFF"/>
              </a:solidFill>
            </a:endParaRP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4340" name="图片 22"/>
          <p:cNvPicPr>
            <a:picLocks noChangeAspect="1"/>
          </p:cNvPicPr>
          <p:nvPr/>
        </p:nvPicPr>
        <p:blipFill>
          <a:blip r:embed="rId2"/>
          <a:stretch>
            <a:fillRect/>
          </a:stretch>
        </p:blipFill>
        <p:spPr bwMode="auto">
          <a:xfrm>
            <a:off x="0" y="800100"/>
            <a:ext cx="12192000" cy="1460500"/>
          </a:xfrm>
          <a:prstGeom prst="rect">
            <a:avLst/>
          </a:prstGeom>
          <a:noFill/>
          <a:ln w="9525">
            <a:noFill/>
            <a:miter lim="800000"/>
          </a:ln>
        </p:spPr>
      </p:pic>
      <p:sp>
        <p:nvSpPr>
          <p:cNvPr id="14341"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03</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343"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14344"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03</a:t>
            </a:r>
          </a:p>
        </p:txBody>
      </p:sp>
      <p:grpSp>
        <p:nvGrpSpPr>
          <p:cNvPr id="14345" name="组合 3"/>
          <p:cNvGrpSpPr/>
          <p:nvPr/>
        </p:nvGrpSpPr>
        <p:grpSpPr>
          <a:xfrm>
            <a:off x="1690688" y="2689225"/>
            <a:ext cx="8782050" cy="3767138"/>
            <a:chOff x="1704983" y="2555904"/>
            <a:chExt cx="8782051" cy="3767515"/>
          </a:xfrm>
        </p:grpSpPr>
        <p:sp>
          <p:nvSpPr>
            <p:cNvPr id="35" name="MH_Picture_1"/>
            <p:cNvSpPr>
              <a:spLocks noChangeArrowheads="1"/>
            </p:cNvSpPr>
            <p:nvPr/>
          </p:nvSpPr>
          <p:spPr bwMode="auto">
            <a:xfrm>
              <a:off x="3859220" y="2570193"/>
              <a:ext cx="2212975" cy="1876613"/>
            </a:xfrm>
            <a:prstGeom prst="rect">
              <a:avLst/>
            </a:prstGeom>
            <a:blipFill dpi="0" rotWithShape="1">
              <a:blip r:embed="rId3"/>
              <a:stretch>
                <a:fillRect/>
              </a:stretch>
            </a:blipFill>
            <a:ln w="3175">
              <a:solidFill>
                <a:srgbClr val="FFFFFF"/>
              </a:solidFill>
              <a:miter lim="800000"/>
            </a:ln>
          </p:spPr>
          <p:txBody>
            <a:bodyPr anchor="ct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endParaRPr altLang="zh-CN" lang="zh-CN" sz="1800">
                <a:solidFill>
                  <a:schemeClr val="bg1"/>
                </a:solidFill>
                <a:latin typeface="+mn-lt"/>
                <a:ea typeface="+mn-ea"/>
              </a:endParaRPr>
            </a:p>
          </p:txBody>
        </p:sp>
        <p:sp>
          <p:nvSpPr>
            <p:cNvPr id="40" name="MH_Text_1"/>
            <p:cNvSpPr>
              <a:spLocks noChangeArrowheads="1"/>
            </p:cNvSpPr>
            <p:nvPr/>
          </p:nvSpPr>
          <p:spPr bwMode="auto">
            <a:xfrm>
              <a:off x="1814520" y="2570193"/>
              <a:ext cx="2044700" cy="1862323"/>
            </a:xfrm>
            <a:prstGeom prst="rect">
              <a:avLst/>
            </a:prstGeom>
            <a:pattFill prst="pct90">
              <a:fgClr>
                <a:schemeClr val="accent3">
                  <a:lumMod val="50000"/>
                </a:schemeClr>
              </a:fgClr>
              <a:bgClr>
                <a:schemeClr val="bg1"/>
              </a:bgClr>
            </a:pattFill>
            <a:ln w="3175">
              <a:solidFill>
                <a:srgbClr val="FFFFFF"/>
              </a:solidFill>
              <a:miter lim="800000"/>
            </a:ln>
          </p:spPr>
          <p:txBody>
            <a:bodyPr anchor="ctr" lIns="180000" rIns="18000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30000"/>
                </a:lnSpc>
                <a:spcBef>
                  <a:spcPct val="0"/>
                </a:spcBef>
                <a:spcAft>
                  <a:spcPts val="600"/>
                </a:spcAft>
                <a:buFont charset="0" pitchFamily="34" typeface="Arial"/>
                <a:buNone/>
                <a:defRPr/>
              </a:pPr>
              <a:r>
                <a:rPr altLang="zh-CN" lang="en-US" sz="1400">
                  <a:solidFill>
                    <a:srgbClr val="FFFFFF"/>
                  </a:solidFill>
                  <a:latin typeface="+mn-lt"/>
                  <a:ea typeface="+mn-ea"/>
                </a:rPr>
                <a:t>Lorem ipsum dolor sit amet consectetur adipisicing elit</a:t>
              </a:r>
            </a:p>
          </p:txBody>
        </p:sp>
        <p:sp>
          <p:nvSpPr>
            <p:cNvPr id="41" name="MH_Picture_2"/>
            <p:cNvSpPr>
              <a:spLocks noChangeArrowheads="1"/>
            </p:cNvSpPr>
            <p:nvPr/>
          </p:nvSpPr>
          <p:spPr bwMode="auto">
            <a:xfrm>
              <a:off x="3859220" y="4432517"/>
              <a:ext cx="2212975" cy="1890902"/>
            </a:xfrm>
            <a:prstGeom prst="rect">
              <a:avLst/>
            </a:prstGeom>
            <a:blipFill dpi="0" rotWithShape="1">
              <a:blip r:embed="rId4"/>
              <a:stretch>
                <a:fillRect/>
              </a:stretch>
            </a:blipFill>
            <a:ln w="3175">
              <a:solidFill>
                <a:srgbClr val="FFFFFF"/>
              </a:solidFill>
              <a:miter lim="800000"/>
            </a:ln>
          </p:spPr>
          <p:txBody>
            <a:bodyPr anchor="ct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endParaRPr altLang="en-US" lang="zh-CN" sz="1800">
                <a:solidFill>
                  <a:schemeClr val="bg1"/>
                </a:solidFill>
                <a:latin typeface="+mn-lt"/>
                <a:ea typeface="+mn-ea"/>
              </a:endParaRPr>
            </a:p>
          </p:txBody>
        </p:sp>
        <p:sp>
          <p:nvSpPr>
            <p:cNvPr id="50" name="MH_Picture_3"/>
            <p:cNvSpPr>
              <a:spLocks noChangeArrowheads="1"/>
            </p:cNvSpPr>
            <p:nvPr/>
          </p:nvSpPr>
          <p:spPr bwMode="auto">
            <a:xfrm>
              <a:off x="6072195" y="4432517"/>
              <a:ext cx="2222500" cy="1890902"/>
            </a:xfrm>
            <a:prstGeom prst="rect">
              <a:avLst/>
            </a:prstGeom>
            <a:blipFill dpi="0" rotWithShape="1">
              <a:blip r:embed="rId5"/>
              <a:stretch>
                <a:fillRect/>
              </a:stretch>
            </a:blipFill>
            <a:ln w="3175">
              <a:solidFill>
                <a:srgbClr val="FFFFFF"/>
              </a:solidFill>
              <a:miter lim="800000"/>
            </a:ln>
          </p:spPr>
          <p:txBody>
            <a:bodyPr anchor="ct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endParaRPr altLang="en-US" lang="zh-CN" sz="1800">
                <a:solidFill>
                  <a:schemeClr val="bg1"/>
                </a:solidFill>
                <a:latin typeface="+mn-lt"/>
                <a:ea typeface="+mn-ea"/>
              </a:endParaRPr>
            </a:p>
          </p:txBody>
        </p:sp>
        <p:sp>
          <p:nvSpPr>
            <p:cNvPr id="51" name="MH_Text_3"/>
            <p:cNvSpPr>
              <a:spLocks noChangeArrowheads="1"/>
            </p:cNvSpPr>
            <p:nvPr/>
          </p:nvSpPr>
          <p:spPr bwMode="auto">
            <a:xfrm>
              <a:off x="8294696" y="4432517"/>
              <a:ext cx="2082800" cy="1890902"/>
            </a:xfrm>
            <a:prstGeom prst="rect">
              <a:avLst/>
            </a:prstGeom>
            <a:pattFill prst="pct50">
              <a:fgClr>
                <a:schemeClr val="accent3">
                  <a:lumMod val="50000"/>
                </a:schemeClr>
              </a:fgClr>
              <a:bgClr>
                <a:schemeClr val="bg1"/>
              </a:bgClr>
            </a:pattFill>
            <a:ln w="3175">
              <a:solidFill>
                <a:srgbClr val="FFFFFF"/>
              </a:solidFill>
              <a:miter lim="800000"/>
            </a:ln>
          </p:spPr>
          <p:txBody>
            <a:bodyPr anchor="ctr" lIns="180000" rIns="18000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30000"/>
                </a:lnSpc>
                <a:spcBef>
                  <a:spcPct val="0"/>
                </a:spcBef>
                <a:spcAft>
                  <a:spcPts val="600"/>
                </a:spcAft>
                <a:buFont charset="0" pitchFamily="34" typeface="Arial"/>
                <a:buNone/>
                <a:defRPr/>
              </a:pPr>
              <a:r>
                <a:rPr altLang="zh-CN" lang="en-US" sz="1400">
                  <a:solidFill>
                    <a:srgbClr val="FFFFFF"/>
                  </a:solidFill>
                  <a:latin typeface="+mn-lt"/>
                  <a:ea typeface="+mn-ea"/>
                </a:rPr>
                <a:t>Lorem ipsum dolor sit amet consectetur adipisicing elit</a:t>
              </a:r>
            </a:p>
          </p:txBody>
        </p:sp>
        <p:sp>
          <p:nvSpPr>
            <p:cNvPr id="52" name="MH_Text_4"/>
            <p:cNvSpPr>
              <a:spLocks noChangeArrowheads="1"/>
            </p:cNvSpPr>
            <p:nvPr/>
          </p:nvSpPr>
          <p:spPr bwMode="auto">
            <a:xfrm>
              <a:off x="6089658" y="2555904"/>
              <a:ext cx="4397376" cy="1876613"/>
            </a:xfrm>
            <a:prstGeom prst="rect">
              <a:avLst/>
            </a:prstGeom>
            <a:noFill/>
            <a:ln>
              <a:noFill/>
            </a:ln>
            <a:extLst/>
          </p:spPr>
          <p:txBody>
            <a:bodyPr anchor="ctr" lIns="18000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nSpc>
                  <a:spcPct val="130000"/>
                </a:lnSpc>
                <a:spcBef>
                  <a:spcPct val="0"/>
                </a:spcBef>
                <a:spcAft>
                  <a:spcPts val="600"/>
                </a:spcAft>
                <a:buFont charset="0" pitchFamily="34" typeface="Arial"/>
                <a:buNone/>
                <a:defRPr/>
              </a:pPr>
              <a:r>
                <a:rPr altLang="zh-CN" lang="en-US" sz="1400">
                  <a:latin typeface="+mn-lt"/>
                  <a:ea typeface="+mn-ea"/>
                </a:rPr>
                <a:t>Lorem ipsum dolor sit amet consectetur adipisicing elit sed do eiusmod tempor</a:t>
              </a:r>
            </a:p>
          </p:txBody>
        </p:sp>
        <p:sp>
          <p:nvSpPr>
            <p:cNvPr id="53" name="MH_Text_2"/>
            <p:cNvSpPr>
              <a:spLocks noChangeArrowheads="1"/>
            </p:cNvSpPr>
            <p:nvPr/>
          </p:nvSpPr>
          <p:spPr bwMode="auto">
            <a:xfrm>
              <a:off x="1704983" y="4432517"/>
              <a:ext cx="2143125" cy="1878201"/>
            </a:xfrm>
            <a:prstGeom prst="rect">
              <a:avLst/>
            </a:prstGeom>
            <a:noFill/>
            <a:ln>
              <a:noFill/>
            </a:ln>
            <a:extLst/>
          </p:spPr>
          <p:txBody>
            <a:bodyPr anchor="ctr" lIns="180000" rIns="18000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nSpc>
                  <a:spcPct val="130000"/>
                </a:lnSpc>
                <a:spcBef>
                  <a:spcPct val="0"/>
                </a:spcBef>
                <a:spcAft>
                  <a:spcPts val="600"/>
                </a:spcAft>
                <a:buFont charset="0" pitchFamily="34" typeface="Arial"/>
                <a:buNone/>
                <a:defRPr/>
              </a:pPr>
              <a:r>
                <a:rPr altLang="zh-CN" lang="en-US" sz="1400">
                  <a:latin typeface="+mn-lt"/>
                  <a:ea typeface="+mn-ea"/>
                </a:rPr>
                <a:t>Lorem ipsum dolor consectetur adipisicing elit sed</a:t>
              </a:r>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20" name="矩形 19"/>
          <p:cNvSpPr/>
          <p:nvPr/>
        </p:nvSpPr>
        <p:spPr>
          <a:xfrm rot="900000">
            <a:off x="995363" y="3001963"/>
            <a:ext cx="1658937" cy="2573337"/>
          </a:xfrm>
          <a:prstGeom prst="rect">
            <a:avLst/>
          </a:prstGeom>
          <a:blipFill dpi="0" rotWithShape="1">
            <a:blip r:embed="rId2">
              <a:alphaModFix amt="5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6" name="矩形 5"/>
          <p:cNvSpPr/>
          <p:nvPr/>
        </p:nvSpPr>
        <p:spPr>
          <a:xfrm rot="19800000">
            <a:off x="8534400" y="2192338"/>
            <a:ext cx="1658938" cy="2573337"/>
          </a:xfrm>
          <a:prstGeom prst="rect">
            <a:avLst/>
          </a:prstGeom>
          <a:blipFill dpi="0" rotWithShape="1">
            <a:blip r:embed="rId2">
              <a:alphaModFix amt="5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5366" name="图片 22"/>
          <p:cNvPicPr>
            <a:picLocks noChangeAspect="1"/>
          </p:cNvPicPr>
          <p:nvPr/>
        </p:nvPicPr>
        <p:blipFill>
          <a:blip r:embed="rId3"/>
          <a:stretch>
            <a:fillRect/>
          </a:stretch>
        </p:blipFill>
        <p:spPr bwMode="auto">
          <a:xfrm>
            <a:off x="0" y="800100"/>
            <a:ext cx="12192000" cy="1460500"/>
          </a:xfrm>
          <a:prstGeom prst="rect">
            <a:avLst/>
          </a:prstGeom>
          <a:noFill/>
          <a:ln w="9525">
            <a:noFill/>
            <a:miter lim="800000"/>
          </a:ln>
        </p:spPr>
      </p:pic>
      <p:sp>
        <p:nvSpPr>
          <p:cNvPr id="15367"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03</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369"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15370"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03</a:t>
            </a:r>
          </a:p>
        </p:txBody>
      </p:sp>
      <p:pic>
        <p:nvPicPr>
          <p:cNvPr id="15371" name="图片 1"/>
          <p:cNvPicPr>
            <a:picLocks noChangeAspect="1"/>
          </p:cNvPicPr>
          <p:nvPr/>
        </p:nvPicPr>
        <p:blipFill>
          <a:blip r:embed="rId4"/>
          <a:stretch>
            <a:fillRect/>
          </a:stretch>
        </p:blipFill>
        <p:spPr bwMode="auto">
          <a:xfrm>
            <a:off x="7150100" y="2260600"/>
            <a:ext cx="4770438" cy="4418013"/>
          </a:xfrm>
          <a:prstGeom prst="rect">
            <a:avLst/>
          </a:prstGeom>
          <a:noFill/>
          <a:ln w="9525">
            <a:noFill/>
            <a:miter lim="800000"/>
          </a:ln>
        </p:spPr>
      </p:pic>
      <p:sp>
        <p:nvSpPr>
          <p:cNvPr id="26" name="MH_Text_1"/>
          <p:cNvSpPr txBox="1">
            <a:spLocks noChangeArrowheads="1"/>
          </p:cNvSpPr>
          <p:nvPr/>
        </p:nvSpPr>
        <p:spPr bwMode="auto">
          <a:xfrm>
            <a:off x="3322638" y="2655888"/>
            <a:ext cx="3913187" cy="36258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Lorem ipsum dolor sit amet consectetur adipisicing </a:t>
            </a:r>
          </a:p>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elit sed do eiusmod tempor incididunt ut labore et dolore magna aliqua Ut enim ad minim veniam quis nostrud ex</a:t>
            </a:r>
          </a:p>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ercitation ullamco laboris nisi ut aliq magna aliqua Ut enim ad minim veniam quis nostrud uip .</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6388" name="图片 22"/>
          <p:cNvPicPr>
            <a:picLocks noChangeAspect="1"/>
          </p:cNvPicPr>
          <p:nvPr/>
        </p:nvPicPr>
        <p:blipFill>
          <a:blip r:embed="rId2"/>
          <a:stretch>
            <a:fillRect/>
          </a:stretch>
        </p:blipFill>
        <p:spPr bwMode="auto">
          <a:xfrm>
            <a:off x="0" y="800100"/>
            <a:ext cx="12192000" cy="1460500"/>
          </a:xfrm>
          <a:prstGeom prst="rect">
            <a:avLst/>
          </a:prstGeom>
          <a:noFill/>
          <a:ln w="9525">
            <a:noFill/>
            <a:miter lim="800000"/>
          </a:ln>
        </p:spPr>
      </p:pic>
      <p:sp>
        <p:nvSpPr>
          <p:cNvPr id="16389"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03</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391"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16392"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03</a:t>
            </a:r>
          </a:p>
        </p:txBody>
      </p:sp>
      <p:graphicFrame>
        <p:nvGraphicFramePr>
          <p:cNvPr id="10" name="表格 9"/>
          <p:cNvGraphicFramePr>
            <a:graphicFrameLocks noGrp="1"/>
          </p:cNvGraphicFramePr>
          <p:nvPr/>
        </p:nvGraphicFramePr>
        <p:xfrm>
          <a:off x="2044700" y="3367088"/>
          <a:ext cx="8128002" cy="2595565"/>
        </p:xfrm>
        <a:graphic>
          <a:graphicData uri="http://schemas.openxmlformats.org/drawingml/2006/table">
            <a:tbl>
              <a:tblPr bandRow="1" first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370795">
                <a:tc>
                  <a:txBody>
                    <a:bodyPr vert="horz" wrap="square"/>
                    <a:lstStyle/>
                    <a:p>
                      <a:pPr algn="ctr"/>
                      <a:r>
                        <a:rPr altLang="zh-CN" lang="en-US" sz="1300"/>
                        <a:t>Summary</a:t>
                      </a:r>
                      <a:endParaRPr altLang="en-US" lang="zh-CN" sz="1300"/>
                    </a:p>
                  </a:txBody>
                  <a:tcPr marB="45714" marT="45714"/>
                </a:tc>
                <a:tc>
                  <a:txBody>
                    <a:bodyPr vert="horz" wrap="square"/>
                    <a:lstStyle/>
                    <a:p>
                      <a:pPr algn="ctr"/>
                      <a:r>
                        <a:rPr altLang="zh-CN" lang="en-US" sz="1300"/>
                        <a:t>Number</a:t>
                      </a:r>
                      <a:endParaRPr altLang="en-US" lang="zh-CN" sz="1300"/>
                    </a:p>
                  </a:txBody>
                  <a:tcPr marB="45714" marT="45714"/>
                </a:tc>
                <a:tc>
                  <a:txBody>
                    <a:bodyPr vert="horz" wrap="square"/>
                    <a:lstStyle/>
                    <a:p>
                      <a:pPr algn="ctr"/>
                      <a:r>
                        <a:rPr altLang="zh-CN" lang="en-US" sz="1300"/>
                        <a:t>Gender</a:t>
                      </a:r>
                      <a:endParaRPr altLang="en-US" lang="zh-CN" sz="1300"/>
                    </a:p>
                  </a:txBody>
                  <a:tcPr marB="45714" marT="45714"/>
                </a:tc>
                <a:tc>
                  <a:txBody>
                    <a:bodyPr vert="horz" wrap="square"/>
                    <a:lstStyle/>
                    <a:p>
                      <a:pPr algn="ctr"/>
                      <a:r>
                        <a:rPr altLang="zh-CN" lang="en-US" sz="1300"/>
                        <a:t>Size</a:t>
                      </a:r>
                      <a:endParaRPr altLang="en-US" lang="zh-CN" sz="1300"/>
                    </a:p>
                  </a:txBody>
                  <a:tcPr marB="45714" marT="45714"/>
                </a:tc>
                <a:tc>
                  <a:txBody>
                    <a:bodyPr vert="horz" wrap="square"/>
                    <a:lstStyle/>
                    <a:p>
                      <a:pPr algn="ctr"/>
                      <a:r>
                        <a:rPr altLang="zh-CN" lang="en-US" sz="1300"/>
                        <a:t>Color</a:t>
                      </a:r>
                      <a:endParaRPr altLang="en-US" lang="zh-CN" sz="1300"/>
                    </a:p>
                  </a:txBody>
                  <a:tcPr marB="45714" marT="45714"/>
                </a:tc>
                <a:tc>
                  <a:txBody>
                    <a:bodyPr vert="horz" wrap="square"/>
                    <a:lstStyle/>
                    <a:p>
                      <a:pPr algn="ctr"/>
                      <a:r>
                        <a:rPr altLang="zh-CN" lang="en-US" sz="1300"/>
                        <a:t>Other</a:t>
                      </a:r>
                      <a:endParaRPr altLang="en-US" lang="zh-CN" sz="1300"/>
                    </a:p>
                  </a:txBody>
                  <a:tcPr marB="45714" marT="45714"/>
                </a:tc>
                <a:extLst>
                  <a:ext uri="{0D108BD9-81ED-4DB2-BD59-A6C34878D82A}">
                    <a16:rowId xmlns:a16="http://schemas.microsoft.com/office/drawing/2014/main" val="10000"/>
                  </a:ext>
                </a:extLst>
              </a:tr>
              <a:tr h="370795">
                <a:tc>
                  <a:txBody>
                    <a:bodyPr vert="horz" wrap="square"/>
                    <a:lstStyle/>
                    <a:p>
                      <a:pPr algn="ctr"/>
                      <a:r>
                        <a:rPr altLang="zh-CN" lang="en-US" sz="1300"/>
                        <a:t>525</a:t>
                      </a:r>
                      <a:endParaRPr altLang="en-US" lang="zh-CN" sz="1300"/>
                    </a:p>
                  </a:txBody>
                  <a:tcPr marB="45714" marT="45714"/>
                </a:tc>
                <a:tc>
                  <a:txBody>
                    <a:bodyPr vert="horz" wrap="square"/>
                    <a:lstStyle/>
                    <a:p>
                      <a:pPr algn="ctr"/>
                      <a:r>
                        <a:rPr altLang="zh-CN" lang="en-US" sz="1300"/>
                        <a:t>52</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extLst>
                  <a:ext uri="{0D108BD9-81ED-4DB2-BD59-A6C34878D82A}">
                    <a16:rowId xmlns:a16="http://schemas.microsoft.com/office/drawing/2014/main" val="10001"/>
                  </a:ext>
                </a:extLst>
              </a:tr>
              <a:tr h="370795">
                <a:tc>
                  <a:txBody>
                    <a:bodyPr vert="horz" wrap="square"/>
                    <a:lstStyle/>
                    <a:p>
                      <a:pPr algn="ctr"/>
                      <a:r>
                        <a:rPr altLang="zh-CN" lang="en-US" sz="1300"/>
                        <a:t>254</a:t>
                      </a:r>
                      <a:endParaRPr altLang="en-US" lang="zh-CN" sz="1300"/>
                    </a:p>
                  </a:txBody>
                  <a:tcPr marB="45714" marT="45714"/>
                </a:tc>
                <a:tc>
                  <a:txBody>
                    <a:bodyPr vert="horz" wrap="square"/>
                    <a:lstStyle/>
                    <a:p>
                      <a:pPr algn="ctr"/>
                      <a:r>
                        <a:rPr altLang="zh-CN" lang="en-US" sz="1300"/>
                        <a:t>22</a:t>
                      </a:r>
                      <a:endParaRPr altLang="en-US" lang="zh-CN" sz="1300"/>
                    </a:p>
                  </a:txBody>
                  <a:tcPr marB="45714" marT="45714"/>
                </a:tc>
                <a:tc>
                  <a:txBody>
                    <a:bodyPr vert="horz" wrap="square"/>
                    <a:lstStyle/>
                    <a:p>
                      <a:pPr algn="ctr"/>
                      <a:r>
                        <a:rPr altLang="zh-CN" lang="en-US" sz="1300"/>
                        <a:t>2</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extLst>
                  <a:ext uri="{0D108BD9-81ED-4DB2-BD59-A6C34878D82A}">
                    <a16:rowId xmlns:a16="http://schemas.microsoft.com/office/drawing/2014/main" val="10002"/>
                  </a:ext>
                </a:extLst>
              </a:tr>
              <a:tr h="370795">
                <a:tc>
                  <a:txBody>
                    <a:bodyPr vert="horz" wrap="square"/>
                    <a:lstStyle/>
                    <a:p>
                      <a:pPr algn="ctr"/>
                      <a:r>
                        <a:rPr altLang="zh-CN" lang="en-US" sz="1300"/>
                        <a:t>522</a:t>
                      </a:r>
                      <a:endParaRPr altLang="en-US" lang="zh-CN" sz="1300"/>
                    </a:p>
                  </a:txBody>
                  <a:tcPr marB="45714" marT="45714"/>
                </a:tc>
                <a:tc>
                  <a:txBody>
                    <a:bodyPr vert="horz" wrap="square"/>
                    <a:lstStyle/>
                    <a:p>
                      <a:pPr algn="ctr"/>
                      <a:r>
                        <a:rPr altLang="zh-CN" lang="en-US" sz="1300"/>
                        <a:t>11</a:t>
                      </a:r>
                      <a:endParaRPr altLang="en-US" lang="zh-CN" sz="1300"/>
                    </a:p>
                  </a:txBody>
                  <a:tcPr marB="45714" marT="45714"/>
                </a:tc>
                <a:tc>
                  <a:txBody>
                    <a:bodyPr vert="horz" wrap="square"/>
                    <a:lstStyle/>
                    <a:p>
                      <a:pPr algn="ctr"/>
                      <a:r>
                        <a:rPr altLang="zh-CN" lang="en-US" sz="1300"/>
                        <a:t>3</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extLst>
                  <a:ext uri="{0D108BD9-81ED-4DB2-BD59-A6C34878D82A}">
                    <a16:rowId xmlns:a16="http://schemas.microsoft.com/office/drawing/2014/main" val="10003"/>
                  </a:ext>
                </a:extLst>
              </a:tr>
              <a:tr h="370795">
                <a:tc>
                  <a:txBody>
                    <a:bodyPr vert="horz" wrap="square"/>
                    <a:lstStyle/>
                    <a:p>
                      <a:pPr algn="ctr"/>
                      <a:r>
                        <a:rPr altLang="zh-CN" lang="en-US" sz="1300"/>
                        <a:t>102</a:t>
                      </a:r>
                      <a:endParaRPr altLang="en-US" lang="zh-CN" sz="1300"/>
                    </a:p>
                  </a:txBody>
                  <a:tcPr marB="45714" marT="45714"/>
                </a:tc>
                <a:tc>
                  <a:txBody>
                    <a:bodyPr vert="horz" wrap="square"/>
                    <a:lstStyle/>
                    <a:p>
                      <a:pPr algn="ctr"/>
                      <a:r>
                        <a:rPr altLang="zh-CN" lang="en-US" sz="1300"/>
                        <a:t>58</a:t>
                      </a:r>
                      <a:endParaRPr altLang="en-US" lang="zh-CN" sz="1300"/>
                    </a:p>
                  </a:txBody>
                  <a:tcPr marB="45714" marT="45714"/>
                </a:tc>
                <a:tc>
                  <a:txBody>
                    <a:bodyPr vert="horz" wrap="square"/>
                    <a:lstStyle/>
                    <a:p>
                      <a:pPr algn="ctr"/>
                      <a:r>
                        <a:rPr altLang="zh-CN" lang="en-US" sz="1300"/>
                        <a:t>2</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extLst>
                  <a:ext uri="{0D108BD9-81ED-4DB2-BD59-A6C34878D82A}">
                    <a16:rowId xmlns:a16="http://schemas.microsoft.com/office/drawing/2014/main" val="10004"/>
                  </a:ext>
                </a:extLst>
              </a:tr>
              <a:tr h="370795">
                <a:tc>
                  <a:txBody>
                    <a:bodyPr vert="horz" wrap="square"/>
                    <a:lstStyle/>
                    <a:p>
                      <a:pPr algn="ctr"/>
                      <a:r>
                        <a:rPr altLang="zh-CN" lang="en-US" sz="1300"/>
                        <a:t>821</a:t>
                      </a:r>
                      <a:endParaRPr altLang="en-US" lang="zh-CN" sz="1300"/>
                    </a:p>
                  </a:txBody>
                  <a:tcPr marB="45714" marT="45714"/>
                </a:tc>
                <a:tc>
                  <a:txBody>
                    <a:bodyPr vert="horz" wrap="square"/>
                    <a:lstStyle/>
                    <a:p>
                      <a:pPr algn="ctr"/>
                      <a:r>
                        <a:rPr altLang="zh-CN" lang="en-US" sz="1300"/>
                        <a:t>855</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extLst>
                  <a:ext uri="{0D108BD9-81ED-4DB2-BD59-A6C34878D82A}">
                    <a16:rowId xmlns:a16="http://schemas.microsoft.com/office/drawing/2014/main" val="10005"/>
                  </a:ext>
                </a:extLst>
              </a:tr>
              <a:tr h="370795">
                <a:tc>
                  <a:txBody>
                    <a:bodyPr vert="horz" wrap="square"/>
                    <a:lstStyle/>
                    <a:p>
                      <a:pPr algn="ctr"/>
                      <a:r>
                        <a:rPr altLang="zh-CN" lang="en-US" sz="1300"/>
                        <a:t>522</a:t>
                      </a:r>
                      <a:endParaRPr altLang="en-US" lang="zh-CN" sz="1300"/>
                    </a:p>
                  </a:txBody>
                  <a:tcPr marB="45714" marT="45714"/>
                </a:tc>
                <a:tc>
                  <a:txBody>
                    <a:bodyPr vert="horz" wrap="square"/>
                    <a:lstStyle/>
                    <a:p>
                      <a:pPr algn="ctr"/>
                      <a:r>
                        <a:rPr altLang="zh-CN" lang="en-US" sz="1300"/>
                        <a:t>612</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tc>
                  <a:txBody>
                    <a:bodyPr vert="horz" wrap="square"/>
                    <a:lstStyle/>
                    <a:p>
                      <a:pPr algn="ctr"/>
                      <a:r>
                        <a:rPr altLang="zh-CN" lang="en-US" sz="1300"/>
                        <a:t>1</a:t>
                      </a:r>
                      <a:endParaRPr altLang="en-US" lang="zh-CN" sz="1300"/>
                    </a:p>
                  </a:txBody>
                  <a:tcPr marB="45714" marT="45714"/>
                </a:tc>
                <a:extLst>
                  <a:ext uri="{0D108BD9-81ED-4DB2-BD59-A6C34878D82A}">
                    <a16:rowId xmlns:a16="http://schemas.microsoft.com/office/drawing/2014/main" val="10006"/>
                  </a:ext>
                </a:extLst>
              </a:tr>
            </a:tbl>
          </a:graphicData>
        </a:graphic>
      </p:graphicFrame>
      <p:sp>
        <p:nvSpPr>
          <p:cNvPr id="22" name="TextBox 6"/>
          <p:cNvSpPr txBox="1">
            <a:spLocks noChangeArrowheads="1"/>
          </p:cNvSpPr>
          <p:nvPr/>
        </p:nvSpPr>
        <p:spPr bwMode="auto">
          <a:xfrm>
            <a:off x="3419475" y="6084888"/>
            <a:ext cx="4919663"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bg1">
                    <a:lumMod val="65000"/>
                  </a:schemeClr>
                </a:solidFill>
              </a:rPr>
              <a:t>Add your text here and write down your opninon thank you add your text here</a:t>
            </a:r>
          </a:p>
        </p:txBody>
      </p:sp>
      <p:sp>
        <p:nvSpPr>
          <p:cNvPr id="23" name="TextBox 6"/>
          <p:cNvSpPr txBox="1">
            <a:spLocks noChangeArrowheads="1"/>
          </p:cNvSpPr>
          <p:nvPr/>
        </p:nvSpPr>
        <p:spPr bwMode="auto">
          <a:xfrm>
            <a:off x="3633788" y="2886075"/>
            <a:ext cx="4919662" cy="30480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bg1">
                    <a:lumMod val="65000"/>
                  </a:schemeClr>
                </a:solidFill>
              </a:rPr>
              <a:t>Add your text here and write down your opninon thank you add</a:t>
            </a:r>
          </a:p>
        </p:txBody>
      </p:sp>
      <p:sp>
        <p:nvSpPr>
          <p:cNvPr id="24" name="TextBox 6"/>
          <p:cNvSpPr txBox="1">
            <a:spLocks noChangeArrowheads="1"/>
          </p:cNvSpPr>
          <p:nvPr/>
        </p:nvSpPr>
        <p:spPr bwMode="auto">
          <a:xfrm>
            <a:off x="3636962" y="2251075"/>
            <a:ext cx="4919662" cy="70104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4000">
                <a:solidFill>
                  <a:schemeClr val="bg1">
                    <a:lumMod val="65000"/>
                  </a:schemeClr>
                </a:solidFill>
              </a:rPr>
              <a:t>write down </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pic>
        <p:nvPicPr>
          <p:cNvPr id="17411" name="图片 1"/>
          <p:cNvPicPr>
            <a:picLocks noChangeAspect="1"/>
          </p:cNvPicPr>
          <p:nvPr/>
        </p:nvPicPr>
        <p:blipFill>
          <a:blip r:embed="rId2"/>
          <a:stretch>
            <a:fillRect/>
          </a:stretch>
        </p:blipFill>
        <p:spPr bwMode="auto">
          <a:xfrm>
            <a:off x="3282950" y="190500"/>
            <a:ext cx="6362700" cy="4438650"/>
          </a:xfrm>
          <a:prstGeom prst="rect">
            <a:avLst/>
          </a:prstGeom>
          <a:noFill/>
          <a:ln w="9525">
            <a:noFill/>
            <a:miter lim="800000"/>
          </a:ln>
        </p:spPr>
      </p:pic>
      <p:sp>
        <p:nvSpPr>
          <p:cNvPr id="27" name="矩形 26"/>
          <p:cNvSpPr/>
          <p:nvPr/>
        </p:nvSpPr>
        <p:spPr>
          <a:xfrm rot="16200000">
            <a:off x="5391150" y="57150"/>
            <a:ext cx="1409700"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7413" name="图片 22"/>
          <p:cNvPicPr>
            <a:picLocks noChangeAspect="1"/>
          </p:cNvPicPr>
          <p:nvPr/>
        </p:nvPicPr>
        <p:blipFill>
          <a:blip r:embed="rId3"/>
          <a:stretch>
            <a:fillRect/>
          </a:stretch>
        </p:blipFill>
        <p:spPr bwMode="auto">
          <a:xfrm>
            <a:off x="0" y="4718050"/>
            <a:ext cx="12192000" cy="1460500"/>
          </a:xfrm>
          <a:prstGeom prst="rect">
            <a:avLst/>
          </a:prstGeom>
          <a:noFill/>
          <a:ln w="9525">
            <a:noFill/>
            <a:miter lim="800000"/>
          </a:ln>
        </p:spPr>
      </p:pic>
      <p:sp>
        <p:nvSpPr>
          <p:cNvPr id="17414" name="TextBox 3"/>
          <p:cNvSpPr txBox="1">
            <a:spLocks noChangeArrowheads="1"/>
          </p:cNvSpPr>
          <p:nvPr/>
        </p:nvSpPr>
        <p:spPr bwMode="auto">
          <a:xfrm>
            <a:off x="5034829" y="1274763"/>
            <a:ext cx="4544784" cy="1432560"/>
          </a:xfrm>
          <a:prstGeom prst="rect">
            <a:avLst/>
          </a:prstGeom>
          <a:noFill/>
          <a:ln w="9525">
            <a:noFill/>
            <a:miter lim="800000"/>
          </a:ln>
        </p:spPr>
        <p:txBody>
          <a:bodyPr wrap="none">
            <a:spAutoFit/>
          </a:bodyPr>
          <a:lstStyle/>
          <a:p>
            <a:pPr eaLnBrk="0" hangingPunct="0">
              <a:buFont typeface="Arial"/>
              <a:buNone/>
            </a:pPr>
            <a:r>
              <a:rPr altLang="zh-CN" lang="en-US" sz="8800">
                <a:solidFill>
                  <a:srgbClr val="608C7D"/>
                </a:solidFill>
                <a:latin charset="0" pitchFamily="66" typeface="Birch Std"/>
              </a:rPr>
              <a:t>Pass four</a:t>
            </a:r>
          </a:p>
        </p:txBody>
      </p:sp>
      <p:sp>
        <p:nvSpPr>
          <p:cNvPr id="30" name="TextBox 6"/>
          <p:cNvSpPr txBox="1">
            <a:spLocks noChangeArrowheads="1"/>
          </p:cNvSpPr>
          <p:nvPr/>
        </p:nvSpPr>
        <p:spPr bwMode="auto">
          <a:xfrm>
            <a:off x="3754438" y="4313238"/>
            <a:ext cx="4919662"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bg1">
                    <a:lumMod val="65000"/>
                  </a:schemeClr>
                </a:solidFill>
              </a:rPr>
              <a:t>Add your text here and write down your opninon thank you add your text here</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pic>
        <p:nvPicPr>
          <p:cNvPr id="18435" name="图片 3"/>
          <p:cNvPicPr>
            <a:picLocks noChangeAspect="1"/>
          </p:cNvPicPr>
          <p:nvPr/>
        </p:nvPicPr>
        <p:blipFill>
          <a:blip r:embed="rId2"/>
          <a:stretch>
            <a:fillRect/>
          </a:stretch>
        </p:blipFill>
        <p:spPr bwMode="auto">
          <a:xfrm>
            <a:off x="4684713" y="1776413"/>
            <a:ext cx="2819400" cy="5081587"/>
          </a:xfrm>
          <a:prstGeom prst="rect">
            <a:avLst/>
          </a:prstGeom>
          <a:noFill/>
          <a:ln w="9525">
            <a:noFill/>
            <a:miter lim="800000"/>
          </a:ln>
        </p:spPr>
      </p:pic>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8437" name="图片 22"/>
          <p:cNvPicPr>
            <a:picLocks noChangeAspect="1"/>
          </p:cNvPicPr>
          <p:nvPr/>
        </p:nvPicPr>
        <p:blipFill>
          <a:blip r:embed="rId3"/>
          <a:stretch>
            <a:fillRect/>
          </a:stretch>
        </p:blipFill>
        <p:spPr bwMode="auto">
          <a:xfrm>
            <a:off x="0" y="800100"/>
            <a:ext cx="12192000" cy="1460500"/>
          </a:xfrm>
          <a:prstGeom prst="rect">
            <a:avLst/>
          </a:prstGeom>
          <a:noFill/>
          <a:ln w="9525">
            <a:noFill/>
            <a:miter lim="800000"/>
          </a:ln>
        </p:spPr>
      </p:pic>
      <p:sp>
        <p:nvSpPr>
          <p:cNvPr id="18438"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04</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440"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18441"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04</a:t>
            </a:r>
          </a:p>
        </p:txBody>
      </p:sp>
      <p:sp>
        <p:nvSpPr>
          <p:cNvPr id="26" name="MH_Text_1"/>
          <p:cNvSpPr txBox="1">
            <a:spLocks noChangeArrowheads="1"/>
          </p:cNvSpPr>
          <p:nvPr/>
        </p:nvSpPr>
        <p:spPr bwMode="auto">
          <a:xfrm>
            <a:off x="555625" y="2655888"/>
            <a:ext cx="3659188" cy="36258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Lorem ipsum dolor sit amet consectetur adipisicing </a:t>
            </a:r>
          </a:p>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elit sed do eiusmod tempor incididunt ut labore et dolore magna aliqua Ut enim ad minim veniam quis nostrud ex</a:t>
            </a:r>
          </a:p>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ercitation ullamco laboris nisi ut aliq magna aliqua Ut enim ad minim veniam quis nostrud uip .</a:t>
            </a:r>
          </a:p>
        </p:txBody>
      </p:sp>
      <p:sp>
        <p:nvSpPr>
          <p:cNvPr id="14" name="KSO_Shape"/>
          <p:cNvSpPr/>
          <p:nvPr/>
        </p:nvSpPr>
        <p:spPr>
          <a:xfrm>
            <a:off x="4292600" y="3721100"/>
            <a:ext cx="360363" cy="358775"/>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buFont charset="0" pitchFamily="34" typeface="Arial"/>
              <a:buNone/>
              <a:defRPr/>
            </a:pPr>
            <a:endParaRPr altLang="en-US" lang="zh-CN">
              <a:solidFill>
                <a:schemeClr val="accent3"/>
              </a:solidFill>
            </a:endParaRPr>
          </a:p>
        </p:txBody>
      </p:sp>
      <p:sp>
        <p:nvSpPr>
          <p:cNvPr id="18444" name="TextBox 14"/>
          <p:cNvSpPr txBox="1">
            <a:spLocks noChangeArrowheads="1"/>
          </p:cNvSpPr>
          <p:nvPr/>
        </p:nvSpPr>
        <p:spPr bwMode="auto">
          <a:xfrm>
            <a:off x="4316413" y="3773488"/>
            <a:ext cx="322580" cy="259080"/>
          </a:xfrm>
          <a:prstGeom prst="rect">
            <a:avLst/>
          </a:prstGeom>
          <a:noFill/>
          <a:ln w="9525">
            <a:noFill/>
            <a:miter lim="800000"/>
          </a:ln>
        </p:spPr>
        <p:txBody>
          <a:bodyPr wrap="none">
            <a:spAutoFit/>
          </a:bodyPr>
          <a:lstStyle/>
          <a:p>
            <a:pPr eaLnBrk="0" hangingPunct="0">
              <a:buFont typeface="Arial"/>
              <a:buNone/>
            </a:pPr>
            <a:r>
              <a:rPr altLang="zh-CN" b="1" lang="en-US" sz="1100">
                <a:solidFill>
                  <a:schemeClr val="bg1"/>
                </a:solidFill>
                <a:latin charset="-128" pitchFamily="34" typeface="Adobe 繁黑體 Std B"/>
                <a:ea charset="-128" pitchFamily="34" typeface="Adobe 繁黑體 Std B"/>
              </a:rPr>
              <a:t>02</a:t>
            </a:r>
          </a:p>
        </p:txBody>
      </p:sp>
      <p:sp>
        <p:nvSpPr>
          <p:cNvPr id="16" name="KSO_Shape"/>
          <p:cNvSpPr/>
          <p:nvPr/>
        </p:nvSpPr>
        <p:spPr>
          <a:xfrm>
            <a:off x="4452938" y="2770188"/>
            <a:ext cx="360362" cy="360362"/>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buFont charset="0" pitchFamily="34" typeface="Arial"/>
              <a:buNone/>
              <a:defRPr/>
            </a:pPr>
            <a:endParaRPr altLang="en-US" lang="zh-CN">
              <a:solidFill>
                <a:schemeClr val="accent3"/>
              </a:solidFill>
            </a:endParaRPr>
          </a:p>
        </p:txBody>
      </p:sp>
      <p:sp>
        <p:nvSpPr>
          <p:cNvPr id="18446" name="TextBox 16"/>
          <p:cNvSpPr txBox="1">
            <a:spLocks noChangeArrowheads="1"/>
          </p:cNvSpPr>
          <p:nvPr/>
        </p:nvSpPr>
        <p:spPr bwMode="auto">
          <a:xfrm>
            <a:off x="4475163" y="2822575"/>
            <a:ext cx="322580" cy="259080"/>
          </a:xfrm>
          <a:prstGeom prst="rect">
            <a:avLst/>
          </a:prstGeom>
          <a:noFill/>
          <a:ln w="9525">
            <a:noFill/>
            <a:miter lim="800000"/>
          </a:ln>
        </p:spPr>
        <p:txBody>
          <a:bodyPr wrap="none">
            <a:spAutoFit/>
          </a:bodyPr>
          <a:lstStyle/>
          <a:p>
            <a:pPr eaLnBrk="0" hangingPunct="0">
              <a:buFont typeface="Arial"/>
              <a:buNone/>
            </a:pPr>
            <a:r>
              <a:rPr altLang="zh-CN" b="1" lang="en-US" sz="1100">
                <a:solidFill>
                  <a:schemeClr val="bg1"/>
                </a:solidFill>
                <a:latin charset="-128" pitchFamily="34" typeface="Adobe 繁黑體 Std B"/>
                <a:ea charset="-128" pitchFamily="34" typeface="Adobe 繁黑體 Std B"/>
              </a:rPr>
              <a:t>01</a:t>
            </a:r>
          </a:p>
        </p:txBody>
      </p:sp>
      <p:sp>
        <p:nvSpPr>
          <p:cNvPr id="18" name="KSO_Shape"/>
          <p:cNvSpPr/>
          <p:nvPr/>
        </p:nvSpPr>
        <p:spPr>
          <a:xfrm>
            <a:off x="7024688" y="3336925"/>
            <a:ext cx="360362" cy="360363"/>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buFont charset="0" pitchFamily="34" typeface="Arial"/>
              <a:buNone/>
              <a:defRPr/>
            </a:pPr>
            <a:endParaRPr altLang="en-US" lang="zh-CN">
              <a:solidFill>
                <a:schemeClr val="accent3"/>
              </a:solidFill>
            </a:endParaRPr>
          </a:p>
        </p:txBody>
      </p:sp>
      <p:sp>
        <p:nvSpPr>
          <p:cNvPr id="18448" name="TextBox 18"/>
          <p:cNvSpPr txBox="1">
            <a:spLocks noChangeArrowheads="1"/>
          </p:cNvSpPr>
          <p:nvPr/>
        </p:nvSpPr>
        <p:spPr bwMode="auto">
          <a:xfrm>
            <a:off x="7046914" y="3389313"/>
            <a:ext cx="322580" cy="259080"/>
          </a:xfrm>
          <a:prstGeom prst="rect">
            <a:avLst/>
          </a:prstGeom>
          <a:noFill/>
          <a:ln w="9525">
            <a:noFill/>
            <a:miter lim="800000"/>
          </a:ln>
        </p:spPr>
        <p:txBody>
          <a:bodyPr wrap="none">
            <a:spAutoFit/>
          </a:bodyPr>
          <a:lstStyle/>
          <a:p>
            <a:pPr eaLnBrk="0" hangingPunct="0">
              <a:buFont typeface="Arial"/>
              <a:buNone/>
            </a:pPr>
            <a:r>
              <a:rPr altLang="zh-CN" b="1" lang="en-US" sz="1100">
                <a:solidFill>
                  <a:schemeClr val="bg1"/>
                </a:solidFill>
                <a:latin charset="-128" pitchFamily="34" typeface="Adobe 繁黑體 Std B"/>
                <a:ea charset="-128" pitchFamily="34" typeface="Adobe 繁黑體 Std B"/>
              </a:rPr>
              <a:t>04</a:t>
            </a:r>
          </a:p>
        </p:txBody>
      </p:sp>
      <p:sp>
        <p:nvSpPr>
          <p:cNvPr id="21" name="KSO_Shape"/>
          <p:cNvSpPr/>
          <p:nvPr/>
        </p:nvSpPr>
        <p:spPr>
          <a:xfrm>
            <a:off x="4564063" y="5143500"/>
            <a:ext cx="360362" cy="358775"/>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buFont charset="0" pitchFamily="34" typeface="Arial"/>
              <a:buNone/>
              <a:defRPr/>
            </a:pPr>
            <a:endParaRPr altLang="en-US" lang="zh-CN">
              <a:solidFill>
                <a:schemeClr val="accent3"/>
              </a:solidFill>
            </a:endParaRPr>
          </a:p>
        </p:txBody>
      </p:sp>
      <p:sp>
        <p:nvSpPr>
          <p:cNvPr id="18450" name="TextBox 21"/>
          <p:cNvSpPr txBox="1">
            <a:spLocks noChangeArrowheads="1"/>
          </p:cNvSpPr>
          <p:nvPr/>
        </p:nvSpPr>
        <p:spPr bwMode="auto">
          <a:xfrm>
            <a:off x="4586288" y="5195888"/>
            <a:ext cx="322580" cy="259080"/>
          </a:xfrm>
          <a:prstGeom prst="rect">
            <a:avLst/>
          </a:prstGeom>
          <a:noFill/>
          <a:ln w="9525">
            <a:noFill/>
            <a:miter lim="800000"/>
          </a:ln>
        </p:spPr>
        <p:txBody>
          <a:bodyPr wrap="none">
            <a:spAutoFit/>
          </a:bodyPr>
          <a:lstStyle/>
          <a:p>
            <a:pPr eaLnBrk="0" hangingPunct="0">
              <a:buFont typeface="Arial"/>
              <a:buNone/>
            </a:pPr>
            <a:r>
              <a:rPr altLang="zh-CN" b="1" lang="en-US" sz="1100">
                <a:solidFill>
                  <a:schemeClr val="bg1"/>
                </a:solidFill>
                <a:latin charset="-128" pitchFamily="34" typeface="Adobe 繁黑體 Std B"/>
                <a:ea charset="-128" pitchFamily="34" typeface="Adobe 繁黑體 Std B"/>
              </a:rPr>
              <a:t>03</a:t>
            </a:r>
          </a:p>
        </p:txBody>
      </p:sp>
      <p:sp>
        <p:nvSpPr>
          <p:cNvPr id="23" name="KSO_Shape"/>
          <p:cNvSpPr/>
          <p:nvPr/>
        </p:nvSpPr>
        <p:spPr>
          <a:xfrm>
            <a:off x="7442200" y="4578350"/>
            <a:ext cx="360363" cy="360363"/>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buFont charset="0" pitchFamily="34" typeface="Arial"/>
              <a:buNone/>
              <a:defRPr/>
            </a:pPr>
            <a:endParaRPr altLang="en-US" lang="zh-CN">
              <a:solidFill>
                <a:schemeClr val="accent3"/>
              </a:solidFill>
            </a:endParaRPr>
          </a:p>
        </p:txBody>
      </p:sp>
      <p:sp>
        <p:nvSpPr>
          <p:cNvPr id="18452" name="TextBox 23"/>
          <p:cNvSpPr txBox="1">
            <a:spLocks noChangeArrowheads="1"/>
          </p:cNvSpPr>
          <p:nvPr/>
        </p:nvSpPr>
        <p:spPr bwMode="auto">
          <a:xfrm>
            <a:off x="7466014" y="4630738"/>
            <a:ext cx="322580" cy="259080"/>
          </a:xfrm>
          <a:prstGeom prst="rect">
            <a:avLst/>
          </a:prstGeom>
          <a:noFill/>
          <a:ln w="9525">
            <a:noFill/>
            <a:miter lim="800000"/>
          </a:ln>
        </p:spPr>
        <p:txBody>
          <a:bodyPr wrap="none">
            <a:spAutoFit/>
          </a:bodyPr>
          <a:lstStyle/>
          <a:p>
            <a:pPr eaLnBrk="0" hangingPunct="0">
              <a:buFont typeface="Arial"/>
              <a:buNone/>
            </a:pPr>
            <a:r>
              <a:rPr altLang="zh-CN" b="1" lang="en-US" sz="1100">
                <a:solidFill>
                  <a:schemeClr val="bg1"/>
                </a:solidFill>
                <a:latin charset="-128" pitchFamily="34" typeface="Adobe 繁黑體 Std B"/>
                <a:ea charset="-128" pitchFamily="34" typeface="Adobe 繁黑體 Std B"/>
              </a:rPr>
              <a:t>05</a:t>
            </a:r>
          </a:p>
        </p:txBody>
      </p:sp>
      <p:sp>
        <p:nvSpPr>
          <p:cNvPr id="25" name="KSO_Shape"/>
          <p:cNvSpPr/>
          <p:nvPr/>
        </p:nvSpPr>
        <p:spPr>
          <a:xfrm>
            <a:off x="6945313" y="5865813"/>
            <a:ext cx="360362" cy="358775"/>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fontAlgn="auto">
              <a:spcBef>
                <a:spcPct val="0"/>
              </a:spcBef>
              <a:spcAft>
                <a:spcPct val="0"/>
              </a:spcAft>
              <a:buFont charset="0" pitchFamily="34" typeface="Arial"/>
              <a:buNone/>
              <a:defRPr/>
            </a:pPr>
            <a:endParaRPr altLang="en-US" lang="zh-CN">
              <a:solidFill>
                <a:schemeClr val="accent3"/>
              </a:solidFill>
            </a:endParaRPr>
          </a:p>
        </p:txBody>
      </p:sp>
      <p:sp>
        <p:nvSpPr>
          <p:cNvPr id="18454" name="TextBox 28"/>
          <p:cNvSpPr txBox="1">
            <a:spLocks noChangeArrowheads="1"/>
          </p:cNvSpPr>
          <p:nvPr/>
        </p:nvSpPr>
        <p:spPr bwMode="auto">
          <a:xfrm>
            <a:off x="6969124" y="5918200"/>
            <a:ext cx="322580" cy="259080"/>
          </a:xfrm>
          <a:prstGeom prst="rect">
            <a:avLst/>
          </a:prstGeom>
          <a:noFill/>
          <a:ln w="9525">
            <a:noFill/>
            <a:miter lim="800000"/>
          </a:ln>
        </p:spPr>
        <p:txBody>
          <a:bodyPr wrap="none">
            <a:spAutoFit/>
          </a:bodyPr>
          <a:lstStyle/>
          <a:p>
            <a:pPr eaLnBrk="0" hangingPunct="0">
              <a:buFont typeface="Arial"/>
              <a:buNone/>
            </a:pPr>
            <a:r>
              <a:rPr altLang="zh-CN" b="1" lang="en-US" sz="1100">
                <a:solidFill>
                  <a:schemeClr val="bg1"/>
                </a:solidFill>
                <a:latin charset="-128" pitchFamily="34" typeface="Adobe 繁黑體 Std B"/>
                <a:ea charset="-128" pitchFamily="34" typeface="Adobe 繁黑體 Std B"/>
              </a:rPr>
              <a:t>06</a:t>
            </a:r>
          </a:p>
        </p:txBody>
      </p:sp>
      <p:sp>
        <p:nvSpPr>
          <p:cNvPr id="30" name="MH_Text_1"/>
          <p:cNvSpPr txBox="1">
            <a:spLocks noChangeArrowheads="1"/>
          </p:cNvSpPr>
          <p:nvPr/>
        </p:nvSpPr>
        <p:spPr bwMode="auto">
          <a:xfrm>
            <a:off x="8024813" y="2655888"/>
            <a:ext cx="3659187" cy="36258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indent="-342900" marL="342900">
              <a:lnSpc>
                <a:spcPct val="150000"/>
              </a:lnSpc>
              <a:spcBef>
                <a:spcPts val="600"/>
              </a:spcBef>
              <a:spcAft>
                <a:spcPts val="600"/>
              </a:spcAft>
              <a:buClr>
                <a:schemeClr val="accent1"/>
              </a:buClr>
              <a:buSzPct val="80000"/>
              <a:buFont typeface="+mj-lt"/>
              <a:buAutoNum startAt="4" type="arabicPeriod"/>
              <a:defRPr/>
            </a:pPr>
            <a:r>
              <a:rPr altLang="zh-CN" lang="en-US" sz="1600">
                <a:latin typeface="+mn-lt"/>
                <a:ea typeface="+mn-ea"/>
              </a:rPr>
              <a:t>Lorem ipsum dolor sit amet consectetur adipisicing </a:t>
            </a:r>
          </a:p>
          <a:p>
            <a:pPr indent="-342900" marL="342900">
              <a:lnSpc>
                <a:spcPct val="150000"/>
              </a:lnSpc>
              <a:spcBef>
                <a:spcPts val="600"/>
              </a:spcBef>
              <a:spcAft>
                <a:spcPts val="600"/>
              </a:spcAft>
              <a:buClr>
                <a:schemeClr val="accent1"/>
              </a:buClr>
              <a:buSzPct val="80000"/>
              <a:buFont typeface="+mj-lt"/>
              <a:buAutoNum startAt="4" type="arabicPeriod"/>
              <a:defRPr/>
            </a:pPr>
            <a:r>
              <a:rPr altLang="zh-CN" lang="en-US" sz="1600">
                <a:latin typeface="+mn-lt"/>
                <a:ea typeface="+mn-ea"/>
              </a:rPr>
              <a:t>elit sed do eiusmod tempor incididunt ut labore et dolore magna aliqua Ut enim ad minim veniam quis nostrud ex</a:t>
            </a:r>
          </a:p>
          <a:p>
            <a:pPr indent="-342900" marL="342900">
              <a:lnSpc>
                <a:spcPct val="150000"/>
              </a:lnSpc>
              <a:spcBef>
                <a:spcPts val="600"/>
              </a:spcBef>
              <a:spcAft>
                <a:spcPts val="600"/>
              </a:spcAft>
              <a:buClr>
                <a:schemeClr val="accent1"/>
              </a:buClr>
              <a:buSzPct val="80000"/>
              <a:buFont typeface="+mj-lt"/>
              <a:buAutoNum startAt="4" type="arabicPeriod"/>
              <a:defRPr/>
            </a:pPr>
            <a:r>
              <a:rPr altLang="zh-CN" lang="en-US" sz="1600">
                <a:latin typeface="+mn-lt"/>
                <a:ea typeface="+mn-ea"/>
              </a:rPr>
              <a:t>ercitation ullamco laboris nisi ut aliq magna aliqua Ut enim ad minim veniam quis nostrud uip .</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458" name="图片 1"/>
          <p:cNvPicPr>
            <a:picLocks noChangeAspect="1"/>
          </p:cNvPicPr>
          <p:nvPr/>
        </p:nvPicPr>
        <p:blipFill>
          <a:blip r:embed="rId2"/>
          <a:stretch>
            <a:fillRect/>
          </a:stretch>
        </p:blipFill>
        <p:spPr bwMode="auto">
          <a:xfrm>
            <a:off x="0" y="0"/>
            <a:ext cx="12192000" cy="6858000"/>
          </a:xfrm>
          <a:prstGeom prst="rect">
            <a:avLst/>
          </a:prstGeom>
          <a:noFill/>
          <a:ln w="9525">
            <a:noFill/>
            <a:miter lim="800000"/>
          </a:ln>
        </p:spPr>
      </p:pic>
      <p:pic>
        <p:nvPicPr>
          <p:cNvPr id="19459" name="图片 1"/>
          <p:cNvPicPr>
            <a:picLocks noChangeAspect="1"/>
          </p:cNvPicPr>
          <p:nvPr/>
        </p:nvPicPr>
        <p:blipFill>
          <a:blip r:embed="rId3"/>
          <a:stretch>
            <a:fillRect/>
          </a:stretch>
        </p:blipFill>
        <p:spPr bwMode="auto">
          <a:xfrm>
            <a:off x="4259263" y="690563"/>
            <a:ext cx="4092575" cy="5356225"/>
          </a:xfrm>
          <a:prstGeom prst="rect">
            <a:avLst/>
          </a:prstGeom>
          <a:noFill/>
          <a:ln w="9525">
            <a:noFill/>
            <a:miter lim="800000"/>
          </a:ln>
        </p:spPr>
      </p:pic>
      <p:sp>
        <p:nvSpPr>
          <p:cNvPr id="19460" name="TextBox 11"/>
          <p:cNvSpPr txBox="1">
            <a:spLocks noChangeArrowheads="1"/>
          </p:cNvSpPr>
          <p:nvPr/>
        </p:nvSpPr>
        <p:spPr bwMode="auto">
          <a:xfrm>
            <a:off x="4932362" y="3060700"/>
            <a:ext cx="3184525" cy="822960"/>
          </a:xfrm>
          <a:prstGeom prst="rect">
            <a:avLst/>
          </a:prstGeom>
          <a:noFill/>
          <a:ln w="9525">
            <a:noFill/>
            <a:miter lim="800000"/>
          </a:ln>
        </p:spPr>
        <p:txBody>
          <a:bodyPr>
            <a:spAutoFit/>
          </a:bodyPr>
          <a:lstStyle/>
          <a:p>
            <a:pPr eaLnBrk="0" hangingPunct="0">
              <a:buFont typeface="Arial"/>
              <a:buNone/>
            </a:pPr>
            <a:r>
              <a:rPr altLang="zh-CN" lang="en-US" sz="4800">
                <a:solidFill>
                  <a:schemeClr val="bg1"/>
                </a:solidFill>
                <a:latin charset="0" pitchFamily="66" typeface="Brush Script Std"/>
              </a:rPr>
              <a:t>Thank you</a:t>
            </a:r>
          </a:p>
        </p:txBody>
      </p:sp>
      <p:sp>
        <p:nvSpPr>
          <p:cNvPr id="14" name="TextBox 6"/>
          <p:cNvSpPr txBox="1">
            <a:spLocks noChangeArrowheads="1"/>
          </p:cNvSpPr>
          <p:nvPr/>
        </p:nvSpPr>
        <p:spPr bwMode="auto">
          <a:xfrm>
            <a:off x="4403725" y="5922963"/>
            <a:ext cx="3667125"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tx1">
                    <a:lumMod val="60000"/>
                    <a:lumOff val="40000"/>
                  </a:schemeClr>
                </a:solidFill>
              </a:rPr>
              <a:t>Add your text here and write down your opninonu add your text here</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grpSp>
        <p:nvGrpSpPr>
          <p:cNvPr id="6147" name="组合 29"/>
          <p:cNvGrpSpPr/>
          <p:nvPr/>
        </p:nvGrpSpPr>
        <p:grpSpPr>
          <a:xfrm rot="1660413">
            <a:off x="6759575" y="3638550"/>
            <a:ext cx="1446213" cy="731838"/>
            <a:chOff x="4780974" y="3506819"/>
            <a:chExt cx="1446150" cy="732786"/>
          </a:xfrm>
        </p:grpSpPr>
        <p:sp>
          <p:nvSpPr>
            <p:cNvPr id="6181" name="TextBox 30"/>
            <p:cNvSpPr txBox="1">
              <a:spLocks noChangeArrowheads="1"/>
            </p:cNvSpPr>
            <p:nvPr/>
          </p:nvSpPr>
          <p:spPr bwMode="auto">
            <a:xfrm rot="20383194">
              <a:off x="4780303" y="3778059"/>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U </a:t>
              </a:r>
            </a:p>
          </p:txBody>
        </p:sp>
        <p:sp>
          <p:nvSpPr>
            <p:cNvPr id="6182" name="TextBox 31"/>
            <p:cNvSpPr txBox="1">
              <a:spLocks noChangeArrowheads="1"/>
            </p:cNvSpPr>
            <p:nvPr/>
          </p:nvSpPr>
          <p:spPr bwMode="auto">
            <a:xfrm rot="20383194">
              <a:off x="5023248" y="3658372"/>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i </a:t>
              </a:r>
            </a:p>
          </p:txBody>
        </p:sp>
        <p:sp>
          <p:nvSpPr>
            <p:cNvPr id="6183" name="TextBox 32"/>
            <p:cNvSpPr txBox="1">
              <a:spLocks noChangeArrowheads="1"/>
            </p:cNvSpPr>
            <p:nvPr/>
          </p:nvSpPr>
          <p:spPr bwMode="auto">
            <a:xfrm rot="20383194">
              <a:off x="5117249" y="3629797"/>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n </a:t>
              </a:r>
            </a:p>
          </p:txBody>
        </p:sp>
        <p:sp>
          <p:nvSpPr>
            <p:cNvPr id="6184" name="TextBox 33"/>
            <p:cNvSpPr txBox="1">
              <a:spLocks noChangeArrowheads="1"/>
            </p:cNvSpPr>
            <p:nvPr/>
          </p:nvSpPr>
          <p:spPr bwMode="auto">
            <a:xfrm rot="20383194">
              <a:off x="5287452" y="3582797"/>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t </a:t>
              </a:r>
            </a:p>
          </p:txBody>
        </p:sp>
        <p:sp>
          <p:nvSpPr>
            <p:cNvPr id="6185" name="TextBox 34"/>
            <p:cNvSpPr txBox="1">
              <a:spLocks noChangeArrowheads="1"/>
            </p:cNvSpPr>
            <p:nvPr/>
          </p:nvSpPr>
          <p:spPr bwMode="auto">
            <a:xfrm rot="20383194">
              <a:off x="5452567" y="3535173"/>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a </a:t>
              </a:r>
            </a:p>
          </p:txBody>
        </p:sp>
        <p:sp>
          <p:nvSpPr>
            <p:cNvPr id="6186" name="TextBox 35"/>
            <p:cNvSpPr txBox="1">
              <a:spLocks noChangeArrowheads="1"/>
            </p:cNvSpPr>
            <p:nvPr/>
          </p:nvSpPr>
          <p:spPr bwMode="auto">
            <a:xfrm rot="20383194">
              <a:off x="5610056" y="3506938"/>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g </a:t>
              </a:r>
            </a:p>
          </p:txBody>
        </p:sp>
        <p:sp>
          <p:nvSpPr>
            <p:cNvPr id="6187" name="TextBox 36"/>
            <p:cNvSpPr txBox="1">
              <a:spLocks noChangeArrowheads="1"/>
            </p:cNvSpPr>
            <p:nvPr/>
          </p:nvSpPr>
          <p:spPr bwMode="auto">
            <a:xfrm rot="20383194">
              <a:off x="5749818" y="3507508"/>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e </a:t>
              </a:r>
            </a:p>
          </p:txBody>
        </p:sp>
      </p:grpSp>
      <p:sp>
        <p:nvSpPr>
          <p:cNvPr id="55" name="矩形 54"/>
          <p:cNvSpPr/>
          <p:nvPr/>
        </p:nvSpPr>
        <p:spPr>
          <a:xfrm>
            <a:off x="-14288" y="-3175"/>
            <a:ext cx="2111376" cy="68611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11" name="TextBox 10"/>
          <p:cNvSpPr txBox="1"/>
          <p:nvPr/>
        </p:nvSpPr>
        <p:spPr>
          <a:xfrm>
            <a:off x="6476999" y="735013"/>
            <a:ext cx="3924300" cy="914400"/>
          </a:xfrm>
          <a:prstGeom prst="rect">
            <a:avLst/>
          </a:prstGeom>
          <a:noFill/>
          <a:ln>
            <a:noFill/>
          </a:ln>
        </p:spPr>
        <p:txBody>
          <a:bodyPr>
            <a:spAutoFit/>
          </a:bodyPr>
          <a:lstStyle/>
          <a:p>
            <a:pPr eaLnBrk="0" hangingPunct="0">
              <a:buFont charset="0" pitchFamily="34" typeface="Arial"/>
              <a:buNone/>
              <a:defRPr/>
            </a:pPr>
            <a:r>
              <a:rPr altLang="zh-CN" lang="en-US" sz="5400">
                <a:solidFill>
                  <a:schemeClr val="accent3"/>
                </a:solidFill>
                <a:latin charset="0" pitchFamily="66" typeface="Brush Script Std"/>
              </a:rPr>
              <a:t>Colleater</a:t>
            </a:r>
          </a:p>
        </p:txBody>
      </p:sp>
      <p:pic>
        <p:nvPicPr>
          <p:cNvPr id="6150" name="图片 6"/>
          <p:cNvPicPr>
            <a:picLocks noChangeAspect="1"/>
          </p:cNvPicPr>
          <p:nvPr/>
        </p:nvPicPr>
        <p:blipFill>
          <a:blip r:embed="rId2"/>
          <a:srcRect b="44" l="2487" r="57275" t="30859"/>
          <a:stretch>
            <a:fillRect/>
          </a:stretch>
        </p:blipFill>
        <p:spPr bwMode="auto">
          <a:xfrm rot="-4953616">
            <a:off x="4016375" y="341313"/>
            <a:ext cx="2192337" cy="4872038"/>
          </a:xfrm>
          <a:prstGeom prst="rect">
            <a:avLst/>
          </a:prstGeom>
          <a:noFill/>
          <a:ln w="9525">
            <a:noFill/>
            <a:miter lim="800000"/>
          </a:ln>
        </p:spPr>
      </p:pic>
      <p:cxnSp>
        <p:nvCxnSpPr>
          <p:cNvPr id="39" name="直接连接符 38"/>
          <p:cNvCxnSpPr/>
          <p:nvPr/>
        </p:nvCxnSpPr>
        <p:spPr>
          <a:xfrm>
            <a:off x="2924175" y="3070225"/>
            <a:ext cx="3846513"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0" name="KSO_Shape"/>
          <p:cNvSpPr/>
          <p:nvPr/>
        </p:nvSpPr>
        <p:spPr bwMode="auto">
          <a:xfrm>
            <a:off x="3556000" y="2201863"/>
            <a:ext cx="476250" cy="461962"/>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
        <p:nvSpPr>
          <p:cNvPr id="6153" name="TextBox 27"/>
          <p:cNvSpPr txBox="1">
            <a:spLocks noChangeArrowheads="1"/>
          </p:cNvSpPr>
          <p:nvPr/>
        </p:nvSpPr>
        <p:spPr bwMode="auto">
          <a:xfrm>
            <a:off x="3619500" y="2165350"/>
            <a:ext cx="336868"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rPr>
              <a:t>1</a:t>
            </a:r>
          </a:p>
        </p:txBody>
      </p:sp>
      <p:sp>
        <p:nvSpPr>
          <p:cNvPr id="6154" name="TextBox 40"/>
          <p:cNvSpPr txBox="1">
            <a:spLocks noChangeArrowheads="1"/>
          </p:cNvSpPr>
          <p:nvPr/>
        </p:nvSpPr>
        <p:spPr bwMode="auto">
          <a:xfrm>
            <a:off x="3957638" y="2135188"/>
            <a:ext cx="3924300" cy="640080"/>
          </a:xfrm>
          <a:prstGeom prst="rect">
            <a:avLst/>
          </a:prstGeom>
          <a:noFill/>
          <a:ln w="9525">
            <a:noFill/>
            <a:miter lim="800000"/>
          </a:ln>
        </p:spPr>
        <p:txBody>
          <a:bodyPr>
            <a:spAutoFit/>
          </a:bodyPr>
          <a:lstStyle/>
          <a:p>
            <a:pPr eaLnBrk="0" hangingPunct="0">
              <a:buFont typeface="Arial"/>
              <a:buNone/>
            </a:pPr>
            <a:r>
              <a:rPr altLang="zh-CN" lang="en-US" sz="3600">
                <a:latin charset="0" pitchFamily="66" typeface="Brush Script Std"/>
              </a:rPr>
              <a:t>Happle style</a:t>
            </a:r>
          </a:p>
        </p:txBody>
      </p:sp>
      <p:pic>
        <p:nvPicPr>
          <p:cNvPr id="6155" name="图片 22"/>
          <p:cNvPicPr>
            <a:picLocks noChangeAspect="1"/>
          </p:cNvPicPr>
          <p:nvPr/>
        </p:nvPicPr>
        <p:blipFill>
          <a:blip r:embed="rId3"/>
          <a:stretch>
            <a:fillRect/>
          </a:stretch>
        </p:blipFill>
        <p:spPr bwMode="auto">
          <a:xfrm>
            <a:off x="1366838" y="0"/>
            <a:ext cx="1460500" cy="6867525"/>
          </a:xfrm>
          <a:prstGeom prst="rect">
            <a:avLst/>
          </a:prstGeom>
          <a:noFill/>
          <a:ln w="9525">
            <a:noFill/>
            <a:miter lim="800000"/>
          </a:ln>
        </p:spPr>
      </p:pic>
      <p:pic>
        <p:nvPicPr>
          <p:cNvPr id="6156" name="图片 23"/>
          <p:cNvPicPr>
            <a:picLocks noChangeAspect="1"/>
          </p:cNvPicPr>
          <p:nvPr/>
        </p:nvPicPr>
        <p:blipFill>
          <a:blip r:embed="rId4"/>
          <a:stretch>
            <a:fillRect/>
          </a:stretch>
        </p:blipFill>
        <p:spPr bwMode="auto">
          <a:xfrm flipH="1" rot="14665577">
            <a:off x="6773069" y="-1766094"/>
            <a:ext cx="5351463" cy="5730875"/>
          </a:xfrm>
          <a:prstGeom prst="rect">
            <a:avLst/>
          </a:prstGeom>
          <a:noFill/>
          <a:ln w="9525">
            <a:noFill/>
            <a:miter lim="800000"/>
          </a:ln>
        </p:spPr>
      </p:pic>
      <p:cxnSp>
        <p:nvCxnSpPr>
          <p:cNvPr id="26" name="直接连接符 25"/>
          <p:cNvCxnSpPr/>
          <p:nvPr/>
        </p:nvCxnSpPr>
        <p:spPr>
          <a:xfrm>
            <a:off x="7840663" y="3040063"/>
            <a:ext cx="3848100"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2" name="KSO_Shape"/>
          <p:cNvSpPr/>
          <p:nvPr/>
        </p:nvSpPr>
        <p:spPr bwMode="auto">
          <a:xfrm>
            <a:off x="8482013" y="2146300"/>
            <a:ext cx="476250" cy="463550"/>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
        <p:nvSpPr>
          <p:cNvPr id="6159" name="TextBox 42"/>
          <p:cNvSpPr txBox="1">
            <a:spLocks noChangeArrowheads="1"/>
          </p:cNvSpPr>
          <p:nvPr/>
        </p:nvSpPr>
        <p:spPr bwMode="auto">
          <a:xfrm>
            <a:off x="8545514" y="2109788"/>
            <a:ext cx="336868"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rPr>
              <a:t>2</a:t>
            </a:r>
          </a:p>
        </p:txBody>
      </p:sp>
      <p:sp>
        <p:nvSpPr>
          <p:cNvPr id="6160" name="TextBox 43"/>
          <p:cNvSpPr txBox="1">
            <a:spLocks noChangeArrowheads="1"/>
          </p:cNvSpPr>
          <p:nvPr/>
        </p:nvSpPr>
        <p:spPr bwMode="auto">
          <a:xfrm>
            <a:off x="8882064" y="2079625"/>
            <a:ext cx="3924300" cy="640080"/>
          </a:xfrm>
          <a:prstGeom prst="rect">
            <a:avLst/>
          </a:prstGeom>
          <a:noFill/>
          <a:ln w="9525">
            <a:noFill/>
            <a:miter lim="800000"/>
          </a:ln>
        </p:spPr>
        <p:txBody>
          <a:bodyPr>
            <a:spAutoFit/>
          </a:bodyPr>
          <a:lstStyle/>
          <a:p>
            <a:pPr eaLnBrk="0" hangingPunct="0">
              <a:buFont typeface="Arial"/>
              <a:buNone/>
            </a:pPr>
            <a:r>
              <a:rPr altLang="zh-CN" lang="en-US" sz="3600">
                <a:latin charset="0" pitchFamily="66" typeface="Brush Script Std"/>
              </a:rPr>
              <a:t>Happle style</a:t>
            </a:r>
          </a:p>
        </p:txBody>
      </p:sp>
      <p:pic>
        <p:nvPicPr>
          <p:cNvPr id="6161" name="图片 7"/>
          <p:cNvPicPr>
            <a:picLocks noChangeAspect="1"/>
          </p:cNvPicPr>
          <p:nvPr/>
        </p:nvPicPr>
        <p:blipFill>
          <a:blip r:embed="rId5"/>
          <a:srcRect b="67937" l="66553" r="11449" t="8876"/>
          <a:stretch>
            <a:fillRect/>
          </a:stretch>
        </p:blipFill>
        <p:spPr bwMode="auto">
          <a:xfrm rot="-3069765">
            <a:off x="5291932" y="697706"/>
            <a:ext cx="920750" cy="998537"/>
          </a:xfrm>
          <a:prstGeom prst="rect">
            <a:avLst/>
          </a:prstGeom>
          <a:noFill/>
          <a:ln w="9525">
            <a:noFill/>
            <a:miter lim="800000"/>
          </a:ln>
        </p:spPr>
      </p:pic>
      <p:grpSp>
        <p:nvGrpSpPr>
          <p:cNvPr id="6162" name="组合 9"/>
          <p:cNvGrpSpPr/>
          <p:nvPr/>
        </p:nvGrpSpPr>
        <p:grpSpPr>
          <a:xfrm>
            <a:off x="5310188" y="5203825"/>
            <a:ext cx="1446212" cy="731838"/>
            <a:chOff x="4780974" y="3506819"/>
            <a:chExt cx="1446150" cy="732786"/>
          </a:xfrm>
        </p:grpSpPr>
        <p:sp>
          <p:nvSpPr>
            <p:cNvPr id="6174" name="TextBox 15"/>
            <p:cNvSpPr txBox="1">
              <a:spLocks noChangeArrowheads="1"/>
            </p:cNvSpPr>
            <p:nvPr/>
          </p:nvSpPr>
          <p:spPr bwMode="auto">
            <a:xfrm rot="20383194">
              <a:off x="4780304" y="3778060"/>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U </a:t>
              </a:r>
            </a:p>
          </p:txBody>
        </p:sp>
        <p:sp>
          <p:nvSpPr>
            <p:cNvPr id="6175" name="TextBox 16"/>
            <p:cNvSpPr txBox="1">
              <a:spLocks noChangeArrowheads="1"/>
            </p:cNvSpPr>
            <p:nvPr/>
          </p:nvSpPr>
          <p:spPr bwMode="auto">
            <a:xfrm rot="20383194">
              <a:off x="5023248" y="3658371"/>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i </a:t>
              </a:r>
            </a:p>
          </p:txBody>
        </p:sp>
        <p:sp>
          <p:nvSpPr>
            <p:cNvPr id="6176" name="TextBox 17"/>
            <p:cNvSpPr txBox="1">
              <a:spLocks noChangeArrowheads="1"/>
            </p:cNvSpPr>
            <p:nvPr/>
          </p:nvSpPr>
          <p:spPr bwMode="auto">
            <a:xfrm rot="20383194">
              <a:off x="5117249" y="3629798"/>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n </a:t>
              </a:r>
            </a:p>
          </p:txBody>
        </p:sp>
        <p:sp>
          <p:nvSpPr>
            <p:cNvPr id="6177" name="TextBox 18"/>
            <p:cNvSpPr txBox="1">
              <a:spLocks noChangeArrowheads="1"/>
            </p:cNvSpPr>
            <p:nvPr/>
          </p:nvSpPr>
          <p:spPr bwMode="auto">
            <a:xfrm rot="20383194">
              <a:off x="5287452" y="3582797"/>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t </a:t>
              </a:r>
            </a:p>
          </p:txBody>
        </p:sp>
        <p:sp>
          <p:nvSpPr>
            <p:cNvPr id="6178" name="TextBox 19"/>
            <p:cNvSpPr txBox="1">
              <a:spLocks noChangeArrowheads="1"/>
            </p:cNvSpPr>
            <p:nvPr/>
          </p:nvSpPr>
          <p:spPr bwMode="auto">
            <a:xfrm rot="20383194">
              <a:off x="5452566" y="3535172"/>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a </a:t>
              </a:r>
            </a:p>
          </p:txBody>
        </p:sp>
        <p:sp>
          <p:nvSpPr>
            <p:cNvPr id="6179" name="TextBox 20"/>
            <p:cNvSpPr txBox="1">
              <a:spLocks noChangeArrowheads="1"/>
            </p:cNvSpPr>
            <p:nvPr/>
          </p:nvSpPr>
          <p:spPr bwMode="auto">
            <a:xfrm rot="20383194">
              <a:off x="5610056" y="3506939"/>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g </a:t>
              </a:r>
            </a:p>
          </p:txBody>
        </p:sp>
        <p:sp>
          <p:nvSpPr>
            <p:cNvPr id="6180" name="TextBox 21"/>
            <p:cNvSpPr txBox="1">
              <a:spLocks noChangeArrowheads="1"/>
            </p:cNvSpPr>
            <p:nvPr/>
          </p:nvSpPr>
          <p:spPr bwMode="auto">
            <a:xfrm rot="20383194">
              <a:off x="5749820" y="3507508"/>
              <a:ext cx="476635" cy="457792"/>
            </a:xfrm>
            <a:prstGeom prst="rect">
              <a:avLst/>
            </a:prstGeom>
            <a:noFill/>
            <a:ln w="9525">
              <a:noFill/>
              <a:miter lim="800000"/>
            </a:ln>
          </p:spPr>
          <p:txBody>
            <a:bodyPr>
              <a:spAutoFit/>
            </a:bodyPr>
            <a:lstStyle/>
            <a:p>
              <a:pPr eaLnBrk="0" hangingPunct="0">
                <a:buFont typeface="Arial"/>
                <a:buNone/>
              </a:pPr>
              <a:r>
                <a:rPr altLang="zh-CN" lang="en-US" sz="2400">
                  <a:solidFill>
                    <a:schemeClr val="bg1"/>
                  </a:solidFill>
                  <a:latin charset="0" panose="02000500030200090000" pitchFamily="2" typeface="MV Boli"/>
                </a:rPr>
                <a:t>e </a:t>
              </a:r>
            </a:p>
          </p:txBody>
        </p:sp>
      </p:grpSp>
      <p:sp>
        <p:nvSpPr>
          <p:cNvPr id="38" name="KSO_Shape"/>
          <p:cNvSpPr/>
          <p:nvPr/>
        </p:nvSpPr>
        <p:spPr>
          <a:xfrm>
            <a:off x="6611938" y="5353050"/>
            <a:ext cx="217487" cy="217488"/>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solidFill>
                <a:srgbClr val="FFFFFF"/>
              </a:solidFill>
            </a:endParaRPr>
          </a:p>
        </p:txBody>
      </p:sp>
      <p:pic>
        <p:nvPicPr>
          <p:cNvPr id="6164" name="图片 44"/>
          <p:cNvPicPr>
            <a:picLocks noChangeAspect="1"/>
          </p:cNvPicPr>
          <p:nvPr/>
        </p:nvPicPr>
        <p:blipFill>
          <a:blip r:embed="rId6"/>
          <a:srcRect b="2824" r="50000" t="62155"/>
          <a:stretch>
            <a:fillRect/>
          </a:stretch>
        </p:blipFill>
        <p:spPr bwMode="auto">
          <a:xfrm rot="-1289929">
            <a:off x="2230438" y="4200525"/>
            <a:ext cx="4686300" cy="2359025"/>
          </a:xfrm>
          <a:prstGeom prst="rect">
            <a:avLst/>
          </a:prstGeom>
          <a:noFill/>
          <a:ln w="9525">
            <a:noFill/>
            <a:miter lim="800000"/>
          </a:ln>
        </p:spPr>
      </p:pic>
      <p:cxnSp>
        <p:nvCxnSpPr>
          <p:cNvPr id="46" name="直接连接符 45"/>
          <p:cNvCxnSpPr/>
          <p:nvPr/>
        </p:nvCxnSpPr>
        <p:spPr>
          <a:xfrm>
            <a:off x="2924175" y="5289550"/>
            <a:ext cx="3846513"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7" name="KSO_Shape"/>
          <p:cNvSpPr/>
          <p:nvPr/>
        </p:nvSpPr>
        <p:spPr bwMode="auto">
          <a:xfrm>
            <a:off x="3556000" y="4611688"/>
            <a:ext cx="476250" cy="461962"/>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
        <p:nvSpPr>
          <p:cNvPr id="6167" name="TextBox 47"/>
          <p:cNvSpPr txBox="1">
            <a:spLocks noChangeArrowheads="1"/>
          </p:cNvSpPr>
          <p:nvPr/>
        </p:nvSpPr>
        <p:spPr bwMode="auto">
          <a:xfrm>
            <a:off x="3619500" y="4575175"/>
            <a:ext cx="336868"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rPr>
              <a:t>3</a:t>
            </a:r>
          </a:p>
        </p:txBody>
      </p:sp>
      <p:sp>
        <p:nvSpPr>
          <p:cNvPr id="6168" name="TextBox 48"/>
          <p:cNvSpPr txBox="1">
            <a:spLocks noChangeArrowheads="1"/>
          </p:cNvSpPr>
          <p:nvPr/>
        </p:nvSpPr>
        <p:spPr bwMode="auto">
          <a:xfrm>
            <a:off x="3957638" y="4545013"/>
            <a:ext cx="3924300" cy="640080"/>
          </a:xfrm>
          <a:prstGeom prst="rect">
            <a:avLst/>
          </a:prstGeom>
          <a:noFill/>
          <a:ln w="9525">
            <a:noFill/>
            <a:miter lim="800000"/>
          </a:ln>
        </p:spPr>
        <p:txBody>
          <a:bodyPr>
            <a:spAutoFit/>
          </a:bodyPr>
          <a:lstStyle/>
          <a:p>
            <a:pPr eaLnBrk="0" hangingPunct="0">
              <a:buFont typeface="Arial"/>
              <a:buNone/>
            </a:pPr>
            <a:r>
              <a:rPr altLang="zh-CN" lang="en-US" sz="3600">
                <a:latin charset="0" pitchFamily="66" typeface="Brush Script Std"/>
              </a:rPr>
              <a:t>Happle style</a:t>
            </a:r>
          </a:p>
        </p:txBody>
      </p:sp>
      <p:pic>
        <p:nvPicPr>
          <p:cNvPr id="6169" name="图片 49"/>
          <p:cNvPicPr>
            <a:picLocks noChangeAspect="1"/>
          </p:cNvPicPr>
          <p:nvPr/>
        </p:nvPicPr>
        <p:blipFill>
          <a:blip r:embed="rId7"/>
          <a:srcRect l="54202" t="50000"/>
          <a:stretch>
            <a:fillRect/>
          </a:stretch>
        </p:blipFill>
        <p:spPr bwMode="auto">
          <a:xfrm rot="2800074">
            <a:off x="8061325" y="3517900"/>
            <a:ext cx="2941638" cy="3303588"/>
          </a:xfrm>
          <a:prstGeom prst="rect">
            <a:avLst/>
          </a:prstGeom>
          <a:noFill/>
          <a:ln w="9525">
            <a:noFill/>
            <a:miter lim="800000"/>
          </a:ln>
        </p:spPr>
      </p:pic>
      <p:cxnSp>
        <p:nvCxnSpPr>
          <p:cNvPr id="51" name="直接连接符 50"/>
          <p:cNvCxnSpPr/>
          <p:nvPr/>
        </p:nvCxnSpPr>
        <p:spPr>
          <a:xfrm>
            <a:off x="7796213" y="5316538"/>
            <a:ext cx="3846512"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52" name="KSO_Shape"/>
          <p:cNvSpPr/>
          <p:nvPr/>
        </p:nvSpPr>
        <p:spPr bwMode="auto">
          <a:xfrm>
            <a:off x="8482013" y="4637088"/>
            <a:ext cx="476250" cy="463550"/>
          </a:xfrm>
          <a:custGeom>
            <a:gdLst>
              <a:gd fmla="*/ 1300686 w 4656" name="T0"/>
              <a:gd fmla="*/ 3684 h 4524" name="T1"/>
              <a:gd fmla="*/ 1211082 w 4656" name="T2"/>
              <a:gd fmla="*/ 23332 h 4524" name="T3"/>
              <a:gd fmla="*/ 1130071 w 4656" name="T4"/>
              <a:gd fmla="*/ 57715 h 4524" name="T5"/>
              <a:gd fmla="*/ 1056424 w 4656" name="T6"/>
              <a:gd fmla="*/ 106425 h 4524" name="T7"/>
              <a:gd fmla="*/ 991369 w 4656" name="T8"/>
              <a:gd fmla="*/ 167006 h 4524" name="T9"/>
              <a:gd fmla="*/ 943090 w 4656" name="T10"/>
              <a:gd fmla="*/ 200980 h 4524" name="T11"/>
              <a:gd fmla="*/ 882126 w 4656" name="T12"/>
              <a:gd fmla="*/ 135488 h 4524" name="T13"/>
              <a:gd fmla="*/ 812571 w 4656" name="T14"/>
              <a:gd fmla="*/ 80638 h 4524" name="T15"/>
              <a:gd fmla="*/ 735242 w 4656" name="T16"/>
              <a:gd fmla="*/ 38886 h 4524" name="T17"/>
              <a:gd fmla="*/ 650139 w 4656" name="T18"/>
              <a:gd fmla="*/ 11461 h 4524" name="T19"/>
              <a:gd fmla="*/ 556443 w 4656" name="T20"/>
              <a:gd fmla="*/ 0 h 4524" name="T21"/>
              <a:gd fmla="*/ 484842 w 4656" name="T22"/>
              <a:gd fmla="*/ 2456 h 4524" name="T23"/>
              <a:gd fmla="*/ 405467 w 4656" name="T24"/>
              <a:gd fmla="*/ 17192 h 4524" name="T25"/>
              <a:gd fmla="*/ 329774 w 4656" name="T26"/>
              <a:gd fmla="*/ 42161 h 4524" name="T27"/>
              <a:gd fmla="*/ 259810 w 4656" name="T28"/>
              <a:gd fmla="*/ 78182 h 4524" name="T29"/>
              <a:gd fmla="*/ 196392 w 4656" name="T30"/>
              <a:gd fmla="*/ 123617 h 4524" name="T31"/>
              <a:gd fmla="*/ 140338 w 4656" name="T32"/>
              <a:gd fmla="*/ 176830 h 4524" name="T33"/>
              <a:gd fmla="*/ 92059 w 4656" name="T34"/>
              <a:gd fmla="*/ 238229 h 4524" name="T35"/>
              <a:gd fmla="*/ 52780 w 4656" name="T36"/>
              <a:gd fmla="*/ 306177 h 4524" name="T37"/>
              <a:gd fmla="*/ 23731 w 4656" name="T38"/>
              <a:gd fmla="*/ 379856 h 4524" name="T39"/>
              <a:gd fmla="*/ 6137 w 4656" name="T40"/>
              <a:gd fmla="*/ 458447 h 4524" name="T41"/>
              <a:gd fmla="*/ 0 w 4656" name="T42"/>
              <a:gd fmla="*/ 540722 h 4524" name="T43"/>
              <a:gd fmla="*/ 12274 w 4656" name="T44"/>
              <a:gd fmla="*/ 663930 h 4524" name="T45"/>
              <a:gd fmla="*/ 56053 w 4656" name="T46"/>
              <a:gd fmla="*/ 798189 h 4524" name="T47"/>
              <a:gd fmla="*/ 126836 w 4656" name="T48"/>
              <a:gd fmla="*/ 919760 h 4524" name="T49"/>
              <a:gd fmla="*/ 219304 w 4656" name="T50"/>
              <a:gd fmla="*/ 1028641 h 4524" name="T51"/>
              <a:gd fmla="*/ 326910 w 4656" name="T52"/>
              <a:gd fmla="*/ 1126061 h 4524" name="T53"/>
              <a:gd fmla="*/ 461930 w 4656" name="T54"/>
              <a:gd fmla="*/ 1230439 h 4524" name="T55"/>
              <a:gd fmla="*/ 608405 w 4656" name="T56"/>
              <a:gd fmla="*/ 1357331 h 4524" name="T57"/>
              <a:gd fmla="*/ 732787 w 4656" name="T58"/>
              <a:gd fmla="*/ 1485041 h 4524" name="T59"/>
              <a:gd fmla="*/ 842439 w 4656" name="T60"/>
              <a:gd fmla="*/ 1625850 h 4524" name="T61"/>
              <a:gd fmla="*/ 925087 w 4656" name="T62"/>
              <a:gd fmla="*/ 1775255 h 4524" name="T63"/>
              <a:gd fmla="*/ 952500 w 4656" name="T64"/>
              <a:gd fmla="*/ 1851799 h 4524" name="T65"/>
              <a:gd fmla="*/ 990960 w 4656" name="T66"/>
              <a:gd fmla="*/ 1749467 h 4524" name="T67"/>
              <a:gd fmla="*/ 1078927 w 4656" name="T68"/>
              <a:gd fmla="*/ 1601700 h 4524" name="T69"/>
              <a:gd fmla="*/ 1192262 w 4656" name="T70"/>
              <a:gd fmla="*/ 1462528 h 4524" name="T71"/>
              <a:gd fmla="*/ 1317461 w 4656" name="T72"/>
              <a:gd fmla="*/ 1337274 h 4524" name="T73"/>
              <a:gd fmla="*/ 1482349 w 4656" name="T74"/>
              <a:gd fmla="*/ 1199330 h 4524" name="T75"/>
              <a:gd fmla="*/ 1596910 w 4656" name="T76"/>
              <a:gd fmla="*/ 1110506 h 4524" name="T77"/>
              <a:gd fmla="*/ 1702062 w 4656" name="T78"/>
              <a:gd fmla="*/ 1011040 h 4524" name="T79"/>
              <a:gd fmla="*/ 1791256 w 4656" name="T80"/>
              <a:gd fmla="*/ 900521 h 4524" name="T81"/>
              <a:gd fmla="*/ 1858357 w 4656" name="T82"/>
              <a:gd fmla="*/ 776904 h 4524" name="T83"/>
              <a:gd fmla="*/ 1896817 w 4656" name="T84"/>
              <a:gd fmla="*/ 639779 h 4524" name="T85"/>
              <a:gd fmla="*/ 1905000 w 4656" name="T86"/>
              <a:gd fmla="*/ 526805 h 4524" name="T87"/>
              <a:gd fmla="*/ 1896408 w 4656" name="T88"/>
              <a:gd fmla="*/ 444939 h 4524" name="T89"/>
              <a:gd fmla="*/ 1876769 w 4656" name="T90"/>
              <a:gd fmla="*/ 367167 h 4524" name="T91"/>
              <a:gd fmla="*/ 1846082 w 4656" name="T92"/>
              <a:gd fmla="*/ 294307 h 4524" name="T93"/>
              <a:gd fmla="*/ 1805168 w 4656" name="T94"/>
              <a:gd fmla="*/ 227586 h 4524" name="T95"/>
              <a:gd fmla="*/ 1755660 w 4656" name="T96"/>
              <a:gd fmla="*/ 167415 h 4524" name="T97"/>
              <a:gd fmla="*/ 1698380 w 4656" name="T98"/>
              <a:gd fmla="*/ 115021 h 4524" name="T99"/>
              <a:gd fmla="*/ 1633734 w 4656" name="T100"/>
              <a:gd fmla="*/ 71632 h 4524" name="T101"/>
              <a:gd fmla="*/ 1562951 w 4656" name="T102"/>
              <a:gd fmla="*/ 37249 h 4524" name="T103"/>
              <a:gd fmla="*/ 1486849 w 4656" name="T104"/>
              <a:gd fmla="*/ 13917 h 4524" name="T105"/>
              <a:gd fmla="*/ 1406247 w 4656" name="T106"/>
              <a:gd fmla="*/ 1637 h 452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4524" w="4656">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accent3"/>
          </a:solidFill>
          <a:ln>
            <a:noFill/>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
        <p:nvSpPr>
          <p:cNvPr id="6172" name="TextBox 52"/>
          <p:cNvSpPr txBox="1">
            <a:spLocks noChangeArrowheads="1"/>
          </p:cNvSpPr>
          <p:nvPr/>
        </p:nvSpPr>
        <p:spPr bwMode="auto">
          <a:xfrm>
            <a:off x="8545514" y="4602163"/>
            <a:ext cx="336868"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rPr>
              <a:t>4</a:t>
            </a:r>
          </a:p>
        </p:txBody>
      </p:sp>
      <p:sp>
        <p:nvSpPr>
          <p:cNvPr id="6173" name="TextBox 53"/>
          <p:cNvSpPr txBox="1">
            <a:spLocks noChangeArrowheads="1"/>
          </p:cNvSpPr>
          <p:nvPr/>
        </p:nvSpPr>
        <p:spPr bwMode="auto">
          <a:xfrm>
            <a:off x="8882064" y="4570413"/>
            <a:ext cx="3924300" cy="640080"/>
          </a:xfrm>
          <a:prstGeom prst="rect">
            <a:avLst/>
          </a:prstGeom>
          <a:noFill/>
          <a:ln w="9525">
            <a:noFill/>
            <a:miter lim="800000"/>
          </a:ln>
        </p:spPr>
        <p:txBody>
          <a:bodyPr>
            <a:spAutoFit/>
          </a:bodyPr>
          <a:lstStyle/>
          <a:p>
            <a:pPr eaLnBrk="0" hangingPunct="0">
              <a:buFont typeface="Arial"/>
              <a:buNone/>
            </a:pPr>
            <a:r>
              <a:rPr altLang="zh-CN" lang="en-US" sz="3600">
                <a:latin charset="0" pitchFamily="66" typeface="Brush Script Std"/>
              </a:rPr>
              <a:t>Happle style</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pic>
        <p:nvPicPr>
          <p:cNvPr id="7171" name="图片 1"/>
          <p:cNvPicPr>
            <a:picLocks noChangeAspect="1"/>
          </p:cNvPicPr>
          <p:nvPr/>
        </p:nvPicPr>
        <p:blipFill>
          <a:blip r:embed="rId2"/>
          <a:stretch>
            <a:fillRect/>
          </a:stretch>
        </p:blipFill>
        <p:spPr bwMode="auto">
          <a:xfrm>
            <a:off x="3282950" y="190500"/>
            <a:ext cx="6362700" cy="4438650"/>
          </a:xfrm>
          <a:prstGeom prst="rect">
            <a:avLst/>
          </a:prstGeom>
          <a:noFill/>
          <a:ln w="9525">
            <a:noFill/>
            <a:miter lim="800000"/>
          </a:ln>
        </p:spPr>
      </p:pic>
      <p:sp>
        <p:nvSpPr>
          <p:cNvPr id="27" name="矩形 26"/>
          <p:cNvSpPr/>
          <p:nvPr/>
        </p:nvSpPr>
        <p:spPr>
          <a:xfrm rot="16200000">
            <a:off x="5391150" y="57150"/>
            <a:ext cx="1409700"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7173" name="图片 22"/>
          <p:cNvPicPr>
            <a:picLocks noChangeAspect="1"/>
          </p:cNvPicPr>
          <p:nvPr/>
        </p:nvPicPr>
        <p:blipFill>
          <a:blip r:embed="rId3"/>
          <a:stretch>
            <a:fillRect/>
          </a:stretch>
        </p:blipFill>
        <p:spPr bwMode="auto">
          <a:xfrm>
            <a:off x="0" y="4718050"/>
            <a:ext cx="12192000" cy="1460500"/>
          </a:xfrm>
          <a:prstGeom prst="rect">
            <a:avLst/>
          </a:prstGeom>
          <a:noFill/>
          <a:ln w="9525">
            <a:noFill/>
            <a:miter lim="800000"/>
          </a:ln>
        </p:spPr>
      </p:pic>
      <p:sp>
        <p:nvSpPr>
          <p:cNvPr id="7174" name="TextBox 3"/>
          <p:cNvSpPr txBox="1">
            <a:spLocks noChangeArrowheads="1"/>
          </p:cNvSpPr>
          <p:nvPr/>
        </p:nvSpPr>
        <p:spPr bwMode="auto">
          <a:xfrm>
            <a:off x="5052224" y="1274763"/>
            <a:ext cx="4309189" cy="1432560"/>
          </a:xfrm>
          <a:prstGeom prst="rect">
            <a:avLst/>
          </a:prstGeom>
          <a:noFill/>
          <a:ln w="9525">
            <a:noFill/>
            <a:miter lim="800000"/>
          </a:ln>
        </p:spPr>
        <p:txBody>
          <a:bodyPr wrap="none">
            <a:spAutoFit/>
          </a:bodyPr>
          <a:lstStyle/>
          <a:p>
            <a:pPr eaLnBrk="0" hangingPunct="0">
              <a:buFont typeface="Arial"/>
              <a:buNone/>
            </a:pPr>
            <a:r>
              <a:rPr altLang="zh-CN" lang="en-US" sz="8800">
                <a:solidFill>
                  <a:srgbClr val="608C7D"/>
                </a:solidFill>
                <a:latin charset="0" pitchFamily="66" typeface="Birch Std"/>
              </a:rPr>
              <a:t>Pass one</a:t>
            </a:r>
          </a:p>
        </p:txBody>
      </p:sp>
      <p:sp>
        <p:nvSpPr>
          <p:cNvPr id="30" name="TextBox 6"/>
          <p:cNvSpPr txBox="1">
            <a:spLocks noChangeArrowheads="1"/>
          </p:cNvSpPr>
          <p:nvPr/>
        </p:nvSpPr>
        <p:spPr bwMode="auto">
          <a:xfrm>
            <a:off x="3754438" y="4313238"/>
            <a:ext cx="4919662"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bg1">
                    <a:lumMod val="65000"/>
                  </a:schemeClr>
                </a:solidFill>
              </a:rPr>
              <a:t>Add your text here and write down your opninon thank you add your text here</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4" name="矩形 3"/>
          <p:cNvSpPr/>
          <p:nvPr/>
        </p:nvSpPr>
        <p:spPr>
          <a:xfrm>
            <a:off x="593725" y="1042988"/>
            <a:ext cx="3289300" cy="3089275"/>
          </a:xfrm>
          <a:prstGeom prst="rect">
            <a:avLst/>
          </a:prstGeom>
          <a:blipFill dpi="0" rotWithShape="1">
            <a:blip r:embed="rId2">
              <a:alphaModFix amt="3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8197" name="图片 22"/>
          <p:cNvPicPr>
            <a:picLocks noChangeAspect="1"/>
          </p:cNvPicPr>
          <p:nvPr/>
        </p:nvPicPr>
        <p:blipFill>
          <a:blip r:embed="rId3"/>
          <a:stretch>
            <a:fillRect/>
          </a:stretch>
        </p:blipFill>
        <p:spPr bwMode="auto">
          <a:xfrm>
            <a:off x="0" y="800100"/>
            <a:ext cx="12192000" cy="1460500"/>
          </a:xfrm>
          <a:prstGeom prst="rect">
            <a:avLst/>
          </a:prstGeom>
          <a:noFill/>
          <a:ln w="9525">
            <a:noFill/>
            <a:miter lim="800000"/>
          </a:ln>
        </p:spPr>
      </p:pic>
      <p:sp>
        <p:nvSpPr>
          <p:cNvPr id="8198"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01</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200"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8201"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01</a:t>
            </a:r>
          </a:p>
        </p:txBody>
      </p:sp>
      <p:pic>
        <p:nvPicPr>
          <p:cNvPr id="8202" name="图片 1"/>
          <p:cNvPicPr>
            <a:picLocks noChangeAspect="1"/>
          </p:cNvPicPr>
          <p:nvPr/>
        </p:nvPicPr>
        <p:blipFill>
          <a:blip r:embed="rId4"/>
          <a:stretch>
            <a:fillRect/>
          </a:stretch>
        </p:blipFill>
        <p:spPr bwMode="auto">
          <a:xfrm>
            <a:off x="3937000" y="2195513"/>
            <a:ext cx="4314825" cy="1431925"/>
          </a:xfrm>
          <a:prstGeom prst="rect">
            <a:avLst/>
          </a:prstGeom>
          <a:noFill/>
          <a:ln w="9525">
            <a:noFill/>
            <a:miter lim="800000"/>
          </a:ln>
        </p:spPr>
      </p:pic>
      <p:sp>
        <p:nvSpPr>
          <p:cNvPr id="19" name="MH_SubTitle_1"/>
          <p:cNvSpPr txBox="1">
            <a:spLocks noChangeArrowheads="1"/>
          </p:cNvSpPr>
          <p:nvPr/>
        </p:nvSpPr>
        <p:spPr bwMode="auto">
          <a:xfrm>
            <a:off x="1452563" y="2349500"/>
            <a:ext cx="9286875" cy="1054100"/>
          </a:xfrm>
          <a:prstGeom prst="rect">
            <a:avLst/>
          </a:prstGeom>
          <a:noFill/>
          <a:ln>
            <a:noFill/>
          </a:ln>
          <a:extLst/>
        </p:spPr>
        <p:txBody>
          <a:bodyPr anchor="ctr" wrap="none"/>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r>
              <a:rPr altLang="zh-CN" b="1" lang="en-US" sz="2400">
                <a:solidFill>
                  <a:schemeClr val="tx1">
                    <a:lumMod val="50000"/>
                  </a:schemeClr>
                </a:solidFill>
                <a:latin charset="0" panose="020b0a04020102020204" pitchFamily="34" typeface="Arial Black"/>
                <a:ea typeface="+mn-ea"/>
              </a:rPr>
              <a:t>100%LOREM IPSUM DOLOR</a:t>
            </a:r>
          </a:p>
        </p:txBody>
      </p:sp>
      <p:cxnSp>
        <p:nvCxnSpPr>
          <p:cNvPr id="14" name="MH_Other_1"/>
          <p:cNvCxnSpPr>
            <a:cxnSpLocks noChangeShapeType="1"/>
          </p:cNvCxnSpPr>
          <p:nvPr/>
        </p:nvCxnSpPr>
        <p:spPr bwMode="auto">
          <a:xfrm>
            <a:off x="7088188" y="3122613"/>
            <a:ext cx="1079500" cy="0"/>
          </a:xfrm>
          <a:prstGeom prst="line">
            <a:avLst/>
          </a:prstGeom>
          <a:noFill/>
          <a:ln w="12700">
            <a:solidFill>
              <a:schemeClr val="tx1">
                <a:lumMod val="50000"/>
              </a:schemeClr>
            </a:solidFill>
            <a:round/>
          </a:ln>
          <a:extLst/>
        </p:spPr>
      </p:cxnSp>
      <p:cxnSp>
        <p:nvCxnSpPr>
          <p:cNvPr id="21" name="MH_Other_1"/>
          <p:cNvCxnSpPr>
            <a:cxnSpLocks noChangeShapeType="1"/>
          </p:cNvCxnSpPr>
          <p:nvPr/>
        </p:nvCxnSpPr>
        <p:spPr bwMode="auto">
          <a:xfrm>
            <a:off x="4052888" y="3122613"/>
            <a:ext cx="1081087" cy="0"/>
          </a:xfrm>
          <a:prstGeom prst="line">
            <a:avLst/>
          </a:prstGeom>
          <a:noFill/>
          <a:ln w="12700">
            <a:solidFill>
              <a:schemeClr val="tx1">
                <a:lumMod val="50000"/>
              </a:schemeClr>
            </a:solidFill>
            <a:round/>
          </a:ln>
          <a:extLst/>
        </p:spPr>
      </p:cxnSp>
      <p:sp>
        <p:nvSpPr>
          <p:cNvPr id="22" name="MH_SubTitle_1"/>
          <p:cNvSpPr txBox="1">
            <a:spLocks noChangeArrowheads="1"/>
          </p:cNvSpPr>
          <p:nvPr/>
        </p:nvSpPr>
        <p:spPr bwMode="auto">
          <a:xfrm>
            <a:off x="1452563" y="2587625"/>
            <a:ext cx="9286875" cy="1054100"/>
          </a:xfrm>
          <a:prstGeom prst="rect">
            <a:avLst/>
          </a:prstGeom>
          <a:noFill/>
          <a:ln>
            <a:noFill/>
          </a:ln>
          <a:extLst/>
        </p:spPr>
        <p:txBody>
          <a:bodyPr anchor="ctr" wrap="none"/>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r>
              <a:rPr altLang="zh-CN" b="1" lang="en-US" sz="1400">
                <a:solidFill>
                  <a:schemeClr val="tx1">
                    <a:lumMod val="50000"/>
                  </a:schemeClr>
                </a:solidFill>
                <a:latin charset="0" panose="02040503050406030204" pitchFamily="18" typeface="Cambria Math"/>
                <a:ea charset="0" panose="02040503050406030204" pitchFamily="18" typeface="Cambria Math"/>
              </a:rPr>
              <a:t>The best quality for you</a:t>
            </a:r>
          </a:p>
        </p:txBody>
      </p:sp>
      <p:sp>
        <p:nvSpPr>
          <p:cNvPr id="8207" name="MH_Picture_3"/>
          <p:cNvSpPr>
            <a:spLocks noChangeArrowheads="1"/>
          </p:cNvSpPr>
          <p:nvPr/>
        </p:nvSpPr>
        <p:spPr bwMode="auto">
          <a:xfrm>
            <a:off x="6297613" y="3732213"/>
            <a:ext cx="2979737" cy="1609725"/>
          </a:xfrm>
          <a:prstGeom prst="rect">
            <a:avLst/>
          </a:prstGeom>
          <a:blipFill dpi="0" rotWithShape="1">
            <a:blip r:embed="rId5"/>
            <a:stretch>
              <a:fillRect/>
            </a:stretch>
          </a:blipFill>
          <a:ln w="9525">
            <a:noFill/>
            <a:miter lim="800000"/>
          </a:ln>
        </p:spPr>
        <p:txBody>
          <a:bodyPr anchor="ctr"/>
          <a:lstStyle/>
          <a:p>
            <a:pPr algn="ctr">
              <a:buFont typeface="Arial"/>
              <a:buNone/>
            </a:pPr>
            <a:endParaRPr altLang="en-US" lang="zh-CN">
              <a:solidFill>
                <a:srgbClr val="FFFFFF"/>
              </a:solidFill>
              <a:latin charset="0" pitchFamily="34" typeface="Arial Narrow"/>
              <a:ea charset="-122" pitchFamily="34" typeface="微软雅黑"/>
            </a:endParaRPr>
          </a:p>
        </p:txBody>
      </p:sp>
      <p:cxnSp>
        <p:nvCxnSpPr>
          <p:cNvPr id="8208" name="MH_Other_2"/>
          <p:cNvCxnSpPr>
            <a:cxnSpLocks noChangeShapeType="1"/>
          </p:cNvCxnSpPr>
          <p:nvPr/>
        </p:nvCxnSpPr>
        <p:spPr bwMode="auto">
          <a:xfrm>
            <a:off x="1544638" y="5576888"/>
            <a:ext cx="9271000" cy="0"/>
          </a:xfrm>
          <a:prstGeom prst="line">
            <a:avLst/>
          </a:prstGeom>
          <a:noFill/>
          <a:ln w="12700">
            <a:solidFill>
              <a:schemeClr val="tx1"/>
            </a:solidFill>
            <a:round/>
          </a:ln>
        </p:spPr>
      </p:cxnSp>
      <p:sp>
        <p:nvSpPr>
          <p:cNvPr id="20" name="MH_Text_1"/>
          <p:cNvSpPr txBox="1">
            <a:spLocks noChangeArrowheads="1"/>
          </p:cNvSpPr>
          <p:nvPr/>
        </p:nvSpPr>
        <p:spPr bwMode="auto">
          <a:xfrm>
            <a:off x="1544638" y="5611813"/>
            <a:ext cx="9271000" cy="15811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just">
              <a:lnSpc>
                <a:spcPct val="150000"/>
              </a:lnSpc>
              <a:spcBef>
                <a:spcPts val="600"/>
              </a:spcBef>
              <a:spcAft>
                <a:spcPts val="600"/>
              </a:spcAft>
              <a:buClr>
                <a:schemeClr val="accent1"/>
              </a:buClr>
              <a:buSzPct val="80000"/>
              <a:buFont charset="0" pitchFamily="34" typeface="Arial"/>
              <a:buNone/>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
        <p:nvSpPr>
          <p:cNvPr id="8210" name="MH_Picture_2"/>
          <p:cNvSpPr>
            <a:spLocks noChangeArrowheads="1"/>
          </p:cNvSpPr>
          <p:nvPr/>
        </p:nvSpPr>
        <p:spPr bwMode="auto">
          <a:xfrm>
            <a:off x="3151188" y="3732213"/>
            <a:ext cx="2981325" cy="1609725"/>
          </a:xfrm>
          <a:prstGeom prst="rect">
            <a:avLst/>
          </a:prstGeom>
          <a:blipFill dpi="0" rotWithShape="1">
            <a:blip r:embed="rId6"/>
            <a:stretch>
              <a:fillRect/>
            </a:stretch>
          </a:blipFill>
          <a:ln w="9525">
            <a:noFill/>
            <a:miter lim="800000"/>
          </a:ln>
        </p:spPr>
        <p:txBody>
          <a:bodyPr anchor="ctr"/>
          <a:lstStyle/>
          <a:p>
            <a:pPr algn="ctr">
              <a:buFont typeface="Arial"/>
              <a:buNone/>
            </a:pPr>
            <a:endParaRPr altLang="en-US" lang="zh-CN">
              <a:solidFill>
                <a:srgbClr val="FFFFFF"/>
              </a:solidFill>
              <a:latin charset="0" pitchFamily="34" typeface="Arial Narrow"/>
              <a:ea charset="-122" pitchFamily="34" typeface="微软雅黑"/>
            </a:endParaRP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6" name="矩形 5"/>
          <p:cNvSpPr/>
          <p:nvPr/>
        </p:nvSpPr>
        <p:spPr>
          <a:xfrm>
            <a:off x="3930650" y="1951038"/>
            <a:ext cx="4122738" cy="4916487"/>
          </a:xfrm>
          <a:prstGeom prst="rect">
            <a:avLst/>
          </a:prstGeom>
          <a:blipFill dpi="0" rotWithShape="1">
            <a:blip r:embed="rId2">
              <a:alphaModFix amt="3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9221" name="图片 22"/>
          <p:cNvPicPr>
            <a:picLocks noChangeAspect="1"/>
          </p:cNvPicPr>
          <p:nvPr/>
        </p:nvPicPr>
        <p:blipFill>
          <a:blip r:embed="rId3"/>
          <a:stretch>
            <a:fillRect/>
          </a:stretch>
        </p:blipFill>
        <p:spPr bwMode="auto">
          <a:xfrm>
            <a:off x="0" y="800100"/>
            <a:ext cx="12192000" cy="1460500"/>
          </a:xfrm>
          <a:prstGeom prst="rect">
            <a:avLst/>
          </a:prstGeom>
          <a:noFill/>
          <a:ln w="9525">
            <a:noFill/>
            <a:miter lim="800000"/>
          </a:ln>
        </p:spPr>
      </p:pic>
      <p:sp>
        <p:nvSpPr>
          <p:cNvPr id="9222"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01</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24"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9225"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01</a:t>
            </a:r>
          </a:p>
        </p:txBody>
      </p:sp>
      <p:sp>
        <p:nvSpPr>
          <p:cNvPr id="21" name="MH_Text_1"/>
          <p:cNvSpPr txBox="1">
            <a:spLocks noChangeArrowheads="1"/>
          </p:cNvSpPr>
          <p:nvPr/>
        </p:nvSpPr>
        <p:spPr bwMode="auto">
          <a:xfrm>
            <a:off x="8266113" y="3060700"/>
            <a:ext cx="3621087" cy="36258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50000"/>
              </a:lnSpc>
              <a:spcBef>
                <a:spcPts val="600"/>
              </a:spcBef>
              <a:spcAft>
                <a:spcPts val="600"/>
              </a:spcAft>
              <a:buClr>
                <a:schemeClr val="accent1"/>
              </a:buClr>
              <a:buSzPct val="80000"/>
              <a:buFont charset="0" pitchFamily="34" typeface="Arial"/>
              <a:buNone/>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
        <p:nvSpPr>
          <p:cNvPr id="22" name="MH_Text_1"/>
          <p:cNvSpPr txBox="1">
            <a:spLocks noChangeArrowheads="1"/>
          </p:cNvSpPr>
          <p:nvPr/>
        </p:nvSpPr>
        <p:spPr bwMode="auto">
          <a:xfrm>
            <a:off x="442913" y="3060700"/>
            <a:ext cx="3621087" cy="36258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50000"/>
              </a:lnSpc>
              <a:spcBef>
                <a:spcPts val="600"/>
              </a:spcBef>
              <a:spcAft>
                <a:spcPts val="600"/>
              </a:spcAft>
              <a:buClr>
                <a:schemeClr val="accent1"/>
              </a:buClr>
              <a:buSzPct val="80000"/>
              <a:buFont charset="0" pitchFamily="34" typeface="Arial"/>
              <a:buNone/>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
        <p:nvSpPr>
          <p:cNvPr id="7" name="椭圆 6"/>
          <p:cNvSpPr/>
          <p:nvPr/>
        </p:nvSpPr>
        <p:spPr>
          <a:xfrm rot="19800000">
            <a:off x="2189079" y="5427136"/>
            <a:ext cx="269942" cy="404531"/>
          </a:xfrm>
          <a:custGeom>
            <a:gdLst>
              <a:gd fmla="*/ 2204 w 1320364" name="connsiteX0"/>
              <a:gd fmla="*/ 1052799 h 1978678" name="connsiteY0"/>
              <a:gd fmla="*/ 542531 w 1320364" name="connsiteX1"/>
              <a:gd fmla="*/ 171365 h 1978678" name="connsiteY1"/>
              <a:gd fmla="*/ 1059107 w 1320364" name="connsiteX2"/>
              <a:gd fmla="*/ 26557 h 1978678" name="connsiteY2"/>
              <a:gd fmla="*/ 1320364 w 1320364" name="connsiteX3"/>
              <a:gd fmla="*/ 506536 h 1978678" name="connsiteY3"/>
              <a:gd fmla="*/ 655347 w 1320364" name="connsiteX4"/>
              <a:gd fmla="*/ 1102959 h 1978678" name="connsiteY4"/>
              <a:gd fmla="*/ 1023480 w 1320364" name="connsiteX5"/>
              <a:gd fmla="*/ 1649225 h 1978678" name="connsiteY5"/>
              <a:gd fmla="*/ 542531 w 1320364" name="connsiteX6"/>
              <a:gd fmla="*/ 1934233 h 1978678" name="connsiteY6"/>
              <a:gd fmla="*/ 2204 w 1320364" name="connsiteX7"/>
              <a:gd fmla="*/ 1052799 h 197867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8678" w="1320364">
                <a:moveTo>
                  <a:pt x="2204" y="1052799"/>
                </a:moveTo>
                <a:cubicBezTo>
                  <a:pt x="37830" y="779752"/>
                  <a:pt x="366381" y="342405"/>
                  <a:pt x="542531" y="171365"/>
                </a:cubicBezTo>
                <a:cubicBezTo>
                  <a:pt x="718681" y="325"/>
                  <a:pt x="943323" y="-31284"/>
                  <a:pt x="1059107" y="26557"/>
                </a:cubicBezTo>
                <a:cubicBezTo>
                  <a:pt x="1198642" y="131899"/>
                  <a:pt x="1302550" y="289531"/>
                  <a:pt x="1320364" y="506536"/>
                </a:cubicBezTo>
                <a:cubicBezTo>
                  <a:pt x="1303540" y="707324"/>
                  <a:pt x="1358960" y="1102517"/>
                  <a:pt x="655347" y="1102959"/>
                </a:cubicBezTo>
                <a:cubicBezTo>
                  <a:pt x="550448" y="1091527"/>
                  <a:pt x="1066034" y="1285048"/>
                  <a:pt x="1023480" y="1649225"/>
                </a:cubicBezTo>
                <a:cubicBezTo>
                  <a:pt x="1004677" y="1977777"/>
                  <a:pt x="712744" y="2033637"/>
                  <a:pt x="542531" y="1934233"/>
                </a:cubicBezTo>
                <a:cubicBezTo>
                  <a:pt x="372318" y="1834829"/>
                  <a:pt x="-33422" y="1325846"/>
                  <a:pt x="2204" y="1052799"/>
                </a:cubicBezTo>
                <a:close/>
              </a:path>
            </a:pathLst>
          </a:custGeom>
          <a:gradFill flip="none" rotWithShape="0">
            <a:gsLst>
              <a:gs pos="0">
                <a:srgbClr val="830312"/>
              </a:gs>
              <a:gs pos="47000">
                <a:schemeClr val="accent3">
                  <a:lumMod val="50000"/>
                </a:schemeClr>
              </a:gs>
              <a:gs pos="100000">
                <a:schemeClr val="accent3">
                  <a:lumMod val="75000"/>
                </a:schemeClr>
              </a:gs>
            </a:gsLst>
            <a:lin ang="10800000" scaled="0"/>
          </a:gradFill>
          <a:ln>
            <a:noFill/>
          </a:ln>
          <a:scene3d>
            <a:camera prst="orthographicFront"/>
            <a:lightRig dir="t" rig="threePt"/>
          </a:scene3d>
          <a:sp3d>
            <a:bevelT prst="hardEdge" w="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29" name="椭圆 6"/>
          <p:cNvSpPr/>
          <p:nvPr/>
        </p:nvSpPr>
        <p:spPr>
          <a:xfrm flipH="1" rot="19800000">
            <a:off x="1959512" y="5561805"/>
            <a:ext cx="262571" cy="404531"/>
          </a:xfrm>
          <a:custGeom>
            <a:gdLst>
              <a:gd fmla="*/ 2204 w 1320364" name="connsiteX0"/>
              <a:gd fmla="*/ 1052799 h 1978678" name="connsiteY0"/>
              <a:gd fmla="*/ 542531 w 1320364" name="connsiteX1"/>
              <a:gd fmla="*/ 171365 h 1978678" name="connsiteY1"/>
              <a:gd fmla="*/ 1059107 w 1320364" name="connsiteX2"/>
              <a:gd fmla="*/ 26557 h 1978678" name="connsiteY2"/>
              <a:gd fmla="*/ 1320364 w 1320364" name="connsiteX3"/>
              <a:gd fmla="*/ 506536 h 1978678" name="connsiteY3"/>
              <a:gd fmla="*/ 655347 w 1320364" name="connsiteX4"/>
              <a:gd fmla="*/ 1102959 h 1978678" name="connsiteY4"/>
              <a:gd fmla="*/ 1023480 w 1320364" name="connsiteX5"/>
              <a:gd fmla="*/ 1649225 h 1978678" name="connsiteY5"/>
              <a:gd fmla="*/ 542531 w 1320364" name="connsiteX6"/>
              <a:gd fmla="*/ 1934233 h 1978678" name="connsiteY6"/>
              <a:gd fmla="*/ 2204 w 1320364" name="connsiteX7"/>
              <a:gd fmla="*/ 1052799 h 197867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8678" w="1320364">
                <a:moveTo>
                  <a:pt x="2204" y="1052799"/>
                </a:moveTo>
                <a:cubicBezTo>
                  <a:pt x="37830" y="779752"/>
                  <a:pt x="366381" y="342405"/>
                  <a:pt x="542531" y="171365"/>
                </a:cubicBezTo>
                <a:cubicBezTo>
                  <a:pt x="718681" y="325"/>
                  <a:pt x="943323" y="-31284"/>
                  <a:pt x="1059107" y="26557"/>
                </a:cubicBezTo>
                <a:cubicBezTo>
                  <a:pt x="1198642" y="131899"/>
                  <a:pt x="1302550" y="289531"/>
                  <a:pt x="1320364" y="506536"/>
                </a:cubicBezTo>
                <a:cubicBezTo>
                  <a:pt x="1303540" y="707324"/>
                  <a:pt x="1358960" y="1102517"/>
                  <a:pt x="655347" y="1102959"/>
                </a:cubicBezTo>
                <a:cubicBezTo>
                  <a:pt x="550448" y="1091527"/>
                  <a:pt x="1066034" y="1285048"/>
                  <a:pt x="1023480" y="1649225"/>
                </a:cubicBezTo>
                <a:cubicBezTo>
                  <a:pt x="1004677" y="1977777"/>
                  <a:pt x="712744" y="2033637"/>
                  <a:pt x="542531" y="1934233"/>
                </a:cubicBezTo>
                <a:cubicBezTo>
                  <a:pt x="372318" y="1834829"/>
                  <a:pt x="-33422" y="1325846"/>
                  <a:pt x="2204" y="1052799"/>
                </a:cubicBezTo>
                <a:close/>
              </a:path>
            </a:pathLst>
          </a:custGeom>
          <a:gradFill flip="none" rotWithShape="0">
            <a:gsLst>
              <a:gs pos="0">
                <a:srgbClr val="830312"/>
              </a:gs>
              <a:gs pos="24000">
                <a:schemeClr val="accent3">
                  <a:lumMod val="50000"/>
                </a:schemeClr>
              </a:gs>
              <a:gs pos="67000">
                <a:schemeClr val="accent3">
                  <a:lumMod val="75000"/>
                </a:schemeClr>
              </a:gs>
            </a:gsLst>
            <a:lin ang="10800000" scaled="0"/>
          </a:gradFill>
          <a:ln>
            <a:noFill/>
          </a:ln>
          <a:effectLst>
            <a:outerShdw algn="br" blurRad="127000" dir="6000000" dist="88900" kx="800400" rotWithShape="0" sx="106000" sy="106000">
              <a:srgbClr val="000000">
                <a:alpha val="89000"/>
              </a:srgbClr>
            </a:outerShdw>
          </a:effectLst>
          <a:scene3d>
            <a:camera prst="orthographicFront"/>
            <a:lightRig dir="t" rig="threePt"/>
          </a:scene3d>
          <a:sp3d>
            <a:bevelT prst="hardEdge" w="635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8" name="流程图: 终止 7"/>
          <p:cNvSpPr/>
          <p:nvPr/>
        </p:nvSpPr>
        <p:spPr>
          <a:xfrm rot="3600000">
            <a:off x="2147094" y="5696744"/>
            <a:ext cx="131762" cy="38100"/>
          </a:xfrm>
          <a:prstGeom prst="flowChartTerminator">
            <a:avLst/>
          </a:prstGeom>
          <a:gradFill>
            <a:gsLst>
              <a:gs pos="0">
                <a:srgbClr val="830312"/>
              </a:gs>
              <a:gs pos="47000">
                <a:schemeClr val="accent3">
                  <a:lumMod val="50000"/>
                </a:schemeClr>
              </a:gs>
              <a:gs pos="100000">
                <a:schemeClr val="accent3">
                  <a:lumMod val="75000"/>
                </a:schemeClr>
              </a:gs>
            </a:gsLst>
            <a:lin ang="10800000" scaled="0"/>
          </a:gradFill>
          <a:ln>
            <a:noFill/>
          </a:ln>
          <a:effectLst>
            <a:outerShdw algn="ctr" blurRad="38100" dir="3120000" dist="50800" rotWithShape="0" sx="107000" sy="107000">
              <a:schemeClr val="tx1">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32" name="椭圆 6"/>
          <p:cNvSpPr/>
          <p:nvPr/>
        </p:nvSpPr>
        <p:spPr>
          <a:xfrm rot="19800000">
            <a:off x="10159953" y="5427137"/>
            <a:ext cx="269942" cy="404531"/>
          </a:xfrm>
          <a:custGeom>
            <a:gdLst>
              <a:gd fmla="*/ 2204 w 1320364" name="connsiteX0"/>
              <a:gd fmla="*/ 1052799 h 1978678" name="connsiteY0"/>
              <a:gd fmla="*/ 542531 w 1320364" name="connsiteX1"/>
              <a:gd fmla="*/ 171365 h 1978678" name="connsiteY1"/>
              <a:gd fmla="*/ 1059107 w 1320364" name="connsiteX2"/>
              <a:gd fmla="*/ 26557 h 1978678" name="connsiteY2"/>
              <a:gd fmla="*/ 1320364 w 1320364" name="connsiteX3"/>
              <a:gd fmla="*/ 506536 h 1978678" name="connsiteY3"/>
              <a:gd fmla="*/ 655347 w 1320364" name="connsiteX4"/>
              <a:gd fmla="*/ 1102959 h 1978678" name="connsiteY4"/>
              <a:gd fmla="*/ 1023480 w 1320364" name="connsiteX5"/>
              <a:gd fmla="*/ 1649225 h 1978678" name="connsiteY5"/>
              <a:gd fmla="*/ 542531 w 1320364" name="connsiteX6"/>
              <a:gd fmla="*/ 1934233 h 1978678" name="connsiteY6"/>
              <a:gd fmla="*/ 2204 w 1320364" name="connsiteX7"/>
              <a:gd fmla="*/ 1052799 h 197867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8678" w="1320364">
                <a:moveTo>
                  <a:pt x="2204" y="1052799"/>
                </a:moveTo>
                <a:cubicBezTo>
                  <a:pt x="37830" y="779752"/>
                  <a:pt x="366381" y="342405"/>
                  <a:pt x="542531" y="171365"/>
                </a:cubicBezTo>
                <a:cubicBezTo>
                  <a:pt x="718681" y="325"/>
                  <a:pt x="943323" y="-31284"/>
                  <a:pt x="1059107" y="26557"/>
                </a:cubicBezTo>
                <a:cubicBezTo>
                  <a:pt x="1198642" y="131899"/>
                  <a:pt x="1302550" y="289531"/>
                  <a:pt x="1320364" y="506536"/>
                </a:cubicBezTo>
                <a:cubicBezTo>
                  <a:pt x="1303540" y="707324"/>
                  <a:pt x="1358960" y="1102517"/>
                  <a:pt x="655347" y="1102959"/>
                </a:cubicBezTo>
                <a:cubicBezTo>
                  <a:pt x="550448" y="1091527"/>
                  <a:pt x="1066034" y="1285048"/>
                  <a:pt x="1023480" y="1649225"/>
                </a:cubicBezTo>
                <a:cubicBezTo>
                  <a:pt x="1004677" y="1977777"/>
                  <a:pt x="712744" y="2033637"/>
                  <a:pt x="542531" y="1934233"/>
                </a:cubicBezTo>
                <a:cubicBezTo>
                  <a:pt x="372318" y="1834829"/>
                  <a:pt x="-33422" y="1325846"/>
                  <a:pt x="2204" y="1052799"/>
                </a:cubicBezTo>
                <a:close/>
              </a:path>
            </a:pathLst>
          </a:custGeom>
          <a:gradFill flip="none" rotWithShape="0">
            <a:gsLst>
              <a:gs pos="0">
                <a:srgbClr val="830312"/>
              </a:gs>
              <a:gs pos="47000">
                <a:schemeClr val="accent3">
                  <a:lumMod val="50000"/>
                </a:schemeClr>
              </a:gs>
              <a:gs pos="100000">
                <a:schemeClr val="accent3">
                  <a:lumMod val="75000"/>
                </a:schemeClr>
              </a:gs>
            </a:gsLst>
            <a:lin ang="10800000" scaled="0"/>
          </a:gradFill>
          <a:ln>
            <a:noFill/>
          </a:ln>
          <a:scene3d>
            <a:camera prst="orthographicFront"/>
            <a:lightRig dir="t" rig="threePt"/>
          </a:scene3d>
          <a:sp3d>
            <a:bevelT prst="hardEdge" w="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33" name="椭圆 6"/>
          <p:cNvSpPr/>
          <p:nvPr/>
        </p:nvSpPr>
        <p:spPr>
          <a:xfrm flipH="1" rot="19800000">
            <a:off x="9930386" y="5561806"/>
            <a:ext cx="262571" cy="404531"/>
          </a:xfrm>
          <a:custGeom>
            <a:gdLst>
              <a:gd fmla="*/ 2204 w 1320364" name="connsiteX0"/>
              <a:gd fmla="*/ 1052799 h 1978678" name="connsiteY0"/>
              <a:gd fmla="*/ 542531 w 1320364" name="connsiteX1"/>
              <a:gd fmla="*/ 171365 h 1978678" name="connsiteY1"/>
              <a:gd fmla="*/ 1059107 w 1320364" name="connsiteX2"/>
              <a:gd fmla="*/ 26557 h 1978678" name="connsiteY2"/>
              <a:gd fmla="*/ 1320364 w 1320364" name="connsiteX3"/>
              <a:gd fmla="*/ 506536 h 1978678" name="connsiteY3"/>
              <a:gd fmla="*/ 655347 w 1320364" name="connsiteX4"/>
              <a:gd fmla="*/ 1102959 h 1978678" name="connsiteY4"/>
              <a:gd fmla="*/ 1023480 w 1320364" name="connsiteX5"/>
              <a:gd fmla="*/ 1649225 h 1978678" name="connsiteY5"/>
              <a:gd fmla="*/ 542531 w 1320364" name="connsiteX6"/>
              <a:gd fmla="*/ 1934233 h 1978678" name="connsiteY6"/>
              <a:gd fmla="*/ 2204 w 1320364" name="connsiteX7"/>
              <a:gd fmla="*/ 1052799 h 197867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8678" w="1320364">
                <a:moveTo>
                  <a:pt x="2204" y="1052799"/>
                </a:moveTo>
                <a:cubicBezTo>
                  <a:pt x="37830" y="779752"/>
                  <a:pt x="366381" y="342405"/>
                  <a:pt x="542531" y="171365"/>
                </a:cubicBezTo>
                <a:cubicBezTo>
                  <a:pt x="718681" y="325"/>
                  <a:pt x="943323" y="-31284"/>
                  <a:pt x="1059107" y="26557"/>
                </a:cubicBezTo>
                <a:cubicBezTo>
                  <a:pt x="1198642" y="131899"/>
                  <a:pt x="1302550" y="289531"/>
                  <a:pt x="1320364" y="506536"/>
                </a:cubicBezTo>
                <a:cubicBezTo>
                  <a:pt x="1303540" y="707324"/>
                  <a:pt x="1358960" y="1102517"/>
                  <a:pt x="655347" y="1102959"/>
                </a:cubicBezTo>
                <a:cubicBezTo>
                  <a:pt x="550448" y="1091527"/>
                  <a:pt x="1066034" y="1285048"/>
                  <a:pt x="1023480" y="1649225"/>
                </a:cubicBezTo>
                <a:cubicBezTo>
                  <a:pt x="1004677" y="1977777"/>
                  <a:pt x="712744" y="2033637"/>
                  <a:pt x="542531" y="1934233"/>
                </a:cubicBezTo>
                <a:cubicBezTo>
                  <a:pt x="372318" y="1834829"/>
                  <a:pt x="-33422" y="1325846"/>
                  <a:pt x="2204" y="1052799"/>
                </a:cubicBezTo>
                <a:close/>
              </a:path>
            </a:pathLst>
          </a:custGeom>
          <a:gradFill flip="none" rotWithShape="0">
            <a:gsLst>
              <a:gs pos="0">
                <a:srgbClr val="830312"/>
              </a:gs>
              <a:gs pos="24000">
                <a:schemeClr val="accent3">
                  <a:lumMod val="50000"/>
                </a:schemeClr>
              </a:gs>
              <a:gs pos="67000">
                <a:schemeClr val="accent3">
                  <a:lumMod val="75000"/>
                </a:schemeClr>
              </a:gs>
            </a:gsLst>
            <a:lin ang="10800000" scaled="0"/>
          </a:gradFill>
          <a:ln>
            <a:noFill/>
          </a:ln>
          <a:effectLst>
            <a:outerShdw algn="br" blurRad="127000" dir="6000000" dist="88900" kx="800400" rotWithShape="0" sx="106000" sy="106000">
              <a:srgbClr val="000000">
                <a:alpha val="89000"/>
              </a:srgbClr>
            </a:outerShdw>
          </a:effectLst>
          <a:scene3d>
            <a:camera prst="orthographicFront"/>
            <a:lightRig dir="t" rig="threePt"/>
          </a:scene3d>
          <a:sp3d>
            <a:bevelT prst="hardEdge" w="6350"/>
            <a:bevelB w="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34" name="流程图: 终止 33"/>
          <p:cNvSpPr/>
          <p:nvPr/>
        </p:nvSpPr>
        <p:spPr>
          <a:xfrm rot="3600000">
            <a:off x="10117932" y="5696744"/>
            <a:ext cx="131762" cy="38100"/>
          </a:xfrm>
          <a:prstGeom prst="flowChartTerminator">
            <a:avLst/>
          </a:prstGeom>
          <a:gradFill>
            <a:gsLst>
              <a:gs pos="0">
                <a:srgbClr val="830312"/>
              </a:gs>
              <a:gs pos="47000">
                <a:schemeClr val="accent3">
                  <a:lumMod val="50000"/>
                </a:schemeClr>
              </a:gs>
              <a:gs pos="100000">
                <a:schemeClr val="accent3">
                  <a:lumMod val="75000"/>
                </a:schemeClr>
              </a:gs>
            </a:gsLst>
            <a:lin ang="10800000" scaled="0"/>
          </a:gradFill>
          <a:ln>
            <a:noFill/>
          </a:ln>
          <a:effectLst>
            <a:outerShdw algn="ctr" blurRad="38100" dir="3120000" dist="50800" rotWithShape="0" sx="107000" sy="107000">
              <a:schemeClr val="tx1">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pic>
        <p:nvPicPr>
          <p:cNvPr id="10243" name="图片 1"/>
          <p:cNvPicPr>
            <a:picLocks noChangeAspect="1"/>
          </p:cNvPicPr>
          <p:nvPr/>
        </p:nvPicPr>
        <p:blipFill>
          <a:blip r:embed="rId2"/>
          <a:stretch>
            <a:fillRect/>
          </a:stretch>
        </p:blipFill>
        <p:spPr bwMode="auto">
          <a:xfrm>
            <a:off x="3282950" y="190500"/>
            <a:ext cx="6362700" cy="4438650"/>
          </a:xfrm>
          <a:prstGeom prst="rect">
            <a:avLst/>
          </a:prstGeom>
          <a:noFill/>
          <a:ln w="9525">
            <a:noFill/>
            <a:miter lim="800000"/>
          </a:ln>
        </p:spPr>
      </p:pic>
      <p:sp>
        <p:nvSpPr>
          <p:cNvPr id="27" name="矩形 26"/>
          <p:cNvSpPr/>
          <p:nvPr/>
        </p:nvSpPr>
        <p:spPr>
          <a:xfrm rot="16200000">
            <a:off x="5391150" y="57150"/>
            <a:ext cx="1409700"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0245" name="图片 22"/>
          <p:cNvPicPr>
            <a:picLocks noChangeAspect="1"/>
          </p:cNvPicPr>
          <p:nvPr/>
        </p:nvPicPr>
        <p:blipFill>
          <a:blip r:embed="rId3"/>
          <a:stretch>
            <a:fillRect/>
          </a:stretch>
        </p:blipFill>
        <p:spPr bwMode="auto">
          <a:xfrm>
            <a:off x="0" y="4718050"/>
            <a:ext cx="12192000" cy="1460500"/>
          </a:xfrm>
          <a:prstGeom prst="rect">
            <a:avLst/>
          </a:prstGeom>
          <a:noFill/>
          <a:ln w="9525">
            <a:noFill/>
            <a:miter lim="800000"/>
          </a:ln>
        </p:spPr>
      </p:pic>
      <p:sp>
        <p:nvSpPr>
          <p:cNvPr id="10246" name="TextBox 3"/>
          <p:cNvSpPr txBox="1">
            <a:spLocks noChangeArrowheads="1"/>
          </p:cNvSpPr>
          <p:nvPr/>
        </p:nvSpPr>
        <p:spPr bwMode="auto">
          <a:xfrm>
            <a:off x="5131205" y="1281112"/>
            <a:ext cx="4369614" cy="1432560"/>
          </a:xfrm>
          <a:prstGeom prst="rect">
            <a:avLst/>
          </a:prstGeom>
          <a:noFill/>
          <a:ln w="9525">
            <a:noFill/>
            <a:miter lim="800000"/>
          </a:ln>
        </p:spPr>
        <p:txBody>
          <a:bodyPr wrap="none">
            <a:spAutoFit/>
          </a:bodyPr>
          <a:lstStyle/>
          <a:p>
            <a:pPr eaLnBrk="0" hangingPunct="0">
              <a:buFont typeface="Arial"/>
              <a:buNone/>
            </a:pPr>
            <a:r>
              <a:rPr altLang="zh-CN" lang="en-US" sz="8800">
                <a:solidFill>
                  <a:srgbClr val="608C7D"/>
                </a:solidFill>
                <a:latin charset="0" pitchFamily="66" typeface="Birch Std"/>
              </a:rPr>
              <a:t>Pass two</a:t>
            </a:r>
          </a:p>
        </p:txBody>
      </p:sp>
      <p:sp>
        <p:nvSpPr>
          <p:cNvPr id="30" name="TextBox 6"/>
          <p:cNvSpPr txBox="1">
            <a:spLocks noChangeArrowheads="1"/>
          </p:cNvSpPr>
          <p:nvPr/>
        </p:nvSpPr>
        <p:spPr bwMode="auto">
          <a:xfrm>
            <a:off x="3754438" y="4313238"/>
            <a:ext cx="4919662"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bg1">
                    <a:lumMod val="65000"/>
                  </a:schemeClr>
                </a:solidFill>
              </a:rPr>
              <a:t>Add your text here and write down your opninon thank you add your text here</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40" name="矩形 39"/>
          <p:cNvSpPr/>
          <p:nvPr/>
        </p:nvSpPr>
        <p:spPr>
          <a:xfrm flipH="1" rot="2187839">
            <a:off x="4695825" y="2946400"/>
            <a:ext cx="1985963" cy="2306638"/>
          </a:xfrm>
          <a:prstGeom prst="rect">
            <a:avLst/>
          </a:prstGeom>
          <a:blipFill dpi="0" rotWithShape="1">
            <a:blip r:embed="rId2">
              <a:alphaModFix amt="3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1269" name="图片 22"/>
          <p:cNvPicPr>
            <a:picLocks noChangeAspect="1"/>
          </p:cNvPicPr>
          <p:nvPr/>
        </p:nvPicPr>
        <p:blipFill>
          <a:blip r:embed="rId3"/>
          <a:stretch>
            <a:fillRect/>
          </a:stretch>
        </p:blipFill>
        <p:spPr bwMode="auto">
          <a:xfrm>
            <a:off x="0" y="800100"/>
            <a:ext cx="12192000" cy="1460500"/>
          </a:xfrm>
          <a:prstGeom prst="rect">
            <a:avLst/>
          </a:prstGeom>
          <a:noFill/>
          <a:ln w="9525">
            <a:noFill/>
            <a:miter lim="800000"/>
          </a:ln>
        </p:spPr>
      </p:pic>
      <p:sp>
        <p:nvSpPr>
          <p:cNvPr id="11270"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02</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272"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11273"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02</a:t>
            </a:r>
          </a:p>
        </p:txBody>
      </p:sp>
      <p:sp>
        <p:nvSpPr>
          <p:cNvPr id="18" name="MH_Other_1"/>
          <p:cNvSpPr/>
          <p:nvPr/>
        </p:nvSpPr>
        <p:spPr>
          <a:xfrm>
            <a:off x="0" y="4252913"/>
            <a:ext cx="3722688" cy="17938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19" name="MH_Other_2"/>
          <p:cNvSpPr/>
          <p:nvPr/>
        </p:nvSpPr>
        <p:spPr>
          <a:xfrm flipV="1">
            <a:off x="0" y="4959350"/>
            <a:ext cx="1617663" cy="17938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20" name="MH_Other_3"/>
          <p:cNvSpPr/>
          <p:nvPr/>
        </p:nvSpPr>
        <p:spPr>
          <a:xfrm flipH="1" flipV="1" rot="10800000">
            <a:off x="787400" y="4959350"/>
            <a:ext cx="1627188" cy="1550988"/>
          </a:xfrm>
          <a:prstGeom prst="donut">
            <a:avLst>
              <a:gd fmla="val 13848" name="adj"/>
            </a:avLst>
          </a:prstGeom>
          <a:gradFill>
            <a:gsLst>
              <a:gs pos="0">
                <a:schemeClr val="accent3"/>
              </a:gs>
              <a:gs pos="58000">
                <a:schemeClr val="accent2">
                  <a:lumMod val="60000"/>
                  <a:lumOff val="40000"/>
                </a:schemeClr>
              </a:gs>
              <a:gs pos="87000">
                <a:schemeClr val="accent3">
                  <a:lumMod val="75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r>
              <a:rPr altLang="zh-CN" b="1" lang="en-US" sz="4000">
                <a:solidFill>
                  <a:schemeClr val="accent1">
                    <a:lumMod val="75000"/>
                  </a:schemeClr>
                </a:solidFill>
                <a:latin charset="0" pitchFamily="34" typeface="Agency FB"/>
                <a:ea charset="-122" pitchFamily="34" typeface="Arial Unicode MS"/>
                <a:cs charset="-122" pitchFamily="34" typeface="Arial Unicode MS"/>
              </a:rPr>
              <a:t>03</a:t>
            </a:r>
          </a:p>
        </p:txBody>
      </p:sp>
      <p:sp>
        <p:nvSpPr>
          <p:cNvPr id="23" name="MH_Other_4"/>
          <p:cNvSpPr/>
          <p:nvPr/>
        </p:nvSpPr>
        <p:spPr>
          <a:xfrm flipV="1" rot="10800000">
            <a:off x="5162550" y="4624388"/>
            <a:ext cx="1625600" cy="1552575"/>
          </a:xfrm>
          <a:prstGeom prst="donut">
            <a:avLst>
              <a:gd fmla="val 13848" name="adj"/>
            </a:avLst>
          </a:prstGeom>
          <a:gradFill>
            <a:gsLst>
              <a:gs pos="0">
                <a:schemeClr val="accent3"/>
              </a:gs>
              <a:gs pos="49000">
                <a:schemeClr val="accent3"/>
              </a:gs>
              <a:gs pos="86000">
                <a:schemeClr val="accent3">
                  <a:lumMod val="75000"/>
                </a:schemeClr>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r>
              <a:rPr altLang="zh-CN" b="1" lang="en-US" sz="4000">
                <a:solidFill>
                  <a:schemeClr val="accent1">
                    <a:lumMod val="75000"/>
                  </a:schemeClr>
                </a:solidFill>
                <a:latin charset="0" pitchFamily="34" typeface="Agency FB"/>
                <a:ea charset="-122" pitchFamily="34" typeface="Arial Unicode MS"/>
                <a:cs charset="-122" pitchFamily="34" typeface="Arial Unicode MS"/>
              </a:rPr>
              <a:t>02</a:t>
            </a:r>
          </a:p>
        </p:txBody>
      </p:sp>
      <p:sp>
        <p:nvSpPr>
          <p:cNvPr id="24" name="MH_Other_5"/>
          <p:cNvSpPr/>
          <p:nvPr/>
        </p:nvSpPr>
        <p:spPr>
          <a:xfrm>
            <a:off x="0" y="4624388"/>
            <a:ext cx="5978525" cy="17938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25" name="MH_Other_6"/>
          <p:cNvSpPr/>
          <p:nvPr/>
        </p:nvSpPr>
        <p:spPr>
          <a:xfrm>
            <a:off x="2916238" y="2879725"/>
            <a:ext cx="1627187" cy="1552575"/>
          </a:xfrm>
          <a:prstGeom prst="donut">
            <a:avLst>
              <a:gd fmla="val 13848" name="adj"/>
            </a:avLst>
          </a:prstGeom>
          <a:gradFill>
            <a:gsLst>
              <a:gs pos="0">
                <a:schemeClr val="accent3">
                  <a:lumMod val="75000"/>
                </a:schemeClr>
              </a:gs>
              <a:gs pos="27000">
                <a:schemeClr val="accent3">
                  <a:lumMod val="75000"/>
                </a:schemeClr>
              </a:gs>
              <a:gs pos="85000">
                <a:schemeClr val="accent3"/>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r>
              <a:rPr altLang="zh-CN" b="1" lang="en-US" sz="4000">
                <a:solidFill>
                  <a:schemeClr val="accent1">
                    <a:lumMod val="75000"/>
                  </a:schemeClr>
                </a:solidFill>
                <a:latin charset="0" pitchFamily="34" typeface="Agency FB"/>
                <a:ea charset="-122" pitchFamily="34" typeface="Arial Unicode MS"/>
                <a:cs charset="-122" pitchFamily="34" typeface="Arial Unicode MS"/>
              </a:rPr>
              <a:t>01</a:t>
            </a:r>
          </a:p>
        </p:txBody>
      </p:sp>
      <p:sp>
        <p:nvSpPr>
          <p:cNvPr id="41" name="MH_Text_1"/>
          <p:cNvSpPr txBox="1">
            <a:spLocks noChangeArrowheads="1"/>
          </p:cNvSpPr>
          <p:nvPr/>
        </p:nvSpPr>
        <p:spPr bwMode="auto">
          <a:xfrm>
            <a:off x="7656513" y="2811463"/>
            <a:ext cx="3914775" cy="3625850"/>
          </a:xfrm>
          <a:prstGeom prst="rect">
            <a:avLst/>
          </a:prstGeom>
          <a:noFill/>
          <a:ln>
            <a:noFill/>
          </a:ln>
          <a:extLst/>
        </p:spPr>
        <p:txBody>
          <a:bodyPr bIns="46800" lIns="90000" rIns="90000" tIns="4680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Lorem ipsum dolor sit amet consectetur adipisicing </a:t>
            </a:r>
          </a:p>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elit sed do eiusmod tempor incididunt ut labore et dolore magna aliqua Ut enim ad minim veniam quis nostrud ex</a:t>
            </a:r>
          </a:p>
          <a:p>
            <a:pPr indent="-342900" marL="342900">
              <a:lnSpc>
                <a:spcPct val="150000"/>
              </a:lnSpc>
              <a:spcBef>
                <a:spcPts val="600"/>
              </a:spcBef>
              <a:spcAft>
                <a:spcPts val="600"/>
              </a:spcAft>
              <a:buClr>
                <a:schemeClr val="accent1"/>
              </a:buClr>
              <a:buSzPct val="80000"/>
              <a:buFont typeface="+mj-lt"/>
              <a:buAutoNum type="arabicPeriod"/>
              <a:defRPr/>
            </a:pPr>
            <a:r>
              <a:rPr altLang="zh-CN" lang="en-US" sz="1600">
                <a:latin typeface="+mn-lt"/>
                <a:ea typeface="+mn-ea"/>
              </a:rPr>
              <a:t>ercitation ullamco laboris nisi ut aliq magna aliqua Ut enim ad minim veniam quis nostrud uip .</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sp>
        <p:nvSpPr>
          <p:cNvPr id="27" name="矩形 26"/>
          <p:cNvSpPr/>
          <p:nvPr/>
        </p:nvSpPr>
        <p:spPr>
          <a:xfrm rot="16200000">
            <a:off x="5386387" y="-5386387"/>
            <a:ext cx="1419225"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2292" name="图片 22"/>
          <p:cNvPicPr>
            <a:picLocks noChangeAspect="1"/>
          </p:cNvPicPr>
          <p:nvPr/>
        </p:nvPicPr>
        <p:blipFill>
          <a:blip r:embed="rId2"/>
          <a:stretch>
            <a:fillRect/>
          </a:stretch>
        </p:blipFill>
        <p:spPr bwMode="auto">
          <a:xfrm>
            <a:off x="0" y="800100"/>
            <a:ext cx="12192000" cy="1460500"/>
          </a:xfrm>
          <a:prstGeom prst="rect">
            <a:avLst/>
          </a:prstGeom>
          <a:noFill/>
          <a:ln w="9525">
            <a:noFill/>
            <a:miter lim="800000"/>
          </a:ln>
        </p:spPr>
      </p:pic>
      <p:sp>
        <p:nvSpPr>
          <p:cNvPr id="12293" name="TextBox 2"/>
          <p:cNvSpPr txBox="1">
            <a:spLocks noChangeArrowheads="1"/>
          </p:cNvSpPr>
          <p:nvPr/>
        </p:nvSpPr>
        <p:spPr bwMode="auto">
          <a:xfrm>
            <a:off x="177800" y="1138238"/>
            <a:ext cx="487680" cy="457200"/>
          </a:xfrm>
          <a:prstGeom prst="rect">
            <a:avLst/>
          </a:prstGeom>
          <a:noFill/>
          <a:ln w="9525">
            <a:noFill/>
            <a:miter lim="800000"/>
          </a:ln>
        </p:spPr>
        <p:txBody>
          <a:bodyPr wrap="none">
            <a:spAutoFit/>
          </a:bodyPr>
          <a:lstStyle/>
          <a:p>
            <a:pPr eaLnBrk="0" hangingPunct="0">
              <a:buFont typeface="Arial"/>
              <a:buNone/>
            </a:pPr>
            <a:r>
              <a:rPr altLang="zh-CN" b="1" lang="en-US" sz="2400">
                <a:solidFill>
                  <a:schemeClr val="bg1"/>
                </a:solidFill>
                <a:latin charset="-128" pitchFamily="34" typeface="Adobe 繁黑體 Std B"/>
                <a:ea charset="-128" pitchFamily="34" typeface="Adobe 繁黑體 Std B"/>
              </a:rPr>
              <a:t>02</a:t>
            </a:r>
          </a:p>
        </p:txBody>
      </p:sp>
      <p:cxnSp>
        <p:nvCxnSpPr>
          <p:cNvPr id="5" name="直接连接符 4"/>
          <p:cNvCxnSpPr/>
          <p:nvPr/>
        </p:nvCxnSpPr>
        <p:spPr>
          <a:xfrm rot="5400000">
            <a:off x="582613" y="1346200"/>
            <a:ext cx="3238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295" name="TextBox 11"/>
          <p:cNvSpPr txBox="1">
            <a:spLocks noChangeArrowheads="1"/>
          </p:cNvSpPr>
          <p:nvPr/>
        </p:nvSpPr>
        <p:spPr bwMode="auto">
          <a:xfrm>
            <a:off x="819150" y="1327150"/>
            <a:ext cx="1292542"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Brief introduction</a:t>
            </a:r>
          </a:p>
        </p:txBody>
      </p:sp>
      <p:sp>
        <p:nvSpPr>
          <p:cNvPr id="12296" name="TextBox 12"/>
          <p:cNvSpPr txBox="1">
            <a:spLocks noChangeArrowheads="1"/>
          </p:cNvSpPr>
          <p:nvPr/>
        </p:nvSpPr>
        <p:spPr bwMode="auto">
          <a:xfrm>
            <a:off x="819150" y="1112838"/>
            <a:ext cx="802005" cy="274320"/>
          </a:xfrm>
          <a:prstGeom prst="rect">
            <a:avLst/>
          </a:prstGeom>
          <a:noFill/>
          <a:ln w="9525">
            <a:noFill/>
            <a:miter lim="800000"/>
          </a:ln>
        </p:spPr>
        <p:txBody>
          <a:bodyPr wrap="none">
            <a:spAutoFit/>
          </a:bodyPr>
          <a:lstStyle/>
          <a:p>
            <a:pPr eaLnBrk="0" hangingPunct="0">
              <a:buFont typeface="Arial"/>
              <a:buNone/>
            </a:pPr>
            <a:r>
              <a:rPr altLang="zh-CN" b="1" lang="en-US" sz="1200">
                <a:solidFill>
                  <a:schemeClr val="bg1"/>
                </a:solidFill>
                <a:latin charset="-128" pitchFamily="34" typeface="Adobe 繁黑體 Std B"/>
                <a:ea charset="-128" pitchFamily="34" typeface="Adobe 繁黑體 Std B"/>
              </a:rPr>
              <a:t>PASS  02</a:t>
            </a:r>
          </a:p>
        </p:txBody>
      </p:sp>
      <p:cxnSp>
        <p:nvCxnSpPr>
          <p:cNvPr id="17" name="MH_Other_1"/>
          <p:cNvCxnSpPr/>
          <p:nvPr/>
        </p:nvCxnSpPr>
        <p:spPr>
          <a:xfrm>
            <a:off x="2297113" y="5686425"/>
            <a:ext cx="3527425" cy="0"/>
          </a:xfrm>
          <a:prstGeom prst="line">
            <a:avLst/>
          </a:prstGeom>
          <a:ln>
            <a:solidFill>
              <a:srgbClr val="D5D5D5"/>
            </a:solidFill>
          </a:ln>
        </p:spPr>
        <p:style>
          <a:lnRef idx="1">
            <a:schemeClr val="accent1"/>
          </a:lnRef>
          <a:fillRef idx="0">
            <a:schemeClr val="accent1"/>
          </a:fillRef>
          <a:effectRef idx="0">
            <a:schemeClr val="accent1"/>
          </a:effectRef>
          <a:fontRef idx="minor">
            <a:schemeClr val="tx1"/>
          </a:fontRef>
        </p:style>
      </p:cxnSp>
      <p:sp>
        <p:nvSpPr>
          <p:cNvPr id="21" name="MH_Other_2"/>
          <p:cNvSpPr/>
          <p:nvPr/>
        </p:nvSpPr>
        <p:spPr>
          <a:xfrm>
            <a:off x="2782888" y="2817813"/>
            <a:ext cx="241300" cy="2868612"/>
          </a:xfrm>
          <a:prstGeom prst="roundRect">
            <a:avLst>
              <a:gd fmla="val 50000" name="adj"/>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22" name="MH_Other_3"/>
          <p:cNvSpPr/>
          <p:nvPr/>
        </p:nvSpPr>
        <p:spPr>
          <a:xfrm>
            <a:off x="2782888" y="4060825"/>
            <a:ext cx="241300" cy="1625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29" name="MH_Other_5"/>
          <p:cNvSpPr/>
          <p:nvPr/>
        </p:nvSpPr>
        <p:spPr>
          <a:xfrm>
            <a:off x="3890963" y="2817813"/>
            <a:ext cx="239712" cy="2868612"/>
          </a:xfrm>
          <a:prstGeom prst="roundRect">
            <a:avLst>
              <a:gd fmla="val 50000" name="adj"/>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30" name="MH_Other_6"/>
          <p:cNvSpPr/>
          <p:nvPr/>
        </p:nvSpPr>
        <p:spPr>
          <a:xfrm>
            <a:off x="3890963" y="4430713"/>
            <a:ext cx="239712" cy="1255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33" name="MH_Other_8"/>
          <p:cNvSpPr/>
          <p:nvPr/>
        </p:nvSpPr>
        <p:spPr>
          <a:xfrm>
            <a:off x="5000625" y="2817813"/>
            <a:ext cx="239713" cy="2868612"/>
          </a:xfrm>
          <a:prstGeom prst="roundRect">
            <a:avLst>
              <a:gd fmla="val 50000" name="adj"/>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34" name="MH_Other_9"/>
          <p:cNvSpPr/>
          <p:nvPr/>
        </p:nvSpPr>
        <p:spPr>
          <a:xfrm>
            <a:off x="5000625" y="5280025"/>
            <a:ext cx="239713" cy="40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 charset="0" pitchFamily="34" typeface="Arial"/>
              <a:buNone/>
              <a:defRPr/>
            </a:pPr>
            <a:endParaRPr altLang="en-US" lang="zh-CN"/>
          </a:p>
        </p:txBody>
      </p:sp>
      <p:sp>
        <p:nvSpPr>
          <p:cNvPr id="36" name="MH_Other_11"/>
          <p:cNvSpPr txBox="1">
            <a:spLocks noChangeArrowheads="1"/>
          </p:cNvSpPr>
          <p:nvPr/>
        </p:nvSpPr>
        <p:spPr bwMode="auto">
          <a:xfrm>
            <a:off x="2355850" y="5764213"/>
            <a:ext cx="1081088" cy="465137"/>
          </a:xfrm>
          <a:prstGeom prst="rect">
            <a:avLst/>
          </a:prstGeom>
          <a:noFill/>
          <a:ln>
            <a:noFill/>
          </a:ln>
          <a:extLst/>
        </p:spPr>
        <p:txBody>
          <a:bodyPr anchor="ctr" bIns="0" lIns="0" rIns="0" tIns="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Tx/>
              <a:buNone/>
              <a:defRPr/>
            </a:pPr>
            <a:r>
              <a:rPr altLang="zh-CN" lang="en-US" sz="2400">
                <a:solidFill>
                  <a:schemeClr val="accent3">
                    <a:lumMod val="50000"/>
                  </a:schemeClr>
                </a:solidFill>
                <a:latin typeface="+mn-lt"/>
                <a:ea typeface="+mn-ea"/>
              </a:rPr>
              <a:t>55%</a:t>
            </a:r>
          </a:p>
        </p:txBody>
      </p:sp>
      <p:sp>
        <p:nvSpPr>
          <p:cNvPr id="37" name="MH_Other_12"/>
          <p:cNvSpPr txBox="1">
            <a:spLocks noChangeArrowheads="1"/>
          </p:cNvSpPr>
          <p:nvPr/>
        </p:nvSpPr>
        <p:spPr bwMode="auto">
          <a:xfrm>
            <a:off x="3462338" y="5764213"/>
            <a:ext cx="1084262" cy="465137"/>
          </a:xfrm>
          <a:prstGeom prst="rect">
            <a:avLst/>
          </a:prstGeom>
          <a:noFill/>
          <a:ln>
            <a:noFill/>
          </a:ln>
          <a:extLst/>
        </p:spPr>
        <p:txBody>
          <a:bodyPr anchor="ctr" bIns="0" lIns="0" rIns="0" tIns="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Tx/>
              <a:buNone/>
              <a:defRPr/>
            </a:pPr>
            <a:r>
              <a:rPr altLang="zh-CN" lang="en-US" sz="2400">
                <a:solidFill>
                  <a:schemeClr val="accent2">
                    <a:lumMod val="75000"/>
                  </a:schemeClr>
                </a:solidFill>
                <a:latin typeface="+mn-lt"/>
                <a:ea typeface="+mn-ea"/>
              </a:rPr>
              <a:t>38%</a:t>
            </a:r>
          </a:p>
        </p:txBody>
      </p:sp>
      <p:sp>
        <p:nvSpPr>
          <p:cNvPr id="38" name="MH_Other_13"/>
          <p:cNvSpPr txBox="1">
            <a:spLocks noChangeArrowheads="1"/>
          </p:cNvSpPr>
          <p:nvPr/>
        </p:nvSpPr>
        <p:spPr bwMode="auto">
          <a:xfrm>
            <a:off x="4572000" y="5764213"/>
            <a:ext cx="1082675" cy="465137"/>
          </a:xfrm>
          <a:prstGeom prst="rect">
            <a:avLst/>
          </a:prstGeom>
          <a:noFill/>
          <a:ln>
            <a:noFill/>
          </a:ln>
          <a:extLst/>
        </p:spPr>
        <p:txBody>
          <a:bodyPr anchor="ctr" bIns="0" lIns="0" rIns="0" tIns="0"/>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Tx/>
              <a:buNone/>
              <a:defRPr/>
            </a:pPr>
            <a:r>
              <a:rPr altLang="zh-CN" lang="en-US" sz="2400">
                <a:solidFill>
                  <a:schemeClr val="accent3">
                    <a:lumMod val="75000"/>
                  </a:schemeClr>
                </a:solidFill>
                <a:latin typeface="+mn-lt"/>
                <a:ea typeface="+mn-ea"/>
              </a:rPr>
              <a:t>7%</a:t>
            </a:r>
          </a:p>
        </p:txBody>
      </p:sp>
      <p:sp>
        <p:nvSpPr>
          <p:cNvPr id="39" name="MH_SubTitle_1"/>
          <p:cNvSpPr txBox="1">
            <a:spLocks noChangeArrowheads="1"/>
          </p:cNvSpPr>
          <p:nvPr/>
        </p:nvSpPr>
        <p:spPr bwMode="auto">
          <a:xfrm>
            <a:off x="6775450" y="2838450"/>
            <a:ext cx="3802063" cy="368300"/>
          </a:xfrm>
          <a:prstGeom prst="rect">
            <a:avLst/>
          </a:prstGeom>
          <a:noFill/>
          <a:ln>
            <a:noFill/>
          </a:ln>
          <a:extLst/>
        </p:spPr>
        <p:txBody>
          <a:bodyPr anchor="ctr" bIns="0" lIns="0" rIns="0" tIns="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nSpc>
                <a:spcPct val="100000"/>
              </a:lnSpc>
              <a:spcBef>
                <a:spcPct val="0"/>
              </a:spcBef>
              <a:buFont charset="0" pitchFamily="34" typeface="Arial"/>
              <a:buNone/>
              <a:defRPr/>
            </a:pPr>
            <a:r>
              <a:rPr altLang="zh-CN" b="1" lang="en-US" sz="2000">
                <a:solidFill>
                  <a:schemeClr val="accent3">
                    <a:lumMod val="50000"/>
                  </a:schemeClr>
                </a:solidFill>
                <a:latin typeface="+mn-lt"/>
                <a:ea typeface="+mn-ea"/>
              </a:rPr>
              <a:t>Lorem ipsum</a:t>
            </a:r>
          </a:p>
        </p:txBody>
      </p:sp>
      <p:sp>
        <p:nvSpPr>
          <p:cNvPr id="42" name="MH_Text_1"/>
          <p:cNvSpPr txBox="1">
            <a:spLocks noChangeArrowheads="1"/>
          </p:cNvSpPr>
          <p:nvPr/>
        </p:nvSpPr>
        <p:spPr bwMode="auto">
          <a:xfrm>
            <a:off x="6775450" y="3235325"/>
            <a:ext cx="3802063" cy="819150"/>
          </a:xfrm>
          <a:prstGeom prst="rect">
            <a:avLst/>
          </a:prstGeom>
          <a:noFill/>
          <a:ln>
            <a:noFill/>
          </a:ln>
          <a:extLst/>
        </p:spPr>
        <p:txBody>
          <a:bodyP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gn="just">
              <a:buFont charset="0" pitchFamily="34" typeface="Arial"/>
              <a:buNone/>
              <a:defRPr/>
            </a:pPr>
            <a:r>
              <a:rPr altLang="zh-CN" lang="da-DK" sz="1600">
                <a:solidFill>
                  <a:schemeClr val="tx1">
                    <a:lumMod val="50000"/>
                    <a:lumOff val="50000"/>
                  </a:schemeClr>
                </a:solidFill>
                <a:latin typeface="+mn-lt"/>
                <a:ea typeface="+mn-ea"/>
              </a:rPr>
              <a:t>Lorem ipsum dolor amet Lorem ipsum dolor sit amet ipsum dolor </a:t>
            </a:r>
          </a:p>
        </p:txBody>
      </p:sp>
      <p:sp>
        <p:nvSpPr>
          <p:cNvPr id="43" name="MH_SubTitle_2"/>
          <p:cNvSpPr txBox="1">
            <a:spLocks noChangeArrowheads="1"/>
          </p:cNvSpPr>
          <p:nvPr/>
        </p:nvSpPr>
        <p:spPr bwMode="auto">
          <a:xfrm>
            <a:off x="6775450" y="3954463"/>
            <a:ext cx="3802063" cy="368300"/>
          </a:xfrm>
          <a:prstGeom prst="rect">
            <a:avLst/>
          </a:prstGeom>
          <a:noFill/>
          <a:ln>
            <a:noFill/>
          </a:ln>
          <a:extLst/>
        </p:spPr>
        <p:txBody>
          <a:bodyPr anchor="ctr" bIns="0" lIns="0" rIns="0" tIns="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nSpc>
                <a:spcPct val="100000"/>
              </a:lnSpc>
              <a:spcBef>
                <a:spcPct val="0"/>
              </a:spcBef>
              <a:buFont charset="0" pitchFamily="34" typeface="Arial"/>
              <a:buNone/>
              <a:defRPr/>
            </a:pPr>
            <a:r>
              <a:rPr altLang="zh-CN" b="1" lang="en-US" sz="2000">
                <a:solidFill>
                  <a:schemeClr val="accent2"/>
                </a:solidFill>
                <a:latin typeface="+mn-lt"/>
                <a:ea typeface="+mn-ea"/>
              </a:rPr>
              <a:t>Lorem ipsum</a:t>
            </a:r>
          </a:p>
        </p:txBody>
      </p:sp>
      <p:sp>
        <p:nvSpPr>
          <p:cNvPr id="44" name="MH_Text_2"/>
          <p:cNvSpPr txBox="1">
            <a:spLocks noChangeArrowheads="1"/>
          </p:cNvSpPr>
          <p:nvPr/>
        </p:nvSpPr>
        <p:spPr bwMode="auto">
          <a:xfrm>
            <a:off x="6775450" y="4351338"/>
            <a:ext cx="3802063" cy="819150"/>
          </a:xfrm>
          <a:prstGeom prst="rect">
            <a:avLst/>
          </a:prstGeom>
          <a:noFill/>
          <a:ln>
            <a:noFill/>
          </a:ln>
          <a:extLst/>
        </p:spPr>
        <p:txBody>
          <a:bodyP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gn="just">
              <a:buFont charset="0" pitchFamily="34" typeface="Arial"/>
              <a:buNone/>
              <a:defRPr/>
            </a:pPr>
            <a:r>
              <a:rPr altLang="zh-CN" lang="da-DK" sz="1600">
                <a:solidFill>
                  <a:schemeClr val="tx1">
                    <a:lumMod val="50000"/>
                    <a:lumOff val="50000"/>
                  </a:schemeClr>
                </a:solidFill>
                <a:latin typeface="+mn-lt"/>
                <a:ea typeface="+mn-ea"/>
              </a:rPr>
              <a:t>Lorem ipsum dolor amet Lorem ipsum dolor sit amet ipsum dolor </a:t>
            </a:r>
          </a:p>
        </p:txBody>
      </p:sp>
      <p:sp>
        <p:nvSpPr>
          <p:cNvPr id="45" name="MH_SubTitle_3"/>
          <p:cNvSpPr txBox="1">
            <a:spLocks noChangeArrowheads="1"/>
          </p:cNvSpPr>
          <p:nvPr/>
        </p:nvSpPr>
        <p:spPr bwMode="auto">
          <a:xfrm>
            <a:off x="6775450" y="5070475"/>
            <a:ext cx="3802063" cy="368300"/>
          </a:xfrm>
          <a:prstGeom prst="rect">
            <a:avLst/>
          </a:prstGeom>
          <a:noFill/>
          <a:ln>
            <a:noFill/>
          </a:ln>
          <a:extLst/>
        </p:spPr>
        <p:txBody>
          <a:bodyPr anchor="ctr" bIns="0" lIns="0" rIns="0" tIns="0">
            <a:normAutofit/>
          </a:bodyP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nSpc>
                <a:spcPct val="100000"/>
              </a:lnSpc>
              <a:spcBef>
                <a:spcPct val="0"/>
              </a:spcBef>
              <a:buFont charset="0" pitchFamily="34" typeface="Arial"/>
              <a:buNone/>
              <a:defRPr/>
            </a:pPr>
            <a:r>
              <a:rPr altLang="zh-CN" b="1" lang="en-US" sz="2000">
                <a:solidFill>
                  <a:schemeClr val="accent3"/>
                </a:solidFill>
                <a:latin typeface="+mn-lt"/>
                <a:ea typeface="+mn-ea"/>
              </a:rPr>
              <a:t>Lorem ipsum</a:t>
            </a:r>
          </a:p>
        </p:txBody>
      </p:sp>
      <p:sp>
        <p:nvSpPr>
          <p:cNvPr id="46" name="MH_Text_3"/>
          <p:cNvSpPr txBox="1">
            <a:spLocks noChangeArrowheads="1"/>
          </p:cNvSpPr>
          <p:nvPr/>
        </p:nvSpPr>
        <p:spPr bwMode="auto">
          <a:xfrm>
            <a:off x="6775450" y="5467350"/>
            <a:ext cx="3802063" cy="819150"/>
          </a:xfrm>
          <a:prstGeom prst="rect">
            <a:avLst/>
          </a:prstGeom>
          <a:noFill/>
          <a:ln>
            <a:noFill/>
          </a:ln>
          <a:extLst/>
        </p:spPr>
        <p:txBody>
          <a:bodyP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itchFamily="34" typeface="Arial Narrow"/>
                <a:ea charset="-122" pitchFamily="34" typeface="微软雅黑"/>
              </a:defRPr>
            </a:lvl9pPr>
          </a:lstStyle>
          <a:p>
            <a:pPr algn="just">
              <a:buFont charset="0" pitchFamily="34" typeface="Arial"/>
              <a:buNone/>
              <a:defRPr/>
            </a:pPr>
            <a:r>
              <a:rPr altLang="zh-CN" lang="da-DK" sz="1600">
                <a:solidFill>
                  <a:schemeClr val="tx1">
                    <a:lumMod val="50000"/>
                    <a:lumOff val="50000"/>
                  </a:schemeClr>
                </a:solidFill>
                <a:latin typeface="+mn-lt"/>
                <a:ea typeface="+mn-ea"/>
              </a:rPr>
              <a:t>Lorem ipsum dolor amet Lorem ipsum dolor sit amet ipsum dolor </a:t>
            </a:r>
          </a:p>
        </p:txBody>
      </p:sp>
      <p:sp>
        <p:nvSpPr>
          <p:cNvPr id="47" name="KSO_Shape"/>
          <p:cNvSpPr/>
          <p:nvPr/>
        </p:nvSpPr>
        <p:spPr bwMode="auto">
          <a:xfrm>
            <a:off x="2686050" y="3776663"/>
            <a:ext cx="420688" cy="407987"/>
          </a:xfrm>
          <a:custGeom>
            <a:gdLst>
              <a:gd fmla="*/ 1876188 w 4496" name="T0"/>
              <a:gd fmla="*/ 648970 h 4362" name="T1"/>
              <a:gd fmla="*/ 1770684 w 4496" name="T2"/>
              <a:gd fmla="*/ 507908 h 4362" name="T3"/>
              <a:gd fmla="*/ 1610098 w 4496" name="T4"/>
              <a:gd fmla="*/ 430811 h 4362" name="T5"/>
              <a:gd fmla="*/ 1454596 w 4496" name="T6"/>
              <a:gd fmla="*/ 432082 h 4362" name="T7"/>
              <a:gd fmla="*/ 1313077 w 4496" name="T8"/>
              <a:gd fmla="*/ 498165 h 4362" name="T9"/>
              <a:gd fmla="*/ 1327907 w 4496" name="T10"/>
              <a:gd fmla="*/ 369388 h 4362" name="T11"/>
              <a:gd fmla="*/ 1291468 w 4496" name="T12"/>
              <a:gd fmla="*/ 209263 h 4362" name="T13"/>
              <a:gd fmla="*/ 1179609 w 4496" name="T14"/>
              <a:gd fmla="*/ 72861 h 4362" name="T15"/>
              <a:gd fmla="*/ 1014362 w 4496" name="T16"/>
              <a:gd fmla="*/ 3812 h 4362" name="T17"/>
              <a:gd fmla="*/ 848267 w 4496" name="T18"/>
              <a:gd fmla="*/ 16521 h 4362" name="T19"/>
              <a:gd fmla="*/ 696579 w 4496" name="T20"/>
              <a:gd fmla="*/ 108021 h 4362" name="T21"/>
              <a:gd fmla="*/ 605482 w 4496" name="T22"/>
              <a:gd fmla="*/ 259673 h 4362" name="T23"/>
              <a:gd fmla="*/ 589804 w 4496" name="T24"/>
              <a:gd fmla="*/ 400311 h 4362" name="T25"/>
              <a:gd fmla="*/ 623277 w 4496" name="T26"/>
              <a:gd fmla="*/ 524005 h 4362" name="T27"/>
              <a:gd fmla="*/ 492351 w 4496" name="T28"/>
              <a:gd fmla="*/ 444367 h 4362" name="T29"/>
              <a:gd fmla="*/ 332612 w 4496" name="T30"/>
              <a:gd fmla="*/ 425304 h 4362" name="T31"/>
              <a:gd fmla="*/ 163128 w 4496" name="T32"/>
              <a:gd fmla="*/ 486728 h 4362" name="T33"/>
              <a:gd fmla="*/ 45337 w 4496" name="T34"/>
              <a:gd fmla="*/ 616776 h 4362" name="T35"/>
              <a:gd fmla="*/ 0 w 4496" name="T36"/>
              <a:gd fmla="*/ 792998 h 4362" name="T37"/>
              <a:gd fmla="*/ 36863 w 4496" name="T38"/>
              <a:gd fmla="*/ 953122 h 4362" name="T39"/>
              <a:gd fmla="*/ 149146 w 4496" name="T40"/>
              <a:gd fmla="*/ 1089101 h 4362" name="T41"/>
              <a:gd fmla="*/ 313545 w 4496" name="T42"/>
              <a:gd fmla="*/ 1158149 h 4362" name="T43"/>
              <a:gd fmla="*/ 377526 w 4496" name="T44"/>
              <a:gd fmla="*/ 1179753 h 4362" name="T45"/>
              <a:gd fmla="*/ 294902 w 4496" name="T46"/>
              <a:gd fmla="*/ 1263204 h 4362" name="T47"/>
              <a:gd fmla="*/ 241938 w 4496" name="T48"/>
              <a:gd fmla="*/ 1369107 h 4362" name="T49"/>
              <a:gd fmla="*/ 225414 w 4496" name="T50"/>
              <a:gd fmla="*/ 1477975 h 4362" name="T51"/>
              <a:gd fmla="*/ 269903 w 4496" name="T52"/>
              <a:gd fmla="*/ 1654620 h 4362" name="T53"/>
              <a:gd fmla="*/ 388542 w 4496" name="T54"/>
              <a:gd fmla="*/ 1784245 h 4362" name="T55"/>
              <a:gd fmla="*/ 557179 w 4496" name="T56"/>
              <a:gd fmla="*/ 1846092 h 4362" name="T57"/>
              <a:gd fmla="*/ 708867 w 4496" name="T58"/>
              <a:gd fmla="*/ 1829994 h 4362" name="T59"/>
              <a:gd fmla="*/ 844454 w 4496" name="T60"/>
              <a:gd fmla="*/ 1750779 h 4362" name="T61"/>
              <a:gd fmla="*/ 935128 w 4496" name="T62"/>
              <a:gd fmla="*/ 1622849 h 4362" name="T63"/>
              <a:gd fmla="*/ 975804 w 4496" name="T64"/>
              <a:gd fmla="*/ 1607599 h 4362" name="T65"/>
              <a:gd fmla="*/ 1060546 w 4496" name="T66"/>
              <a:gd fmla="*/ 1739765 h 4362" name="T67"/>
              <a:gd fmla="*/ 1192744 w 4496" name="T68"/>
              <a:gd fmla="*/ 1824487 h 4362" name="T69"/>
              <a:gd fmla="*/ 1340195 w 4496" name="T70"/>
              <a:gd fmla="*/ 1847362 h 4362" name="T71"/>
              <a:gd fmla="*/ 1513068 w 4496" name="T72"/>
              <a:gd fmla="*/ 1794411 h 4362" name="T73"/>
              <a:gd fmla="*/ 1637639 w 4496" name="T74"/>
              <a:gd fmla="*/ 1669446 h 4362" name="T75"/>
              <a:gd fmla="*/ 1690603 w 4496" name="T76"/>
              <a:gd fmla="*/ 1497461 h 4362" name="T77"/>
              <a:gd fmla="*/ 1677891 w 4496" name="T78"/>
              <a:gd fmla="*/ 1380544 h 4362" name="T79"/>
              <a:gd fmla="*/ 1629165 w 4496" name="T80"/>
              <a:gd fmla="*/ 1273371 h 4362" name="T81"/>
              <a:gd fmla="*/ 1549084 w 4496" name="T82"/>
              <a:gd fmla="*/ 1187802 h 4362" name="T83"/>
              <a:gd fmla="*/ 1573235 w 4496" name="T84"/>
              <a:gd fmla="*/ 1160691 h 4362" name="T85"/>
              <a:gd fmla="*/ 1742295 w 4496" name="T86"/>
              <a:gd fmla="*/ 1099267 h 4362" name="T87"/>
              <a:gd fmla="*/ 1860510 w 4496" name="T88"/>
              <a:gd fmla="*/ 969219 h 4362" name="T89"/>
              <a:gd fmla="*/ 1905000 w 4496" name="T90"/>
              <a:gd fmla="*/ 792998 h 4362" name="T91"/>
              <a:gd fmla="*/ 1244012 w 4496" name="T92"/>
              <a:gd fmla="*/ 1078934 h 4362" name="T93"/>
              <a:gd fmla="*/ 1162660 w 4496" name="T94"/>
              <a:gd fmla="*/ 1199239 h 4362" name="T95"/>
              <a:gd fmla="*/ 1034276 w 4496" name="T96"/>
              <a:gd fmla="*/ 1268711 h 4362" name="T97"/>
              <a:gd fmla="*/ 896570 w 4496" name="T98"/>
              <a:gd fmla="*/ 1272524 h 4362" name="T99"/>
              <a:gd fmla="*/ 764796 w 4496" name="T100"/>
              <a:gd fmla="*/ 1209406 h 4362" name="T101"/>
              <a:gd fmla="*/ 677936 w 4496" name="T102"/>
              <a:gd fmla="*/ 1092490 h 4362" name="T103"/>
              <a:gd fmla="*/ 654632 w 4496" name="T104"/>
              <a:gd fmla="*/ 958629 h 4362" name="T105"/>
              <a:gd fmla="*/ 698274 w 4496" name="T106"/>
              <a:gd fmla="*/ 816296 h 4362" name="T107"/>
              <a:gd fmla="*/ 800388 w 4496" name="T108"/>
              <a:gd fmla="*/ 714206 h 4362" name="T109"/>
              <a:gd fmla="*/ 942755 w 4496" name="T110"/>
              <a:gd fmla="*/ 670574 h 4362" name="T111"/>
              <a:gd fmla="*/ 1076647 w 4496" name="T112"/>
              <a:gd fmla="*/ 693873 h 4362" name="T113"/>
              <a:gd fmla="*/ 1192744 w 4496" name="T114"/>
              <a:gd fmla="*/ 780713 h 4362" name="T115"/>
              <a:gd fmla="*/ 1256300 w 4496" name="T116"/>
              <a:gd fmla="*/ 913303 h 436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362" w="4496">
                <a:moveTo>
                  <a:pt x="4496" y="1872"/>
                </a:moveTo>
                <a:lnTo>
                  <a:pt x="4496" y="1872"/>
                </a:lnTo>
                <a:lnTo>
                  <a:pt x="4495" y="1827"/>
                </a:lnTo>
                <a:lnTo>
                  <a:pt x="4492" y="1782"/>
                </a:lnTo>
                <a:lnTo>
                  <a:pt x="4487" y="1739"/>
                </a:lnTo>
                <a:lnTo>
                  <a:pt x="4478" y="1696"/>
                </a:lnTo>
                <a:lnTo>
                  <a:pt x="4469" y="1654"/>
                </a:lnTo>
                <a:lnTo>
                  <a:pt x="4457" y="1612"/>
                </a:lnTo>
                <a:lnTo>
                  <a:pt x="4444" y="1572"/>
                </a:lnTo>
                <a:lnTo>
                  <a:pt x="4428" y="1532"/>
                </a:lnTo>
                <a:lnTo>
                  <a:pt x="4410" y="1493"/>
                </a:lnTo>
                <a:lnTo>
                  <a:pt x="4391" y="1456"/>
                </a:lnTo>
                <a:lnTo>
                  <a:pt x="4370" y="1420"/>
                </a:lnTo>
                <a:lnTo>
                  <a:pt x="4347" y="1384"/>
                </a:lnTo>
                <a:lnTo>
                  <a:pt x="4323" y="1349"/>
                </a:lnTo>
                <a:lnTo>
                  <a:pt x="4298" y="1317"/>
                </a:lnTo>
                <a:lnTo>
                  <a:pt x="4270" y="1285"/>
                </a:lnTo>
                <a:lnTo>
                  <a:pt x="4241" y="1255"/>
                </a:lnTo>
                <a:lnTo>
                  <a:pt x="4210" y="1226"/>
                </a:lnTo>
                <a:lnTo>
                  <a:pt x="4179" y="1199"/>
                </a:lnTo>
                <a:lnTo>
                  <a:pt x="4146" y="1173"/>
                </a:lnTo>
                <a:lnTo>
                  <a:pt x="4112" y="1149"/>
                </a:lnTo>
                <a:lnTo>
                  <a:pt x="4077" y="1126"/>
                </a:lnTo>
                <a:lnTo>
                  <a:pt x="4040" y="1105"/>
                </a:lnTo>
                <a:lnTo>
                  <a:pt x="4002" y="1086"/>
                </a:lnTo>
                <a:lnTo>
                  <a:pt x="3963" y="1068"/>
                </a:lnTo>
                <a:lnTo>
                  <a:pt x="3924" y="1052"/>
                </a:lnTo>
                <a:lnTo>
                  <a:pt x="3884" y="1038"/>
                </a:lnTo>
                <a:lnTo>
                  <a:pt x="3843" y="1027"/>
                </a:lnTo>
                <a:lnTo>
                  <a:pt x="3800" y="1017"/>
                </a:lnTo>
                <a:lnTo>
                  <a:pt x="3757" y="1010"/>
                </a:lnTo>
                <a:lnTo>
                  <a:pt x="3713" y="1004"/>
                </a:lnTo>
                <a:lnTo>
                  <a:pt x="3669" y="1000"/>
                </a:lnTo>
                <a:lnTo>
                  <a:pt x="3624" y="999"/>
                </a:lnTo>
                <a:lnTo>
                  <a:pt x="3585" y="1000"/>
                </a:lnTo>
                <a:lnTo>
                  <a:pt x="3546" y="1003"/>
                </a:lnTo>
                <a:lnTo>
                  <a:pt x="3508" y="1007"/>
                </a:lnTo>
                <a:lnTo>
                  <a:pt x="3470" y="1013"/>
                </a:lnTo>
                <a:lnTo>
                  <a:pt x="3433" y="1020"/>
                </a:lnTo>
                <a:lnTo>
                  <a:pt x="3396" y="1030"/>
                </a:lnTo>
                <a:lnTo>
                  <a:pt x="3360" y="1040"/>
                </a:lnTo>
                <a:lnTo>
                  <a:pt x="3324" y="1052"/>
                </a:lnTo>
                <a:lnTo>
                  <a:pt x="3290" y="1066"/>
                </a:lnTo>
                <a:lnTo>
                  <a:pt x="3256" y="1080"/>
                </a:lnTo>
                <a:lnTo>
                  <a:pt x="3223" y="1097"/>
                </a:lnTo>
                <a:lnTo>
                  <a:pt x="3191" y="1115"/>
                </a:lnTo>
                <a:lnTo>
                  <a:pt x="3159" y="1134"/>
                </a:lnTo>
                <a:lnTo>
                  <a:pt x="3129" y="1154"/>
                </a:lnTo>
                <a:lnTo>
                  <a:pt x="3099" y="1176"/>
                </a:lnTo>
                <a:lnTo>
                  <a:pt x="3070" y="1198"/>
                </a:lnTo>
                <a:lnTo>
                  <a:pt x="3085" y="1160"/>
                </a:lnTo>
                <a:lnTo>
                  <a:pt x="3097" y="1120"/>
                </a:lnTo>
                <a:lnTo>
                  <a:pt x="3109" y="1080"/>
                </a:lnTo>
                <a:lnTo>
                  <a:pt x="3117" y="1040"/>
                </a:lnTo>
                <a:lnTo>
                  <a:pt x="3125" y="999"/>
                </a:lnTo>
                <a:lnTo>
                  <a:pt x="3130" y="957"/>
                </a:lnTo>
                <a:lnTo>
                  <a:pt x="3133" y="914"/>
                </a:lnTo>
                <a:lnTo>
                  <a:pt x="3134" y="872"/>
                </a:lnTo>
                <a:lnTo>
                  <a:pt x="3133" y="827"/>
                </a:lnTo>
                <a:lnTo>
                  <a:pt x="3130" y="783"/>
                </a:lnTo>
                <a:lnTo>
                  <a:pt x="3123" y="739"/>
                </a:lnTo>
                <a:lnTo>
                  <a:pt x="3116" y="696"/>
                </a:lnTo>
                <a:lnTo>
                  <a:pt x="3107" y="654"/>
                </a:lnTo>
                <a:lnTo>
                  <a:pt x="3095" y="613"/>
                </a:lnTo>
                <a:lnTo>
                  <a:pt x="3081" y="572"/>
                </a:lnTo>
                <a:lnTo>
                  <a:pt x="3066" y="532"/>
                </a:lnTo>
                <a:lnTo>
                  <a:pt x="3048" y="494"/>
                </a:lnTo>
                <a:lnTo>
                  <a:pt x="3029" y="456"/>
                </a:lnTo>
                <a:lnTo>
                  <a:pt x="3008" y="419"/>
                </a:lnTo>
                <a:lnTo>
                  <a:pt x="2985" y="384"/>
                </a:lnTo>
                <a:lnTo>
                  <a:pt x="2961" y="350"/>
                </a:lnTo>
                <a:lnTo>
                  <a:pt x="2934" y="316"/>
                </a:lnTo>
                <a:lnTo>
                  <a:pt x="2907" y="285"/>
                </a:lnTo>
                <a:lnTo>
                  <a:pt x="2879" y="255"/>
                </a:lnTo>
                <a:lnTo>
                  <a:pt x="2848" y="226"/>
                </a:lnTo>
                <a:lnTo>
                  <a:pt x="2817" y="199"/>
                </a:lnTo>
                <a:lnTo>
                  <a:pt x="2784" y="172"/>
                </a:lnTo>
                <a:lnTo>
                  <a:pt x="2749" y="148"/>
                </a:lnTo>
                <a:lnTo>
                  <a:pt x="2714" y="126"/>
                </a:lnTo>
                <a:lnTo>
                  <a:pt x="2678" y="105"/>
                </a:lnTo>
                <a:lnTo>
                  <a:pt x="2640" y="85"/>
                </a:lnTo>
                <a:lnTo>
                  <a:pt x="2601" y="68"/>
                </a:lnTo>
                <a:lnTo>
                  <a:pt x="2561" y="52"/>
                </a:lnTo>
                <a:lnTo>
                  <a:pt x="2521" y="39"/>
                </a:lnTo>
                <a:lnTo>
                  <a:pt x="2479" y="27"/>
                </a:lnTo>
                <a:lnTo>
                  <a:pt x="2437" y="17"/>
                </a:lnTo>
                <a:lnTo>
                  <a:pt x="2394" y="9"/>
                </a:lnTo>
                <a:lnTo>
                  <a:pt x="2351" y="4"/>
                </a:lnTo>
                <a:lnTo>
                  <a:pt x="2307" y="1"/>
                </a:lnTo>
                <a:lnTo>
                  <a:pt x="2262" y="0"/>
                </a:lnTo>
                <a:lnTo>
                  <a:pt x="2216" y="1"/>
                </a:lnTo>
                <a:lnTo>
                  <a:pt x="2172" y="4"/>
                </a:lnTo>
                <a:lnTo>
                  <a:pt x="2129" y="9"/>
                </a:lnTo>
                <a:lnTo>
                  <a:pt x="2086" y="17"/>
                </a:lnTo>
                <a:lnTo>
                  <a:pt x="2044" y="27"/>
                </a:lnTo>
                <a:lnTo>
                  <a:pt x="2002" y="39"/>
                </a:lnTo>
                <a:lnTo>
                  <a:pt x="1962" y="52"/>
                </a:lnTo>
                <a:lnTo>
                  <a:pt x="1922" y="68"/>
                </a:lnTo>
                <a:lnTo>
                  <a:pt x="1883" y="85"/>
                </a:lnTo>
                <a:lnTo>
                  <a:pt x="1845" y="105"/>
                </a:lnTo>
                <a:lnTo>
                  <a:pt x="1810" y="126"/>
                </a:lnTo>
                <a:lnTo>
                  <a:pt x="1774" y="148"/>
                </a:lnTo>
                <a:lnTo>
                  <a:pt x="1740" y="172"/>
                </a:lnTo>
                <a:lnTo>
                  <a:pt x="1706" y="199"/>
                </a:lnTo>
                <a:lnTo>
                  <a:pt x="1675" y="226"/>
                </a:lnTo>
                <a:lnTo>
                  <a:pt x="1644" y="255"/>
                </a:lnTo>
                <a:lnTo>
                  <a:pt x="1616" y="285"/>
                </a:lnTo>
                <a:lnTo>
                  <a:pt x="1589" y="316"/>
                </a:lnTo>
                <a:lnTo>
                  <a:pt x="1562" y="350"/>
                </a:lnTo>
                <a:lnTo>
                  <a:pt x="1538" y="384"/>
                </a:lnTo>
                <a:lnTo>
                  <a:pt x="1515" y="419"/>
                </a:lnTo>
                <a:lnTo>
                  <a:pt x="1494" y="456"/>
                </a:lnTo>
                <a:lnTo>
                  <a:pt x="1475" y="494"/>
                </a:lnTo>
                <a:lnTo>
                  <a:pt x="1457" y="532"/>
                </a:lnTo>
                <a:lnTo>
                  <a:pt x="1443" y="572"/>
                </a:lnTo>
                <a:lnTo>
                  <a:pt x="1429" y="613"/>
                </a:lnTo>
                <a:lnTo>
                  <a:pt x="1416" y="654"/>
                </a:lnTo>
                <a:lnTo>
                  <a:pt x="1407" y="696"/>
                </a:lnTo>
                <a:lnTo>
                  <a:pt x="1400" y="739"/>
                </a:lnTo>
                <a:lnTo>
                  <a:pt x="1394" y="783"/>
                </a:lnTo>
                <a:lnTo>
                  <a:pt x="1390" y="827"/>
                </a:lnTo>
                <a:lnTo>
                  <a:pt x="1389" y="872"/>
                </a:lnTo>
                <a:lnTo>
                  <a:pt x="1390" y="896"/>
                </a:lnTo>
                <a:lnTo>
                  <a:pt x="1391" y="921"/>
                </a:lnTo>
                <a:lnTo>
                  <a:pt x="1392" y="945"/>
                </a:lnTo>
                <a:lnTo>
                  <a:pt x="1394" y="968"/>
                </a:lnTo>
                <a:lnTo>
                  <a:pt x="1397" y="992"/>
                </a:lnTo>
                <a:lnTo>
                  <a:pt x="1402" y="1015"/>
                </a:lnTo>
                <a:lnTo>
                  <a:pt x="1406" y="1038"/>
                </a:lnTo>
                <a:lnTo>
                  <a:pt x="1410" y="1061"/>
                </a:lnTo>
                <a:lnTo>
                  <a:pt x="1416" y="1085"/>
                </a:lnTo>
                <a:lnTo>
                  <a:pt x="1422" y="1107"/>
                </a:lnTo>
                <a:lnTo>
                  <a:pt x="1436" y="1152"/>
                </a:lnTo>
                <a:lnTo>
                  <a:pt x="1452" y="1195"/>
                </a:lnTo>
                <a:lnTo>
                  <a:pt x="1471" y="1237"/>
                </a:lnTo>
                <a:lnTo>
                  <a:pt x="1441" y="1211"/>
                </a:lnTo>
                <a:lnTo>
                  <a:pt x="1409" y="1184"/>
                </a:lnTo>
                <a:lnTo>
                  <a:pt x="1377" y="1160"/>
                </a:lnTo>
                <a:lnTo>
                  <a:pt x="1344" y="1138"/>
                </a:lnTo>
                <a:lnTo>
                  <a:pt x="1309" y="1117"/>
                </a:lnTo>
                <a:lnTo>
                  <a:pt x="1273" y="1097"/>
                </a:lnTo>
                <a:lnTo>
                  <a:pt x="1238" y="1079"/>
                </a:lnTo>
                <a:lnTo>
                  <a:pt x="1200" y="1064"/>
                </a:lnTo>
                <a:lnTo>
                  <a:pt x="1162" y="1049"/>
                </a:lnTo>
                <a:lnTo>
                  <a:pt x="1123" y="1036"/>
                </a:lnTo>
                <a:lnTo>
                  <a:pt x="1083" y="1025"/>
                </a:lnTo>
                <a:lnTo>
                  <a:pt x="1042" y="1016"/>
                </a:lnTo>
                <a:lnTo>
                  <a:pt x="1001" y="1009"/>
                </a:lnTo>
                <a:lnTo>
                  <a:pt x="959" y="1004"/>
                </a:lnTo>
                <a:lnTo>
                  <a:pt x="916" y="1000"/>
                </a:lnTo>
                <a:lnTo>
                  <a:pt x="873" y="999"/>
                </a:lnTo>
                <a:lnTo>
                  <a:pt x="829" y="1000"/>
                </a:lnTo>
                <a:lnTo>
                  <a:pt x="785" y="1004"/>
                </a:lnTo>
                <a:lnTo>
                  <a:pt x="740" y="1010"/>
                </a:lnTo>
                <a:lnTo>
                  <a:pt x="697" y="1017"/>
                </a:lnTo>
                <a:lnTo>
                  <a:pt x="655" y="1027"/>
                </a:lnTo>
                <a:lnTo>
                  <a:pt x="614" y="1038"/>
                </a:lnTo>
                <a:lnTo>
                  <a:pt x="573" y="1052"/>
                </a:lnTo>
                <a:lnTo>
                  <a:pt x="533" y="1068"/>
                </a:lnTo>
                <a:lnTo>
                  <a:pt x="494" y="1086"/>
                </a:lnTo>
                <a:lnTo>
                  <a:pt x="458" y="1105"/>
                </a:lnTo>
                <a:lnTo>
                  <a:pt x="421" y="1126"/>
                </a:lnTo>
                <a:lnTo>
                  <a:pt x="385" y="1149"/>
                </a:lnTo>
                <a:lnTo>
                  <a:pt x="352" y="1173"/>
                </a:lnTo>
                <a:lnTo>
                  <a:pt x="318" y="1199"/>
                </a:lnTo>
                <a:lnTo>
                  <a:pt x="286" y="1226"/>
                </a:lnTo>
                <a:lnTo>
                  <a:pt x="256" y="1255"/>
                </a:lnTo>
                <a:lnTo>
                  <a:pt x="227" y="1285"/>
                </a:lnTo>
                <a:lnTo>
                  <a:pt x="200" y="1317"/>
                </a:lnTo>
                <a:lnTo>
                  <a:pt x="174" y="1349"/>
                </a:lnTo>
                <a:lnTo>
                  <a:pt x="150" y="1384"/>
                </a:lnTo>
                <a:lnTo>
                  <a:pt x="128" y="1420"/>
                </a:lnTo>
                <a:lnTo>
                  <a:pt x="107" y="1456"/>
                </a:lnTo>
                <a:lnTo>
                  <a:pt x="87" y="1493"/>
                </a:lnTo>
                <a:lnTo>
                  <a:pt x="70" y="1532"/>
                </a:lnTo>
                <a:lnTo>
                  <a:pt x="54" y="1572"/>
                </a:lnTo>
                <a:lnTo>
                  <a:pt x="40" y="1612"/>
                </a:lnTo>
                <a:lnTo>
                  <a:pt x="29" y="1654"/>
                </a:lnTo>
                <a:lnTo>
                  <a:pt x="18" y="1696"/>
                </a:lnTo>
                <a:lnTo>
                  <a:pt x="11" y="1739"/>
                </a:lnTo>
                <a:lnTo>
                  <a:pt x="6" y="1782"/>
                </a:lnTo>
                <a:lnTo>
                  <a:pt x="3" y="1827"/>
                </a:lnTo>
                <a:lnTo>
                  <a:pt x="0" y="1872"/>
                </a:lnTo>
                <a:lnTo>
                  <a:pt x="3" y="1917"/>
                </a:lnTo>
                <a:lnTo>
                  <a:pt x="6" y="1961"/>
                </a:lnTo>
                <a:lnTo>
                  <a:pt x="11" y="2004"/>
                </a:lnTo>
                <a:lnTo>
                  <a:pt x="18" y="2047"/>
                </a:lnTo>
                <a:lnTo>
                  <a:pt x="29" y="2089"/>
                </a:lnTo>
                <a:lnTo>
                  <a:pt x="40" y="2131"/>
                </a:lnTo>
                <a:lnTo>
                  <a:pt x="54" y="2171"/>
                </a:lnTo>
                <a:lnTo>
                  <a:pt x="70" y="2211"/>
                </a:lnTo>
                <a:lnTo>
                  <a:pt x="87" y="2250"/>
                </a:lnTo>
                <a:lnTo>
                  <a:pt x="107" y="2288"/>
                </a:lnTo>
                <a:lnTo>
                  <a:pt x="128" y="2324"/>
                </a:lnTo>
                <a:lnTo>
                  <a:pt x="150" y="2359"/>
                </a:lnTo>
                <a:lnTo>
                  <a:pt x="174" y="2394"/>
                </a:lnTo>
                <a:lnTo>
                  <a:pt x="200" y="2427"/>
                </a:lnTo>
                <a:lnTo>
                  <a:pt x="227" y="2458"/>
                </a:lnTo>
                <a:lnTo>
                  <a:pt x="256" y="2489"/>
                </a:lnTo>
                <a:lnTo>
                  <a:pt x="286" y="2517"/>
                </a:lnTo>
                <a:lnTo>
                  <a:pt x="318" y="2544"/>
                </a:lnTo>
                <a:lnTo>
                  <a:pt x="352" y="2571"/>
                </a:lnTo>
                <a:lnTo>
                  <a:pt x="385" y="2595"/>
                </a:lnTo>
                <a:lnTo>
                  <a:pt x="421" y="2618"/>
                </a:lnTo>
                <a:lnTo>
                  <a:pt x="458" y="2639"/>
                </a:lnTo>
                <a:lnTo>
                  <a:pt x="494" y="2658"/>
                </a:lnTo>
                <a:lnTo>
                  <a:pt x="533" y="2676"/>
                </a:lnTo>
                <a:lnTo>
                  <a:pt x="573" y="2692"/>
                </a:lnTo>
                <a:lnTo>
                  <a:pt x="614" y="2705"/>
                </a:lnTo>
                <a:lnTo>
                  <a:pt x="655" y="2717"/>
                </a:lnTo>
                <a:lnTo>
                  <a:pt x="697" y="2726"/>
                </a:lnTo>
                <a:lnTo>
                  <a:pt x="740" y="2734"/>
                </a:lnTo>
                <a:lnTo>
                  <a:pt x="785" y="2740"/>
                </a:lnTo>
                <a:lnTo>
                  <a:pt x="829" y="2743"/>
                </a:lnTo>
                <a:lnTo>
                  <a:pt x="873" y="2744"/>
                </a:lnTo>
                <a:lnTo>
                  <a:pt x="917" y="2743"/>
                </a:lnTo>
                <a:lnTo>
                  <a:pt x="961" y="2740"/>
                </a:lnTo>
                <a:lnTo>
                  <a:pt x="937" y="2755"/>
                </a:lnTo>
                <a:lnTo>
                  <a:pt x="914" y="2769"/>
                </a:lnTo>
                <a:lnTo>
                  <a:pt x="891" y="2785"/>
                </a:lnTo>
                <a:lnTo>
                  <a:pt x="869" y="2802"/>
                </a:lnTo>
                <a:lnTo>
                  <a:pt x="847" y="2820"/>
                </a:lnTo>
                <a:lnTo>
                  <a:pt x="826" y="2838"/>
                </a:lnTo>
                <a:lnTo>
                  <a:pt x="806" y="2857"/>
                </a:lnTo>
                <a:lnTo>
                  <a:pt x="786" y="2876"/>
                </a:lnTo>
                <a:lnTo>
                  <a:pt x="767" y="2895"/>
                </a:lnTo>
                <a:lnTo>
                  <a:pt x="748" y="2917"/>
                </a:lnTo>
                <a:lnTo>
                  <a:pt x="730" y="2938"/>
                </a:lnTo>
                <a:lnTo>
                  <a:pt x="712" y="2960"/>
                </a:lnTo>
                <a:lnTo>
                  <a:pt x="696" y="2982"/>
                </a:lnTo>
                <a:lnTo>
                  <a:pt x="679" y="3005"/>
                </a:lnTo>
                <a:lnTo>
                  <a:pt x="665" y="3028"/>
                </a:lnTo>
                <a:lnTo>
                  <a:pt x="650" y="3052"/>
                </a:lnTo>
                <a:lnTo>
                  <a:pt x="636" y="3076"/>
                </a:lnTo>
                <a:lnTo>
                  <a:pt x="624" y="3100"/>
                </a:lnTo>
                <a:lnTo>
                  <a:pt x="611" y="3127"/>
                </a:lnTo>
                <a:lnTo>
                  <a:pt x="601" y="3152"/>
                </a:lnTo>
                <a:lnTo>
                  <a:pt x="590" y="3178"/>
                </a:lnTo>
                <a:lnTo>
                  <a:pt x="580" y="3205"/>
                </a:lnTo>
                <a:lnTo>
                  <a:pt x="571" y="3232"/>
                </a:lnTo>
                <a:lnTo>
                  <a:pt x="563" y="3259"/>
                </a:lnTo>
                <a:lnTo>
                  <a:pt x="556" y="3286"/>
                </a:lnTo>
                <a:lnTo>
                  <a:pt x="550" y="3315"/>
                </a:lnTo>
                <a:lnTo>
                  <a:pt x="545" y="3343"/>
                </a:lnTo>
                <a:lnTo>
                  <a:pt x="540" y="3372"/>
                </a:lnTo>
                <a:lnTo>
                  <a:pt x="537" y="3401"/>
                </a:lnTo>
                <a:lnTo>
                  <a:pt x="534" y="3430"/>
                </a:lnTo>
                <a:lnTo>
                  <a:pt x="532" y="3460"/>
                </a:lnTo>
                <a:lnTo>
                  <a:pt x="532" y="3489"/>
                </a:lnTo>
                <a:lnTo>
                  <a:pt x="533" y="3535"/>
                </a:lnTo>
                <a:lnTo>
                  <a:pt x="537" y="3579"/>
                </a:lnTo>
                <a:lnTo>
                  <a:pt x="542" y="3623"/>
                </a:lnTo>
                <a:lnTo>
                  <a:pt x="550" y="3666"/>
                </a:lnTo>
                <a:lnTo>
                  <a:pt x="560" y="3708"/>
                </a:lnTo>
                <a:lnTo>
                  <a:pt x="571" y="3749"/>
                </a:lnTo>
                <a:lnTo>
                  <a:pt x="585" y="3790"/>
                </a:lnTo>
                <a:lnTo>
                  <a:pt x="601" y="3829"/>
                </a:lnTo>
                <a:lnTo>
                  <a:pt x="619" y="3868"/>
                </a:lnTo>
                <a:lnTo>
                  <a:pt x="637" y="3906"/>
                </a:lnTo>
                <a:lnTo>
                  <a:pt x="658" y="3941"/>
                </a:lnTo>
                <a:lnTo>
                  <a:pt x="682" y="3977"/>
                </a:lnTo>
                <a:lnTo>
                  <a:pt x="706" y="4012"/>
                </a:lnTo>
                <a:lnTo>
                  <a:pt x="731" y="4044"/>
                </a:lnTo>
                <a:lnTo>
                  <a:pt x="758" y="4076"/>
                </a:lnTo>
                <a:lnTo>
                  <a:pt x="788" y="4106"/>
                </a:lnTo>
                <a:lnTo>
                  <a:pt x="818" y="4135"/>
                </a:lnTo>
                <a:lnTo>
                  <a:pt x="850" y="4162"/>
                </a:lnTo>
                <a:lnTo>
                  <a:pt x="882" y="4188"/>
                </a:lnTo>
                <a:lnTo>
                  <a:pt x="917" y="4212"/>
                </a:lnTo>
                <a:lnTo>
                  <a:pt x="952" y="4236"/>
                </a:lnTo>
                <a:lnTo>
                  <a:pt x="989" y="4257"/>
                </a:lnTo>
                <a:lnTo>
                  <a:pt x="1026" y="4276"/>
                </a:lnTo>
                <a:lnTo>
                  <a:pt x="1065" y="4293"/>
                </a:lnTo>
                <a:lnTo>
                  <a:pt x="1104" y="4308"/>
                </a:lnTo>
                <a:lnTo>
                  <a:pt x="1145" y="4323"/>
                </a:lnTo>
                <a:lnTo>
                  <a:pt x="1186" y="4334"/>
                </a:lnTo>
                <a:lnTo>
                  <a:pt x="1228" y="4344"/>
                </a:lnTo>
                <a:lnTo>
                  <a:pt x="1271" y="4351"/>
                </a:lnTo>
                <a:lnTo>
                  <a:pt x="1315" y="4358"/>
                </a:lnTo>
                <a:lnTo>
                  <a:pt x="1360" y="4361"/>
                </a:lnTo>
                <a:lnTo>
                  <a:pt x="1405" y="4362"/>
                </a:lnTo>
                <a:lnTo>
                  <a:pt x="1445" y="4361"/>
                </a:lnTo>
                <a:lnTo>
                  <a:pt x="1484" y="4358"/>
                </a:lnTo>
                <a:lnTo>
                  <a:pt x="1523" y="4353"/>
                </a:lnTo>
                <a:lnTo>
                  <a:pt x="1561" y="4348"/>
                </a:lnTo>
                <a:lnTo>
                  <a:pt x="1599" y="4340"/>
                </a:lnTo>
                <a:lnTo>
                  <a:pt x="1636" y="4330"/>
                </a:lnTo>
                <a:lnTo>
                  <a:pt x="1673" y="4320"/>
                </a:lnTo>
                <a:lnTo>
                  <a:pt x="1709" y="4307"/>
                </a:lnTo>
                <a:lnTo>
                  <a:pt x="1743" y="4293"/>
                </a:lnTo>
                <a:lnTo>
                  <a:pt x="1778" y="4278"/>
                </a:lnTo>
                <a:lnTo>
                  <a:pt x="1812" y="4261"/>
                </a:lnTo>
                <a:lnTo>
                  <a:pt x="1844" y="4243"/>
                </a:lnTo>
                <a:lnTo>
                  <a:pt x="1876" y="4223"/>
                </a:lnTo>
                <a:lnTo>
                  <a:pt x="1906" y="4203"/>
                </a:lnTo>
                <a:lnTo>
                  <a:pt x="1937" y="4181"/>
                </a:lnTo>
                <a:lnTo>
                  <a:pt x="1965" y="4157"/>
                </a:lnTo>
                <a:lnTo>
                  <a:pt x="1993" y="4133"/>
                </a:lnTo>
                <a:lnTo>
                  <a:pt x="2020" y="4107"/>
                </a:lnTo>
                <a:lnTo>
                  <a:pt x="2046" y="4080"/>
                </a:lnTo>
                <a:lnTo>
                  <a:pt x="2070" y="4053"/>
                </a:lnTo>
                <a:lnTo>
                  <a:pt x="2093" y="4023"/>
                </a:lnTo>
                <a:lnTo>
                  <a:pt x="2115" y="3994"/>
                </a:lnTo>
                <a:lnTo>
                  <a:pt x="2136" y="3962"/>
                </a:lnTo>
                <a:lnTo>
                  <a:pt x="2156" y="3931"/>
                </a:lnTo>
                <a:lnTo>
                  <a:pt x="2174" y="3898"/>
                </a:lnTo>
                <a:lnTo>
                  <a:pt x="2191" y="3865"/>
                </a:lnTo>
                <a:lnTo>
                  <a:pt x="2207" y="3831"/>
                </a:lnTo>
                <a:lnTo>
                  <a:pt x="2221" y="3795"/>
                </a:lnTo>
                <a:lnTo>
                  <a:pt x="2233" y="3759"/>
                </a:lnTo>
                <a:lnTo>
                  <a:pt x="2245" y="3723"/>
                </a:lnTo>
                <a:lnTo>
                  <a:pt x="2254" y="3686"/>
                </a:lnTo>
                <a:lnTo>
                  <a:pt x="2262" y="3648"/>
                </a:lnTo>
                <a:lnTo>
                  <a:pt x="2269" y="3686"/>
                </a:lnTo>
                <a:lnTo>
                  <a:pt x="2278" y="3723"/>
                </a:lnTo>
                <a:lnTo>
                  <a:pt x="2290" y="3759"/>
                </a:lnTo>
                <a:lnTo>
                  <a:pt x="2303" y="3795"/>
                </a:lnTo>
                <a:lnTo>
                  <a:pt x="2316" y="3831"/>
                </a:lnTo>
                <a:lnTo>
                  <a:pt x="2332" y="3865"/>
                </a:lnTo>
                <a:lnTo>
                  <a:pt x="2349" y="3898"/>
                </a:lnTo>
                <a:lnTo>
                  <a:pt x="2367" y="3931"/>
                </a:lnTo>
                <a:lnTo>
                  <a:pt x="2387" y="3962"/>
                </a:lnTo>
                <a:lnTo>
                  <a:pt x="2408" y="3994"/>
                </a:lnTo>
                <a:lnTo>
                  <a:pt x="2430" y="4023"/>
                </a:lnTo>
                <a:lnTo>
                  <a:pt x="2453" y="4053"/>
                </a:lnTo>
                <a:lnTo>
                  <a:pt x="2477" y="4080"/>
                </a:lnTo>
                <a:lnTo>
                  <a:pt x="2503" y="4107"/>
                </a:lnTo>
                <a:lnTo>
                  <a:pt x="2530" y="4133"/>
                </a:lnTo>
                <a:lnTo>
                  <a:pt x="2558" y="4157"/>
                </a:lnTo>
                <a:lnTo>
                  <a:pt x="2586" y="4181"/>
                </a:lnTo>
                <a:lnTo>
                  <a:pt x="2617" y="4203"/>
                </a:lnTo>
                <a:lnTo>
                  <a:pt x="2647" y="4223"/>
                </a:lnTo>
                <a:lnTo>
                  <a:pt x="2680" y="4243"/>
                </a:lnTo>
                <a:lnTo>
                  <a:pt x="2712" y="4261"/>
                </a:lnTo>
                <a:lnTo>
                  <a:pt x="2746" y="4278"/>
                </a:lnTo>
                <a:lnTo>
                  <a:pt x="2780" y="4293"/>
                </a:lnTo>
                <a:lnTo>
                  <a:pt x="2815" y="4307"/>
                </a:lnTo>
                <a:lnTo>
                  <a:pt x="2851" y="4320"/>
                </a:lnTo>
                <a:lnTo>
                  <a:pt x="2887" y="4330"/>
                </a:lnTo>
                <a:lnTo>
                  <a:pt x="2925" y="4340"/>
                </a:lnTo>
                <a:lnTo>
                  <a:pt x="2963" y="4348"/>
                </a:lnTo>
                <a:lnTo>
                  <a:pt x="3001" y="4353"/>
                </a:lnTo>
                <a:lnTo>
                  <a:pt x="3039" y="4358"/>
                </a:lnTo>
                <a:lnTo>
                  <a:pt x="3079" y="4361"/>
                </a:lnTo>
                <a:lnTo>
                  <a:pt x="3119" y="4362"/>
                </a:lnTo>
                <a:lnTo>
                  <a:pt x="3163" y="4361"/>
                </a:lnTo>
                <a:lnTo>
                  <a:pt x="3208" y="4358"/>
                </a:lnTo>
                <a:lnTo>
                  <a:pt x="3252" y="4351"/>
                </a:lnTo>
                <a:lnTo>
                  <a:pt x="3295" y="4344"/>
                </a:lnTo>
                <a:lnTo>
                  <a:pt x="3337" y="4334"/>
                </a:lnTo>
                <a:lnTo>
                  <a:pt x="3378" y="4323"/>
                </a:lnTo>
                <a:lnTo>
                  <a:pt x="3419" y="4308"/>
                </a:lnTo>
                <a:lnTo>
                  <a:pt x="3458" y="4293"/>
                </a:lnTo>
                <a:lnTo>
                  <a:pt x="3497" y="4276"/>
                </a:lnTo>
                <a:lnTo>
                  <a:pt x="3535" y="4257"/>
                </a:lnTo>
                <a:lnTo>
                  <a:pt x="3571" y="4236"/>
                </a:lnTo>
                <a:lnTo>
                  <a:pt x="3606" y="4212"/>
                </a:lnTo>
                <a:lnTo>
                  <a:pt x="3641" y="4188"/>
                </a:lnTo>
                <a:lnTo>
                  <a:pt x="3673" y="4162"/>
                </a:lnTo>
                <a:lnTo>
                  <a:pt x="3705" y="4135"/>
                </a:lnTo>
                <a:lnTo>
                  <a:pt x="3735" y="4106"/>
                </a:lnTo>
                <a:lnTo>
                  <a:pt x="3765" y="4076"/>
                </a:lnTo>
                <a:lnTo>
                  <a:pt x="3792" y="4044"/>
                </a:lnTo>
                <a:lnTo>
                  <a:pt x="3817" y="4012"/>
                </a:lnTo>
                <a:lnTo>
                  <a:pt x="3843" y="3977"/>
                </a:lnTo>
                <a:lnTo>
                  <a:pt x="3865" y="3941"/>
                </a:lnTo>
                <a:lnTo>
                  <a:pt x="3886" y="3906"/>
                </a:lnTo>
                <a:lnTo>
                  <a:pt x="3905" y="3868"/>
                </a:lnTo>
                <a:lnTo>
                  <a:pt x="3922" y="3829"/>
                </a:lnTo>
                <a:lnTo>
                  <a:pt x="3938" y="3790"/>
                </a:lnTo>
                <a:lnTo>
                  <a:pt x="3952" y="3749"/>
                </a:lnTo>
                <a:lnTo>
                  <a:pt x="3963" y="3708"/>
                </a:lnTo>
                <a:lnTo>
                  <a:pt x="3973" y="3666"/>
                </a:lnTo>
                <a:lnTo>
                  <a:pt x="3981" y="3623"/>
                </a:lnTo>
                <a:lnTo>
                  <a:pt x="3987" y="3579"/>
                </a:lnTo>
                <a:lnTo>
                  <a:pt x="3990" y="3535"/>
                </a:lnTo>
                <a:lnTo>
                  <a:pt x="3991" y="3489"/>
                </a:lnTo>
                <a:lnTo>
                  <a:pt x="3991" y="3460"/>
                </a:lnTo>
                <a:lnTo>
                  <a:pt x="3989" y="3430"/>
                </a:lnTo>
                <a:lnTo>
                  <a:pt x="3987" y="3401"/>
                </a:lnTo>
                <a:lnTo>
                  <a:pt x="3983" y="3373"/>
                </a:lnTo>
                <a:lnTo>
                  <a:pt x="3979" y="3343"/>
                </a:lnTo>
                <a:lnTo>
                  <a:pt x="3974" y="3315"/>
                </a:lnTo>
                <a:lnTo>
                  <a:pt x="3968" y="3288"/>
                </a:lnTo>
                <a:lnTo>
                  <a:pt x="3960" y="3259"/>
                </a:lnTo>
                <a:lnTo>
                  <a:pt x="3953" y="3232"/>
                </a:lnTo>
                <a:lnTo>
                  <a:pt x="3943" y="3206"/>
                </a:lnTo>
                <a:lnTo>
                  <a:pt x="3934" y="3179"/>
                </a:lnTo>
                <a:lnTo>
                  <a:pt x="3923" y="3153"/>
                </a:lnTo>
                <a:lnTo>
                  <a:pt x="3912" y="3127"/>
                </a:lnTo>
                <a:lnTo>
                  <a:pt x="3900" y="3102"/>
                </a:lnTo>
                <a:lnTo>
                  <a:pt x="3888" y="3077"/>
                </a:lnTo>
                <a:lnTo>
                  <a:pt x="3874" y="3053"/>
                </a:lnTo>
                <a:lnTo>
                  <a:pt x="3859" y="3029"/>
                </a:lnTo>
                <a:lnTo>
                  <a:pt x="3845" y="3006"/>
                </a:lnTo>
                <a:lnTo>
                  <a:pt x="3828" y="2983"/>
                </a:lnTo>
                <a:lnTo>
                  <a:pt x="3812" y="2961"/>
                </a:lnTo>
                <a:lnTo>
                  <a:pt x="3794" y="2939"/>
                </a:lnTo>
                <a:lnTo>
                  <a:pt x="3776" y="2918"/>
                </a:lnTo>
                <a:lnTo>
                  <a:pt x="3758" y="2898"/>
                </a:lnTo>
                <a:lnTo>
                  <a:pt x="3739" y="2878"/>
                </a:lnTo>
                <a:lnTo>
                  <a:pt x="3720" y="2858"/>
                </a:lnTo>
                <a:lnTo>
                  <a:pt x="3698" y="2840"/>
                </a:lnTo>
                <a:lnTo>
                  <a:pt x="3677" y="2821"/>
                </a:lnTo>
                <a:lnTo>
                  <a:pt x="3656" y="2804"/>
                </a:lnTo>
                <a:lnTo>
                  <a:pt x="3634" y="2787"/>
                </a:lnTo>
                <a:lnTo>
                  <a:pt x="3611" y="2770"/>
                </a:lnTo>
                <a:lnTo>
                  <a:pt x="3588" y="2756"/>
                </a:lnTo>
                <a:lnTo>
                  <a:pt x="3565" y="2741"/>
                </a:lnTo>
                <a:lnTo>
                  <a:pt x="3594" y="2743"/>
                </a:lnTo>
                <a:lnTo>
                  <a:pt x="3624" y="2744"/>
                </a:lnTo>
                <a:lnTo>
                  <a:pt x="3669" y="2743"/>
                </a:lnTo>
                <a:lnTo>
                  <a:pt x="3713" y="2740"/>
                </a:lnTo>
                <a:lnTo>
                  <a:pt x="3757" y="2734"/>
                </a:lnTo>
                <a:lnTo>
                  <a:pt x="3800" y="2726"/>
                </a:lnTo>
                <a:lnTo>
                  <a:pt x="3843" y="2717"/>
                </a:lnTo>
                <a:lnTo>
                  <a:pt x="3884" y="2705"/>
                </a:lnTo>
                <a:lnTo>
                  <a:pt x="3924" y="2692"/>
                </a:lnTo>
                <a:lnTo>
                  <a:pt x="3963" y="2676"/>
                </a:lnTo>
                <a:lnTo>
                  <a:pt x="4002" y="2658"/>
                </a:lnTo>
                <a:lnTo>
                  <a:pt x="4040" y="2639"/>
                </a:lnTo>
                <a:lnTo>
                  <a:pt x="4077" y="2618"/>
                </a:lnTo>
                <a:lnTo>
                  <a:pt x="4112" y="2595"/>
                </a:lnTo>
                <a:lnTo>
                  <a:pt x="4146" y="2571"/>
                </a:lnTo>
                <a:lnTo>
                  <a:pt x="4179" y="2544"/>
                </a:lnTo>
                <a:lnTo>
                  <a:pt x="4210" y="2517"/>
                </a:lnTo>
                <a:lnTo>
                  <a:pt x="4241" y="2489"/>
                </a:lnTo>
                <a:lnTo>
                  <a:pt x="4270" y="2458"/>
                </a:lnTo>
                <a:lnTo>
                  <a:pt x="4298" y="2427"/>
                </a:lnTo>
                <a:lnTo>
                  <a:pt x="4323" y="2394"/>
                </a:lnTo>
                <a:lnTo>
                  <a:pt x="4347" y="2359"/>
                </a:lnTo>
                <a:lnTo>
                  <a:pt x="4370" y="2324"/>
                </a:lnTo>
                <a:lnTo>
                  <a:pt x="4391" y="2288"/>
                </a:lnTo>
                <a:lnTo>
                  <a:pt x="4410" y="2250"/>
                </a:lnTo>
                <a:lnTo>
                  <a:pt x="4428" y="2211"/>
                </a:lnTo>
                <a:lnTo>
                  <a:pt x="4444" y="2171"/>
                </a:lnTo>
                <a:lnTo>
                  <a:pt x="4457" y="2131"/>
                </a:lnTo>
                <a:lnTo>
                  <a:pt x="4469" y="2089"/>
                </a:lnTo>
                <a:lnTo>
                  <a:pt x="4478" y="2047"/>
                </a:lnTo>
                <a:lnTo>
                  <a:pt x="4487" y="2004"/>
                </a:lnTo>
                <a:lnTo>
                  <a:pt x="4492" y="1961"/>
                </a:lnTo>
                <a:lnTo>
                  <a:pt x="4495" y="1917"/>
                </a:lnTo>
                <a:lnTo>
                  <a:pt x="4496" y="1872"/>
                </a:lnTo>
                <a:close/>
                <a:moveTo>
                  <a:pt x="2979" y="2301"/>
                </a:moveTo>
                <a:lnTo>
                  <a:pt x="2979" y="2301"/>
                </a:lnTo>
                <a:lnTo>
                  <a:pt x="2978" y="2337"/>
                </a:lnTo>
                <a:lnTo>
                  <a:pt x="2976" y="2373"/>
                </a:lnTo>
                <a:lnTo>
                  <a:pt x="2971" y="2410"/>
                </a:lnTo>
                <a:lnTo>
                  <a:pt x="2965" y="2445"/>
                </a:lnTo>
                <a:lnTo>
                  <a:pt x="2957" y="2479"/>
                </a:lnTo>
                <a:lnTo>
                  <a:pt x="2948" y="2514"/>
                </a:lnTo>
                <a:lnTo>
                  <a:pt x="2936" y="2547"/>
                </a:lnTo>
                <a:lnTo>
                  <a:pt x="2924" y="2579"/>
                </a:lnTo>
                <a:lnTo>
                  <a:pt x="2909" y="2612"/>
                </a:lnTo>
                <a:lnTo>
                  <a:pt x="2893" y="2642"/>
                </a:lnTo>
                <a:lnTo>
                  <a:pt x="2875" y="2673"/>
                </a:lnTo>
                <a:lnTo>
                  <a:pt x="2858" y="2701"/>
                </a:lnTo>
                <a:lnTo>
                  <a:pt x="2837" y="2729"/>
                </a:lnTo>
                <a:lnTo>
                  <a:pt x="2815" y="2757"/>
                </a:lnTo>
                <a:lnTo>
                  <a:pt x="2793" y="2783"/>
                </a:lnTo>
                <a:lnTo>
                  <a:pt x="2769" y="2808"/>
                </a:lnTo>
                <a:lnTo>
                  <a:pt x="2744" y="2831"/>
                </a:lnTo>
                <a:lnTo>
                  <a:pt x="2719" y="2855"/>
                </a:lnTo>
                <a:lnTo>
                  <a:pt x="2691" y="2876"/>
                </a:lnTo>
                <a:lnTo>
                  <a:pt x="2663" y="2895"/>
                </a:lnTo>
                <a:lnTo>
                  <a:pt x="2634" y="2914"/>
                </a:lnTo>
                <a:lnTo>
                  <a:pt x="2604" y="2931"/>
                </a:lnTo>
                <a:lnTo>
                  <a:pt x="2573" y="2947"/>
                </a:lnTo>
                <a:lnTo>
                  <a:pt x="2541" y="2962"/>
                </a:lnTo>
                <a:lnTo>
                  <a:pt x="2509" y="2974"/>
                </a:lnTo>
                <a:lnTo>
                  <a:pt x="2475" y="2986"/>
                </a:lnTo>
                <a:lnTo>
                  <a:pt x="2441" y="2995"/>
                </a:lnTo>
                <a:lnTo>
                  <a:pt x="2407" y="3004"/>
                </a:lnTo>
                <a:lnTo>
                  <a:pt x="2371" y="3010"/>
                </a:lnTo>
                <a:lnTo>
                  <a:pt x="2335" y="3014"/>
                </a:lnTo>
                <a:lnTo>
                  <a:pt x="2298" y="3017"/>
                </a:lnTo>
                <a:lnTo>
                  <a:pt x="2262" y="3018"/>
                </a:lnTo>
                <a:lnTo>
                  <a:pt x="2225" y="3017"/>
                </a:lnTo>
                <a:lnTo>
                  <a:pt x="2188" y="3014"/>
                </a:lnTo>
                <a:lnTo>
                  <a:pt x="2152" y="3010"/>
                </a:lnTo>
                <a:lnTo>
                  <a:pt x="2116" y="3004"/>
                </a:lnTo>
                <a:lnTo>
                  <a:pt x="2082" y="2995"/>
                </a:lnTo>
                <a:lnTo>
                  <a:pt x="2048" y="2986"/>
                </a:lnTo>
                <a:lnTo>
                  <a:pt x="2014" y="2974"/>
                </a:lnTo>
                <a:lnTo>
                  <a:pt x="1982" y="2962"/>
                </a:lnTo>
                <a:lnTo>
                  <a:pt x="1950" y="2947"/>
                </a:lnTo>
                <a:lnTo>
                  <a:pt x="1920" y="2931"/>
                </a:lnTo>
                <a:lnTo>
                  <a:pt x="1889" y="2914"/>
                </a:lnTo>
                <a:lnTo>
                  <a:pt x="1860" y="2895"/>
                </a:lnTo>
                <a:lnTo>
                  <a:pt x="1832" y="2876"/>
                </a:lnTo>
                <a:lnTo>
                  <a:pt x="1805" y="2855"/>
                </a:lnTo>
                <a:lnTo>
                  <a:pt x="1779" y="2831"/>
                </a:lnTo>
                <a:lnTo>
                  <a:pt x="1754" y="2808"/>
                </a:lnTo>
                <a:lnTo>
                  <a:pt x="1731" y="2783"/>
                </a:lnTo>
                <a:lnTo>
                  <a:pt x="1708" y="2757"/>
                </a:lnTo>
                <a:lnTo>
                  <a:pt x="1687" y="2729"/>
                </a:lnTo>
                <a:lnTo>
                  <a:pt x="1667" y="2701"/>
                </a:lnTo>
                <a:lnTo>
                  <a:pt x="1648" y="2673"/>
                </a:lnTo>
                <a:lnTo>
                  <a:pt x="1631" y="2642"/>
                </a:lnTo>
                <a:lnTo>
                  <a:pt x="1615" y="2612"/>
                </a:lnTo>
                <a:lnTo>
                  <a:pt x="1600" y="2579"/>
                </a:lnTo>
                <a:lnTo>
                  <a:pt x="1588" y="2547"/>
                </a:lnTo>
                <a:lnTo>
                  <a:pt x="1576" y="2514"/>
                </a:lnTo>
                <a:lnTo>
                  <a:pt x="1567" y="2479"/>
                </a:lnTo>
                <a:lnTo>
                  <a:pt x="1558" y="2445"/>
                </a:lnTo>
                <a:lnTo>
                  <a:pt x="1552" y="2410"/>
                </a:lnTo>
                <a:lnTo>
                  <a:pt x="1548" y="2373"/>
                </a:lnTo>
                <a:lnTo>
                  <a:pt x="1545" y="2337"/>
                </a:lnTo>
                <a:lnTo>
                  <a:pt x="1544" y="2301"/>
                </a:lnTo>
                <a:lnTo>
                  <a:pt x="1545" y="2263"/>
                </a:lnTo>
                <a:lnTo>
                  <a:pt x="1548" y="2227"/>
                </a:lnTo>
                <a:lnTo>
                  <a:pt x="1552" y="2191"/>
                </a:lnTo>
                <a:lnTo>
                  <a:pt x="1558" y="2156"/>
                </a:lnTo>
                <a:lnTo>
                  <a:pt x="1567" y="2121"/>
                </a:lnTo>
                <a:lnTo>
                  <a:pt x="1576" y="2086"/>
                </a:lnTo>
                <a:lnTo>
                  <a:pt x="1588" y="2054"/>
                </a:lnTo>
                <a:lnTo>
                  <a:pt x="1600" y="2021"/>
                </a:lnTo>
                <a:lnTo>
                  <a:pt x="1615" y="1988"/>
                </a:lnTo>
                <a:lnTo>
                  <a:pt x="1631" y="1958"/>
                </a:lnTo>
                <a:lnTo>
                  <a:pt x="1648" y="1927"/>
                </a:lnTo>
                <a:lnTo>
                  <a:pt x="1667" y="1899"/>
                </a:lnTo>
                <a:lnTo>
                  <a:pt x="1687" y="1871"/>
                </a:lnTo>
                <a:lnTo>
                  <a:pt x="1708" y="1843"/>
                </a:lnTo>
                <a:lnTo>
                  <a:pt x="1731" y="1817"/>
                </a:lnTo>
                <a:lnTo>
                  <a:pt x="1754" y="1793"/>
                </a:lnTo>
                <a:lnTo>
                  <a:pt x="1779" y="1769"/>
                </a:lnTo>
                <a:lnTo>
                  <a:pt x="1805" y="1746"/>
                </a:lnTo>
                <a:lnTo>
                  <a:pt x="1832" y="1725"/>
                </a:lnTo>
                <a:lnTo>
                  <a:pt x="1860" y="1705"/>
                </a:lnTo>
                <a:lnTo>
                  <a:pt x="1889" y="1686"/>
                </a:lnTo>
                <a:lnTo>
                  <a:pt x="1920" y="1669"/>
                </a:lnTo>
                <a:lnTo>
                  <a:pt x="1950" y="1653"/>
                </a:lnTo>
                <a:lnTo>
                  <a:pt x="1982" y="1638"/>
                </a:lnTo>
                <a:lnTo>
                  <a:pt x="2014" y="1626"/>
                </a:lnTo>
                <a:lnTo>
                  <a:pt x="2048" y="1614"/>
                </a:lnTo>
                <a:lnTo>
                  <a:pt x="2082" y="1605"/>
                </a:lnTo>
                <a:lnTo>
                  <a:pt x="2116" y="1596"/>
                </a:lnTo>
                <a:lnTo>
                  <a:pt x="2152" y="1590"/>
                </a:lnTo>
                <a:lnTo>
                  <a:pt x="2188" y="1586"/>
                </a:lnTo>
                <a:lnTo>
                  <a:pt x="2225" y="1583"/>
                </a:lnTo>
                <a:lnTo>
                  <a:pt x="2262" y="1583"/>
                </a:lnTo>
                <a:lnTo>
                  <a:pt x="2298" y="1583"/>
                </a:lnTo>
                <a:lnTo>
                  <a:pt x="2335" y="1586"/>
                </a:lnTo>
                <a:lnTo>
                  <a:pt x="2371" y="1590"/>
                </a:lnTo>
                <a:lnTo>
                  <a:pt x="2407" y="1596"/>
                </a:lnTo>
                <a:lnTo>
                  <a:pt x="2441" y="1605"/>
                </a:lnTo>
                <a:lnTo>
                  <a:pt x="2475" y="1614"/>
                </a:lnTo>
                <a:lnTo>
                  <a:pt x="2509" y="1626"/>
                </a:lnTo>
                <a:lnTo>
                  <a:pt x="2541" y="1638"/>
                </a:lnTo>
                <a:lnTo>
                  <a:pt x="2573" y="1653"/>
                </a:lnTo>
                <a:lnTo>
                  <a:pt x="2604" y="1669"/>
                </a:lnTo>
                <a:lnTo>
                  <a:pt x="2634" y="1686"/>
                </a:lnTo>
                <a:lnTo>
                  <a:pt x="2663" y="1705"/>
                </a:lnTo>
                <a:lnTo>
                  <a:pt x="2691" y="1725"/>
                </a:lnTo>
                <a:lnTo>
                  <a:pt x="2719" y="1746"/>
                </a:lnTo>
                <a:lnTo>
                  <a:pt x="2744" y="1769"/>
                </a:lnTo>
                <a:lnTo>
                  <a:pt x="2769" y="1793"/>
                </a:lnTo>
                <a:lnTo>
                  <a:pt x="2793" y="1817"/>
                </a:lnTo>
                <a:lnTo>
                  <a:pt x="2815" y="1843"/>
                </a:lnTo>
                <a:lnTo>
                  <a:pt x="2837" y="1871"/>
                </a:lnTo>
                <a:lnTo>
                  <a:pt x="2858" y="1899"/>
                </a:lnTo>
                <a:lnTo>
                  <a:pt x="2875" y="1927"/>
                </a:lnTo>
                <a:lnTo>
                  <a:pt x="2893" y="1958"/>
                </a:lnTo>
                <a:lnTo>
                  <a:pt x="2909" y="1988"/>
                </a:lnTo>
                <a:lnTo>
                  <a:pt x="2924" y="2021"/>
                </a:lnTo>
                <a:lnTo>
                  <a:pt x="2936" y="2054"/>
                </a:lnTo>
                <a:lnTo>
                  <a:pt x="2948" y="2086"/>
                </a:lnTo>
                <a:lnTo>
                  <a:pt x="2957" y="2121"/>
                </a:lnTo>
                <a:lnTo>
                  <a:pt x="2965" y="2156"/>
                </a:lnTo>
                <a:lnTo>
                  <a:pt x="2971" y="2191"/>
                </a:lnTo>
                <a:lnTo>
                  <a:pt x="2976" y="2227"/>
                </a:lnTo>
                <a:lnTo>
                  <a:pt x="2978" y="2263"/>
                </a:lnTo>
                <a:lnTo>
                  <a:pt x="2979" y="2301"/>
                </a:lnTo>
                <a:close/>
              </a:path>
            </a:pathLst>
          </a:custGeom>
          <a:solidFill>
            <a:schemeClr val="accent3">
              <a:lumMod val="50000"/>
            </a:schemeClr>
          </a:solidFill>
          <a:ln w="9525">
            <a:solidFill>
              <a:schemeClr val="bg1"/>
            </a:solidFill>
            <a:round/>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
        <p:nvSpPr>
          <p:cNvPr id="48" name="KSO_Shape"/>
          <p:cNvSpPr/>
          <p:nvPr/>
        </p:nvSpPr>
        <p:spPr bwMode="auto">
          <a:xfrm>
            <a:off x="3794125" y="4149725"/>
            <a:ext cx="420688" cy="407988"/>
          </a:xfrm>
          <a:custGeom>
            <a:gdLst>
              <a:gd fmla="*/ 1876188 w 4496" name="T0"/>
              <a:gd fmla="*/ 648970 h 4362" name="T1"/>
              <a:gd fmla="*/ 1770684 w 4496" name="T2"/>
              <a:gd fmla="*/ 507908 h 4362" name="T3"/>
              <a:gd fmla="*/ 1610098 w 4496" name="T4"/>
              <a:gd fmla="*/ 430811 h 4362" name="T5"/>
              <a:gd fmla="*/ 1454596 w 4496" name="T6"/>
              <a:gd fmla="*/ 432082 h 4362" name="T7"/>
              <a:gd fmla="*/ 1313077 w 4496" name="T8"/>
              <a:gd fmla="*/ 498165 h 4362" name="T9"/>
              <a:gd fmla="*/ 1327907 w 4496" name="T10"/>
              <a:gd fmla="*/ 369388 h 4362" name="T11"/>
              <a:gd fmla="*/ 1291468 w 4496" name="T12"/>
              <a:gd fmla="*/ 209263 h 4362" name="T13"/>
              <a:gd fmla="*/ 1179609 w 4496" name="T14"/>
              <a:gd fmla="*/ 72861 h 4362" name="T15"/>
              <a:gd fmla="*/ 1014362 w 4496" name="T16"/>
              <a:gd fmla="*/ 3812 h 4362" name="T17"/>
              <a:gd fmla="*/ 848267 w 4496" name="T18"/>
              <a:gd fmla="*/ 16521 h 4362" name="T19"/>
              <a:gd fmla="*/ 696579 w 4496" name="T20"/>
              <a:gd fmla="*/ 108021 h 4362" name="T21"/>
              <a:gd fmla="*/ 605482 w 4496" name="T22"/>
              <a:gd fmla="*/ 259673 h 4362" name="T23"/>
              <a:gd fmla="*/ 589804 w 4496" name="T24"/>
              <a:gd fmla="*/ 400311 h 4362" name="T25"/>
              <a:gd fmla="*/ 623277 w 4496" name="T26"/>
              <a:gd fmla="*/ 524005 h 4362" name="T27"/>
              <a:gd fmla="*/ 492351 w 4496" name="T28"/>
              <a:gd fmla="*/ 444367 h 4362" name="T29"/>
              <a:gd fmla="*/ 332612 w 4496" name="T30"/>
              <a:gd fmla="*/ 425304 h 4362" name="T31"/>
              <a:gd fmla="*/ 163128 w 4496" name="T32"/>
              <a:gd fmla="*/ 486728 h 4362" name="T33"/>
              <a:gd fmla="*/ 45337 w 4496" name="T34"/>
              <a:gd fmla="*/ 616776 h 4362" name="T35"/>
              <a:gd fmla="*/ 0 w 4496" name="T36"/>
              <a:gd fmla="*/ 792998 h 4362" name="T37"/>
              <a:gd fmla="*/ 36863 w 4496" name="T38"/>
              <a:gd fmla="*/ 953122 h 4362" name="T39"/>
              <a:gd fmla="*/ 149146 w 4496" name="T40"/>
              <a:gd fmla="*/ 1089101 h 4362" name="T41"/>
              <a:gd fmla="*/ 313545 w 4496" name="T42"/>
              <a:gd fmla="*/ 1158149 h 4362" name="T43"/>
              <a:gd fmla="*/ 377526 w 4496" name="T44"/>
              <a:gd fmla="*/ 1179753 h 4362" name="T45"/>
              <a:gd fmla="*/ 294902 w 4496" name="T46"/>
              <a:gd fmla="*/ 1263204 h 4362" name="T47"/>
              <a:gd fmla="*/ 241938 w 4496" name="T48"/>
              <a:gd fmla="*/ 1369107 h 4362" name="T49"/>
              <a:gd fmla="*/ 225414 w 4496" name="T50"/>
              <a:gd fmla="*/ 1477975 h 4362" name="T51"/>
              <a:gd fmla="*/ 269903 w 4496" name="T52"/>
              <a:gd fmla="*/ 1654620 h 4362" name="T53"/>
              <a:gd fmla="*/ 388542 w 4496" name="T54"/>
              <a:gd fmla="*/ 1784245 h 4362" name="T55"/>
              <a:gd fmla="*/ 557179 w 4496" name="T56"/>
              <a:gd fmla="*/ 1846092 h 4362" name="T57"/>
              <a:gd fmla="*/ 708867 w 4496" name="T58"/>
              <a:gd fmla="*/ 1829994 h 4362" name="T59"/>
              <a:gd fmla="*/ 844454 w 4496" name="T60"/>
              <a:gd fmla="*/ 1750779 h 4362" name="T61"/>
              <a:gd fmla="*/ 935128 w 4496" name="T62"/>
              <a:gd fmla="*/ 1622849 h 4362" name="T63"/>
              <a:gd fmla="*/ 975804 w 4496" name="T64"/>
              <a:gd fmla="*/ 1607599 h 4362" name="T65"/>
              <a:gd fmla="*/ 1060546 w 4496" name="T66"/>
              <a:gd fmla="*/ 1739765 h 4362" name="T67"/>
              <a:gd fmla="*/ 1192744 w 4496" name="T68"/>
              <a:gd fmla="*/ 1824487 h 4362" name="T69"/>
              <a:gd fmla="*/ 1340195 w 4496" name="T70"/>
              <a:gd fmla="*/ 1847362 h 4362" name="T71"/>
              <a:gd fmla="*/ 1513068 w 4496" name="T72"/>
              <a:gd fmla="*/ 1794411 h 4362" name="T73"/>
              <a:gd fmla="*/ 1637639 w 4496" name="T74"/>
              <a:gd fmla="*/ 1669446 h 4362" name="T75"/>
              <a:gd fmla="*/ 1690603 w 4496" name="T76"/>
              <a:gd fmla="*/ 1497461 h 4362" name="T77"/>
              <a:gd fmla="*/ 1677891 w 4496" name="T78"/>
              <a:gd fmla="*/ 1380544 h 4362" name="T79"/>
              <a:gd fmla="*/ 1629165 w 4496" name="T80"/>
              <a:gd fmla="*/ 1273371 h 4362" name="T81"/>
              <a:gd fmla="*/ 1549084 w 4496" name="T82"/>
              <a:gd fmla="*/ 1187802 h 4362" name="T83"/>
              <a:gd fmla="*/ 1573235 w 4496" name="T84"/>
              <a:gd fmla="*/ 1160691 h 4362" name="T85"/>
              <a:gd fmla="*/ 1742295 w 4496" name="T86"/>
              <a:gd fmla="*/ 1099267 h 4362" name="T87"/>
              <a:gd fmla="*/ 1860510 w 4496" name="T88"/>
              <a:gd fmla="*/ 969219 h 4362" name="T89"/>
              <a:gd fmla="*/ 1905000 w 4496" name="T90"/>
              <a:gd fmla="*/ 792998 h 4362" name="T91"/>
              <a:gd fmla="*/ 1244012 w 4496" name="T92"/>
              <a:gd fmla="*/ 1078934 h 4362" name="T93"/>
              <a:gd fmla="*/ 1162660 w 4496" name="T94"/>
              <a:gd fmla="*/ 1199239 h 4362" name="T95"/>
              <a:gd fmla="*/ 1034276 w 4496" name="T96"/>
              <a:gd fmla="*/ 1268711 h 4362" name="T97"/>
              <a:gd fmla="*/ 896570 w 4496" name="T98"/>
              <a:gd fmla="*/ 1272524 h 4362" name="T99"/>
              <a:gd fmla="*/ 764796 w 4496" name="T100"/>
              <a:gd fmla="*/ 1209406 h 4362" name="T101"/>
              <a:gd fmla="*/ 677936 w 4496" name="T102"/>
              <a:gd fmla="*/ 1092490 h 4362" name="T103"/>
              <a:gd fmla="*/ 654632 w 4496" name="T104"/>
              <a:gd fmla="*/ 958629 h 4362" name="T105"/>
              <a:gd fmla="*/ 698274 w 4496" name="T106"/>
              <a:gd fmla="*/ 816296 h 4362" name="T107"/>
              <a:gd fmla="*/ 800388 w 4496" name="T108"/>
              <a:gd fmla="*/ 714206 h 4362" name="T109"/>
              <a:gd fmla="*/ 942755 w 4496" name="T110"/>
              <a:gd fmla="*/ 670574 h 4362" name="T111"/>
              <a:gd fmla="*/ 1076647 w 4496" name="T112"/>
              <a:gd fmla="*/ 693873 h 4362" name="T113"/>
              <a:gd fmla="*/ 1192744 w 4496" name="T114"/>
              <a:gd fmla="*/ 780713 h 4362" name="T115"/>
              <a:gd fmla="*/ 1256300 w 4496" name="T116"/>
              <a:gd fmla="*/ 913303 h 436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362" w="4496">
                <a:moveTo>
                  <a:pt x="4496" y="1872"/>
                </a:moveTo>
                <a:lnTo>
                  <a:pt x="4496" y="1872"/>
                </a:lnTo>
                <a:lnTo>
                  <a:pt x="4495" y="1827"/>
                </a:lnTo>
                <a:lnTo>
                  <a:pt x="4492" y="1782"/>
                </a:lnTo>
                <a:lnTo>
                  <a:pt x="4487" y="1739"/>
                </a:lnTo>
                <a:lnTo>
                  <a:pt x="4478" y="1696"/>
                </a:lnTo>
                <a:lnTo>
                  <a:pt x="4469" y="1654"/>
                </a:lnTo>
                <a:lnTo>
                  <a:pt x="4457" y="1612"/>
                </a:lnTo>
                <a:lnTo>
                  <a:pt x="4444" y="1572"/>
                </a:lnTo>
                <a:lnTo>
                  <a:pt x="4428" y="1532"/>
                </a:lnTo>
                <a:lnTo>
                  <a:pt x="4410" y="1493"/>
                </a:lnTo>
                <a:lnTo>
                  <a:pt x="4391" y="1456"/>
                </a:lnTo>
                <a:lnTo>
                  <a:pt x="4370" y="1420"/>
                </a:lnTo>
                <a:lnTo>
                  <a:pt x="4347" y="1384"/>
                </a:lnTo>
                <a:lnTo>
                  <a:pt x="4323" y="1349"/>
                </a:lnTo>
                <a:lnTo>
                  <a:pt x="4298" y="1317"/>
                </a:lnTo>
                <a:lnTo>
                  <a:pt x="4270" y="1285"/>
                </a:lnTo>
                <a:lnTo>
                  <a:pt x="4241" y="1255"/>
                </a:lnTo>
                <a:lnTo>
                  <a:pt x="4210" y="1226"/>
                </a:lnTo>
                <a:lnTo>
                  <a:pt x="4179" y="1199"/>
                </a:lnTo>
                <a:lnTo>
                  <a:pt x="4146" y="1173"/>
                </a:lnTo>
                <a:lnTo>
                  <a:pt x="4112" y="1149"/>
                </a:lnTo>
                <a:lnTo>
                  <a:pt x="4077" y="1126"/>
                </a:lnTo>
                <a:lnTo>
                  <a:pt x="4040" y="1105"/>
                </a:lnTo>
                <a:lnTo>
                  <a:pt x="4002" y="1086"/>
                </a:lnTo>
                <a:lnTo>
                  <a:pt x="3963" y="1068"/>
                </a:lnTo>
                <a:lnTo>
                  <a:pt x="3924" y="1052"/>
                </a:lnTo>
                <a:lnTo>
                  <a:pt x="3884" y="1038"/>
                </a:lnTo>
                <a:lnTo>
                  <a:pt x="3843" y="1027"/>
                </a:lnTo>
                <a:lnTo>
                  <a:pt x="3800" y="1017"/>
                </a:lnTo>
                <a:lnTo>
                  <a:pt x="3757" y="1010"/>
                </a:lnTo>
                <a:lnTo>
                  <a:pt x="3713" y="1004"/>
                </a:lnTo>
                <a:lnTo>
                  <a:pt x="3669" y="1000"/>
                </a:lnTo>
                <a:lnTo>
                  <a:pt x="3624" y="999"/>
                </a:lnTo>
                <a:lnTo>
                  <a:pt x="3585" y="1000"/>
                </a:lnTo>
                <a:lnTo>
                  <a:pt x="3546" y="1003"/>
                </a:lnTo>
                <a:lnTo>
                  <a:pt x="3508" y="1007"/>
                </a:lnTo>
                <a:lnTo>
                  <a:pt x="3470" y="1013"/>
                </a:lnTo>
                <a:lnTo>
                  <a:pt x="3433" y="1020"/>
                </a:lnTo>
                <a:lnTo>
                  <a:pt x="3396" y="1030"/>
                </a:lnTo>
                <a:lnTo>
                  <a:pt x="3360" y="1040"/>
                </a:lnTo>
                <a:lnTo>
                  <a:pt x="3324" y="1052"/>
                </a:lnTo>
                <a:lnTo>
                  <a:pt x="3290" y="1066"/>
                </a:lnTo>
                <a:lnTo>
                  <a:pt x="3256" y="1080"/>
                </a:lnTo>
                <a:lnTo>
                  <a:pt x="3223" y="1097"/>
                </a:lnTo>
                <a:lnTo>
                  <a:pt x="3191" y="1115"/>
                </a:lnTo>
                <a:lnTo>
                  <a:pt x="3159" y="1134"/>
                </a:lnTo>
                <a:lnTo>
                  <a:pt x="3129" y="1154"/>
                </a:lnTo>
                <a:lnTo>
                  <a:pt x="3099" y="1176"/>
                </a:lnTo>
                <a:lnTo>
                  <a:pt x="3070" y="1198"/>
                </a:lnTo>
                <a:lnTo>
                  <a:pt x="3085" y="1160"/>
                </a:lnTo>
                <a:lnTo>
                  <a:pt x="3097" y="1120"/>
                </a:lnTo>
                <a:lnTo>
                  <a:pt x="3109" y="1080"/>
                </a:lnTo>
                <a:lnTo>
                  <a:pt x="3117" y="1040"/>
                </a:lnTo>
                <a:lnTo>
                  <a:pt x="3125" y="999"/>
                </a:lnTo>
                <a:lnTo>
                  <a:pt x="3130" y="957"/>
                </a:lnTo>
                <a:lnTo>
                  <a:pt x="3133" y="914"/>
                </a:lnTo>
                <a:lnTo>
                  <a:pt x="3134" y="872"/>
                </a:lnTo>
                <a:lnTo>
                  <a:pt x="3133" y="827"/>
                </a:lnTo>
                <a:lnTo>
                  <a:pt x="3130" y="783"/>
                </a:lnTo>
                <a:lnTo>
                  <a:pt x="3123" y="739"/>
                </a:lnTo>
                <a:lnTo>
                  <a:pt x="3116" y="696"/>
                </a:lnTo>
                <a:lnTo>
                  <a:pt x="3107" y="654"/>
                </a:lnTo>
                <a:lnTo>
                  <a:pt x="3095" y="613"/>
                </a:lnTo>
                <a:lnTo>
                  <a:pt x="3081" y="572"/>
                </a:lnTo>
                <a:lnTo>
                  <a:pt x="3066" y="532"/>
                </a:lnTo>
                <a:lnTo>
                  <a:pt x="3048" y="494"/>
                </a:lnTo>
                <a:lnTo>
                  <a:pt x="3029" y="456"/>
                </a:lnTo>
                <a:lnTo>
                  <a:pt x="3008" y="419"/>
                </a:lnTo>
                <a:lnTo>
                  <a:pt x="2985" y="384"/>
                </a:lnTo>
                <a:lnTo>
                  <a:pt x="2961" y="350"/>
                </a:lnTo>
                <a:lnTo>
                  <a:pt x="2934" y="316"/>
                </a:lnTo>
                <a:lnTo>
                  <a:pt x="2907" y="285"/>
                </a:lnTo>
                <a:lnTo>
                  <a:pt x="2879" y="255"/>
                </a:lnTo>
                <a:lnTo>
                  <a:pt x="2848" y="226"/>
                </a:lnTo>
                <a:lnTo>
                  <a:pt x="2817" y="199"/>
                </a:lnTo>
                <a:lnTo>
                  <a:pt x="2784" y="172"/>
                </a:lnTo>
                <a:lnTo>
                  <a:pt x="2749" y="148"/>
                </a:lnTo>
                <a:lnTo>
                  <a:pt x="2714" y="126"/>
                </a:lnTo>
                <a:lnTo>
                  <a:pt x="2678" y="105"/>
                </a:lnTo>
                <a:lnTo>
                  <a:pt x="2640" y="85"/>
                </a:lnTo>
                <a:lnTo>
                  <a:pt x="2601" y="68"/>
                </a:lnTo>
                <a:lnTo>
                  <a:pt x="2561" y="52"/>
                </a:lnTo>
                <a:lnTo>
                  <a:pt x="2521" y="39"/>
                </a:lnTo>
                <a:lnTo>
                  <a:pt x="2479" y="27"/>
                </a:lnTo>
                <a:lnTo>
                  <a:pt x="2437" y="17"/>
                </a:lnTo>
                <a:lnTo>
                  <a:pt x="2394" y="9"/>
                </a:lnTo>
                <a:lnTo>
                  <a:pt x="2351" y="4"/>
                </a:lnTo>
                <a:lnTo>
                  <a:pt x="2307" y="1"/>
                </a:lnTo>
                <a:lnTo>
                  <a:pt x="2262" y="0"/>
                </a:lnTo>
                <a:lnTo>
                  <a:pt x="2216" y="1"/>
                </a:lnTo>
                <a:lnTo>
                  <a:pt x="2172" y="4"/>
                </a:lnTo>
                <a:lnTo>
                  <a:pt x="2129" y="9"/>
                </a:lnTo>
                <a:lnTo>
                  <a:pt x="2086" y="17"/>
                </a:lnTo>
                <a:lnTo>
                  <a:pt x="2044" y="27"/>
                </a:lnTo>
                <a:lnTo>
                  <a:pt x="2002" y="39"/>
                </a:lnTo>
                <a:lnTo>
                  <a:pt x="1962" y="52"/>
                </a:lnTo>
                <a:lnTo>
                  <a:pt x="1922" y="68"/>
                </a:lnTo>
                <a:lnTo>
                  <a:pt x="1883" y="85"/>
                </a:lnTo>
                <a:lnTo>
                  <a:pt x="1845" y="105"/>
                </a:lnTo>
                <a:lnTo>
                  <a:pt x="1810" y="126"/>
                </a:lnTo>
                <a:lnTo>
                  <a:pt x="1774" y="148"/>
                </a:lnTo>
                <a:lnTo>
                  <a:pt x="1740" y="172"/>
                </a:lnTo>
                <a:lnTo>
                  <a:pt x="1706" y="199"/>
                </a:lnTo>
                <a:lnTo>
                  <a:pt x="1675" y="226"/>
                </a:lnTo>
                <a:lnTo>
                  <a:pt x="1644" y="255"/>
                </a:lnTo>
                <a:lnTo>
                  <a:pt x="1616" y="285"/>
                </a:lnTo>
                <a:lnTo>
                  <a:pt x="1589" y="316"/>
                </a:lnTo>
                <a:lnTo>
                  <a:pt x="1562" y="350"/>
                </a:lnTo>
                <a:lnTo>
                  <a:pt x="1538" y="384"/>
                </a:lnTo>
                <a:lnTo>
                  <a:pt x="1515" y="419"/>
                </a:lnTo>
                <a:lnTo>
                  <a:pt x="1494" y="456"/>
                </a:lnTo>
                <a:lnTo>
                  <a:pt x="1475" y="494"/>
                </a:lnTo>
                <a:lnTo>
                  <a:pt x="1457" y="532"/>
                </a:lnTo>
                <a:lnTo>
                  <a:pt x="1443" y="572"/>
                </a:lnTo>
                <a:lnTo>
                  <a:pt x="1429" y="613"/>
                </a:lnTo>
                <a:lnTo>
                  <a:pt x="1416" y="654"/>
                </a:lnTo>
                <a:lnTo>
                  <a:pt x="1407" y="696"/>
                </a:lnTo>
                <a:lnTo>
                  <a:pt x="1400" y="739"/>
                </a:lnTo>
                <a:lnTo>
                  <a:pt x="1394" y="783"/>
                </a:lnTo>
                <a:lnTo>
                  <a:pt x="1390" y="827"/>
                </a:lnTo>
                <a:lnTo>
                  <a:pt x="1389" y="872"/>
                </a:lnTo>
                <a:lnTo>
                  <a:pt x="1390" y="896"/>
                </a:lnTo>
                <a:lnTo>
                  <a:pt x="1391" y="921"/>
                </a:lnTo>
                <a:lnTo>
                  <a:pt x="1392" y="945"/>
                </a:lnTo>
                <a:lnTo>
                  <a:pt x="1394" y="968"/>
                </a:lnTo>
                <a:lnTo>
                  <a:pt x="1397" y="992"/>
                </a:lnTo>
                <a:lnTo>
                  <a:pt x="1402" y="1015"/>
                </a:lnTo>
                <a:lnTo>
                  <a:pt x="1406" y="1038"/>
                </a:lnTo>
                <a:lnTo>
                  <a:pt x="1410" y="1061"/>
                </a:lnTo>
                <a:lnTo>
                  <a:pt x="1416" y="1085"/>
                </a:lnTo>
                <a:lnTo>
                  <a:pt x="1422" y="1107"/>
                </a:lnTo>
                <a:lnTo>
                  <a:pt x="1436" y="1152"/>
                </a:lnTo>
                <a:lnTo>
                  <a:pt x="1452" y="1195"/>
                </a:lnTo>
                <a:lnTo>
                  <a:pt x="1471" y="1237"/>
                </a:lnTo>
                <a:lnTo>
                  <a:pt x="1441" y="1211"/>
                </a:lnTo>
                <a:lnTo>
                  <a:pt x="1409" y="1184"/>
                </a:lnTo>
                <a:lnTo>
                  <a:pt x="1377" y="1160"/>
                </a:lnTo>
                <a:lnTo>
                  <a:pt x="1344" y="1138"/>
                </a:lnTo>
                <a:lnTo>
                  <a:pt x="1309" y="1117"/>
                </a:lnTo>
                <a:lnTo>
                  <a:pt x="1273" y="1097"/>
                </a:lnTo>
                <a:lnTo>
                  <a:pt x="1238" y="1079"/>
                </a:lnTo>
                <a:lnTo>
                  <a:pt x="1200" y="1064"/>
                </a:lnTo>
                <a:lnTo>
                  <a:pt x="1162" y="1049"/>
                </a:lnTo>
                <a:lnTo>
                  <a:pt x="1123" y="1036"/>
                </a:lnTo>
                <a:lnTo>
                  <a:pt x="1083" y="1025"/>
                </a:lnTo>
                <a:lnTo>
                  <a:pt x="1042" y="1016"/>
                </a:lnTo>
                <a:lnTo>
                  <a:pt x="1001" y="1009"/>
                </a:lnTo>
                <a:lnTo>
                  <a:pt x="959" y="1004"/>
                </a:lnTo>
                <a:lnTo>
                  <a:pt x="916" y="1000"/>
                </a:lnTo>
                <a:lnTo>
                  <a:pt x="873" y="999"/>
                </a:lnTo>
                <a:lnTo>
                  <a:pt x="829" y="1000"/>
                </a:lnTo>
                <a:lnTo>
                  <a:pt x="785" y="1004"/>
                </a:lnTo>
                <a:lnTo>
                  <a:pt x="740" y="1010"/>
                </a:lnTo>
                <a:lnTo>
                  <a:pt x="697" y="1017"/>
                </a:lnTo>
                <a:lnTo>
                  <a:pt x="655" y="1027"/>
                </a:lnTo>
                <a:lnTo>
                  <a:pt x="614" y="1038"/>
                </a:lnTo>
                <a:lnTo>
                  <a:pt x="573" y="1052"/>
                </a:lnTo>
                <a:lnTo>
                  <a:pt x="533" y="1068"/>
                </a:lnTo>
                <a:lnTo>
                  <a:pt x="494" y="1086"/>
                </a:lnTo>
                <a:lnTo>
                  <a:pt x="458" y="1105"/>
                </a:lnTo>
                <a:lnTo>
                  <a:pt x="421" y="1126"/>
                </a:lnTo>
                <a:lnTo>
                  <a:pt x="385" y="1149"/>
                </a:lnTo>
                <a:lnTo>
                  <a:pt x="352" y="1173"/>
                </a:lnTo>
                <a:lnTo>
                  <a:pt x="318" y="1199"/>
                </a:lnTo>
                <a:lnTo>
                  <a:pt x="286" y="1226"/>
                </a:lnTo>
                <a:lnTo>
                  <a:pt x="256" y="1255"/>
                </a:lnTo>
                <a:lnTo>
                  <a:pt x="227" y="1285"/>
                </a:lnTo>
                <a:lnTo>
                  <a:pt x="200" y="1317"/>
                </a:lnTo>
                <a:lnTo>
                  <a:pt x="174" y="1349"/>
                </a:lnTo>
                <a:lnTo>
                  <a:pt x="150" y="1384"/>
                </a:lnTo>
                <a:lnTo>
                  <a:pt x="128" y="1420"/>
                </a:lnTo>
                <a:lnTo>
                  <a:pt x="107" y="1456"/>
                </a:lnTo>
                <a:lnTo>
                  <a:pt x="87" y="1493"/>
                </a:lnTo>
                <a:lnTo>
                  <a:pt x="70" y="1532"/>
                </a:lnTo>
                <a:lnTo>
                  <a:pt x="54" y="1572"/>
                </a:lnTo>
                <a:lnTo>
                  <a:pt x="40" y="1612"/>
                </a:lnTo>
                <a:lnTo>
                  <a:pt x="29" y="1654"/>
                </a:lnTo>
                <a:lnTo>
                  <a:pt x="18" y="1696"/>
                </a:lnTo>
                <a:lnTo>
                  <a:pt x="11" y="1739"/>
                </a:lnTo>
                <a:lnTo>
                  <a:pt x="6" y="1782"/>
                </a:lnTo>
                <a:lnTo>
                  <a:pt x="3" y="1827"/>
                </a:lnTo>
                <a:lnTo>
                  <a:pt x="0" y="1872"/>
                </a:lnTo>
                <a:lnTo>
                  <a:pt x="3" y="1917"/>
                </a:lnTo>
                <a:lnTo>
                  <a:pt x="6" y="1961"/>
                </a:lnTo>
                <a:lnTo>
                  <a:pt x="11" y="2004"/>
                </a:lnTo>
                <a:lnTo>
                  <a:pt x="18" y="2047"/>
                </a:lnTo>
                <a:lnTo>
                  <a:pt x="29" y="2089"/>
                </a:lnTo>
                <a:lnTo>
                  <a:pt x="40" y="2131"/>
                </a:lnTo>
                <a:lnTo>
                  <a:pt x="54" y="2171"/>
                </a:lnTo>
                <a:lnTo>
                  <a:pt x="70" y="2211"/>
                </a:lnTo>
                <a:lnTo>
                  <a:pt x="87" y="2250"/>
                </a:lnTo>
                <a:lnTo>
                  <a:pt x="107" y="2288"/>
                </a:lnTo>
                <a:lnTo>
                  <a:pt x="128" y="2324"/>
                </a:lnTo>
                <a:lnTo>
                  <a:pt x="150" y="2359"/>
                </a:lnTo>
                <a:lnTo>
                  <a:pt x="174" y="2394"/>
                </a:lnTo>
                <a:lnTo>
                  <a:pt x="200" y="2427"/>
                </a:lnTo>
                <a:lnTo>
                  <a:pt x="227" y="2458"/>
                </a:lnTo>
                <a:lnTo>
                  <a:pt x="256" y="2489"/>
                </a:lnTo>
                <a:lnTo>
                  <a:pt x="286" y="2517"/>
                </a:lnTo>
                <a:lnTo>
                  <a:pt x="318" y="2544"/>
                </a:lnTo>
                <a:lnTo>
                  <a:pt x="352" y="2571"/>
                </a:lnTo>
                <a:lnTo>
                  <a:pt x="385" y="2595"/>
                </a:lnTo>
                <a:lnTo>
                  <a:pt x="421" y="2618"/>
                </a:lnTo>
                <a:lnTo>
                  <a:pt x="458" y="2639"/>
                </a:lnTo>
                <a:lnTo>
                  <a:pt x="494" y="2658"/>
                </a:lnTo>
                <a:lnTo>
                  <a:pt x="533" y="2676"/>
                </a:lnTo>
                <a:lnTo>
                  <a:pt x="573" y="2692"/>
                </a:lnTo>
                <a:lnTo>
                  <a:pt x="614" y="2705"/>
                </a:lnTo>
                <a:lnTo>
                  <a:pt x="655" y="2717"/>
                </a:lnTo>
                <a:lnTo>
                  <a:pt x="697" y="2726"/>
                </a:lnTo>
                <a:lnTo>
                  <a:pt x="740" y="2734"/>
                </a:lnTo>
                <a:lnTo>
                  <a:pt x="785" y="2740"/>
                </a:lnTo>
                <a:lnTo>
                  <a:pt x="829" y="2743"/>
                </a:lnTo>
                <a:lnTo>
                  <a:pt x="873" y="2744"/>
                </a:lnTo>
                <a:lnTo>
                  <a:pt x="917" y="2743"/>
                </a:lnTo>
                <a:lnTo>
                  <a:pt x="961" y="2740"/>
                </a:lnTo>
                <a:lnTo>
                  <a:pt x="937" y="2755"/>
                </a:lnTo>
                <a:lnTo>
                  <a:pt x="914" y="2769"/>
                </a:lnTo>
                <a:lnTo>
                  <a:pt x="891" y="2785"/>
                </a:lnTo>
                <a:lnTo>
                  <a:pt x="869" y="2802"/>
                </a:lnTo>
                <a:lnTo>
                  <a:pt x="847" y="2820"/>
                </a:lnTo>
                <a:lnTo>
                  <a:pt x="826" y="2838"/>
                </a:lnTo>
                <a:lnTo>
                  <a:pt x="806" y="2857"/>
                </a:lnTo>
                <a:lnTo>
                  <a:pt x="786" y="2876"/>
                </a:lnTo>
                <a:lnTo>
                  <a:pt x="767" y="2895"/>
                </a:lnTo>
                <a:lnTo>
                  <a:pt x="748" y="2917"/>
                </a:lnTo>
                <a:lnTo>
                  <a:pt x="730" y="2938"/>
                </a:lnTo>
                <a:lnTo>
                  <a:pt x="712" y="2960"/>
                </a:lnTo>
                <a:lnTo>
                  <a:pt x="696" y="2982"/>
                </a:lnTo>
                <a:lnTo>
                  <a:pt x="679" y="3005"/>
                </a:lnTo>
                <a:lnTo>
                  <a:pt x="665" y="3028"/>
                </a:lnTo>
                <a:lnTo>
                  <a:pt x="650" y="3052"/>
                </a:lnTo>
                <a:lnTo>
                  <a:pt x="636" y="3076"/>
                </a:lnTo>
                <a:lnTo>
                  <a:pt x="624" y="3100"/>
                </a:lnTo>
                <a:lnTo>
                  <a:pt x="611" y="3127"/>
                </a:lnTo>
                <a:lnTo>
                  <a:pt x="601" y="3152"/>
                </a:lnTo>
                <a:lnTo>
                  <a:pt x="590" y="3178"/>
                </a:lnTo>
                <a:lnTo>
                  <a:pt x="580" y="3205"/>
                </a:lnTo>
                <a:lnTo>
                  <a:pt x="571" y="3232"/>
                </a:lnTo>
                <a:lnTo>
                  <a:pt x="563" y="3259"/>
                </a:lnTo>
                <a:lnTo>
                  <a:pt x="556" y="3286"/>
                </a:lnTo>
                <a:lnTo>
                  <a:pt x="550" y="3315"/>
                </a:lnTo>
                <a:lnTo>
                  <a:pt x="545" y="3343"/>
                </a:lnTo>
                <a:lnTo>
                  <a:pt x="540" y="3372"/>
                </a:lnTo>
                <a:lnTo>
                  <a:pt x="537" y="3401"/>
                </a:lnTo>
                <a:lnTo>
                  <a:pt x="534" y="3430"/>
                </a:lnTo>
                <a:lnTo>
                  <a:pt x="532" y="3460"/>
                </a:lnTo>
                <a:lnTo>
                  <a:pt x="532" y="3489"/>
                </a:lnTo>
                <a:lnTo>
                  <a:pt x="533" y="3535"/>
                </a:lnTo>
                <a:lnTo>
                  <a:pt x="537" y="3579"/>
                </a:lnTo>
                <a:lnTo>
                  <a:pt x="542" y="3623"/>
                </a:lnTo>
                <a:lnTo>
                  <a:pt x="550" y="3666"/>
                </a:lnTo>
                <a:lnTo>
                  <a:pt x="560" y="3708"/>
                </a:lnTo>
                <a:lnTo>
                  <a:pt x="571" y="3749"/>
                </a:lnTo>
                <a:lnTo>
                  <a:pt x="585" y="3790"/>
                </a:lnTo>
                <a:lnTo>
                  <a:pt x="601" y="3829"/>
                </a:lnTo>
                <a:lnTo>
                  <a:pt x="619" y="3868"/>
                </a:lnTo>
                <a:lnTo>
                  <a:pt x="637" y="3906"/>
                </a:lnTo>
                <a:lnTo>
                  <a:pt x="658" y="3941"/>
                </a:lnTo>
                <a:lnTo>
                  <a:pt x="682" y="3977"/>
                </a:lnTo>
                <a:lnTo>
                  <a:pt x="706" y="4012"/>
                </a:lnTo>
                <a:lnTo>
                  <a:pt x="731" y="4044"/>
                </a:lnTo>
                <a:lnTo>
                  <a:pt x="758" y="4076"/>
                </a:lnTo>
                <a:lnTo>
                  <a:pt x="788" y="4106"/>
                </a:lnTo>
                <a:lnTo>
                  <a:pt x="818" y="4135"/>
                </a:lnTo>
                <a:lnTo>
                  <a:pt x="850" y="4162"/>
                </a:lnTo>
                <a:lnTo>
                  <a:pt x="882" y="4188"/>
                </a:lnTo>
                <a:lnTo>
                  <a:pt x="917" y="4212"/>
                </a:lnTo>
                <a:lnTo>
                  <a:pt x="952" y="4236"/>
                </a:lnTo>
                <a:lnTo>
                  <a:pt x="989" y="4257"/>
                </a:lnTo>
                <a:lnTo>
                  <a:pt x="1026" y="4276"/>
                </a:lnTo>
                <a:lnTo>
                  <a:pt x="1065" y="4293"/>
                </a:lnTo>
                <a:lnTo>
                  <a:pt x="1104" y="4308"/>
                </a:lnTo>
                <a:lnTo>
                  <a:pt x="1145" y="4323"/>
                </a:lnTo>
                <a:lnTo>
                  <a:pt x="1186" y="4334"/>
                </a:lnTo>
                <a:lnTo>
                  <a:pt x="1228" y="4344"/>
                </a:lnTo>
                <a:lnTo>
                  <a:pt x="1271" y="4351"/>
                </a:lnTo>
                <a:lnTo>
                  <a:pt x="1315" y="4358"/>
                </a:lnTo>
                <a:lnTo>
                  <a:pt x="1360" y="4361"/>
                </a:lnTo>
                <a:lnTo>
                  <a:pt x="1405" y="4362"/>
                </a:lnTo>
                <a:lnTo>
                  <a:pt x="1445" y="4361"/>
                </a:lnTo>
                <a:lnTo>
                  <a:pt x="1484" y="4358"/>
                </a:lnTo>
                <a:lnTo>
                  <a:pt x="1523" y="4353"/>
                </a:lnTo>
                <a:lnTo>
                  <a:pt x="1561" y="4348"/>
                </a:lnTo>
                <a:lnTo>
                  <a:pt x="1599" y="4340"/>
                </a:lnTo>
                <a:lnTo>
                  <a:pt x="1636" y="4330"/>
                </a:lnTo>
                <a:lnTo>
                  <a:pt x="1673" y="4320"/>
                </a:lnTo>
                <a:lnTo>
                  <a:pt x="1709" y="4307"/>
                </a:lnTo>
                <a:lnTo>
                  <a:pt x="1743" y="4293"/>
                </a:lnTo>
                <a:lnTo>
                  <a:pt x="1778" y="4278"/>
                </a:lnTo>
                <a:lnTo>
                  <a:pt x="1812" y="4261"/>
                </a:lnTo>
                <a:lnTo>
                  <a:pt x="1844" y="4243"/>
                </a:lnTo>
                <a:lnTo>
                  <a:pt x="1876" y="4223"/>
                </a:lnTo>
                <a:lnTo>
                  <a:pt x="1906" y="4203"/>
                </a:lnTo>
                <a:lnTo>
                  <a:pt x="1937" y="4181"/>
                </a:lnTo>
                <a:lnTo>
                  <a:pt x="1965" y="4157"/>
                </a:lnTo>
                <a:lnTo>
                  <a:pt x="1993" y="4133"/>
                </a:lnTo>
                <a:lnTo>
                  <a:pt x="2020" y="4107"/>
                </a:lnTo>
                <a:lnTo>
                  <a:pt x="2046" y="4080"/>
                </a:lnTo>
                <a:lnTo>
                  <a:pt x="2070" y="4053"/>
                </a:lnTo>
                <a:lnTo>
                  <a:pt x="2093" y="4023"/>
                </a:lnTo>
                <a:lnTo>
                  <a:pt x="2115" y="3994"/>
                </a:lnTo>
                <a:lnTo>
                  <a:pt x="2136" y="3962"/>
                </a:lnTo>
                <a:lnTo>
                  <a:pt x="2156" y="3931"/>
                </a:lnTo>
                <a:lnTo>
                  <a:pt x="2174" y="3898"/>
                </a:lnTo>
                <a:lnTo>
                  <a:pt x="2191" y="3865"/>
                </a:lnTo>
                <a:lnTo>
                  <a:pt x="2207" y="3831"/>
                </a:lnTo>
                <a:lnTo>
                  <a:pt x="2221" y="3795"/>
                </a:lnTo>
                <a:lnTo>
                  <a:pt x="2233" y="3759"/>
                </a:lnTo>
                <a:lnTo>
                  <a:pt x="2245" y="3723"/>
                </a:lnTo>
                <a:lnTo>
                  <a:pt x="2254" y="3686"/>
                </a:lnTo>
                <a:lnTo>
                  <a:pt x="2262" y="3648"/>
                </a:lnTo>
                <a:lnTo>
                  <a:pt x="2269" y="3686"/>
                </a:lnTo>
                <a:lnTo>
                  <a:pt x="2278" y="3723"/>
                </a:lnTo>
                <a:lnTo>
                  <a:pt x="2290" y="3759"/>
                </a:lnTo>
                <a:lnTo>
                  <a:pt x="2303" y="3795"/>
                </a:lnTo>
                <a:lnTo>
                  <a:pt x="2316" y="3831"/>
                </a:lnTo>
                <a:lnTo>
                  <a:pt x="2332" y="3865"/>
                </a:lnTo>
                <a:lnTo>
                  <a:pt x="2349" y="3898"/>
                </a:lnTo>
                <a:lnTo>
                  <a:pt x="2367" y="3931"/>
                </a:lnTo>
                <a:lnTo>
                  <a:pt x="2387" y="3962"/>
                </a:lnTo>
                <a:lnTo>
                  <a:pt x="2408" y="3994"/>
                </a:lnTo>
                <a:lnTo>
                  <a:pt x="2430" y="4023"/>
                </a:lnTo>
                <a:lnTo>
                  <a:pt x="2453" y="4053"/>
                </a:lnTo>
                <a:lnTo>
                  <a:pt x="2477" y="4080"/>
                </a:lnTo>
                <a:lnTo>
                  <a:pt x="2503" y="4107"/>
                </a:lnTo>
                <a:lnTo>
                  <a:pt x="2530" y="4133"/>
                </a:lnTo>
                <a:lnTo>
                  <a:pt x="2558" y="4157"/>
                </a:lnTo>
                <a:lnTo>
                  <a:pt x="2586" y="4181"/>
                </a:lnTo>
                <a:lnTo>
                  <a:pt x="2617" y="4203"/>
                </a:lnTo>
                <a:lnTo>
                  <a:pt x="2647" y="4223"/>
                </a:lnTo>
                <a:lnTo>
                  <a:pt x="2680" y="4243"/>
                </a:lnTo>
                <a:lnTo>
                  <a:pt x="2712" y="4261"/>
                </a:lnTo>
                <a:lnTo>
                  <a:pt x="2746" y="4278"/>
                </a:lnTo>
                <a:lnTo>
                  <a:pt x="2780" y="4293"/>
                </a:lnTo>
                <a:lnTo>
                  <a:pt x="2815" y="4307"/>
                </a:lnTo>
                <a:lnTo>
                  <a:pt x="2851" y="4320"/>
                </a:lnTo>
                <a:lnTo>
                  <a:pt x="2887" y="4330"/>
                </a:lnTo>
                <a:lnTo>
                  <a:pt x="2925" y="4340"/>
                </a:lnTo>
                <a:lnTo>
                  <a:pt x="2963" y="4348"/>
                </a:lnTo>
                <a:lnTo>
                  <a:pt x="3001" y="4353"/>
                </a:lnTo>
                <a:lnTo>
                  <a:pt x="3039" y="4358"/>
                </a:lnTo>
                <a:lnTo>
                  <a:pt x="3079" y="4361"/>
                </a:lnTo>
                <a:lnTo>
                  <a:pt x="3119" y="4362"/>
                </a:lnTo>
                <a:lnTo>
                  <a:pt x="3163" y="4361"/>
                </a:lnTo>
                <a:lnTo>
                  <a:pt x="3208" y="4358"/>
                </a:lnTo>
                <a:lnTo>
                  <a:pt x="3252" y="4351"/>
                </a:lnTo>
                <a:lnTo>
                  <a:pt x="3295" y="4344"/>
                </a:lnTo>
                <a:lnTo>
                  <a:pt x="3337" y="4334"/>
                </a:lnTo>
                <a:lnTo>
                  <a:pt x="3378" y="4323"/>
                </a:lnTo>
                <a:lnTo>
                  <a:pt x="3419" y="4308"/>
                </a:lnTo>
                <a:lnTo>
                  <a:pt x="3458" y="4293"/>
                </a:lnTo>
                <a:lnTo>
                  <a:pt x="3497" y="4276"/>
                </a:lnTo>
                <a:lnTo>
                  <a:pt x="3535" y="4257"/>
                </a:lnTo>
                <a:lnTo>
                  <a:pt x="3571" y="4236"/>
                </a:lnTo>
                <a:lnTo>
                  <a:pt x="3606" y="4212"/>
                </a:lnTo>
                <a:lnTo>
                  <a:pt x="3641" y="4188"/>
                </a:lnTo>
                <a:lnTo>
                  <a:pt x="3673" y="4162"/>
                </a:lnTo>
                <a:lnTo>
                  <a:pt x="3705" y="4135"/>
                </a:lnTo>
                <a:lnTo>
                  <a:pt x="3735" y="4106"/>
                </a:lnTo>
                <a:lnTo>
                  <a:pt x="3765" y="4076"/>
                </a:lnTo>
                <a:lnTo>
                  <a:pt x="3792" y="4044"/>
                </a:lnTo>
                <a:lnTo>
                  <a:pt x="3817" y="4012"/>
                </a:lnTo>
                <a:lnTo>
                  <a:pt x="3843" y="3977"/>
                </a:lnTo>
                <a:lnTo>
                  <a:pt x="3865" y="3941"/>
                </a:lnTo>
                <a:lnTo>
                  <a:pt x="3886" y="3906"/>
                </a:lnTo>
                <a:lnTo>
                  <a:pt x="3905" y="3868"/>
                </a:lnTo>
                <a:lnTo>
                  <a:pt x="3922" y="3829"/>
                </a:lnTo>
                <a:lnTo>
                  <a:pt x="3938" y="3790"/>
                </a:lnTo>
                <a:lnTo>
                  <a:pt x="3952" y="3749"/>
                </a:lnTo>
                <a:lnTo>
                  <a:pt x="3963" y="3708"/>
                </a:lnTo>
                <a:lnTo>
                  <a:pt x="3973" y="3666"/>
                </a:lnTo>
                <a:lnTo>
                  <a:pt x="3981" y="3623"/>
                </a:lnTo>
                <a:lnTo>
                  <a:pt x="3987" y="3579"/>
                </a:lnTo>
                <a:lnTo>
                  <a:pt x="3990" y="3535"/>
                </a:lnTo>
                <a:lnTo>
                  <a:pt x="3991" y="3489"/>
                </a:lnTo>
                <a:lnTo>
                  <a:pt x="3991" y="3460"/>
                </a:lnTo>
                <a:lnTo>
                  <a:pt x="3989" y="3430"/>
                </a:lnTo>
                <a:lnTo>
                  <a:pt x="3987" y="3401"/>
                </a:lnTo>
                <a:lnTo>
                  <a:pt x="3983" y="3373"/>
                </a:lnTo>
                <a:lnTo>
                  <a:pt x="3979" y="3343"/>
                </a:lnTo>
                <a:lnTo>
                  <a:pt x="3974" y="3315"/>
                </a:lnTo>
                <a:lnTo>
                  <a:pt x="3968" y="3288"/>
                </a:lnTo>
                <a:lnTo>
                  <a:pt x="3960" y="3259"/>
                </a:lnTo>
                <a:lnTo>
                  <a:pt x="3953" y="3232"/>
                </a:lnTo>
                <a:lnTo>
                  <a:pt x="3943" y="3206"/>
                </a:lnTo>
                <a:lnTo>
                  <a:pt x="3934" y="3179"/>
                </a:lnTo>
                <a:lnTo>
                  <a:pt x="3923" y="3153"/>
                </a:lnTo>
                <a:lnTo>
                  <a:pt x="3912" y="3127"/>
                </a:lnTo>
                <a:lnTo>
                  <a:pt x="3900" y="3102"/>
                </a:lnTo>
                <a:lnTo>
                  <a:pt x="3888" y="3077"/>
                </a:lnTo>
                <a:lnTo>
                  <a:pt x="3874" y="3053"/>
                </a:lnTo>
                <a:lnTo>
                  <a:pt x="3859" y="3029"/>
                </a:lnTo>
                <a:lnTo>
                  <a:pt x="3845" y="3006"/>
                </a:lnTo>
                <a:lnTo>
                  <a:pt x="3828" y="2983"/>
                </a:lnTo>
                <a:lnTo>
                  <a:pt x="3812" y="2961"/>
                </a:lnTo>
                <a:lnTo>
                  <a:pt x="3794" y="2939"/>
                </a:lnTo>
                <a:lnTo>
                  <a:pt x="3776" y="2918"/>
                </a:lnTo>
                <a:lnTo>
                  <a:pt x="3758" y="2898"/>
                </a:lnTo>
                <a:lnTo>
                  <a:pt x="3739" y="2878"/>
                </a:lnTo>
                <a:lnTo>
                  <a:pt x="3720" y="2858"/>
                </a:lnTo>
                <a:lnTo>
                  <a:pt x="3698" y="2840"/>
                </a:lnTo>
                <a:lnTo>
                  <a:pt x="3677" y="2821"/>
                </a:lnTo>
                <a:lnTo>
                  <a:pt x="3656" y="2804"/>
                </a:lnTo>
                <a:lnTo>
                  <a:pt x="3634" y="2787"/>
                </a:lnTo>
                <a:lnTo>
                  <a:pt x="3611" y="2770"/>
                </a:lnTo>
                <a:lnTo>
                  <a:pt x="3588" y="2756"/>
                </a:lnTo>
                <a:lnTo>
                  <a:pt x="3565" y="2741"/>
                </a:lnTo>
                <a:lnTo>
                  <a:pt x="3594" y="2743"/>
                </a:lnTo>
                <a:lnTo>
                  <a:pt x="3624" y="2744"/>
                </a:lnTo>
                <a:lnTo>
                  <a:pt x="3669" y="2743"/>
                </a:lnTo>
                <a:lnTo>
                  <a:pt x="3713" y="2740"/>
                </a:lnTo>
                <a:lnTo>
                  <a:pt x="3757" y="2734"/>
                </a:lnTo>
                <a:lnTo>
                  <a:pt x="3800" y="2726"/>
                </a:lnTo>
                <a:lnTo>
                  <a:pt x="3843" y="2717"/>
                </a:lnTo>
                <a:lnTo>
                  <a:pt x="3884" y="2705"/>
                </a:lnTo>
                <a:lnTo>
                  <a:pt x="3924" y="2692"/>
                </a:lnTo>
                <a:lnTo>
                  <a:pt x="3963" y="2676"/>
                </a:lnTo>
                <a:lnTo>
                  <a:pt x="4002" y="2658"/>
                </a:lnTo>
                <a:lnTo>
                  <a:pt x="4040" y="2639"/>
                </a:lnTo>
                <a:lnTo>
                  <a:pt x="4077" y="2618"/>
                </a:lnTo>
                <a:lnTo>
                  <a:pt x="4112" y="2595"/>
                </a:lnTo>
                <a:lnTo>
                  <a:pt x="4146" y="2571"/>
                </a:lnTo>
                <a:lnTo>
                  <a:pt x="4179" y="2544"/>
                </a:lnTo>
                <a:lnTo>
                  <a:pt x="4210" y="2517"/>
                </a:lnTo>
                <a:lnTo>
                  <a:pt x="4241" y="2489"/>
                </a:lnTo>
                <a:lnTo>
                  <a:pt x="4270" y="2458"/>
                </a:lnTo>
                <a:lnTo>
                  <a:pt x="4298" y="2427"/>
                </a:lnTo>
                <a:lnTo>
                  <a:pt x="4323" y="2394"/>
                </a:lnTo>
                <a:lnTo>
                  <a:pt x="4347" y="2359"/>
                </a:lnTo>
                <a:lnTo>
                  <a:pt x="4370" y="2324"/>
                </a:lnTo>
                <a:lnTo>
                  <a:pt x="4391" y="2288"/>
                </a:lnTo>
                <a:lnTo>
                  <a:pt x="4410" y="2250"/>
                </a:lnTo>
                <a:lnTo>
                  <a:pt x="4428" y="2211"/>
                </a:lnTo>
                <a:lnTo>
                  <a:pt x="4444" y="2171"/>
                </a:lnTo>
                <a:lnTo>
                  <a:pt x="4457" y="2131"/>
                </a:lnTo>
                <a:lnTo>
                  <a:pt x="4469" y="2089"/>
                </a:lnTo>
                <a:lnTo>
                  <a:pt x="4478" y="2047"/>
                </a:lnTo>
                <a:lnTo>
                  <a:pt x="4487" y="2004"/>
                </a:lnTo>
                <a:lnTo>
                  <a:pt x="4492" y="1961"/>
                </a:lnTo>
                <a:lnTo>
                  <a:pt x="4495" y="1917"/>
                </a:lnTo>
                <a:lnTo>
                  <a:pt x="4496" y="1872"/>
                </a:lnTo>
                <a:close/>
                <a:moveTo>
                  <a:pt x="2979" y="2301"/>
                </a:moveTo>
                <a:lnTo>
                  <a:pt x="2979" y="2301"/>
                </a:lnTo>
                <a:lnTo>
                  <a:pt x="2978" y="2337"/>
                </a:lnTo>
                <a:lnTo>
                  <a:pt x="2976" y="2373"/>
                </a:lnTo>
                <a:lnTo>
                  <a:pt x="2971" y="2410"/>
                </a:lnTo>
                <a:lnTo>
                  <a:pt x="2965" y="2445"/>
                </a:lnTo>
                <a:lnTo>
                  <a:pt x="2957" y="2479"/>
                </a:lnTo>
                <a:lnTo>
                  <a:pt x="2948" y="2514"/>
                </a:lnTo>
                <a:lnTo>
                  <a:pt x="2936" y="2547"/>
                </a:lnTo>
                <a:lnTo>
                  <a:pt x="2924" y="2579"/>
                </a:lnTo>
                <a:lnTo>
                  <a:pt x="2909" y="2612"/>
                </a:lnTo>
                <a:lnTo>
                  <a:pt x="2893" y="2642"/>
                </a:lnTo>
                <a:lnTo>
                  <a:pt x="2875" y="2673"/>
                </a:lnTo>
                <a:lnTo>
                  <a:pt x="2858" y="2701"/>
                </a:lnTo>
                <a:lnTo>
                  <a:pt x="2837" y="2729"/>
                </a:lnTo>
                <a:lnTo>
                  <a:pt x="2815" y="2757"/>
                </a:lnTo>
                <a:lnTo>
                  <a:pt x="2793" y="2783"/>
                </a:lnTo>
                <a:lnTo>
                  <a:pt x="2769" y="2808"/>
                </a:lnTo>
                <a:lnTo>
                  <a:pt x="2744" y="2831"/>
                </a:lnTo>
                <a:lnTo>
                  <a:pt x="2719" y="2855"/>
                </a:lnTo>
                <a:lnTo>
                  <a:pt x="2691" y="2876"/>
                </a:lnTo>
                <a:lnTo>
                  <a:pt x="2663" y="2895"/>
                </a:lnTo>
                <a:lnTo>
                  <a:pt x="2634" y="2914"/>
                </a:lnTo>
                <a:lnTo>
                  <a:pt x="2604" y="2931"/>
                </a:lnTo>
                <a:lnTo>
                  <a:pt x="2573" y="2947"/>
                </a:lnTo>
                <a:lnTo>
                  <a:pt x="2541" y="2962"/>
                </a:lnTo>
                <a:lnTo>
                  <a:pt x="2509" y="2974"/>
                </a:lnTo>
                <a:lnTo>
                  <a:pt x="2475" y="2986"/>
                </a:lnTo>
                <a:lnTo>
                  <a:pt x="2441" y="2995"/>
                </a:lnTo>
                <a:lnTo>
                  <a:pt x="2407" y="3004"/>
                </a:lnTo>
                <a:lnTo>
                  <a:pt x="2371" y="3010"/>
                </a:lnTo>
                <a:lnTo>
                  <a:pt x="2335" y="3014"/>
                </a:lnTo>
                <a:lnTo>
                  <a:pt x="2298" y="3017"/>
                </a:lnTo>
                <a:lnTo>
                  <a:pt x="2262" y="3018"/>
                </a:lnTo>
                <a:lnTo>
                  <a:pt x="2225" y="3017"/>
                </a:lnTo>
                <a:lnTo>
                  <a:pt x="2188" y="3014"/>
                </a:lnTo>
                <a:lnTo>
                  <a:pt x="2152" y="3010"/>
                </a:lnTo>
                <a:lnTo>
                  <a:pt x="2116" y="3004"/>
                </a:lnTo>
                <a:lnTo>
                  <a:pt x="2082" y="2995"/>
                </a:lnTo>
                <a:lnTo>
                  <a:pt x="2048" y="2986"/>
                </a:lnTo>
                <a:lnTo>
                  <a:pt x="2014" y="2974"/>
                </a:lnTo>
                <a:lnTo>
                  <a:pt x="1982" y="2962"/>
                </a:lnTo>
                <a:lnTo>
                  <a:pt x="1950" y="2947"/>
                </a:lnTo>
                <a:lnTo>
                  <a:pt x="1920" y="2931"/>
                </a:lnTo>
                <a:lnTo>
                  <a:pt x="1889" y="2914"/>
                </a:lnTo>
                <a:lnTo>
                  <a:pt x="1860" y="2895"/>
                </a:lnTo>
                <a:lnTo>
                  <a:pt x="1832" y="2876"/>
                </a:lnTo>
                <a:lnTo>
                  <a:pt x="1805" y="2855"/>
                </a:lnTo>
                <a:lnTo>
                  <a:pt x="1779" y="2831"/>
                </a:lnTo>
                <a:lnTo>
                  <a:pt x="1754" y="2808"/>
                </a:lnTo>
                <a:lnTo>
                  <a:pt x="1731" y="2783"/>
                </a:lnTo>
                <a:lnTo>
                  <a:pt x="1708" y="2757"/>
                </a:lnTo>
                <a:lnTo>
                  <a:pt x="1687" y="2729"/>
                </a:lnTo>
                <a:lnTo>
                  <a:pt x="1667" y="2701"/>
                </a:lnTo>
                <a:lnTo>
                  <a:pt x="1648" y="2673"/>
                </a:lnTo>
                <a:lnTo>
                  <a:pt x="1631" y="2642"/>
                </a:lnTo>
                <a:lnTo>
                  <a:pt x="1615" y="2612"/>
                </a:lnTo>
                <a:lnTo>
                  <a:pt x="1600" y="2579"/>
                </a:lnTo>
                <a:lnTo>
                  <a:pt x="1588" y="2547"/>
                </a:lnTo>
                <a:lnTo>
                  <a:pt x="1576" y="2514"/>
                </a:lnTo>
                <a:lnTo>
                  <a:pt x="1567" y="2479"/>
                </a:lnTo>
                <a:lnTo>
                  <a:pt x="1558" y="2445"/>
                </a:lnTo>
                <a:lnTo>
                  <a:pt x="1552" y="2410"/>
                </a:lnTo>
                <a:lnTo>
                  <a:pt x="1548" y="2373"/>
                </a:lnTo>
                <a:lnTo>
                  <a:pt x="1545" y="2337"/>
                </a:lnTo>
                <a:lnTo>
                  <a:pt x="1544" y="2301"/>
                </a:lnTo>
                <a:lnTo>
                  <a:pt x="1545" y="2263"/>
                </a:lnTo>
                <a:lnTo>
                  <a:pt x="1548" y="2227"/>
                </a:lnTo>
                <a:lnTo>
                  <a:pt x="1552" y="2191"/>
                </a:lnTo>
                <a:lnTo>
                  <a:pt x="1558" y="2156"/>
                </a:lnTo>
                <a:lnTo>
                  <a:pt x="1567" y="2121"/>
                </a:lnTo>
                <a:lnTo>
                  <a:pt x="1576" y="2086"/>
                </a:lnTo>
                <a:lnTo>
                  <a:pt x="1588" y="2054"/>
                </a:lnTo>
                <a:lnTo>
                  <a:pt x="1600" y="2021"/>
                </a:lnTo>
                <a:lnTo>
                  <a:pt x="1615" y="1988"/>
                </a:lnTo>
                <a:lnTo>
                  <a:pt x="1631" y="1958"/>
                </a:lnTo>
                <a:lnTo>
                  <a:pt x="1648" y="1927"/>
                </a:lnTo>
                <a:lnTo>
                  <a:pt x="1667" y="1899"/>
                </a:lnTo>
                <a:lnTo>
                  <a:pt x="1687" y="1871"/>
                </a:lnTo>
                <a:lnTo>
                  <a:pt x="1708" y="1843"/>
                </a:lnTo>
                <a:lnTo>
                  <a:pt x="1731" y="1817"/>
                </a:lnTo>
                <a:lnTo>
                  <a:pt x="1754" y="1793"/>
                </a:lnTo>
                <a:lnTo>
                  <a:pt x="1779" y="1769"/>
                </a:lnTo>
                <a:lnTo>
                  <a:pt x="1805" y="1746"/>
                </a:lnTo>
                <a:lnTo>
                  <a:pt x="1832" y="1725"/>
                </a:lnTo>
                <a:lnTo>
                  <a:pt x="1860" y="1705"/>
                </a:lnTo>
                <a:lnTo>
                  <a:pt x="1889" y="1686"/>
                </a:lnTo>
                <a:lnTo>
                  <a:pt x="1920" y="1669"/>
                </a:lnTo>
                <a:lnTo>
                  <a:pt x="1950" y="1653"/>
                </a:lnTo>
                <a:lnTo>
                  <a:pt x="1982" y="1638"/>
                </a:lnTo>
                <a:lnTo>
                  <a:pt x="2014" y="1626"/>
                </a:lnTo>
                <a:lnTo>
                  <a:pt x="2048" y="1614"/>
                </a:lnTo>
                <a:lnTo>
                  <a:pt x="2082" y="1605"/>
                </a:lnTo>
                <a:lnTo>
                  <a:pt x="2116" y="1596"/>
                </a:lnTo>
                <a:lnTo>
                  <a:pt x="2152" y="1590"/>
                </a:lnTo>
                <a:lnTo>
                  <a:pt x="2188" y="1586"/>
                </a:lnTo>
                <a:lnTo>
                  <a:pt x="2225" y="1583"/>
                </a:lnTo>
                <a:lnTo>
                  <a:pt x="2262" y="1583"/>
                </a:lnTo>
                <a:lnTo>
                  <a:pt x="2298" y="1583"/>
                </a:lnTo>
                <a:lnTo>
                  <a:pt x="2335" y="1586"/>
                </a:lnTo>
                <a:lnTo>
                  <a:pt x="2371" y="1590"/>
                </a:lnTo>
                <a:lnTo>
                  <a:pt x="2407" y="1596"/>
                </a:lnTo>
                <a:lnTo>
                  <a:pt x="2441" y="1605"/>
                </a:lnTo>
                <a:lnTo>
                  <a:pt x="2475" y="1614"/>
                </a:lnTo>
                <a:lnTo>
                  <a:pt x="2509" y="1626"/>
                </a:lnTo>
                <a:lnTo>
                  <a:pt x="2541" y="1638"/>
                </a:lnTo>
                <a:lnTo>
                  <a:pt x="2573" y="1653"/>
                </a:lnTo>
                <a:lnTo>
                  <a:pt x="2604" y="1669"/>
                </a:lnTo>
                <a:lnTo>
                  <a:pt x="2634" y="1686"/>
                </a:lnTo>
                <a:lnTo>
                  <a:pt x="2663" y="1705"/>
                </a:lnTo>
                <a:lnTo>
                  <a:pt x="2691" y="1725"/>
                </a:lnTo>
                <a:lnTo>
                  <a:pt x="2719" y="1746"/>
                </a:lnTo>
                <a:lnTo>
                  <a:pt x="2744" y="1769"/>
                </a:lnTo>
                <a:lnTo>
                  <a:pt x="2769" y="1793"/>
                </a:lnTo>
                <a:lnTo>
                  <a:pt x="2793" y="1817"/>
                </a:lnTo>
                <a:lnTo>
                  <a:pt x="2815" y="1843"/>
                </a:lnTo>
                <a:lnTo>
                  <a:pt x="2837" y="1871"/>
                </a:lnTo>
                <a:lnTo>
                  <a:pt x="2858" y="1899"/>
                </a:lnTo>
                <a:lnTo>
                  <a:pt x="2875" y="1927"/>
                </a:lnTo>
                <a:lnTo>
                  <a:pt x="2893" y="1958"/>
                </a:lnTo>
                <a:lnTo>
                  <a:pt x="2909" y="1988"/>
                </a:lnTo>
                <a:lnTo>
                  <a:pt x="2924" y="2021"/>
                </a:lnTo>
                <a:lnTo>
                  <a:pt x="2936" y="2054"/>
                </a:lnTo>
                <a:lnTo>
                  <a:pt x="2948" y="2086"/>
                </a:lnTo>
                <a:lnTo>
                  <a:pt x="2957" y="2121"/>
                </a:lnTo>
                <a:lnTo>
                  <a:pt x="2965" y="2156"/>
                </a:lnTo>
                <a:lnTo>
                  <a:pt x="2971" y="2191"/>
                </a:lnTo>
                <a:lnTo>
                  <a:pt x="2976" y="2227"/>
                </a:lnTo>
                <a:lnTo>
                  <a:pt x="2978" y="2263"/>
                </a:lnTo>
                <a:lnTo>
                  <a:pt x="2979" y="2301"/>
                </a:lnTo>
                <a:close/>
              </a:path>
            </a:pathLst>
          </a:custGeom>
          <a:solidFill>
            <a:schemeClr val="accent2"/>
          </a:solidFill>
          <a:ln w="9525">
            <a:solidFill>
              <a:schemeClr val="bg1"/>
            </a:solidFill>
            <a:round/>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
        <p:nvSpPr>
          <p:cNvPr id="49" name="KSO_Shape"/>
          <p:cNvSpPr/>
          <p:nvPr/>
        </p:nvSpPr>
        <p:spPr bwMode="auto">
          <a:xfrm>
            <a:off x="4903788" y="5000625"/>
            <a:ext cx="420687" cy="407988"/>
          </a:xfrm>
          <a:custGeom>
            <a:gdLst>
              <a:gd fmla="*/ 1876188 w 4496" name="T0"/>
              <a:gd fmla="*/ 648970 h 4362" name="T1"/>
              <a:gd fmla="*/ 1770684 w 4496" name="T2"/>
              <a:gd fmla="*/ 507908 h 4362" name="T3"/>
              <a:gd fmla="*/ 1610098 w 4496" name="T4"/>
              <a:gd fmla="*/ 430811 h 4362" name="T5"/>
              <a:gd fmla="*/ 1454596 w 4496" name="T6"/>
              <a:gd fmla="*/ 432082 h 4362" name="T7"/>
              <a:gd fmla="*/ 1313077 w 4496" name="T8"/>
              <a:gd fmla="*/ 498165 h 4362" name="T9"/>
              <a:gd fmla="*/ 1327907 w 4496" name="T10"/>
              <a:gd fmla="*/ 369388 h 4362" name="T11"/>
              <a:gd fmla="*/ 1291468 w 4496" name="T12"/>
              <a:gd fmla="*/ 209263 h 4362" name="T13"/>
              <a:gd fmla="*/ 1179609 w 4496" name="T14"/>
              <a:gd fmla="*/ 72861 h 4362" name="T15"/>
              <a:gd fmla="*/ 1014362 w 4496" name="T16"/>
              <a:gd fmla="*/ 3812 h 4362" name="T17"/>
              <a:gd fmla="*/ 848267 w 4496" name="T18"/>
              <a:gd fmla="*/ 16521 h 4362" name="T19"/>
              <a:gd fmla="*/ 696579 w 4496" name="T20"/>
              <a:gd fmla="*/ 108021 h 4362" name="T21"/>
              <a:gd fmla="*/ 605482 w 4496" name="T22"/>
              <a:gd fmla="*/ 259673 h 4362" name="T23"/>
              <a:gd fmla="*/ 589804 w 4496" name="T24"/>
              <a:gd fmla="*/ 400311 h 4362" name="T25"/>
              <a:gd fmla="*/ 623277 w 4496" name="T26"/>
              <a:gd fmla="*/ 524005 h 4362" name="T27"/>
              <a:gd fmla="*/ 492351 w 4496" name="T28"/>
              <a:gd fmla="*/ 444367 h 4362" name="T29"/>
              <a:gd fmla="*/ 332612 w 4496" name="T30"/>
              <a:gd fmla="*/ 425304 h 4362" name="T31"/>
              <a:gd fmla="*/ 163128 w 4496" name="T32"/>
              <a:gd fmla="*/ 486728 h 4362" name="T33"/>
              <a:gd fmla="*/ 45337 w 4496" name="T34"/>
              <a:gd fmla="*/ 616776 h 4362" name="T35"/>
              <a:gd fmla="*/ 0 w 4496" name="T36"/>
              <a:gd fmla="*/ 792998 h 4362" name="T37"/>
              <a:gd fmla="*/ 36863 w 4496" name="T38"/>
              <a:gd fmla="*/ 953122 h 4362" name="T39"/>
              <a:gd fmla="*/ 149146 w 4496" name="T40"/>
              <a:gd fmla="*/ 1089101 h 4362" name="T41"/>
              <a:gd fmla="*/ 313545 w 4496" name="T42"/>
              <a:gd fmla="*/ 1158149 h 4362" name="T43"/>
              <a:gd fmla="*/ 377526 w 4496" name="T44"/>
              <a:gd fmla="*/ 1179753 h 4362" name="T45"/>
              <a:gd fmla="*/ 294902 w 4496" name="T46"/>
              <a:gd fmla="*/ 1263204 h 4362" name="T47"/>
              <a:gd fmla="*/ 241938 w 4496" name="T48"/>
              <a:gd fmla="*/ 1369107 h 4362" name="T49"/>
              <a:gd fmla="*/ 225414 w 4496" name="T50"/>
              <a:gd fmla="*/ 1477975 h 4362" name="T51"/>
              <a:gd fmla="*/ 269903 w 4496" name="T52"/>
              <a:gd fmla="*/ 1654620 h 4362" name="T53"/>
              <a:gd fmla="*/ 388542 w 4496" name="T54"/>
              <a:gd fmla="*/ 1784245 h 4362" name="T55"/>
              <a:gd fmla="*/ 557179 w 4496" name="T56"/>
              <a:gd fmla="*/ 1846092 h 4362" name="T57"/>
              <a:gd fmla="*/ 708867 w 4496" name="T58"/>
              <a:gd fmla="*/ 1829994 h 4362" name="T59"/>
              <a:gd fmla="*/ 844454 w 4496" name="T60"/>
              <a:gd fmla="*/ 1750779 h 4362" name="T61"/>
              <a:gd fmla="*/ 935128 w 4496" name="T62"/>
              <a:gd fmla="*/ 1622849 h 4362" name="T63"/>
              <a:gd fmla="*/ 975804 w 4496" name="T64"/>
              <a:gd fmla="*/ 1607599 h 4362" name="T65"/>
              <a:gd fmla="*/ 1060546 w 4496" name="T66"/>
              <a:gd fmla="*/ 1739765 h 4362" name="T67"/>
              <a:gd fmla="*/ 1192744 w 4496" name="T68"/>
              <a:gd fmla="*/ 1824487 h 4362" name="T69"/>
              <a:gd fmla="*/ 1340195 w 4496" name="T70"/>
              <a:gd fmla="*/ 1847362 h 4362" name="T71"/>
              <a:gd fmla="*/ 1513068 w 4496" name="T72"/>
              <a:gd fmla="*/ 1794411 h 4362" name="T73"/>
              <a:gd fmla="*/ 1637639 w 4496" name="T74"/>
              <a:gd fmla="*/ 1669446 h 4362" name="T75"/>
              <a:gd fmla="*/ 1690603 w 4496" name="T76"/>
              <a:gd fmla="*/ 1497461 h 4362" name="T77"/>
              <a:gd fmla="*/ 1677891 w 4496" name="T78"/>
              <a:gd fmla="*/ 1380544 h 4362" name="T79"/>
              <a:gd fmla="*/ 1629165 w 4496" name="T80"/>
              <a:gd fmla="*/ 1273371 h 4362" name="T81"/>
              <a:gd fmla="*/ 1549084 w 4496" name="T82"/>
              <a:gd fmla="*/ 1187802 h 4362" name="T83"/>
              <a:gd fmla="*/ 1573235 w 4496" name="T84"/>
              <a:gd fmla="*/ 1160691 h 4362" name="T85"/>
              <a:gd fmla="*/ 1742295 w 4496" name="T86"/>
              <a:gd fmla="*/ 1099267 h 4362" name="T87"/>
              <a:gd fmla="*/ 1860510 w 4496" name="T88"/>
              <a:gd fmla="*/ 969219 h 4362" name="T89"/>
              <a:gd fmla="*/ 1905000 w 4496" name="T90"/>
              <a:gd fmla="*/ 792998 h 4362" name="T91"/>
              <a:gd fmla="*/ 1244012 w 4496" name="T92"/>
              <a:gd fmla="*/ 1078934 h 4362" name="T93"/>
              <a:gd fmla="*/ 1162660 w 4496" name="T94"/>
              <a:gd fmla="*/ 1199239 h 4362" name="T95"/>
              <a:gd fmla="*/ 1034276 w 4496" name="T96"/>
              <a:gd fmla="*/ 1268711 h 4362" name="T97"/>
              <a:gd fmla="*/ 896570 w 4496" name="T98"/>
              <a:gd fmla="*/ 1272524 h 4362" name="T99"/>
              <a:gd fmla="*/ 764796 w 4496" name="T100"/>
              <a:gd fmla="*/ 1209406 h 4362" name="T101"/>
              <a:gd fmla="*/ 677936 w 4496" name="T102"/>
              <a:gd fmla="*/ 1092490 h 4362" name="T103"/>
              <a:gd fmla="*/ 654632 w 4496" name="T104"/>
              <a:gd fmla="*/ 958629 h 4362" name="T105"/>
              <a:gd fmla="*/ 698274 w 4496" name="T106"/>
              <a:gd fmla="*/ 816296 h 4362" name="T107"/>
              <a:gd fmla="*/ 800388 w 4496" name="T108"/>
              <a:gd fmla="*/ 714206 h 4362" name="T109"/>
              <a:gd fmla="*/ 942755 w 4496" name="T110"/>
              <a:gd fmla="*/ 670574 h 4362" name="T111"/>
              <a:gd fmla="*/ 1076647 w 4496" name="T112"/>
              <a:gd fmla="*/ 693873 h 4362" name="T113"/>
              <a:gd fmla="*/ 1192744 w 4496" name="T114"/>
              <a:gd fmla="*/ 780713 h 4362" name="T115"/>
              <a:gd fmla="*/ 1256300 w 4496" name="T116"/>
              <a:gd fmla="*/ 913303 h 436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362" w="4496">
                <a:moveTo>
                  <a:pt x="4496" y="1872"/>
                </a:moveTo>
                <a:lnTo>
                  <a:pt x="4496" y="1872"/>
                </a:lnTo>
                <a:lnTo>
                  <a:pt x="4495" y="1827"/>
                </a:lnTo>
                <a:lnTo>
                  <a:pt x="4492" y="1782"/>
                </a:lnTo>
                <a:lnTo>
                  <a:pt x="4487" y="1739"/>
                </a:lnTo>
                <a:lnTo>
                  <a:pt x="4478" y="1696"/>
                </a:lnTo>
                <a:lnTo>
                  <a:pt x="4469" y="1654"/>
                </a:lnTo>
                <a:lnTo>
                  <a:pt x="4457" y="1612"/>
                </a:lnTo>
                <a:lnTo>
                  <a:pt x="4444" y="1572"/>
                </a:lnTo>
                <a:lnTo>
                  <a:pt x="4428" y="1532"/>
                </a:lnTo>
                <a:lnTo>
                  <a:pt x="4410" y="1493"/>
                </a:lnTo>
                <a:lnTo>
                  <a:pt x="4391" y="1456"/>
                </a:lnTo>
                <a:lnTo>
                  <a:pt x="4370" y="1420"/>
                </a:lnTo>
                <a:lnTo>
                  <a:pt x="4347" y="1384"/>
                </a:lnTo>
                <a:lnTo>
                  <a:pt x="4323" y="1349"/>
                </a:lnTo>
                <a:lnTo>
                  <a:pt x="4298" y="1317"/>
                </a:lnTo>
                <a:lnTo>
                  <a:pt x="4270" y="1285"/>
                </a:lnTo>
                <a:lnTo>
                  <a:pt x="4241" y="1255"/>
                </a:lnTo>
                <a:lnTo>
                  <a:pt x="4210" y="1226"/>
                </a:lnTo>
                <a:lnTo>
                  <a:pt x="4179" y="1199"/>
                </a:lnTo>
                <a:lnTo>
                  <a:pt x="4146" y="1173"/>
                </a:lnTo>
                <a:lnTo>
                  <a:pt x="4112" y="1149"/>
                </a:lnTo>
                <a:lnTo>
                  <a:pt x="4077" y="1126"/>
                </a:lnTo>
                <a:lnTo>
                  <a:pt x="4040" y="1105"/>
                </a:lnTo>
                <a:lnTo>
                  <a:pt x="4002" y="1086"/>
                </a:lnTo>
                <a:lnTo>
                  <a:pt x="3963" y="1068"/>
                </a:lnTo>
                <a:lnTo>
                  <a:pt x="3924" y="1052"/>
                </a:lnTo>
                <a:lnTo>
                  <a:pt x="3884" y="1038"/>
                </a:lnTo>
                <a:lnTo>
                  <a:pt x="3843" y="1027"/>
                </a:lnTo>
                <a:lnTo>
                  <a:pt x="3800" y="1017"/>
                </a:lnTo>
                <a:lnTo>
                  <a:pt x="3757" y="1010"/>
                </a:lnTo>
                <a:lnTo>
                  <a:pt x="3713" y="1004"/>
                </a:lnTo>
                <a:lnTo>
                  <a:pt x="3669" y="1000"/>
                </a:lnTo>
                <a:lnTo>
                  <a:pt x="3624" y="999"/>
                </a:lnTo>
                <a:lnTo>
                  <a:pt x="3585" y="1000"/>
                </a:lnTo>
                <a:lnTo>
                  <a:pt x="3546" y="1003"/>
                </a:lnTo>
                <a:lnTo>
                  <a:pt x="3508" y="1007"/>
                </a:lnTo>
                <a:lnTo>
                  <a:pt x="3470" y="1013"/>
                </a:lnTo>
                <a:lnTo>
                  <a:pt x="3433" y="1020"/>
                </a:lnTo>
                <a:lnTo>
                  <a:pt x="3396" y="1030"/>
                </a:lnTo>
                <a:lnTo>
                  <a:pt x="3360" y="1040"/>
                </a:lnTo>
                <a:lnTo>
                  <a:pt x="3324" y="1052"/>
                </a:lnTo>
                <a:lnTo>
                  <a:pt x="3290" y="1066"/>
                </a:lnTo>
                <a:lnTo>
                  <a:pt x="3256" y="1080"/>
                </a:lnTo>
                <a:lnTo>
                  <a:pt x="3223" y="1097"/>
                </a:lnTo>
                <a:lnTo>
                  <a:pt x="3191" y="1115"/>
                </a:lnTo>
                <a:lnTo>
                  <a:pt x="3159" y="1134"/>
                </a:lnTo>
                <a:lnTo>
                  <a:pt x="3129" y="1154"/>
                </a:lnTo>
                <a:lnTo>
                  <a:pt x="3099" y="1176"/>
                </a:lnTo>
                <a:lnTo>
                  <a:pt x="3070" y="1198"/>
                </a:lnTo>
                <a:lnTo>
                  <a:pt x="3085" y="1160"/>
                </a:lnTo>
                <a:lnTo>
                  <a:pt x="3097" y="1120"/>
                </a:lnTo>
                <a:lnTo>
                  <a:pt x="3109" y="1080"/>
                </a:lnTo>
                <a:lnTo>
                  <a:pt x="3117" y="1040"/>
                </a:lnTo>
                <a:lnTo>
                  <a:pt x="3125" y="999"/>
                </a:lnTo>
                <a:lnTo>
                  <a:pt x="3130" y="957"/>
                </a:lnTo>
                <a:lnTo>
                  <a:pt x="3133" y="914"/>
                </a:lnTo>
                <a:lnTo>
                  <a:pt x="3134" y="872"/>
                </a:lnTo>
                <a:lnTo>
                  <a:pt x="3133" y="827"/>
                </a:lnTo>
                <a:lnTo>
                  <a:pt x="3130" y="783"/>
                </a:lnTo>
                <a:lnTo>
                  <a:pt x="3123" y="739"/>
                </a:lnTo>
                <a:lnTo>
                  <a:pt x="3116" y="696"/>
                </a:lnTo>
                <a:lnTo>
                  <a:pt x="3107" y="654"/>
                </a:lnTo>
                <a:lnTo>
                  <a:pt x="3095" y="613"/>
                </a:lnTo>
                <a:lnTo>
                  <a:pt x="3081" y="572"/>
                </a:lnTo>
                <a:lnTo>
                  <a:pt x="3066" y="532"/>
                </a:lnTo>
                <a:lnTo>
                  <a:pt x="3048" y="494"/>
                </a:lnTo>
                <a:lnTo>
                  <a:pt x="3029" y="456"/>
                </a:lnTo>
                <a:lnTo>
                  <a:pt x="3008" y="419"/>
                </a:lnTo>
                <a:lnTo>
                  <a:pt x="2985" y="384"/>
                </a:lnTo>
                <a:lnTo>
                  <a:pt x="2961" y="350"/>
                </a:lnTo>
                <a:lnTo>
                  <a:pt x="2934" y="316"/>
                </a:lnTo>
                <a:lnTo>
                  <a:pt x="2907" y="285"/>
                </a:lnTo>
                <a:lnTo>
                  <a:pt x="2879" y="255"/>
                </a:lnTo>
                <a:lnTo>
                  <a:pt x="2848" y="226"/>
                </a:lnTo>
                <a:lnTo>
                  <a:pt x="2817" y="199"/>
                </a:lnTo>
                <a:lnTo>
                  <a:pt x="2784" y="172"/>
                </a:lnTo>
                <a:lnTo>
                  <a:pt x="2749" y="148"/>
                </a:lnTo>
                <a:lnTo>
                  <a:pt x="2714" y="126"/>
                </a:lnTo>
                <a:lnTo>
                  <a:pt x="2678" y="105"/>
                </a:lnTo>
                <a:lnTo>
                  <a:pt x="2640" y="85"/>
                </a:lnTo>
                <a:lnTo>
                  <a:pt x="2601" y="68"/>
                </a:lnTo>
                <a:lnTo>
                  <a:pt x="2561" y="52"/>
                </a:lnTo>
                <a:lnTo>
                  <a:pt x="2521" y="39"/>
                </a:lnTo>
                <a:lnTo>
                  <a:pt x="2479" y="27"/>
                </a:lnTo>
                <a:lnTo>
                  <a:pt x="2437" y="17"/>
                </a:lnTo>
                <a:lnTo>
                  <a:pt x="2394" y="9"/>
                </a:lnTo>
                <a:lnTo>
                  <a:pt x="2351" y="4"/>
                </a:lnTo>
                <a:lnTo>
                  <a:pt x="2307" y="1"/>
                </a:lnTo>
                <a:lnTo>
                  <a:pt x="2262" y="0"/>
                </a:lnTo>
                <a:lnTo>
                  <a:pt x="2216" y="1"/>
                </a:lnTo>
                <a:lnTo>
                  <a:pt x="2172" y="4"/>
                </a:lnTo>
                <a:lnTo>
                  <a:pt x="2129" y="9"/>
                </a:lnTo>
                <a:lnTo>
                  <a:pt x="2086" y="17"/>
                </a:lnTo>
                <a:lnTo>
                  <a:pt x="2044" y="27"/>
                </a:lnTo>
                <a:lnTo>
                  <a:pt x="2002" y="39"/>
                </a:lnTo>
                <a:lnTo>
                  <a:pt x="1962" y="52"/>
                </a:lnTo>
                <a:lnTo>
                  <a:pt x="1922" y="68"/>
                </a:lnTo>
                <a:lnTo>
                  <a:pt x="1883" y="85"/>
                </a:lnTo>
                <a:lnTo>
                  <a:pt x="1845" y="105"/>
                </a:lnTo>
                <a:lnTo>
                  <a:pt x="1810" y="126"/>
                </a:lnTo>
                <a:lnTo>
                  <a:pt x="1774" y="148"/>
                </a:lnTo>
                <a:lnTo>
                  <a:pt x="1740" y="172"/>
                </a:lnTo>
                <a:lnTo>
                  <a:pt x="1706" y="199"/>
                </a:lnTo>
                <a:lnTo>
                  <a:pt x="1675" y="226"/>
                </a:lnTo>
                <a:lnTo>
                  <a:pt x="1644" y="255"/>
                </a:lnTo>
                <a:lnTo>
                  <a:pt x="1616" y="285"/>
                </a:lnTo>
                <a:lnTo>
                  <a:pt x="1589" y="316"/>
                </a:lnTo>
                <a:lnTo>
                  <a:pt x="1562" y="350"/>
                </a:lnTo>
                <a:lnTo>
                  <a:pt x="1538" y="384"/>
                </a:lnTo>
                <a:lnTo>
                  <a:pt x="1515" y="419"/>
                </a:lnTo>
                <a:lnTo>
                  <a:pt x="1494" y="456"/>
                </a:lnTo>
                <a:lnTo>
                  <a:pt x="1475" y="494"/>
                </a:lnTo>
                <a:lnTo>
                  <a:pt x="1457" y="532"/>
                </a:lnTo>
                <a:lnTo>
                  <a:pt x="1443" y="572"/>
                </a:lnTo>
                <a:lnTo>
                  <a:pt x="1429" y="613"/>
                </a:lnTo>
                <a:lnTo>
                  <a:pt x="1416" y="654"/>
                </a:lnTo>
                <a:lnTo>
                  <a:pt x="1407" y="696"/>
                </a:lnTo>
                <a:lnTo>
                  <a:pt x="1400" y="739"/>
                </a:lnTo>
                <a:lnTo>
                  <a:pt x="1394" y="783"/>
                </a:lnTo>
                <a:lnTo>
                  <a:pt x="1390" y="827"/>
                </a:lnTo>
                <a:lnTo>
                  <a:pt x="1389" y="872"/>
                </a:lnTo>
                <a:lnTo>
                  <a:pt x="1390" y="896"/>
                </a:lnTo>
                <a:lnTo>
                  <a:pt x="1391" y="921"/>
                </a:lnTo>
                <a:lnTo>
                  <a:pt x="1392" y="945"/>
                </a:lnTo>
                <a:lnTo>
                  <a:pt x="1394" y="968"/>
                </a:lnTo>
                <a:lnTo>
                  <a:pt x="1397" y="992"/>
                </a:lnTo>
                <a:lnTo>
                  <a:pt x="1402" y="1015"/>
                </a:lnTo>
                <a:lnTo>
                  <a:pt x="1406" y="1038"/>
                </a:lnTo>
                <a:lnTo>
                  <a:pt x="1410" y="1061"/>
                </a:lnTo>
                <a:lnTo>
                  <a:pt x="1416" y="1085"/>
                </a:lnTo>
                <a:lnTo>
                  <a:pt x="1422" y="1107"/>
                </a:lnTo>
                <a:lnTo>
                  <a:pt x="1436" y="1152"/>
                </a:lnTo>
                <a:lnTo>
                  <a:pt x="1452" y="1195"/>
                </a:lnTo>
                <a:lnTo>
                  <a:pt x="1471" y="1237"/>
                </a:lnTo>
                <a:lnTo>
                  <a:pt x="1441" y="1211"/>
                </a:lnTo>
                <a:lnTo>
                  <a:pt x="1409" y="1184"/>
                </a:lnTo>
                <a:lnTo>
                  <a:pt x="1377" y="1160"/>
                </a:lnTo>
                <a:lnTo>
                  <a:pt x="1344" y="1138"/>
                </a:lnTo>
                <a:lnTo>
                  <a:pt x="1309" y="1117"/>
                </a:lnTo>
                <a:lnTo>
                  <a:pt x="1273" y="1097"/>
                </a:lnTo>
                <a:lnTo>
                  <a:pt x="1238" y="1079"/>
                </a:lnTo>
                <a:lnTo>
                  <a:pt x="1200" y="1064"/>
                </a:lnTo>
                <a:lnTo>
                  <a:pt x="1162" y="1049"/>
                </a:lnTo>
                <a:lnTo>
                  <a:pt x="1123" y="1036"/>
                </a:lnTo>
                <a:lnTo>
                  <a:pt x="1083" y="1025"/>
                </a:lnTo>
                <a:lnTo>
                  <a:pt x="1042" y="1016"/>
                </a:lnTo>
                <a:lnTo>
                  <a:pt x="1001" y="1009"/>
                </a:lnTo>
                <a:lnTo>
                  <a:pt x="959" y="1004"/>
                </a:lnTo>
                <a:lnTo>
                  <a:pt x="916" y="1000"/>
                </a:lnTo>
                <a:lnTo>
                  <a:pt x="873" y="999"/>
                </a:lnTo>
                <a:lnTo>
                  <a:pt x="829" y="1000"/>
                </a:lnTo>
                <a:lnTo>
                  <a:pt x="785" y="1004"/>
                </a:lnTo>
                <a:lnTo>
                  <a:pt x="740" y="1010"/>
                </a:lnTo>
                <a:lnTo>
                  <a:pt x="697" y="1017"/>
                </a:lnTo>
                <a:lnTo>
                  <a:pt x="655" y="1027"/>
                </a:lnTo>
                <a:lnTo>
                  <a:pt x="614" y="1038"/>
                </a:lnTo>
                <a:lnTo>
                  <a:pt x="573" y="1052"/>
                </a:lnTo>
                <a:lnTo>
                  <a:pt x="533" y="1068"/>
                </a:lnTo>
                <a:lnTo>
                  <a:pt x="494" y="1086"/>
                </a:lnTo>
                <a:lnTo>
                  <a:pt x="458" y="1105"/>
                </a:lnTo>
                <a:lnTo>
                  <a:pt x="421" y="1126"/>
                </a:lnTo>
                <a:lnTo>
                  <a:pt x="385" y="1149"/>
                </a:lnTo>
                <a:lnTo>
                  <a:pt x="352" y="1173"/>
                </a:lnTo>
                <a:lnTo>
                  <a:pt x="318" y="1199"/>
                </a:lnTo>
                <a:lnTo>
                  <a:pt x="286" y="1226"/>
                </a:lnTo>
                <a:lnTo>
                  <a:pt x="256" y="1255"/>
                </a:lnTo>
                <a:lnTo>
                  <a:pt x="227" y="1285"/>
                </a:lnTo>
                <a:lnTo>
                  <a:pt x="200" y="1317"/>
                </a:lnTo>
                <a:lnTo>
                  <a:pt x="174" y="1349"/>
                </a:lnTo>
                <a:lnTo>
                  <a:pt x="150" y="1384"/>
                </a:lnTo>
                <a:lnTo>
                  <a:pt x="128" y="1420"/>
                </a:lnTo>
                <a:lnTo>
                  <a:pt x="107" y="1456"/>
                </a:lnTo>
                <a:lnTo>
                  <a:pt x="87" y="1493"/>
                </a:lnTo>
                <a:lnTo>
                  <a:pt x="70" y="1532"/>
                </a:lnTo>
                <a:lnTo>
                  <a:pt x="54" y="1572"/>
                </a:lnTo>
                <a:lnTo>
                  <a:pt x="40" y="1612"/>
                </a:lnTo>
                <a:lnTo>
                  <a:pt x="29" y="1654"/>
                </a:lnTo>
                <a:lnTo>
                  <a:pt x="18" y="1696"/>
                </a:lnTo>
                <a:lnTo>
                  <a:pt x="11" y="1739"/>
                </a:lnTo>
                <a:lnTo>
                  <a:pt x="6" y="1782"/>
                </a:lnTo>
                <a:lnTo>
                  <a:pt x="3" y="1827"/>
                </a:lnTo>
                <a:lnTo>
                  <a:pt x="0" y="1872"/>
                </a:lnTo>
                <a:lnTo>
                  <a:pt x="3" y="1917"/>
                </a:lnTo>
                <a:lnTo>
                  <a:pt x="6" y="1961"/>
                </a:lnTo>
                <a:lnTo>
                  <a:pt x="11" y="2004"/>
                </a:lnTo>
                <a:lnTo>
                  <a:pt x="18" y="2047"/>
                </a:lnTo>
                <a:lnTo>
                  <a:pt x="29" y="2089"/>
                </a:lnTo>
                <a:lnTo>
                  <a:pt x="40" y="2131"/>
                </a:lnTo>
                <a:lnTo>
                  <a:pt x="54" y="2171"/>
                </a:lnTo>
                <a:lnTo>
                  <a:pt x="70" y="2211"/>
                </a:lnTo>
                <a:lnTo>
                  <a:pt x="87" y="2250"/>
                </a:lnTo>
                <a:lnTo>
                  <a:pt x="107" y="2288"/>
                </a:lnTo>
                <a:lnTo>
                  <a:pt x="128" y="2324"/>
                </a:lnTo>
                <a:lnTo>
                  <a:pt x="150" y="2359"/>
                </a:lnTo>
                <a:lnTo>
                  <a:pt x="174" y="2394"/>
                </a:lnTo>
                <a:lnTo>
                  <a:pt x="200" y="2427"/>
                </a:lnTo>
                <a:lnTo>
                  <a:pt x="227" y="2458"/>
                </a:lnTo>
                <a:lnTo>
                  <a:pt x="256" y="2489"/>
                </a:lnTo>
                <a:lnTo>
                  <a:pt x="286" y="2517"/>
                </a:lnTo>
                <a:lnTo>
                  <a:pt x="318" y="2544"/>
                </a:lnTo>
                <a:lnTo>
                  <a:pt x="352" y="2571"/>
                </a:lnTo>
                <a:lnTo>
                  <a:pt x="385" y="2595"/>
                </a:lnTo>
                <a:lnTo>
                  <a:pt x="421" y="2618"/>
                </a:lnTo>
                <a:lnTo>
                  <a:pt x="458" y="2639"/>
                </a:lnTo>
                <a:lnTo>
                  <a:pt x="494" y="2658"/>
                </a:lnTo>
                <a:lnTo>
                  <a:pt x="533" y="2676"/>
                </a:lnTo>
                <a:lnTo>
                  <a:pt x="573" y="2692"/>
                </a:lnTo>
                <a:lnTo>
                  <a:pt x="614" y="2705"/>
                </a:lnTo>
                <a:lnTo>
                  <a:pt x="655" y="2717"/>
                </a:lnTo>
                <a:lnTo>
                  <a:pt x="697" y="2726"/>
                </a:lnTo>
                <a:lnTo>
                  <a:pt x="740" y="2734"/>
                </a:lnTo>
                <a:lnTo>
                  <a:pt x="785" y="2740"/>
                </a:lnTo>
                <a:lnTo>
                  <a:pt x="829" y="2743"/>
                </a:lnTo>
                <a:lnTo>
                  <a:pt x="873" y="2744"/>
                </a:lnTo>
                <a:lnTo>
                  <a:pt x="917" y="2743"/>
                </a:lnTo>
                <a:lnTo>
                  <a:pt x="961" y="2740"/>
                </a:lnTo>
                <a:lnTo>
                  <a:pt x="937" y="2755"/>
                </a:lnTo>
                <a:lnTo>
                  <a:pt x="914" y="2769"/>
                </a:lnTo>
                <a:lnTo>
                  <a:pt x="891" y="2785"/>
                </a:lnTo>
                <a:lnTo>
                  <a:pt x="869" y="2802"/>
                </a:lnTo>
                <a:lnTo>
                  <a:pt x="847" y="2820"/>
                </a:lnTo>
                <a:lnTo>
                  <a:pt x="826" y="2838"/>
                </a:lnTo>
                <a:lnTo>
                  <a:pt x="806" y="2857"/>
                </a:lnTo>
                <a:lnTo>
                  <a:pt x="786" y="2876"/>
                </a:lnTo>
                <a:lnTo>
                  <a:pt x="767" y="2895"/>
                </a:lnTo>
                <a:lnTo>
                  <a:pt x="748" y="2917"/>
                </a:lnTo>
                <a:lnTo>
                  <a:pt x="730" y="2938"/>
                </a:lnTo>
                <a:lnTo>
                  <a:pt x="712" y="2960"/>
                </a:lnTo>
                <a:lnTo>
                  <a:pt x="696" y="2982"/>
                </a:lnTo>
                <a:lnTo>
                  <a:pt x="679" y="3005"/>
                </a:lnTo>
                <a:lnTo>
                  <a:pt x="665" y="3028"/>
                </a:lnTo>
                <a:lnTo>
                  <a:pt x="650" y="3052"/>
                </a:lnTo>
                <a:lnTo>
                  <a:pt x="636" y="3076"/>
                </a:lnTo>
                <a:lnTo>
                  <a:pt x="624" y="3100"/>
                </a:lnTo>
                <a:lnTo>
                  <a:pt x="611" y="3127"/>
                </a:lnTo>
                <a:lnTo>
                  <a:pt x="601" y="3152"/>
                </a:lnTo>
                <a:lnTo>
                  <a:pt x="590" y="3178"/>
                </a:lnTo>
                <a:lnTo>
                  <a:pt x="580" y="3205"/>
                </a:lnTo>
                <a:lnTo>
                  <a:pt x="571" y="3232"/>
                </a:lnTo>
                <a:lnTo>
                  <a:pt x="563" y="3259"/>
                </a:lnTo>
                <a:lnTo>
                  <a:pt x="556" y="3286"/>
                </a:lnTo>
                <a:lnTo>
                  <a:pt x="550" y="3315"/>
                </a:lnTo>
                <a:lnTo>
                  <a:pt x="545" y="3343"/>
                </a:lnTo>
                <a:lnTo>
                  <a:pt x="540" y="3372"/>
                </a:lnTo>
                <a:lnTo>
                  <a:pt x="537" y="3401"/>
                </a:lnTo>
                <a:lnTo>
                  <a:pt x="534" y="3430"/>
                </a:lnTo>
                <a:lnTo>
                  <a:pt x="532" y="3460"/>
                </a:lnTo>
                <a:lnTo>
                  <a:pt x="532" y="3489"/>
                </a:lnTo>
                <a:lnTo>
                  <a:pt x="533" y="3535"/>
                </a:lnTo>
                <a:lnTo>
                  <a:pt x="537" y="3579"/>
                </a:lnTo>
                <a:lnTo>
                  <a:pt x="542" y="3623"/>
                </a:lnTo>
                <a:lnTo>
                  <a:pt x="550" y="3666"/>
                </a:lnTo>
                <a:lnTo>
                  <a:pt x="560" y="3708"/>
                </a:lnTo>
                <a:lnTo>
                  <a:pt x="571" y="3749"/>
                </a:lnTo>
                <a:lnTo>
                  <a:pt x="585" y="3790"/>
                </a:lnTo>
                <a:lnTo>
                  <a:pt x="601" y="3829"/>
                </a:lnTo>
                <a:lnTo>
                  <a:pt x="619" y="3868"/>
                </a:lnTo>
                <a:lnTo>
                  <a:pt x="637" y="3906"/>
                </a:lnTo>
                <a:lnTo>
                  <a:pt x="658" y="3941"/>
                </a:lnTo>
                <a:lnTo>
                  <a:pt x="682" y="3977"/>
                </a:lnTo>
                <a:lnTo>
                  <a:pt x="706" y="4012"/>
                </a:lnTo>
                <a:lnTo>
                  <a:pt x="731" y="4044"/>
                </a:lnTo>
                <a:lnTo>
                  <a:pt x="758" y="4076"/>
                </a:lnTo>
                <a:lnTo>
                  <a:pt x="788" y="4106"/>
                </a:lnTo>
                <a:lnTo>
                  <a:pt x="818" y="4135"/>
                </a:lnTo>
                <a:lnTo>
                  <a:pt x="850" y="4162"/>
                </a:lnTo>
                <a:lnTo>
                  <a:pt x="882" y="4188"/>
                </a:lnTo>
                <a:lnTo>
                  <a:pt x="917" y="4212"/>
                </a:lnTo>
                <a:lnTo>
                  <a:pt x="952" y="4236"/>
                </a:lnTo>
                <a:lnTo>
                  <a:pt x="989" y="4257"/>
                </a:lnTo>
                <a:lnTo>
                  <a:pt x="1026" y="4276"/>
                </a:lnTo>
                <a:lnTo>
                  <a:pt x="1065" y="4293"/>
                </a:lnTo>
                <a:lnTo>
                  <a:pt x="1104" y="4308"/>
                </a:lnTo>
                <a:lnTo>
                  <a:pt x="1145" y="4323"/>
                </a:lnTo>
                <a:lnTo>
                  <a:pt x="1186" y="4334"/>
                </a:lnTo>
                <a:lnTo>
                  <a:pt x="1228" y="4344"/>
                </a:lnTo>
                <a:lnTo>
                  <a:pt x="1271" y="4351"/>
                </a:lnTo>
                <a:lnTo>
                  <a:pt x="1315" y="4358"/>
                </a:lnTo>
                <a:lnTo>
                  <a:pt x="1360" y="4361"/>
                </a:lnTo>
                <a:lnTo>
                  <a:pt x="1405" y="4362"/>
                </a:lnTo>
                <a:lnTo>
                  <a:pt x="1445" y="4361"/>
                </a:lnTo>
                <a:lnTo>
                  <a:pt x="1484" y="4358"/>
                </a:lnTo>
                <a:lnTo>
                  <a:pt x="1523" y="4353"/>
                </a:lnTo>
                <a:lnTo>
                  <a:pt x="1561" y="4348"/>
                </a:lnTo>
                <a:lnTo>
                  <a:pt x="1599" y="4340"/>
                </a:lnTo>
                <a:lnTo>
                  <a:pt x="1636" y="4330"/>
                </a:lnTo>
                <a:lnTo>
                  <a:pt x="1673" y="4320"/>
                </a:lnTo>
                <a:lnTo>
                  <a:pt x="1709" y="4307"/>
                </a:lnTo>
                <a:lnTo>
                  <a:pt x="1743" y="4293"/>
                </a:lnTo>
                <a:lnTo>
                  <a:pt x="1778" y="4278"/>
                </a:lnTo>
                <a:lnTo>
                  <a:pt x="1812" y="4261"/>
                </a:lnTo>
                <a:lnTo>
                  <a:pt x="1844" y="4243"/>
                </a:lnTo>
                <a:lnTo>
                  <a:pt x="1876" y="4223"/>
                </a:lnTo>
                <a:lnTo>
                  <a:pt x="1906" y="4203"/>
                </a:lnTo>
                <a:lnTo>
                  <a:pt x="1937" y="4181"/>
                </a:lnTo>
                <a:lnTo>
                  <a:pt x="1965" y="4157"/>
                </a:lnTo>
                <a:lnTo>
                  <a:pt x="1993" y="4133"/>
                </a:lnTo>
                <a:lnTo>
                  <a:pt x="2020" y="4107"/>
                </a:lnTo>
                <a:lnTo>
                  <a:pt x="2046" y="4080"/>
                </a:lnTo>
                <a:lnTo>
                  <a:pt x="2070" y="4053"/>
                </a:lnTo>
                <a:lnTo>
                  <a:pt x="2093" y="4023"/>
                </a:lnTo>
                <a:lnTo>
                  <a:pt x="2115" y="3994"/>
                </a:lnTo>
                <a:lnTo>
                  <a:pt x="2136" y="3962"/>
                </a:lnTo>
                <a:lnTo>
                  <a:pt x="2156" y="3931"/>
                </a:lnTo>
                <a:lnTo>
                  <a:pt x="2174" y="3898"/>
                </a:lnTo>
                <a:lnTo>
                  <a:pt x="2191" y="3865"/>
                </a:lnTo>
                <a:lnTo>
                  <a:pt x="2207" y="3831"/>
                </a:lnTo>
                <a:lnTo>
                  <a:pt x="2221" y="3795"/>
                </a:lnTo>
                <a:lnTo>
                  <a:pt x="2233" y="3759"/>
                </a:lnTo>
                <a:lnTo>
                  <a:pt x="2245" y="3723"/>
                </a:lnTo>
                <a:lnTo>
                  <a:pt x="2254" y="3686"/>
                </a:lnTo>
                <a:lnTo>
                  <a:pt x="2262" y="3648"/>
                </a:lnTo>
                <a:lnTo>
                  <a:pt x="2269" y="3686"/>
                </a:lnTo>
                <a:lnTo>
                  <a:pt x="2278" y="3723"/>
                </a:lnTo>
                <a:lnTo>
                  <a:pt x="2290" y="3759"/>
                </a:lnTo>
                <a:lnTo>
                  <a:pt x="2303" y="3795"/>
                </a:lnTo>
                <a:lnTo>
                  <a:pt x="2316" y="3831"/>
                </a:lnTo>
                <a:lnTo>
                  <a:pt x="2332" y="3865"/>
                </a:lnTo>
                <a:lnTo>
                  <a:pt x="2349" y="3898"/>
                </a:lnTo>
                <a:lnTo>
                  <a:pt x="2367" y="3931"/>
                </a:lnTo>
                <a:lnTo>
                  <a:pt x="2387" y="3962"/>
                </a:lnTo>
                <a:lnTo>
                  <a:pt x="2408" y="3994"/>
                </a:lnTo>
                <a:lnTo>
                  <a:pt x="2430" y="4023"/>
                </a:lnTo>
                <a:lnTo>
                  <a:pt x="2453" y="4053"/>
                </a:lnTo>
                <a:lnTo>
                  <a:pt x="2477" y="4080"/>
                </a:lnTo>
                <a:lnTo>
                  <a:pt x="2503" y="4107"/>
                </a:lnTo>
                <a:lnTo>
                  <a:pt x="2530" y="4133"/>
                </a:lnTo>
                <a:lnTo>
                  <a:pt x="2558" y="4157"/>
                </a:lnTo>
                <a:lnTo>
                  <a:pt x="2586" y="4181"/>
                </a:lnTo>
                <a:lnTo>
                  <a:pt x="2617" y="4203"/>
                </a:lnTo>
                <a:lnTo>
                  <a:pt x="2647" y="4223"/>
                </a:lnTo>
                <a:lnTo>
                  <a:pt x="2680" y="4243"/>
                </a:lnTo>
                <a:lnTo>
                  <a:pt x="2712" y="4261"/>
                </a:lnTo>
                <a:lnTo>
                  <a:pt x="2746" y="4278"/>
                </a:lnTo>
                <a:lnTo>
                  <a:pt x="2780" y="4293"/>
                </a:lnTo>
                <a:lnTo>
                  <a:pt x="2815" y="4307"/>
                </a:lnTo>
                <a:lnTo>
                  <a:pt x="2851" y="4320"/>
                </a:lnTo>
                <a:lnTo>
                  <a:pt x="2887" y="4330"/>
                </a:lnTo>
                <a:lnTo>
                  <a:pt x="2925" y="4340"/>
                </a:lnTo>
                <a:lnTo>
                  <a:pt x="2963" y="4348"/>
                </a:lnTo>
                <a:lnTo>
                  <a:pt x="3001" y="4353"/>
                </a:lnTo>
                <a:lnTo>
                  <a:pt x="3039" y="4358"/>
                </a:lnTo>
                <a:lnTo>
                  <a:pt x="3079" y="4361"/>
                </a:lnTo>
                <a:lnTo>
                  <a:pt x="3119" y="4362"/>
                </a:lnTo>
                <a:lnTo>
                  <a:pt x="3163" y="4361"/>
                </a:lnTo>
                <a:lnTo>
                  <a:pt x="3208" y="4358"/>
                </a:lnTo>
                <a:lnTo>
                  <a:pt x="3252" y="4351"/>
                </a:lnTo>
                <a:lnTo>
                  <a:pt x="3295" y="4344"/>
                </a:lnTo>
                <a:lnTo>
                  <a:pt x="3337" y="4334"/>
                </a:lnTo>
                <a:lnTo>
                  <a:pt x="3378" y="4323"/>
                </a:lnTo>
                <a:lnTo>
                  <a:pt x="3419" y="4308"/>
                </a:lnTo>
                <a:lnTo>
                  <a:pt x="3458" y="4293"/>
                </a:lnTo>
                <a:lnTo>
                  <a:pt x="3497" y="4276"/>
                </a:lnTo>
                <a:lnTo>
                  <a:pt x="3535" y="4257"/>
                </a:lnTo>
                <a:lnTo>
                  <a:pt x="3571" y="4236"/>
                </a:lnTo>
                <a:lnTo>
                  <a:pt x="3606" y="4212"/>
                </a:lnTo>
                <a:lnTo>
                  <a:pt x="3641" y="4188"/>
                </a:lnTo>
                <a:lnTo>
                  <a:pt x="3673" y="4162"/>
                </a:lnTo>
                <a:lnTo>
                  <a:pt x="3705" y="4135"/>
                </a:lnTo>
                <a:lnTo>
                  <a:pt x="3735" y="4106"/>
                </a:lnTo>
                <a:lnTo>
                  <a:pt x="3765" y="4076"/>
                </a:lnTo>
                <a:lnTo>
                  <a:pt x="3792" y="4044"/>
                </a:lnTo>
                <a:lnTo>
                  <a:pt x="3817" y="4012"/>
                </a:lnTo>
                <a:lnTo>
                  <a:pt x="3843" y="3977"/>
                </a:lnTo>
                <a:lnTo>
                  <a:pt x="3865" y="3941"/>
                </a:lnTo>
                <a:lnTo>
                  <a:pt x="3886" y="3906"/>
                </a:lnTo>
                <a:lnTo>
                  <a:pt x="3905" y="3868"/>
                </a:lnTo>
                <a:lnTo>
                  <a:pt x="3922" y="3829"/>
                </a:lnTo>
                <a:lnTo>
                  <a:pt x="3938" y="3790"/>
                </a:lnTo>
                <a:lnTo>
                  <a:pt x="3952" y="3749"/>
                </a:lnTo>
                <a:lnTo>
                  <a:pt x="3963" y="3708"/>
                </a:lnTo>
                <a:lnTo>
                  <a:pt x="3973" y="3666"/>
                </a:lnTo>
                <a:lnTo>
                  <a:pt x="3981" y="3623"/>
                </a:lnTo>
                <a:lnTo>
                  <a:pt x="3987" y="3579"/>
                </a:lnTo>
                <a:lnTo>
                  <a:pt x="3990" y="3535"/>
                </a:lnTo>
                <a:lnTo>
                  <a:pt x="3991" y="3489"/>
                </a:lnTo>
                <a:lnTo>
                  <a:pt x="3991" y="3460"/>
                </a:lnTo>
                <a:lnTo>
                  <a:pt x="3989" y="3430"/>
                </a:lnTo>
                <a:lnTo>
                  <a:pt x="3987" y="3401"/>
                </a:lnTo>
                <a:lnTo>
                  <a:pt x="3983" y="3373"/>
                </a:lnTo>
                <a:lnTo>
                  <a:pt x="3979" y="3343"/>
                </a:lnTo>
                <a:lnTo>
                  <a:pt x="3974" y="3315"/>
                </a:lnTo>
                <a:lnTo>
                  <a:pt x="3968" y="3288"/>
                </a:lnTo>
                <a:lnTo>
                  <a:pt x="3960" y="3259"/>
                </a:lnTo>
                <a:lnTo>
                  <a:pt x="3953" y="3232"/>
                </a:lnTo>
                <a:lnTo>
                  <a:pt x="3943" y="3206"/>
                </a:lnTo>
                <a:lnTo>
                  <a:pt x="3934" y="3179"/>
                </a:lnTo>
                <a:lnTo>
                  <a:pt x="3923" y="3153"/>
                </a:lnTo>
                <a:lnTo>
                  <a:pt x="3912" y="3127"/>
                </a:lnTo>
                <a:lnTo>
                  <a:pt x="3900" y="3102"/>
                </a:lnTo>
                <a:lnTo>
                  <a:pt x="3888" y="3077"/>
                </a:lnTo>
                <a:lnTo>
                  <a:pt x="3874" y="3053"/>
                </a:lnTo>
                <a:lnTo>
                  <a:pt x="3859" y="3029"/>
                </a:lnTo>
                <a:lnTo>
                  <a:pt x="3845" y="3006"/>
                </a:lnTo>
                <a:lnTo>
                  <a:pt x="3828" y="2983"/>
                </a:lnTo>
                <a:lnTo>
                  <a:pt x="3812" y="2961"/>
                </a:lnTo>
                <a:lnTo>
                  <a:pt x="3794" y="2939"/>
                </a:lnTo>
                <a:lnTo>
                  <a:pt x="3776" y="2918"/>
                </a:lnTo>
                <a:lnTo>
                  <a:pt x="3758" y="2898"/>
                </a:lnTo>
                <a:lnTo>
                  <a:pt x="3739" y="2878"/>
                </a:lnTo>
                <a:lnTo>
                  <a:pt x="3720" y="2858"/>
                </a:lnTo>
                <a:lnTo>
                  <a:pt x="3698" y="2840"/>
                </a:lnTo>
                <a:lnTo>
                  <a:pt x="3677" y="2821"/>
                </a:lnTo>
                <a:lnTo>
                  <a:pt x="3656" y="2804"/>
                </a:lnTo>
                <a:lnTo>
                  <a:pt x="3634" y="2787"/>
                </a:lnTo>
                <a:lnTo>
                  <a:pt x="3611" y="2770"/>
                </a:lnTo>
                <a:lnTo>
                  <a:pt x="3588" y="2756"/>
                </a:lnTo>
                <a:lnTo>
                  <a:pt x="3565" y="2741"/>
                </a:lnTo>
                <a:lnTo>
                  <a:pt x="3594" y="2743"/>
                </a:lnTo>
                <a:lnTo>
                  <a:pt x="3624" y="2744"/>
                </a:lnTo>
                <a:lnTo>
                  <a:pt x="3669" y="2743"/>
                </a:lnTo>
                <a:lnTo>
                  <a:pt x="3713" y="2740"/>
                </a:lnTo>
                <a:lnTo>
                  <a:pt x="3757" y="2734"/>
                </a:lnTo>
                <a:lnTo>
                  <a:pt x="3800" y="2726"/>
                </a:lnTo>
                <a:lnTo>
                  <a:pt x="3843" y="2717"/>
                </a:lnTo>
                <a:lnTo>
                  <a:pt x="3884" y="2705"/>
                </a:lnTo>
                <a:lnTo>
                  <a:pt x="3924" y="2692"/>
                </a:lnTo>
                <a:lnTo>
                  <a:pt x="3963" y="2676"/>
                </a:lnTo>
                <a:lnTo>
                  <a:pt x="4002" y="2658"/>
                </a:lnTo>
                <a:lnTo>
                  <a:pt x="4040" y="2639"/>
                </a:lnTo>
                <a:lnTo>
                  <a:pt x="4077" y="2618"/>
                </a:lnTo>
                <a:lnTo>
                  <a:pt x="4112" y="2595"/>
                </a:lnTo>
                <a:lnTo>
                  <a:pt x="4146" y="2571"/>
                </a:lnTo>
                <a:lnTo>
                  <a:pt x="4179" y="2544"/>
                </a:lnTo>
                <a:lnTo>
                  <a:pt x="4210" y="2517"/>
                </a:lnTo>
                <a:lnTo>
                  <a:pt x="4241" y="2489"/>
                </a:lnTo>
                <a:lnTo>
                  <a:pt x="4270" y="2458"/>
                </a:lnTo>
                <a:lnTo>
                  <a:pt x="4298" y="2427"/>
                </a:lnTo>
                <a:lnTo>
                  <a:pt x="4323" y="2394"/>
                </a:lnTo>
                <a:lnTo>
                  <a:pt x="4347" y="2359"/>
                </a:lnTo>
                <a:lnTo>
                  <a:pt x="4370" y="2324"/>
                </a:lnTo>
                <a:lnTo>
                  <a:pt x="4391" y="2288"/>
                </a:lnTo>
                <a:lnTo>
                  <a:pt x="4410" y="2250"/>
                </a:lnTo>
                <a:lnTo>
                  <a:pt x="4428" y="2211"/>
                </a:lnTo>
                <a:lnTo>
                  <a:pt x="4444" y="2171"/>
                </a:lnTo>
                <a:lnTo>
                  <a:pt x="4457" y="2131"/>
                </a:lnTo>
                <a:lnTo>
                  <a:pt x="4469" y="2089"/>
                </a:lnTo>
                <a:lnTo>
                  <a:pt x="4478" y="2047"/>
                </a:lnTo>
                <a:lnTo>
                  <a:pt x="4487" y="2004"/>
                </a:lnTo>
                <a:lnTo>
                  <a:pt x="4492" y="1961"/>
                </a:lnTo>
                <a:lnTo>
                  <a:pt x="4495" y="1917"/>
                </a:lnTo>
                <a:lnTo>
                  <a:pt x="4496" y="1872"/>
                </a:lnTo>
                <a:close/>
                <a:moveTo>
                  <a:pt x="2979" y="2301"/>
                </a:moveTo>
                <a:lnTo>
                  <a:pt x="2979" y="2301"/>
                </a:lnTo>
                <a:lnTo>
                  <a:pt x="2978" y="2337"/>
                </a:lnTo>
                <a:lnTo>
                  <a:pt x="2976" y="2373"/>
                </a:lnTo>
                <a:lnTo>
                  <a:pt x="2971" y="2410"/>
                </a:lnTo>
                <a:lnTo>
                  <a:pt x="2965" y="2445"/>
                </a:lnTo>
                <a:lnTo>
                  <a:pt x="2957" y="2479"/>
                </a:lnTo>
                <a:lnTo>
                  <a:pt x="2948" y="2514"/>
                </a:lnTo>
                <a:lnTo>
                  <a:pt x="2936" y="2547"/>
                </a:lnTo>
                <a:lnTo>
                  <a:pt x="2924" y="2579"/>
                </a:lnTo>
                <a:lnTo>
                  <a:pt x="2909" y="2612"/>
                </a:lnTo>
                <a:lnTo>
                  <a:pt x="2893" y="2642"/>
                </a:lnTo>
                <a:lnTo>
                  <a:pt x="2875" y="2673"/>
                </a:lnTo>
                <a:lnTo>
                  <a:pt x="2858" y="2701"/>
                </a:lnTo>
                <a:lnTo>
                  <a:pt x="2837" y="2729"/>
                </a:lnTo>
                <a:lnTo>
                  <a:pt x="2815" y="2757"/>
                </a:lnTo>
                <a:lnTo>
                  <a:pt x="2793" y="2783"/>
                </a:lnTo>
                <a:lnTo>
                  <a:pt x="2769" y="2808"/>
                </a:lnTo>
                <a:lnTo>
                  <a:pt x="2744" y="2831"/>
                </a:lnTo>
                <a:lnTo>
                  <a:pt x="2719" y="2855"/>
                </a:lnTo>
                <a:lnTo>
                  <a:pt x="2691" y="2876"/>
                </a:lnTo>
                <a:lnTo>
                  <a:pt x="2663" y="2895"/>
                </a:lnTo>
                <a:lnTo>
                  <a:pt x="2634" y="2914"/>
                </a:lnTo>
                <a:lnTo>
                  <a:pt x="2604" y="2931"/>
                </a:lnTo>
                <a:lnTo>
                  <a:pt x="2573" y="2947"/>
                </a:lnTo>
                <a:lnTo>
                  <a:pt x="2541" y="2962"/>
                </a:lnTo>
                <a:lnTo>
                  <a:pt x="2509" y="2974"/>
                </a:lnTo>
                <a:lnTo>
                  <a:pt x="2475" y="2986"/>
                </a:lnTo>
                <a:lnTo>
                  <a:pt x="2441" y="2995"/>
                </a:lnTo>
                <a:lnTo>
                  <a:pt x="2407" y="3004"/>
                </a:lnTo>
                <a:lnTo>
                  <a:pt x="2371" y="3010"/>
                </a:lnTo>
                <a:lnTo>
                  <a:pt x="2335" y="3014"/>
                </a:lnTo>
                <a:lnTo>
                  <a:pt x="2298" y="3017"/>
                </a:lnTo>
                <a:lnTo>
                  <a:pt x="2262" y="3018"/>
                </a:lnTo>
                <a:lnTo>
                  <a:pt x="2225" y="3017"/>
                </a:lnTo>
                <a:lnTo>
                  <a:pt x="2188" y="3014"/>
                </a:lnTo>
                <a:lnTo>
                  <a:pt x="2152" y="3010"/>
                </a:lnTo>
                <a:lnTo>
                  <a:pt x="2116" y="3004"/>
                </a:lnTo>
                <a:lnTo>
                  <a:pt x="2082" y="2995"/>
                </a:lnTo>
                <a:lnTo>
                  <a:pt x="2048" y="2986"/>
                </a:lnTo>
                <a:lnTo>
                  <a:pt x="2014" y="2974"/>
                </a:lnTo>
                <a:lnTo>
                  <a:pt x="1982" y="2962"/>
                </a:lnTo>
                <a:lnTo>
                  <a:pt x="1950" y="2947"/>
                </a:lnTo>
                <a:lnTo>
                  <a:pt x="1920" y="2931"/>
                </a:lnTo>
                <a:lnTo>
                  <a:pt x="1889" y="2914"/>
                </a:lnTo>
                <a:lnTo>
                  <a:pt x="1860" y="2895"/>
                </a:lnTo>
                <a:lnTo>
                  <a:pt x="1832" y="2876"/>
                </a:lnTo>
                <a:lnTo>
                  <a:pt x="1805" y="2855"/>
                </a:lnTo>
                <a:lnTo>
                  <a:pt x="1779" y="2831"/>
                </a:lnTo>
                <a:lnTo>
                  <a:pt x="1754" y="2808"/>
                </a:lnTo>
                <a:lnTo>
                  <a:pt x="1731" y="2783"/>
                </a:lnTo>
                <a:lnTo>
                  <a:pt x="1708" y="2757"/>
                </a:lnTo>
                <a:lnTo>
                  <a:pt x="1687" y="2729"/>
                </a:lnTo>
                <a:lnTo>
                  <a:pt x="1667" y="2701"/>
                </a:lnTo>
                <a:lnTo>
                  <a:pt x="1648" y="2673"/>
                </a:lnTo>
                <a:lnTo>
                  <a:pt x="1631" y="2642"/>
                </a:lnTo>
                <a:lnTo>
                  <a:pt x="1615" y="2612"/>
                </a:lnTo>
                <a:lnTo>
                  <a:pt x="1600" y="2579"/>
                </a:lnTo>
                <a:lnTo>
                  <a:pt x="1588" y="2547"/>
                </a:lnTo>
                <a:lnTo>
                  <a:pt x="1576" y="2514"/>
                </a:lnTo>
                <a:lnTo>
                  <a:pt x="1567" y="2479"/>
                </a:lnTo>
                <a:lnTo>
                  <a:pt x="1558" y="2445"/>
                </a:lnTo>
                <a:lnTo>
                  <a:pt x="1552" y="2410"/>
                </a:lnTo>
                <a:lnTo>
                  <a:pt x="1548" y="2373"/>
                </a:lnTo>
                <a:lnTo>
                  <a:pt x="1545" y="2337"/>
                </a:lnTo>
                <a:lnTo>
                  <a:pt x="1544" y="2301"/>
                </a:lnTo>
                <a:lnTo>
                  <a:pt x="1545" y="2263"/>
                </a:lnTo>
                <a:lnTo>
                  <a:pt x="1548" y="2227"/>
                </a:lnTo>
                <a:lnTo>
                  <a:pt x="1552" y="2191"/>
                </a:lnTo>
                <a:lnTo>
                  <a:pt x="1558" y="2156"/>
                </a:lnTo>
                <a:lnTo>
                  <a:pt x="1567" y="2121"/>
                </a:lnTo>
                <a:lnTo>
                  <a:pt x="1576" y="2086"/>
                </a:lnTo>
                <a:lnTo>
                  <a:pt x="1588" y="2054"/>
                </a:lnTo>
                <a:lnTo>
                  <a:pt x="1600" y="2021"/>
                </a:lnTo>
                <a:lnTo>
                  <a:pt x="1615" y="1988"/>
                </a:lnTo>
                <a:lnTo>
                  <a:pt x="1631" y="1958"/>
                </a:lnTo>
                <a:lnTo>
                  <a:pt x="1648" y="1927"/>
                </a:lnTo>
                <a:lnTo>
                  <a:pt x="1667" y="1899"/>
                </a:lnTo>
                <a:lnTo>
                  <a:pt x="1687" y="1871"/>
                </a:lnTo>
                <a:lnTo>
                  <a:pt x="1708" y="1843"/>
                </a:lnTo>
                <a:lnTo>
                  <a:pt x="1731" y="1817"/>
                </a:lnTo>
                <a:lnTo>
                  <a:pt x="1754" y="1793"/>
                </a:lnTo>
                <a:lnTo>
                  <a:pt x="1779" y="1769"/>
                </a:lnTo>
                <a:lnTo>
                  <a:pt x="1805" y="1746"/>
                </a:lnTo>
                <a:lnTo>
                  <a:pt x="1832" y="1725"/>
                </a:lnTo>
                <a:lnTo>
                  <a:pt x="1860" y="1705"/>
                </a:lnTo>
                <a:lnTo>
                  <a:pt x="1889" y="1686"/>
                </a:lnTo>
                <a:lnTo>
                  <a:pt x="1920" y="1669"/>
                </a:lnTo>
                <a:lnTo>
                  <a:pt x="1950" y="1653"/>
                </a:lnTo>
                <a:lnTo>
                  <a:pt x="1982" y="1638"/>
                </a:lnTo>
                <a:lnTo>
                  <a:pt x="2014" y="1626"/>
                </a:lnTo>
                <a:lnTo>
                  <a:pt x="2048" y="1614"/>
                </a:lnTo>
                <a:lnTo>
                  <a:pt x="2082" y="1605"/>
                </a:lnTo>
                <a:lnTo>
                  <a:pt x="2116" y="1596"/>
                </a:lnTo>
                <a:lnTo>
                  <a:pt x="2152" y="1590"/>
                </a:lnTo>
                <a:lnTo>
                  <a:pt x="2188" y="1586"/>
                </a:lnTo>
                <a:lnTo>
                  <a:pt x="2225" y="1583"/>
                </a:lnTo>
                <a:lnTo>
                  <a:pt x="2262" y="1583"/>
                </a:lnTo>
                <a:lnTo>
                  <a:pt x="2298" y="1583"/>
                </a:lnTo>
                <a:lnTo>
                  <a:pt x="2335" y="1586"/>
                </a:lnTo>
                <a:lnTo>
                  <a:pt x="2371" y="1590"/>
                </a:lnTo>
                <a:lnTo>
                  <a:pt x="2407" y="1596"/>
                </a:lnTo>
                <a:lnTo>
                  <a:pt x="2441" y="1605"/>
                </a:lnTo>
                <a:lnTo>
                  <a:pt x="2475" y="1614"/>
                </a:lnTo>
                <a:lnTo>
                  <a:pt x="2509" y="1626"/>
                </a:lnTo>
                <a:lnTo>
                  <a:pt x="2541" y="1638"/>
                </a:lnTo>
                <a:lnTo>
                  <a:pt x="2573" y="1653"/>
                </a:lnTo>
                <a:lnTo>
                  <a:pt x="2604" y="1669"/>
                </a:lnTo>
                <a:lnTo>
                  <a:pt x="2634" y="1686"/>
                </a:lnTo>
                <a:lnTo>
                  <a:pt x="2663" y="1705"/>
                </a:lnTo>
                <a:lnTo>
                  <a:pt x="2691" y="1725"/>
                </a:lnTo>
                <a:lnTo>
                  <a:pt x="2719" y="1746"/>
                </a:lnTo>
                <a:lnTo>
                  <a:pt x="2744" y="1769"/>
                </a:lnTo>
                <a:lnTo>
                  <a:pt x="2769" y="1793"/>
                </a:lnTo>
                <a:lnTo>
                  <a:pt x="2793" y="1817"/>
                </a:lnTo>
                <a:lnTo>
                  <a:pt x="2815" y="1843"/>
                </a:lnTo>
                <a:lnTo>
                  <a:pt x="2837" y="1871"/>
                </a:lnTo>
                <a:lnTo>
                  <a:pt x="2858" y="1899"/>
                </a:lnTo>
                <a:lnTo>
                  <a:pt x="2875" y="1927"/>
                </a:lnTo>
                <a:lnTo>
                  <a:pt x="2893" y="1958"/>
                </a:lnTo>
                <a:lnTo>
                  <a:pt x="2909" y="1988"/>
                </a:lnTo>
                <a:lnTo>
                  <a:pt x="2924" y="2021"/>
                </a:lnTo>
                <a:lnTo>
                  <a:pt x="2936" y="2054"/>
                </a:lnTo>
                <a:lnTo>
                  <a:pt x="2948" y="2086"/>
                </a:lnTo>
                <a:lnTo>
                  <a:pt x="2957" y="2121"/>
                </a:lnTo>
                <a:lnTo>
                  <a:pt x="2965" y="2156"/>
                </a:lnTo>
                <a:lnTo>
                  <a:pt x="2971" y="2191"/>
                </a:lnTo>
                <a:lnTo>
                  <a:pt x="2976" y="2227"/>
                </a:lnTo>
                <a:lnTo>
                  <a:pt x="2978" y="2263"/>
                </a:lnTo>
                <a:lnTo>
                  <a:pt x="2979" y="2301"/>
                </a:lnTo>
                <a:close/>
              </a:path>
            </a:pathLst>
          </a:custGeom>
          <a:solidFill>
            <a:schemeClr val="accent3"/>
          </a:solidFill>
          <a:ln w="9525">
            <a:solidFill>
              <a:schemeClr val="bg1"/>
            </a:solidFill>
            <a:round/>
          </a:ln>
          <a:extLst/>
        </p:spPr>
        <p:txBody>
          <a:bodyPr anchor="ctr">
            <a:scene3d>
              <a:camera prst="orthographicFront"/>
              <a:lightRig dir="t" rig="threePt"/>
            </a:scene3d>
            <a:sp3d>
              <a:contourClr>
                <a:srgbClr val="FFFFFF"/>
              </a:contourClr>
            </a:sp3d>
          </a:bodyPr>
          <a:lstStyle/>
          <a:p>
            <a:pPr algn="ctr" eaLnBrk="0" hangingPunct="0">
              <a:buFont charset="0" pitchFamily="34" typeface="Arial"/>
              <a:buNone/>
              <a:defRPr/>
            </a:pPr>
            <a:endParaRPr altLang="en-US" lang="zh-CN">
              <a:solidFill>
                <a:srgbClr val="FFFFFF"/>
              </a:solidFill>
            </a:endParaRP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588" y="9525"/>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r>
              <a:rPr altLang="zh-CN" lang="en-US"/>
              <a:t>11</a:t>
            </a:r>
          </a:p>
        </p:txBody>
      </p:sp>
      <p:pic>
        <p:nvPicPr>
          <p:cNvPr id="13315" name="图片 1"/>
          <p:cNvPicPr>
            <a:picLocks noChangeAspect="1"/>
          </p:cNvPicPr>
          <p:nvPr/>
        </p:nvPicPr>
        <p:blipFill>
          <a:blip r:embed="rId2"/>
          <a:stretch>
            <a:fillRect/>
          </a:stretch>
        </p:blipFill>
        <p:spPr bwMode="auto">
          <a:xfrm>
            <a:off x="3282950" y="190500"/>
            <a:ext cx="6362700" cy="4438650"/>
          </a:xfrm>
          <a:prstGeom prst="rect">
            <a:avLst/>
          </a:prstGeom>
          <a:noFill/>
          <a:ln w="9525">
            <a:noFill/>
            <a:miter lim="800000"/>
          </a:ln>
        </p:spPr>
      </p:pic>
      <p:sp>
        <p:nvSpPr>
          <p:cNvPr id="27" name="矩形 26"/>
          <p:cNvSpPr/>
          <p:nvPr/>
        </p:nvSpPr>
        <p:spPr>
          <a:xfrm rot="16200000">
            <a:off x="5391150" y="57150"/>
            <a:ext cx="1409700" cy="1219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charset="0" pitchFamily="34" typeface="Arial"/>
              <a:buNone/>
              <a:defRPr/>
            </a:pPr>
            <a:endParaRPr altLang="en-US" lang="zh-CN"/>
          </a:p>
        </p:txBody>
      </p:sp>
      <p:pic>
        <p:nvPicPr>
          <p:cNvPr id="13317" name="图片 22"/>
          <p:cNvPicPr>
            <a:picLocks noChangeAspect="1"/>
          </p:cNvPicPr>
          <p:nvPr/>
        </p:nvPicPr>
        <p:blipFill>
          <a:blip r:embed="rId3"/>
          <a:stretch>
            <a:fillRect/>
          </a:stretch>
        </p:blipFill>
        <p:spPr bwMode="auto">
          <a:xfrm>
            <a:off x="0" y="4718050"/>
            <a:ext cx="12192000" cy="1460500"/>
          </a:xfrm>
          <a:prstGeom prst="rect">
            <a:avLst/>
          </a:prstGeom>
          <a:noFill/>
          <a:ln w="9525">
            <a:noFill/>
            <a:miter lim="800000"/>
          </a:ln>
        </p:spPr>
      </p:pic>
      <p:sp>
        <p:nvSpPr>
          <p:cNvPr id="13318" name="TextBox 3"/>
          <p:cNvSpPr txBox="1">
            <a:spLocks noChangeArrowheads="1"/>
          </p:cNvSpPr>
          <p:nvPr/>
        </p:nvSpPr>
        <p:spPr bwMode="auto">
          <a:xfrm>
            <a:off x="4836013" y="1274763"/>
            <a:ext cx="5075456" cy="1432560"/>
          </a:xfrm>
          <a:prstGeom prst="rect">
            <a:avLst/>
          </a:prstGeom>
          <a:noFill/>
          <a:ln w="9525">
            <a:noFill/>
            <a:miter lim="800000"/>
          </a:ln>
        </p:spPr>
        <p:txBody>
          <a:bodyPr wrap="none">
            <a:spAutoFit/>
          </a:bodyPr>
          <a:lstStyle/>
          <a:p>
            <a:pPr eaLnBrk="0" hangingPunct="0">
              <a:buFont typeface="Arial"/>
              <a:buNone/>
            </a:pPr>
            <a:r>
              <a:rPr altLang="zh-CN" lang="en-US" sz="8800">
                <a:solidFill>
                  <a:srgbClr val="608C7D"/>
                </a:solidFill>
                <a:latin charset="0" pitchFamily="66" typeface="Birch Std"/>
              </a:rPr>
              <a:t>Pass three</a:t>
            </a:r>
          </a:p>
        </p:txBody>
      </p:sp>
      <p:sp>
        <p:nvSpPr>
          <p:cNvPr id="30" name="TextBox 6"/>
          <p:cNvSpPr txBox="1">
            <a:spLocks noChangeArrowheads="1"/>
          </p:cNvSpPr>
          <p:nvPr/>
        </p:nvSpPr>
        <p:spPr bwMode="auto">
          <a:xfrm>
            <a:off x="3754438" y="4313238"/>
            <a:ext cx="4919662" cy="518160"/>
          </a:xfrm>
          <a:prstGeom prst="rect">
            <a:avLst/>
          </a:prstGeom>
          <a:noFill/>
          <a:ln>
            <a:noFill/>
          </a:ln>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z="1400">
                <a:solidFill>
                  <a:schemeClr val="bg1">
                    <a:lumMod val="65000"/>
                  </a:schemeClr>
                </a:solidFill>
              </a:rPr>
              <a:t>Add your text here and write down your opninon thank you add your text here</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21">
      <a:dk1>
        <a:srgbClr val="47494B"/>
      </a:dk1>
      <a:lt1>
        <a:srgbClr val="FFFFFF"/>
      </a:lt1>
      <a:dk2>
        <a:srgbClr val="454749"/>
      </a:dk2>
      <a:lt2>
        <a:srgbClr val="EAF5FC"/>
      </a:lt2>
      <a:accent1>
        <a:srgbClr val="A9250F"/>
      </a:accent1>
      <a:accent2>
        <a:srgbClr val="FB4E3F"/>
      </a:accent2>
      <a:accent3>
        <a:srgbClr val="FC8492"/>
      </a:accent3>
      <a:accent4>
        <a:srgbClr val="FAB480"/>
      </a:accent4>
      <a:accent5>
        <a:srgbClr val="84ADE4"/>
      </a:accent5>
      <a:accent6>
        <a:srgbClr val="FFC000"/>
      </a:accent6>
      <a:hlink>
        <a:srgbClr val="00B0F0"/>
      </a:hlink>
      <a:folHlink>
        <a:srgbClr val="AFB2B4"/>
      </a:folHlink>
    </a:clrScheme>
    <a:fontScheme name="自定义 14">
      <a:majorFont>
        <a:latin typeface="MS PMincho"/>
        <a:ea typeface="华文新魏"/>
        <a:cs typeface="Arial"/>
      </a:majorFont>
      <a:minorFont>
        <a:latin typeface="Calibri"/>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宽屏</PresentationFormat>
  <Paragraphs>130</Paragraphs>
  <Slides>15</Slides>
  <Notes>0</Notes>
  <TotalTime>2978</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15</vt:i4>
      </vt:variant>
    </vt:vector>
  </HeadingPairs>
  <TitlesOfParts>
    <vt:vector baseType="lpstr" size="34">
      <vt:lpstr>Arial</vt:lpstr>
      <vt:lpstr>MS PMincho</vt:lpstr>
      <vt:lpstr>华文新魏</vt:lpstr>
      <vt:lpstr>Calibri</vt:lpstr>
      <vt:lpstr>幼圆</vt:lpstr>
      <vt:lpstr>Wingdings 2</vt:lpstr>
      <vt:lpstr>Calibri Light</vt:lpstr>
      <vt:lpstr>宋体</vt:lpstr>
      <vt:lpstr>Birch Std</vt:lpstr>
      <vt:lpstr>MV Boli</vt:lpstr>
      <vt:lpstr>Brush Script Std</vt:lpstr>
      <vt:lpstr>Adobe 繁黑體 Std B</vt:lpstr>
      <vt:lpstr>Arial Black</vt:lpstr>
      <vt:lpstr>Cambria Math</vt:lpstr>
      <vt:lpstr>Arial Narrow</vt:lpstr>
      <vt:lpstr>微软雅黑</vt:lpstr>
      <vt:lpstr>Agency FB</vt:lpstr>
      <vt:lpstr>Arial Unicode MS</vt:lpstr>
      <vt:lpstr>A000120141119A01PPBG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2015-06-22T08:35:31Z</dcterms:created>
  <cp:lastModifiedBy>Administrator</cp:lastModifiedBy>
  <dcterms:modified xsi:type="dcterms:W3CDTF">2021-08-20T10:47:58Z</dcterms:modified>
  <cp:revision>163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2052-9.1.0.5108</vt:lpwstr>
  </property>
</Properties>
</file>